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handoutMasterIdLst>
    <p:handoutMasterId r:id="rId33"/>
  </p:handoutMasterIdLst>
  <p:sldIdLst>
    <p:sldId id="352" r:id="rId2"/>
    <p:sldId id="353" r:id="rId3"/>
    <p:sldId id="434" r:id="rId4"/>
    <p:sldId id="456" r:id="rId5"/>
    <p:sldId id="457" r:id="rId6"/>
    <p:sldId id="423" r:id="rId7"/>
    <p:sldId id="433" r:id="rId8"/>
    <p:sldId id="431" r:id="rId9"/>
    <p:sldId id="432" r:id="rId10"/>
    <p:sldId id="435" r:id="rId11"/>
    <p:sldId id="436" r:id="rId12"/>
    <p:sldId id="437" r:id="rId13"/>
    <p:sldId id="438" r:id="rId14"/>
    <p:sldId id="439" r:id="rId15"/>
    <p:sldId id="442" r:id="rId16"/>
    <p:sldId id="443" r:id="rId17"/>
    <p:sldId id="440" r:id="rId18"/>
    <p:sldId id="453" r:id="rId19"/>
    <p:sldId id="441" r:id="rId20"/>
    <p:sldId id="444" r:id="rId21"/>
    <p:sldId id="445" r:id="rId22"/>
    <p:sldId id="446" r:id="rId23"/>
    <p:sldId id="447" r:id="rId24"/>
    <p:sldId id="448" r:id="rId25"/>
    <p:sldId id="450" r:id="rId26"/>
    <p:sldId id="449" r:id="rId27"/>
    <p:sldId id="451" r:id="rId28"/>
    <p:sldId id="452" r:id="rId29"/>
    <p:sldId id="454" r:id="rId30"/>
    <p:sldId id="455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206752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I/O Buffering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07 – Make, </a:t>
            </a:r>
            <a:r>
              <a:rPr lang="en-US" b="1" dirty="0" err="1" smtClean="0"/>
              <a:t>Stdio</a:t>
            </a:r>
            <a:r>
              <a:rPr lang="en-US" dirty="0" smtClean="0"/>
              <a:t>, </a:t>
            </a:r>
            <a:r>
              <a:rPr lang="en-US" b="1" dirty="0" smtClean="0"/>
              <a:t>I/O Buffering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23,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eeform 4"/>
          <p:cNvSpPr/>
          <p:nvPr/>
        </p:nvSpPr>
        <p:spPr>
          <a:xfrm>
            <a:off x="3107532" y="5343525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993232" y="5307806"/>
            <a:ext cx="164307" cy="307183"/>
          </a:xfrm>
          <a:custGeom>
            <a:avLst/>
            <a:gdLst/>
            <a:ahLst/>
            <a:cxnLst/>
            <a:rect l="0" t="0" r="0" b="0"/>
            <a:pathLst>
              <a:path w="164307" h="307183">
                <a:moveTo>
                  <a:pt x="114300" y="42863"/>
                </a:moveTo>
                <a:lnTo>
                  <a:pt x="114300" y="42863"/>
                </a:lnTo>
                <a:lnTo>
                  <a:pt x="114300" y="35719"/>
                </a:lnTo>
                <a:lnTo>
                  <a:pt x="114300" y="35719"/>
                </a:lnTo>
                <a:lnTo>
                  <a:pt x="114300" y="28575"/>
                </a:lnTo>
                <a:lnTo>
                  <a:pt x="121443" y="28575"/>
                </a:lnTo>
                <a:lnTo>
                  <a:pt x="121443" y="21432"/>
                </a:lnTo>
                <a:lnTo>
                  <a:pt x="121443" y="21432"/>
                </a:lnTo>
                <a:lnTo>
                  <a:pt x="121443" y="14288"/>
                </a:lnTo>
                <a:lnTo>
                  <a:pt x="114300" y="14288"/>
                </a:lnTo>
                <a:lnTo>
                  <a:pt x="114300" y="7144"/>
                </a:lnTo>
                <a:lnTo>
                  <a:pt x="107156" y="7144"/>
                </a:lnTo>
                <a:lnTo>
                  <a:pt x="92868" y="0"/>
                </a:lnTo>
                <a:lnTo>
                  <a:pt x="78581" y="0"/>
                </a:lnTo>
                <a:lnTo>
                  <a:pt x="64293" y="0"/>
                </a:lnTo>
                <a:lnTo>
                  <a:pt x="50006" y="0"/>
                </a:lnTo>
                <a:lnTo>
                  <a:pt x="35718" y="0"/>
                </a:lnTo>
                <a:lnTo>
                  <a:pt x="21431" y="7144"/>
                </a:lnTo>
                <a:lnTo>
                  <a:pt x="7143" y="7144"/>
                </a:lnTo>
                <a:lnTo>
                  <a:pt x="0" y="21432"/>
                </a:lnTo>
                <a:lnTo>
                  <a:pt x="0" y="28575"/>
                </a:lnTo>
                <a:lnTo>
                  <a:pt x="0" y="35719"/>
                </a:lnTo>
                <a:lnTo>
                  <a:pt x="7143" y="50007"/>
                </a:lnTo>
                <a:lnTo>
                  <a:pt x="21431" y="57150"/>
                </a:lnTo>
                <a:lnTo>
                  <a:pt x="35718" y="71438"/>
                </a:lnTo>
                <a:lnTo>
                  <a:pt x="50006" y="85725"/>
                </a:lnTo>
                <a:lnTo>
                  <a:pt x="64293" y="107157"/>
                </a:lnTo>
                <a:lnTo>
                  <a:pt x="71437" y="135732"/>
                </a:lnTo>
                <a:lnTo>
                  <a:pt x="78581" y="171450"/>
                </a:lnTo>
                <a:lnTo>
                  <a:pt x="78581" y="207169"/>
                </a:lnTo>
                <a:lnTo>
                  <a:pt x="71437" y="235744"/>
                </a:lnTo>
                <a:lnTo>
                  <a:pt x="57150" y="271463"/>
                </a:lnTo>
                <a:lnTo>
                  <a:pt x="42862" y="292894"/>
                </a:lnTo>
                <a:lnTo>
                  <a:pt x="28575" y="307182"/>
                </a:lnTo>
                <a:lnTo>
                  <a:pt x="14287" y="307182"/>
                </a:lnTo>
                <a:lnTo>
                  <a:pt x="7143" y="292894"/>
                </a:lnTo>
                <a:lnTo>
                  <a:pt x="7143" y="271463"/>
                </a:lnTo>
                <a:lnTo>
                  <a:pt x="14287" y="235744"/>
                </a:lnTo>
                <a:lnTo>
                  <a:pt x="35718" y="200025"/>
                </a:lnTo>
                <a:lnTo>
                  <a:pt x="57150" y="157163"/>
                </a:lnTo>
                <a:lnTo>
                  <a:pt x="85725" y="114300"/>
                </a:lnTo>
                <a:lnTo>
                  <a:pt x="121443" y="78582"/>
                </a:lnTo>
                <a:lnTo>
                  <a:pt x="142875" y="57150"/>
                </a:lnTo>
                <a:lnTo>
                  <a:pt x="157162" y="35719"/>
                </a:lnTo>
                <a:lnTo>
                  <a:pt x="164306" y="21432"/>
                </a:lnTo>
                <a:lnTo>
                  <a:pt x="164306" y="14288"/>
                </a:lnTo>
                <a:lnTo>
                  <a:pt x="150018" y="7144"/>
                </a:lnTo>
                <a:lnTo>
                  <a:pt x="142875" y="7144"/>
                </a:lnTo>
                <a:lnTo>
                  <a:pt x="121443" y="7144"/>
                </a:lnTo>
                <a:lnTo>
                  <a:pt x="107156" y="7144"/>
                </a:lnTo>
                <a:lnTo>
                  <a:pt x="10715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 Buffering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13.1   Kernel Buffering of File I/O: The Buffer Cache</a:t>
            </a:r>
          </a:p>
          <a:p>
            <a:r>
              <a:rPr lang="en-US" dirty="0"/>
              <a:t>13.2   Buffering in the </a:t>
            </a:r>
            <a:r>
              <a:rPr lang="en-US" i="1" dirty="0" err="1"/>
              <a:t>stdio</a:t>
            </a:r>
            <a:r>
              <a:rPr lang="en-US" dirty="0"/>
              <a:t> Library</a:t>
            </a:r>
          </a:p>
          <a:p>
            <a:r>
              <a:rPr lang="en-US" dirty="0"/>
              <a:t>13.3   Controlling Kernel Buffering of File I/O</a:t>
            </a:r>
          </a:p>
          <a:p>
            <a:r>
              <a:rPr lang="en-US" dirty="0"/>
              <a:t>13.4   Summary of I/O Buffering</a:t>
            </a:r>
          </a:p>
          <a:p>
            <a:r>
              <a:rPr lang="en-US" dirty="0"/>
              <a:t>13.5   Giving the Kernel Hints About I/O Patterns: </a:t>
            </a:r>
            <a:r>
              <a:rPr lang="en-US" i="1" dirty="0" err="1"/>
              <a:t>posix_fadvise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13.6   Bypassing the Buffer Cache: Direct I/O</a:t>
            </a:r>
          </a:p>
          <a:p>
            <a:r>
              <a:rPr lang="en-US" dirty="0"/>
              <a:t>13.7   Mixing Library Functions and System Calls for File I/O</a:t>
            </a:r>
          </a:p>
          <a:p>
            <a:r>
              <a:rPr lang="en-US" dirty="0"/>
              <a:t>13.8   Summary</a:t>
            </a:r>
          </a:p>
          <a:p>
            <a:r>
              <a:rPr lang="en-US" dirty="0"/>
              <a:t>13.9   Exercises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6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 structure </a:t>
            </a:r>
            <a:r>
              <a:rPr lang="en-US" dirty="0" err="1" smtClean="0"/>
              <a:t>revisted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stat {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dev_t</a:t>
            </a:r>
            <a:r>
              <a:rPr lang="en-US" dirty="0"/>
              <a:t>     </a:t>
            </a:r>
            <a:r>
              <a:rPr lang="en-US" dirty="0" err="1"/>
              <a:t>st_dev</a:t>
            </a:r>
            <a:r>
              <a:rPr lang="en-US" dirty="0"/>
              <a:t>;     /* ID of device containing file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ino_t</a:t>
            </a:r>
            <a:r>
              <a:rPr lang="en-US" dirty="0"/>
              <a:t>     </a:t>
            </a:r>
            <a:r>
              <a:rPr lang="en-US" dirty="0" err="1"/>
              <a:t>st_ino</a:t>
            </a:r>
            <a:r>
              <a:rPr lang="en-US" dirty="0"/>
              <a:t>;     /* </a:t>
            </a:r>
            <a:r>
              <a:rPr lang="en-US" dirty="0" err="1"/>
              <a:t>inode</a:t>
            </a:r>
            <a:r>
              <a:rPr lang="en-US" dirty="0"/>
              <a:t> number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mode_t</a:t>
            </a:r>
            <a:r>
              <a:rPr lang="en-US" dirty="0"/>
              <a:t>    </a:t>
            </a:r>
            <a:r>
              <a:rPr lang="en-US" dirty="0" err="1"/>
              <a:t>st_mode</a:t>
            </a:r>
            <a:r>
              <a:rPr lang="en-US" dirty="0"/>
              <a:t>;    /* protection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nlink_t</a:t>
            </a:r>
            <a:r>
              <a:rPr lang="en-US" dirty="0"/>
              <a:t>   </a:t>
            </a:r>
            <a:r>
              <a:rPr lang="en-US" dirty="0" err="1"/>
              <a:t>st_nlink</a:t>
            </a:r>
            <a:r>
              <a:rPr lang="en-US" dirty="0"/>
              <a:t>;   /* number of hard links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uid_t</a:t>
            </a:r>
            <a:r>
              <a:rPr lang="en-US" dirty="0"/>
              <a:t>     </a:t>
            </a:r>
            <a:r>
              <a:rPr lang="en-US" dirty="0" err="1"/>
              <a:t>st_uid</a:t>
            </a:r>
            <a:r>
              <a:rPr lang="en-US" dirty="0"/>
              <a:t>;     /* user ID of owner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gid_t</a:t>
            </a:r>
            <a:r>
              <a:rPr lang="en-US" dirty="0"/>
              <a:t>     </a:t>
            </a:r>
            <a:r>
              <a:rPr lang="en-US" dirty="0" err="1"/>
              <a:t>st_gid</a:t>
            </a:r>
            <a:r>
              <a:rPr lang="en-US" dirty="0"/>
              <a:t>;     /* group ID of owner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dev_t</a:t>
            </a:r>
            <a:r>
              <a:rPr lang="en-US" dirty="0"/>
              <a:t>     </a:t>
            </a:r>
            <a:r>
              <a:rPr lang="en-US" dirty="0" err="1"/>
              <a:t>st_rdev</a:t>
            </a:r>
            <a:r>
              <a:rPr lang="en-US" dirty="0"/>
              <a:t>;    /* device ID (if special file)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off_t</a:t>
            </a:r>
            <a:r>
              <a:rPr lang="en-US" dirty="0"/>
              <a:t>     </a:t>
            </a:r>
            <a:r>
              <a:rPr lang="en-US" dirty="0" err="1"/>
              <a:t>st_size</a:t>
            </a:r>
            <a:r>
              <a:rPr lang="en-US" dirty="0"/>
              <a:t>;    /* total size, in bytes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blksize_t</a:t>
            </a:r>
            <a:r>
              <a:rPr lang="en-US" dirty="0"/>
              <a:t> </a:t>
            </a:r>
            <a:r>
              <a:rPr lang="en-US" dirty="0" err="1"/>
              <a:t>st_blksize</a:t>
            </a:r>
            <a:r>
              <a:rPr lang="en-US" dirty="0"/>
              <a:t>; /* </a:t>
            </a:r>
            <a:r>
              <a:rPr lang="en-US" dirty="0" err="1"/>
              <a:t>blocksize</a:t>
            </a:r>
            <a:r>
              <a:rPr lang="en-US" dirty="0"/>
              <a:t> for file system I/O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blkcnt_t</a:t>
            </a:r>
            <a:r>
              <a:rPr lang="en-US" dirty="0"/>
              <a:t>  </a:t>
            </a:r>
            <a:r>
              <a:rPr lang="en-US" dirty="0" err="1"/>
              <a:t>st_blocks</a:t>
            </a:r>
            <a:r>
              <a:rPr lang="en-US" dirty="0"/>
              <a:t>;  /* number of 512B blocks allocated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st_atime</a:t>
            </a:r>
            <a:r>
              <a:rPr lang="en-US" dirty="0"/>
              <a:t>;   /* time of last access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st_mtime</a:t>
            </a:r>
            <a:r>
              <a:rPr lang="en-US" dirty="0"/>
              <a:t>;   /* time of last modification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st_ctime</a:t>
            </a:r>
            <a:r>
              <a:rPr lang="en-US" dirty="0"/>
              <a:t>;   /* time of last status change */</a:t>
            </a:r>
          </a:p>
          <a:p>
            <a:pPr marL="0" indent="0">
              <a:buNone/>
            </a:pPr>
            <a:r>
              <a:rPr lang="en-US" dirty="0"/>
              <a:t>           };</a:t>
            </a:r>
          </a:p>
        </p:txBody>
      </p:sp>
      <p:sp>
        <p:nvSpPr>
          <p:cNvPr id="6" name="Freeform 5"/>
          <p:cNvSpPr/>
          <p:nvPr/>
        </p:nvSpPr>
        <p:spPr>
          <a:xfrm>
            <a:off x="6636545" y="692944"/>
            <a:ext cx="14288" cy="214313"/>
          </a:xfrm>
          <a:custGeom>
            <a:avLst/>
            <a:gdLst/>
            <a:ahLst/>
            <a:cxnLst/>
            <a:rect l="0" t="0" r="0" b="0"/>
            <a:pathLst>
              <a:path w="14288" h="214313">
                <a:moveTo>
                  <a:pt x="14287" y="35718"/>
                </a:moveTo>
                <a:lnTo>
                  <a:pt x="14287" y="35718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1431"/>
                </a:lnTo>
                <a:lnTo>
                  <a:pt x="14287" y="14287"/>
                </a:lnTo>
                <a:lnTo>
                  <a:pt x="14287" y="14287"/>
                </a:lnTo>
                <a:lnTo>
                  <a:pt x="14287" y="7143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7143" y="0"/>
                </a:lnTo>
                <a:lnTo>
                  <a:pt x="7143" y="7143"/>
                </a:lnTo>
                <a:lnTo>
                  <a:pt x="7143" y="21431"/>
                </a:lnTo>
                <a:lnTo>
                  <a:pt x="7143" y="35718"/>
                </a:lnTo>
                <a:lnTo>
                  <a:pt x="7143" y="64293"/>
                </a:lnTo>
                <a:lnTo>
                  <a:pt x="7143" y="92868"/>
                </a:lnTo>
                <a:lnTo>
                  <a:pt x="7143" y="121443"/>
                </a:lnTo>
                <a:lnTo>
                  <a:pt x="0" y="150018"/>
                </a:lnTo>
                <a:lnTo>
                  <a:pt x="0" y="178593"/>
                </a:lnTo>
                <a:lnTo>
                  <a:pt x="0" y="200025"/>
                </a:lnTo>
                <a:lnTo>
                  <a:pt x="0" y="207168"/>
                </a:lnTo>
                <a:lnTo>
                  <a:pt x="0" y="214312"/>
                </a:lnTo>
                <a:lnTo>
                  <a:pt x="0" y="207168"/>
                </a:lnTo>
                <a:lnTo>
                  <a:pt x="0" y="185737"/>
                </a:lnTo>
                <a:lnTo>
                  <a:pt x="0" y="157162"/>
                </a:lnTo>
                <a:lnTo>
                  <a:pt x="0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622257" y="521494"/>
            <a:ext cx="50007" cy="21432"/>
          </a:xfrm>
          <a:custGeom>
            <a:avLst/>
            <a:gdLst/>
            <a:ahLst/>
            <a:cxnLst/>
            <a:rect l="0" t="0" r="0" b="0"/>
            <a:pathLst>
              <a:path w="50007" h="21432">
                <a:moveTo>
                  <a:pt x="21431" y="14287"/>
                </a:moveTo>
                <a:lnTo>
                  <a:pt x="21431" y="14287"/>
                </a:lnTo>
                <a:lnTo>
                  <a:pt x="14288" y="14287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21431" y="14287"/>
                </a:lnTo>
                <a:lnTo>
                  <a:pt x="28575" y="7143"/>
                </a:lnTo>
                <a:lnTo>
                  <a:pt x="35719" y="7143"/>
                </a:lnTo>
                <a:lnTo>
                  <a:pt x="50006" y="0"/>
                </a:lnTo>
                <a:lnTo>
                  <a:pt x="500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729413" y="628650"/>
            <a:ext cx="207170" cy="264320"/>
          </a:xfrm>
          <a:custGeom>
            <a:avLst/>
            <a:gdLst/>
            <a:ahLst/>
            <a:cxnLst/>
            <a:rect l="0" t="0" r="0" b="0"/>
            <a:pathLst>
              <a:path w="207170" h="264320">
                <a:moveTo>
                  <a:pt x="14288" y="35719"/>
                </a:moveTo>
                <a:lnTo>
                  <a:pt x="14288" y="35719"/>
                </a:lnTo>
                <a:lnTo>
                  <a:pt x="14288" y="42862"/>
                </a:lnTo>
                <a:lnTo>
                  <a:pt x="14288" y="57150"/>
                </a:lnTo>
                <a:lnTo>
                  <a:pt x="7144" y="85725"/>
                </a:lnTo>
                <a:lnTo>
                  <a:pt x="7144" y="114300"/>
                </a:lnTo>
                <a:lnTo>
                  <a:pt x="0" y="142875"/>
                </a:lnTo>
                <a:lnTo>
                  <a:pt x="0" y="185737"/>
                </a:lnTo>
                <a:lnTo>
                  <a:pt x="0" y="214312"/>
                </a:lnTo>
                <a:lnTo>
                  <a:pt x="0" y="242887"/>
                </a:lnTo>
                <a:lnTo>
                  <a:pt x="0" y="257175"/>
                </a:lnTo>
                <a:lnTo>
                  <a:pt x="0" y="264319"/>
                </a:lnTo>
                <a:lnTo>
                  <a:pt x="0" y="257175"/>
                </a:lnTo>
                <a:lnTo>
                  <a:pt x="7144" y="242887"/>
                </a:lnTo>
                <a:lnTo>
                  <a:pt x="21432" y="214312"/>
                </a:lnTo>
                <a:lnTo>
                  <a:pt x="35719" y="164306"/>
                </a:lnTo>
                <a:lnTo>
                  <a:pt x="57150" y="114300"/>
                </a:lnTo>
                <a:lnTo>
                  <a:pt x="78582" y="64294"/>
                </a:lnTo>
                <a:lnTo>
                  <a:pt x="92869" y="21431"/>
                </a:lnTo>
                <a:lnTo>
                  <a:pt x="114300" y="0"/>
                </a:lnTo>
                <a:lnTo>
                  <a:pt x="128588" y="0"/>
                </a:lnTo>
                <a:lnTo>
                  <a:pt x="135732" y="28575"/>
                </a:lnTo>
                <a:lnTo>
                  <a:pt x="142875" y="71437"/>
                </a:lnTo>
                <a:lnTo>
                  <a:pt x="135732" y="114300"/>
                </a:lnTo>
                <a:lnTo>
                  <a:pt x="135732" y="164306"/>
                </a:lnTo>
                <a:lnTo>
                  <a:pt x="135732" y="207169"/>
                </a:lnTo>
                <a:lnTo>
                  <a:pt x="135732" y="242887"/>
                </a:lnTo>
                <a:lnTo>
                  <a:pt x="142875" y="257175"/>
                </a:lnTo>
                <a:lnTo>
                  <a:pt x="157163" y="264319"/>
                </a:lnTo>
                <a:lnTo>
                  <a:pt x="171450" y="250031"/>
                </a:lnTo>
                <a:lnTo>
                  <a:pt x="185738" y="214312"/>
                </a:lnTo>
                <a:lnTo>
                  <a:pt x="207169" y="164306"/>
                </a:lnTo>
                <a:lnTo>
                  <a:pt x="207169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958013" y="571500"/>
            <a:ext cx="107158" cy="307182"/>
          </a:xfrm>
          <a:custGeom>
            <a:avLst/>
            <a:gdLst/>
            <a:ahLst/>
            <a:cxnLst/>
            <a:rect l="0" t="0" r="0" b="0"/>
            <a:pathLst>
              <a:path w="107158" h="307182">
                <a:moveTo>
                  <a:pt x="64294" y="85725"/>
                </a:moveTo>
                <a:lnTo>
                  <a:pt x="64294" y="78581"/>
                </a:lnTo>
                <a:lnTo>
                  <a:pt x="71438" y="78581"/>
                </a:lnTo>
                <a:lnTo>
                  <a:pt x="71438" y="71437"/>
                </a:lnTo>
                <a:lnTo>
                  <a:pt x="64294" y="85725"/>
                </a:lnTo>
                <a:lnTo>
                  <a:pt x="57150" y="107156"/>
                </a:lnTo>
                <a:lnTo>
                  <a:pt x="42863" y="142875"/>
                </a:lnTo>
                <a:lnTo>
                  <a:pt x="21432" y="178594"/>
                </a:lnTo>
                <a:lnTo>
                  <a:pt x="7144" y="214312"/>
                </a:lnTo>
                <a:lnTo>
                  <a:pt x="0" y="257175"/>
                </a:lnTo>
                <a:lnTo>
                  <a:pt x="0" y="278606"/>
                </a:lnTo>
                <a:lnTo>
                  <a:pt x="0" y="300037"/>
                </a:lnTo>
                <a:lnTo>
                  <a:pt x="7144" y="307181"/>
                </a:lnTo>
                <a:lnTo>
                  <a:pt x="21432" y="292894"/>
                </a:lnTo>
                <a:lnTo>
                  <a:pt x="42863" y="271462"/>
                </a:lnTo>
                <a:lnTo>
                  <a:pt x="64294" y="235744"/>
                </a:lnTo>
                <a:lnTo>
                  <a:pt x="78582" y="192881"/>
                </a:lnTo>
                <a:lnTo>
                  <a:pt x="100013" y="135731"/>
                </a:lnTo>
                <a:lnTo>
                  <a:pt x="107157" y="78581"/>
                </a:lnTo>
                <a:lnTo>
                  <a:pt x="107157" y="35719"/>
                </a:lnTo>
                <a:lnTo>
                  <a:pt x="85725" y="7144"/>
                </a:lnTo>
                <a:lnTo>
                  <a:pt x="64294" y="0"/>
                </a:lnTo>
                <a:lnTo>
                  <a:pt x="42863" y="7144"/>
                </a:lnTo>
                <a:lnTo>
                  <a:pt x="14288" y="35719"/>
                </a:lnTo>
                <a:lnTo>
                  <a:pt x="7144" y="64294"/>
                </a:lnTo>
                <a:lnTo>
                  <a:pt x="0" y="100012"/>
                </a:lnTo>
                <a:lnTo>
                  <a:pt x="7144" y="121444"/>
                </a:lnTo>
                <a:lnTo>
                  <a:pt x="21432" y="142875"/>
                </a:lnTo>
                <a:lnTo>
                  <a:pt x="2143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065170" y="400050"/>
            <a:ext cx="278607" cy="442913"/>
          </a:xfrm>
          <a:custGeom>
            <a:avLst/>
            <a:gdLst/>
            <a:ahLst/>
            <a:cxnLst/>
            <a:rect l="0" t="0" r="0" b="0"/>
            <a:pathLst>
              <a:path w="278607" h="442913">
                <a:moveTo>
                  <a:pt x="114300" y="228600"/>
                </a:moveTo>
                <a:lnTo>
                  <a:pt x="107156" y="242887"/>
                </a:lnTo>
                <a:lnTo>
                  <a:pt x="85725" y="264319"/>
                </a:lnTo>
                <a:lnTo>
                  <a:pt x="64293" y="300037"/>
                </a:lnTo>
                <a:lnTo>
                  <a:pt x="42862" y="335756"/>
                </a:lnTo>
                <a:lnTo>
                  <a:pt x="21431" y="378619"/>
                </a:lnTo>
                <a:lnTo>
                  <a:pt x="7143" y="407194"/>
                </a:lnTo>
                <a:lnTo>
                  <a:pt x="0" y="428625"/>
                </a:lnTo>
                <a:lnTo>
                  <a:pt x="0" y="442912"/>
                </a:lnTo>
                <a:lnTo>
                  <a:pt x="7143" y="442912"/>
                </a:lnTo>
                <a:lnTo>
                  <a:pt x="28575" y="435769"/>
                </a:lnTo>
                <a:lnTo>
                  <a:pt x="42862" y="414337"/>
                </a:lnTo>
                <a:lnTo>
                  <a:pt x="71437" y="385762"/>
                </a:lnTo>
                <a:lnTo>
                  <a:pt x="92868" y="350044"/>
                </a:lnTo>
                <a:lnTo>
                  <a:pt x="114300" y="292894"/>
                </a:lnTo>
                <a:lnTo>
                  <a:pt x="135731" y="228600"/>
                </a:lnTo>
                <a:lnTo>
                  <a:pt x="150018" y="164306"/>
                </a:lnTo>
                <a:lnTo>
                  <a:pt x="164306" y="100012"/>
                </a:lnTo>
                <a:lnTo>
                  <a:pt x="178593" y="50006"/>
                </a:lnTo>
                <a:lnTo>
                  <a:pt x="178593" y="14287"/>
                </a:lnTo>
                <a:lnTo>
                  <a:pt x="178593" y="0"/>
                </a:lnTo>
                <a:lnTo>
                  <a:pt x="171450" y="7144"/>
                </a:lnTo>
                <a:lnTo>
                  <a:pt x="150018" y="28575"/>
                </a:lnTo>
                <a:lnTo>
                  <a:pt x="135731" y="64294"/>
                </a:lnTo>
                <a:lnTo>
                  <a:pt x="114300" y="114300"/>
                </a:lnTo>
                <a:lnTo>
                  <a:pt x="100012" y="171450"/>
                </a:lnTo>
                <a:lnTo>
                  <a:pt x="85725" y="235744"/>
                </a:lnTo>
                <a:lnTo>
                  <a:pt x="78581" y="285750"/>
                </a:lnTo>
                <a:lnTo>
                  <a:pt x="85725" y="328612"/>
                </a:lnTo>
                <a:lnTo>
                  <a:pt x="92868" y="364331"/>
                </a:lnTo>
                <a:lnTo>
                  <a:pt x="107156" y="385762"/>
                </a:lnTo>
                <a:lnTo>
                  <a:pt x="128587" y="392906"/>
                </a:lnTo>
                <a:lnTo>
                  <a:pt x="157162" y="392906"/>
                </a:lnTo>
                <a:lnTo>
                  <a:pt x="178593" y="371475"/>
                </a:lnTo>
                <a:lnTo>
                  <a:pt x="207168" y="342900"/>
                </a:lnTo>
                <a:lnTo>
                  <a:pt x="235743" y="307181"/>
                </a:lnTo>
                <a:lnTo>
                  <a:pt x="257175" y="257175"/>
                </a:lnTo>
                <a:lnTo>
                  <a:pt x="271462" y="207169"/>
                </a:lnTo>
                <a:lnTo>
                  <a:pt x="278606" y="171450"/>
                </a:lnTo>
                <a:lnTo>
                  <a:pt x="271462" y="164306"/>
                </a:lnTo>
                <a:lnTo>
                  <a:pt x="250031" y="185737"/>
                </a:lnTo>
                <a:lnTo>
                  <a:pt x="228600" y="221456"/>
                </a:lnTo>
                <a:lnTo>
                  <a:pt x="207168" y="271462"/>
                </a:lnTo>
                <a:lnTo>
                  <a:pt x="192881" y="321469"/>
                </a:lnTo>
                <a:lnTo>
                  <a:pt x="192881" y="364331"/>
                </a:lnTo>
                <a:lnTo>
                  <a:pt x="192881" y="400050"/>
                </a:lnTo>
                <a:lnTo>
                  <a:pt x="200025" y="421481"/>
                </a:lnTo>
                <a:lnTo>
                  <a:pt x="214312" y="421481"/>
                </a:lnTo>
                <a:lnTo>
                  <a:pt x="228600" y="414337"/>
                </a:lnTo>
                <a:lnTo>
                  <a:pt x="257175" y="385762"/>
                </a:lnTo>
                <a:lnTo>
                  <a:pt x="257175" y="3857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643813" y="207169"/>
            <a:ext cx="107158" cy="492919"/>
          </a:xfrm>
          <a:custGeom>
            <a:avLst/>
            <a:gdLst/>
            <a:ahLst/>
            <a:cxnLst/>
            <a:rect l="0" t="0" r="0" b="0"/>
            <a:pathLst>
              <a:path w="107158" h="492919">
                <a:moveTo>
                  <a:pt x="78582" y="0"/>
                </a:moveTo>
                <a:lnTo>
                  <a:pt x="78582" y="0"/>
                </a:lnTo>
                <a:lnTo>
                  <a:pt x="71438" y="0"/>
                </a:lnTo>
                <a:lnTo>
                  <a:pt x="71438" y="7143"/>
                </a:lnTo>
                <a:lnTo>
                  <a:pt x="71438" y="21431"/>
                </a:lnTo>
                <a:lnTo>
                  <a:pt x="64294" y="50006"/>
                </a:lnTo>
                <a:lnTo>
                  <a:pt x="57150" y="85725"/>
                </a:lnTo>
                <a:lnTo>
                  <a:pt x="50007" y="142875"/>
                </a:lnTo>
                <a:lnTo>
                  <a:pt x="35719" y="207168"/>
                </a:lnTo>
                <a:lnTo>
                  <a:pt x="14288" y="278606"/>
                </a:lnTo>
                <a:lnTo>
                  <a:pt x="0" y="342900"/>
                </a:lnTo>
                <a:lnTo>
                  <a:pt x="0" y="407193"/>
                </a:lnTo>
                <a:lnTo>
                  <a:pt x="0" y="450056"/>
                </a:lnTo>
                <a:lnTo>
                  <a:pt x="7144" y="478631"/>
                </a:lnTo>
                <a:lnTo>
                  <a:pt x="21432" y="492918"/>
                </a:lnTo>
                <a:lnTo>
                  <a:pt x="42863" y="485775"/>
                </a:lnTo>
                <a:lnTo>
                  <a:pt x="71438" y="471487"/>
                </a:lnTo>
                <a:lnTo>
                  <a:pt x="85725" y="450056"/>
                </a:lnTo>
                <a:lnTo>
                  <a:pt x="100013" y="421481"/>
                </a:lnTo>
                <a:lnTo>
                  <a:pt x="107157" y="385762"/>
                </a:lnTo>
                <a:lnTo>
                  <a:pt x="107157" y="3857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536657" y="435769"/>
            <a:ext cx="328614" cy="114301"/>
          </a:xfrm>
          <a:custGeom>
            <a:avLst/>
            <a:gdLst/>
            <a:ahLst/>
            <a:cxnLst/>
            <a:rect l="0" t="0" r="0" b="0"/>
            <a:pathLst>
              <a:path w="328614" h="114301">
                <a:moveTo>
                  <a:pt x="0" y="107156"/>
                </a:moveTo>
                <a:lnTo>
                  <a:pt x="0" y="107156"/>
                </a:lnTo>
                <a:lnTo>
                  <a:pt x="0" y="114300"/>
                </a:lnTo>
                <a:lnTo>
                  <a:pt x="0" y="114300"/>
                </a:lnTo>
                <a:lnTo>
                  <a:pt x="14288" y="107156"/>
                </a:lnTo>
                <a:lnTo>
                  <a:pt x="42863" y="92868"/>
                </a:lnTo>
                <a:lnTo>
                  <a:pt x="92869" y="71437"/>
                </a:lnTo>
                <a:lnTo>
                  <a:pt x="157163" y="42862"/>
                </a:lnTo>
                <a:lnTo>
                  <a:pt x="214313" y="28575"/>
                </a:lnTo>
                <a:lnTo>
                  <a:pt x="264319" y="14287"/>
                </a:lnTo>
                <a:lnTo>
                  <a:pt x="300038" y="7143"/>
                </a:lnTo>
                <a:lnTo>
                  <a:pt x="328613" y="0"/>
                </a:lnTo>
                <a:lnTo>
                  <a:pt x="3286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808120" y="442912"/>
            <a:ext cx="157163" cy="207170"/>
          </a:xfrm>
          <a:custGeom>
            <a:avLst/>
            <a:gdLst/>
            <a:ahLst/>
            <a:cxnLst/>
            <a:rect l="0" t="0" r="0" b="0"/>
            <a:pathLst>
              <a:path w="157163" h="207170">
                <a:moveTo>
                  <a:pt x="50006" y="0"/>
                </a:moveTo>
                <a:lnTo>
                  <a:pt x="50006" y="0"/>
                </a:lnTo>
                <a:lnTo>
                  <a:pt x="42862" y="0"/>
                </a:lnTo>
                <a:lnTo>
                  <a:pt x="35718" y="14288"/>
                </a:lnTo>
                <a:lnTo>
                  <a:pt x="28575" y="35719"/>
                </a:lnTo>
                <a:lnTo>
                  <a:pt x="21431" y="64294"/>
                </a:lnTo>
                <a:lnTo>
                  <a:pt x="14287" y="100013"/>
                </a:lnTo>
                <a:lnTo>
                  <a:pt x="7143" y="135732"/>
                </a:lnTo>
                <a:lnTo>
                  <a:pt x="0" y="164307"/>
                </a:lnTo>
                <a:lnTo>
                  <a:pt x="0" y="192882"/>
                </a:lnTo>
                <a:lnTo>
                  <a:pt x="0" y="207169"/>
                </a:lnTo>
                <a:lnTo>
                  <a:pt x="7143" y="207169"/>
                </a:lnTo>
                <a:lnTo>
                  <a:pt x="21431" y="200025"/>
                </a:lnTo>
                <a:lnTo>
                  <a:pt x="35718" y="178594"/>
                </a:lnTo>
                <a:lnTo>
                  <a:pt x="50006" y="150019"/>
                </a:lnTo>
                <a:lnTo>
                  <a:pt x="64293" y="121444"/>
                </a:lnTo>
                <a:lnTo>
                  <a:pt x="71437" y="85725"/>
                </a:lnTo>
                <a:lnTo>
                  <a:pt x="78581" y="64294"/>
                </a:lnTo>
                <a:lnTo>
                  <a:pt x="85725" y="57150"/>
                </a:lnTo>
                <a:lnTo>
                  <a:pt x="85725" y="57150"/>
                </a:lnTo>
                <a:lnTo>
                  <a:pt x="78581" y="78582"/>
                </a:lnTo>
                <a:lnTo>
                  <a:pt x="78581" y="100013"/>
                </a:lnTo>
                <a:lnTo>
                  <a:pt x="78581" y="128588"/>
                </a:lnTo>
                <a:lnTo>
                  <a:pt x="78581" y="150019"/>
                </a:lnTo>
                <a:lnTo>
                  <a:pt x="85725" y="171450"/>
                </a:lnTo>
                <a:lnTo>
                  <a:pt x="107156" y="178594"/>
                </a:lnTo>
                <a:lnTo>
                  <a:pt x="121443" y="178594"/>
                </a:lnTo>
                <a:lnTo>
                  <a:pt x="135731" y="164307"/>
                </a:lnTo>
                <a:lnTo>
                  <a:pt x="150018" y="142875"/>
                </a:lnTo>
                <a:lnTo>
                  <a:pt x="157162" y="114300"/>
                </a:lnTo>
                <a:lnTo>
                  <a:pt x="157162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972426" y="242887"/>
            <a:ext cx="157163" cy="392908"/>
          </a:xfrm>
          <a:custGeom>
            <a:avLst/>
            <a:gdLst/>
            <a:ahLst/>
            <a:cxnLst/>
            <a:rect l="0" t="0" r="0" b="0"/>
            <a:pathLst>
              <a:path w="157163" h="392908">
                <a:moveTo>
                  <a:pt x="50006" y="0"/>
                </a:moveTo>
                <a:lnTo>
                  <a:pt x="50006" y="0"/>
                </a:lnTo>
                <a:lnTo>
                  <a:pt x="42862" y="0"/>
                </a:lnTo>
                <a:lnTo>
                  <a:pt x="35719" y="7144"/>
                </a:lnTo>
                <a:lnTo>
                  <a:pt x="28575" y="21432"/>
                </a:lnTo>
                <a:lnTo>
                  <a:pt x="28575" y="42863"/>
                </a:lnTo>
                <a:lnTo>
                  <a:pt x="28575" y="71438"/>
                </a:lnTo>
                <a:lnTo>
                  <a:pt x="28575" y="121444"/>
                </a:lnTo>
                <a:lnTo>
                  <a:pt x="21431" y="171450"/>
                </a:lnTo>
                <a:lnTo>
                  <a:pt x="14287" y="235744"/>
                </a:lnTo>
                <a:lnTo>
                  <a:pt x="7144" y="285750"/>
                </a:lnTo>
                <a:lnTo>
                  <a:pt x="0" y="328613"/>
                </a:lnTo>
                <a:lnTo>
                  <a:pt x="0" y="364332"/>
                </a:lnTo>
                <a:lnTo>
                  <a:pt x="7144" y="378619"/>
                </a:lnTo>
                <a:lnTo>
                  <a:pt x="7144" y="378619"/>
                </a:lnTo>
                <a:lnTo>
                  <a:pt x="14287" y="364332"/>
                </a:lnTo>
                <a:lnTo>
                  <a:pt x="21431" y="342900"/>
                </a:lnTo>
                <a:lnTo>
                  <a:pt x="35719" y="307182"/>
                </a:lnTo>
                <a:lnTo>
                  <a:pt x="64294" y="257175"/>
                </a:lnTo>
                <a:lnTo>
                  <a:pt x="85725" y="221457"/>
                </a:lnTo>
                <a:lnTo>
                  <a:pt x="114300" y="192882"/>
                </a:lnTo>
                <a:lnTo>
                  <a:pt x="135731" y="178594"/>
                </a:lnTo>
                <a:lnTo>
                  <a:pt x="157162" y="178594"/>
                </a:lnTo>
                <a:lnTo>
                  <a:pt x="157162" y="192882"/>
                </a:lnTo>
                <a:lnTo>
                  <a:pt x="150019" y="221457"/>
                </a:lnTo>
                <a:lnTo>
                  <a:pt x="135731" y="257175"/>
                </a:lnTo>
                <a:lnTo>
                  <a:pt x="107156" y="292894"/>
                </a:lnTo>
                <a:lnTo>
                  <a:pt x="78581" y="321469"/>
                </a:lnTo>
                <a:lnTo>
                  <a:pt x="50006" y="357188"/>
                </a:lnTo>
                <a:lnTo>
                  <a:pt x="28575" y="378619"/>
                </a:lnTo>
                <a:lnTo>
                  <a:pt x="21431" y="392907"/>
                </a:lnTo>
                <a:lnTo>
                  <a:pt x="21431" y="385763"/>
                </a:lnTo>
                <a:lnTo>
                  <a:pt x="42862" y="371475"/>
                </a:lnTo>
                <a:lnTo>
                  <a:pt x="71437" y="328613"/>
                </a:lnTo>
                <a:lnTo>
                  <a:pt x="71437" y="3286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158163" y="171450"/>
            <a:ext cx="57151" cy="450057"/>
          </a:xfrm>
          <a:custGeom>
            <a:avLst/>
            <a:gdLst/>
            <a:ahLst/>
            <a:cxnLst/>
            <a:rect l="0" t="0" r="0" b="0"/>
            <a:pathLst>
              <a:path w="57151" h="450057">
                <a:moveTo>
                  <a:pt x="50007" y="0"/>
                </a:moveTo>
                <a:lnTo>
                  <a:pt x="42863" y="0"/>
                </a:lnTo>
                <a:lnTo>
                  <a:pt x="42863" y="0"/>
                </a:lnTo>
                <a:lnTo>
                  <a:pt x="35719" y="0"/>
                </a:lnTo>
                <a:lnTo>
                  <a:pt x="35719" y="0"/>
                </a:lnTo>
                <a:lnTo>
                  <a:pt x="28575" y="14287"/>
                </a:lnTo>
                <a:lnTo>
                  <a:pt x="28575" y="42862"/>
                </a:lnTo>
                <a:lnTo>
                  <a:pt x="28575" y="78581"/>
                </a:lnTo>
                <a:lnTo>
                  <a:pt x="21432" y="135731"/>
                </a:lnTo>
                <a:lnTo>
                  <a:pt x="21432" y="200025"/>
                </a:lnTo>
                <a:lnTo>
                  <a:pt x="7144" y="264319"/>
                </a:lnTo>
                <a:lnTo>
                  <a:pt x="0" y="328612"/>
                </a:lnTo>
                <a:lnTo>
                  <a:pt x="0" y="385762"/>
                </a:lnTo>
                <a:lnTo>
                  <a:pt x="0" y="421481"/>
                </a:lnTo>
                <a:lnTo>
                  <a:pt x="7144" y="450056"/>
                </a:lnTo>
                <a:lnTo>
                  <a:pt x="21432" y="450056"/>
                </a:lnTo>
                <a:lnTo>
                  <a:pt x="35719" y="442912"/>
                </a:lnTo>
                <a:lnTo>
                  <a:pt x="57150" y="414337"/>
                </a:lnTo>
                <a:lnTo>
                  <a:pt x="57150" y="4143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193882" y="414337"/>
            <a:ext cx="164307" cy="178595"/>
          </a:xfrm>
          <a:custGeom>
            <a:avLst/>
            <a:gdLst/>
            <a:ahLst/>
            <a:cxnLst/>
            <a:rect l="0" t="0" r="0" b="0"/>
            <a:pathLst>
              <a:path w="164307" h="178595">
                <a:moveTo>
                  <a:pt x="0" y="92869"/>
                </a:moveTo>
                <a:lnTo>
                  <a:pt x="0" y="92869"/>
                </a:lnTo>
                <a:lnTo>
                  <a:pt x="0" y="100013"/>
                </a:lnTo>
                <a:lnTo>
                  <a:pt x="7144" y="100013"/>
                </a:lnTo>
                <a:lnTo>
                  <a:pt x="21431" y="100013"/>
                </a:lnTo>
                <a:lnTo>
                  <a:pt x="35719" y="92869"/>
                </a:lnTo>
                <a:lnTo>
                  <a:pt x="64294" y="85725"/>
                </a:lnTo>
                <a:lnTo>
                  <a:pt x="92869" y="78582"/>
                </a:lnTo>
                <a:lnTo>
                  <a:pt x="107156" y="64294"/>
                </a:lnTo>
                <a:lnTo>
                  <a:pt x="128588" y="50007"/>
                </a:lnTo>
                <a:lnTo>
                  <a:pt x="142875" y="42863"/>
                </a:lnTo>
                <a:lnTo>
                  <a:pt x="150019" y="28575"/>
                </a:lnTo>
                <a:lnTo>
                  <a:pt x="157163" y="7144"/>
                </a:lnTo>
                <a:lnTo>
                  <a:pt x="150019" y="7144"/>
                </a:lnTo>
                <a:lnTo>
                  <a:pt x="135731" y="0"/>
                </a:lnTo>
                <a:lnTo>
                  <a:pt x="114300" y="14288"/>
                </a:lnTo>
                <a:lnTo>
                  <a:pt x="100013" y="35719"/>
                </a:lnTo>
                <a:lnTo>
                  <a:pt x="78581" y="64294"/>
                </a:lnTo>
                <a:lnTo>
                  <a:pt x="71438" y="100013"/>
                </a:lnTo>
                <a:lnTo>
                  <a:pt x="78581" y="128588"/>
                </a:lnTo>
                <a:lnTo>
                  <a:pt x="92869" y="150019"/>
                </a:lnTo>
                <a:lnTo>
                  <a:pt x="114300" y="171450"/>
                </a:lnTo>
                <a:lnTo>
                  <a:pt x="135731" y="178594"/>
                </a:lnTo>
                <a:lnTo>
                  <a:pt x="164306" y="178594"/>
                </a:lnTo>
                <a:lnTo>
                  <a:pt x="16430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465095" y="1793081"/>
            <a:ext cx="385763" cy="71439"/>
          </a:xfrm>
          <a:custGeom>
            <a:avLst/>
            <a:gdLst/>
            <a:ahLst/>
            <a:cxnLst/>
            <a:rect l="0" t="0" r="0" b="0"/>
            <a:pathLst>
              <a:path w="385763" h="71439">
                <a:moveTo>
                  <a:pt x="14287" y="71438"/>
                </a:moveTo>
                <a:lnTo>
                  <a:pt x="7143" y="71438"/>
                </a:lnTo>
                <a:lnTo>
                  <a:pt x="7143" y="71438"/>
                </a:lnTo>
                <a:lnTo>
                  <a:pt x="0" y="71438"/>
                </a:lnTo>
                <a:lnTo>
                  <a:pt x="7143" y="71438"/>
                </a:lnTo>
                <a:lnTo>
                  <a:pt x="14287" y="64294"/>
                </a:lnTo>
                <a:lnTo>
                  <a:pt x="35718" y="57150"/>
                </a:lnTo>
                <a:lnTo>
                  <a:pt x="71437" y="50007"/>
                </a:lnTo>
                <a:lnTo>
                  <a:pt x="114300" y="35719"/>
                </a:lnTo>
                <a:lnTo>
                  <a:pt x="164306" y="28575"/>
                </a:lnTo>
                <a:lnTo>
                  <a:pt x="214312" y="14288"/>
                </a:lnTo>
                <a:lnTo>
                  <a:pt x="264318" y="7144"/>
                </a:lnTo>
                <a:lnTo>
                  <a:pt x="307181" y="0"/>
                </a:lnTo>
                <a:lnTo>
                  <a:pt x="342900" y="0"/>
                </a:lnTo>
                <a:lnTo>
                  <a:pt x="371475" y="0"/>
                </a:lnTo>
                <a:lnTo>
                  <a:pt x="385762" y="0"/>
                </a:lnTo>
                <a:lnTo>
                  <a:pt x="385762" y="7144"/>
                </a:lnTo>
                <a:lnTo>
                  <a:pt x="378618" y="7144"/>
                </a:lnTo>
                <a:lnTo>
                  <a:pt x="378618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429376" y="1821656"/>
            <a:ext cx="400051" cy="85726"/>
          </a:xfrm>
          <a:custGeom>
            <a:avLst/>
            <a:gdLst/>
            <a:ahLst/>
            <a:cxnLst/>
            <a:rect l="0" t="0" r="0" b="0"/>
            <a:pathLst>
              <a:path w="400051" h="85726">
                <a:moveTo>
                  <a:pt x="7144" y="85725"/>
                </a:moveTo>
                <a:lnTo>
                  <a:pt x="0" y="85725"/>
                </a:lnTo>
                <a:lnTo>
                  <a:pt x="0" y="78582"/>
                </a:lnTo>
                <a:lnTo>
                  <a:pt x="14287" y="71438"/>
                </a:lnTo>
                <a:lnTo>
                  <a:pt x="35719" y="64294"/>
                </a:lnTo>
                <a:lnTo>
                  <a:pt x="71437" y="50007"/>
                </a:lnTo>
                <a:lnTo>
                  <a:pt x="128587" y="35719"/>
                </a:lnTo>
                <a:lnTo>
                  <a:pt x="185737" y="21432"/>
                </a:lnTo>
                <a:lnTo>
                  <a:pt x="242887" y="14288"/>
                </a:lnTo>
                <a:lnTo>
                  <a:pt x="307181" y="0"/>
                </a:lnTo>
                <a:lnTo>
                  <a:pt x="350044" y="0"/>
                </a:lnTo>
                <a:lnTo>
                  <a:pt x="385762" y="0"/>
                </a:lnTo>
                <a:lnTo>
                  <a:pt x="400050" y="0"/>
                </a:lnTo>
                <a:lnTo>
                  <a:pt x="392906" y="14288"/>
                </a:lnTo>
                <a:lnTo>
                  <a:pt x="392906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500813" y="1821656"/>
            <a:ext cx="328614" cy="100014"/>
          </a:xfrm>
          <a:custGeom>
            <a:avLst/>
            <a:gdLst/>
            <a:ahLst/>
            <a:cxnLst/>
            <a:rect l="0" t="0" r="0" b="0"/>
            <a:pathLst>
              <a:path w="328614" h="100014">
                <a:moveTo>
                  <a:pt x="71438" y="100013"/>
                </a:moveTo>
                <a:lnTo>
                  <a:pt x="50007" y="100013"/>
                </a:lnTo>
                <a:lnTo>
                  <a:pt x="21432" y="100013"/>
                </a:lnTo>
                <a:lnTo>
                  <a:pt x="0" y="100013"/>
                </a:lnTo>
                <a:lnTo>
                  <a:pt x="0" y="85725"/>
                </a:lnTo>
                <a:lnTo>
                  <a:pt x="21432" y="71438"/>
                </a:lnTo>
                <a:lnTo>
                  <a:pt x="78582" y="57150"/>
                </a:lnTo>
                <a:lnTo>
                  <a:pt x="157163" y="35719"/>
                </a:lnTo>
                <a:lnTo>
                  <a:pt x="242888" y="21432"/>
                </a:lnTo>
                <a:lnTo>
                  <a:pt x="328613" y="0"/>
                </a:lnTo>
                <a:lnTo>
                  <a:pt x="3286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357938" y="4722019"/>
            <a:ext cx="728664" cy="1100138"/>
          </a:xfrm>
          <a:custGeom>
            <a:avLst/>
            <a:gdLst/>
            <a:ahLst/>
            <a:cxnLst/>
            <a:rect l="0" t="0" r="0" b="0"/>
            <a:pathLst>
              <a:path w="728664" h="1100138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21432" y="21431"/>
                </a:lnTo>
                <a:lnTo>
                  <a:pt x="28575" y="14288"/>
                </a:lnTo>
                <a:lnTo>
                  <a:pt x="50007" y="14288"/>
                </a:lnTo>
                <a:lnTo>
                  <a:pt x="78582" y="14288"/>
                </a:lnTo>
                <a:lnTo>
                  <a:pt x="107157" y="14288"/>
                </a:lnTo>
                <a:lnTo>
                  <a:pt x="150019" y="14288"/>
                </a:lnTo>
                <a:lnTo>
                  <a:pt x="192882" y="7144"/>
                </a:lnTo>
                <a:lnTo>
                  <a:pt x="235744" y="7144"/>
                </a:lnTo>
                <a:lnTo>
                  <a:pt x="285750" y="14288"/>
                </a:lnTo>
                <a:lnTo>
                  <a:pt x="328613" y="14288"/>
                </a:lnTo>
                <a:lnTo>
                  <a:pt x="378619" y="7144"/>
                </a:lnTo>
                <a:lnTo>
                  <a:pt x="421482" y="7144"/>
                </a:lnTo>
                <a:lnTo>
                  <a:pt x="457200" y="7144"/>
                </a:lnTo>
                <a:lnTo>
                  <a:pt x="492919" y="7144"/>
                </a:lnTo>
                <a:lnTo>
                  <a:pt x="514350" y="0"/>
                </a:lnTo>
                <a:lnTo>
                  <a:pt x="535782" y="0"/>
                </a:lnTo>
                <a:lnTo>
                  <a:pt x="550069" y="0"/>
                </a:lnTo>
                <a:lnTo>
                  <a:pt x="550069" y="0"/>
                </a:lnTo>
                <a:lnTo>
                  <a:pt x="557213" y="7144"/>
                </a:lnTo>
                <a:lnTo>
                  <a:pt x="557213" y="14288"/>
                </a:lnTo>
                <a:lnTo>
                  <a:pt x="550069" y="28575"/>
                </a:lnTo>
                <a:lnTo>
                  <a:pt x="542925" y="42863"/>
                </a:lnTo>
                <a:lnTo>
                  <a:pt x="535782" y="57150"/>
                </a:lnTo>
                <a:lnTo>
                  <a:pt x="535782" y="85725"/>
                </a:lnTo>
                <a:lnTo>
                  <a:pt x="528638" y="114300"/>
                </a:lnTo>
                <a:lnTo>
                  <a:pt x="521494" y="150019"/>
                </a:lnTo>
                <a:lnTo>
                  <a:pt x="521494" y="192881"/>
                </a:lnTo>
                <a:lnTo>
                  <a:pt x="514350" y="242887"/>
                </a:lnTo>
                <a:lnTo>
                  <a:pt x="514350" y="300037"/>
                </a:lnTo>
                <a:lnTo>
                  <a:pt x="528638" y="364331"/>
                </a:lnTo>
                <a:lnTo>
                  <a:pt x="535782" y="428625"/>
                </a:lnTo>
                <a:lnTo>
                  <a:pt x="550069" y="492919"/>
                </a:lnTo>
                <a:lnTo>
                  <a:pt x="571500" y="557212"/>
                </a:lnTo>
                <a:lnTo>
                  <a:pt x="592932" y="621506"/>
                </a:lnTo>
                <a:lnTo>
                  <a:pt x="607219" y="678656"/>
                </a:lnTo>
                <a:lnTo>
                  <a:pt x="635794" y="735806"/>
                </a:lnTo>
                <a:lnTo>
                  <a:pt x="657225" y="792956"/>
                </a:lnTo>
                <a:lnTo>
                  <a:pt x="671513" y="842962"/>
                </a:lnTo>
                <a:lnTo>
                  <a:pt x="685800" y="885825"/>
                </a:lnTo>
                <a:lnTo>
                  <a:pt x="700088" y="928687"/>
                </a:lnTo>
                <a:lnTo>
                  <a:pt x="714375" y="964406"/>
                </a:lnTo>
                <a:lnTo>
                  <a:pt x="721519" y="992981"/>
                </a:lnTo>
                <a:lnTo>
                  <a:pt x="728663" y="1021556"/>
                </a:lnTo>
                <a:lnTo>
                  <a:pt x="728663" y="1042987"/>
                </a:lnTo>
                <a:lnTo>
                  <a:pt x="728663" y="1057275"/>
                </a:lnTo>
                <a:lnTo>
                  <a:pt x="728663" y="1064419"/>
                </a:lnTo>
                <a:lnTo>
                  <a:pt x="728663" y="1071562"/>
                </a:lnTo>
                <a:lnTo>
                  <a:pt x="721519" y="1071562"/>
                </a:lnTo>
                <a:lnTo>
                  <a:pt x="714375" y="1071562"/>
                </a:lnTo>
                <a:lnTo>
                  <a:pt x="700088" y="1064419"/>
                </a:lnTo>
                <a:lnTo>
                  <a:pt x="685800" y="1057275"/>
                </a:lnTo>
                <a:lnTo>
                  <a:pt x="657225" y="1057275"/>
                </a:lnTo>
                <a:lnTo>
                  <a:pt x="628650" y="1064419"/>
                </a:lnTo>
                <a:lnTo>
                  <a:pt x="585788" y="1078706"/>
                </a:lnTo>
                <a:lnTo>
                  <a:pt x="535782" y="1092994"/>
                </a:lnTo>
                <a:lnTo>
                  <a:pt x="478632" y="1100137"/>
                </a:lnTo>
                <a:lnTo>
                  <a:pt x="478632" y="11001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143751" y="1735931"/>
            <a:ext cx="14288" cy="107158"/>
          </a:xfrm>
          <a:custGeom>
            <a:avLst/>
            <a:gdLst/>
            <a:ahLst/>
            <a:cxnLst/>
            <a:rect l="0" t="0" r="0" b="0"/>
            <a:pathLst>
              <a:path w="14288" h="107158">
                <a:moveTo>
                  <a:pt x="14287" y="21432"/>
                </a:moveTo>
                <a:lnTo>
                  <a:pt x="14287" y="21432"/>
                </a:lnTo>
                <a:lnTo>
                  <a:pt x="14287" y="14288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8575"/>
                </a:lnTo>
                <a:lnTo>
                  <a:pt x="0" y="57150"/>
                </a:lnTo>
                <a:lnTo>
                  <a:pt x="0" y="107157"/>
                </a:lnTo>
                <a:lnTo>
                  <a:pt x="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43751" y="1721644"/>
            <a:ext cx="35720" cy="78582"/>
          </a:xfrm>
          <a:custGeom>
            <a:avLst/>
            <a:gdLst/>
            <a:ahLst/>
            <a:cxnLst/>
            <a:rect l="0" t="0" r="0" b="0"/>
            <a:pathLst>
              <a:path w="35720" h="78582">
                <a:moveTo>
                  <a:pt x="35719" y="78581"/>
                </a:moveTo>
                <a:lnTo>
                  <a:pt x="35719" y="78581"/>
                </a:lnTo>
                <a:lnTo>
                  <a:pt x="35719" y="64294"/>
                </a:lnTo>
                <a:lnTo>
                  <a:pt x="35719" y="57150"/>
                </a:lnTo>
                <a:lnTo>
                  <a:pt x="35719" y="50006"/>
                </a:lnTo>
                <a:lnTo>
                  <a:pt x="35719" y="42862"/>
                </a:lnTo>
                <a:lnTo>
                  <a:pt x="35719" y="35719"/>
                </a:lnTo>
                <a:lnTo>
                  <a:pt x="28575" y="35719"/>
                </a:lnTo>
                <a:lnTo>
                  <a:pt x="28575" y="35719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1431"/>
                </a:lnTo>
                <a:lnTo>
                  <a:pt x="28575" y="21431"/>
                </a:lnTo>
                <a:lnTo>
                  <a:pt x="28575" y="14287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14287"/>
                </a:lnTo>
                <a:lnTo>
                  <a:pt x="7144" y="35719"/>
                </a:lnTo>
                <a:lnTo>
                  <a:pt x="0" y="64294"/>
                </a:lnTo>
                <a:lnTo>
                  <a:pt x="0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115176" y="2157413"/>
            <a:ext cx="35720" cy="157163"/>
          </a:xfrm>
          <a:custGeom>
            <a:avLst/>
            <a:gdLst/>
            <a:ahLst/>
            <a:cxnLst/>
            <a:rect l="0" t="0" r="0" b="0"/>
            <a:pathLst>
              <a:path w="35720" h="157163">
                <a:moveTo>
                  <a:pt x="0" y="157162"/>
                </a:moveTo>
                <a:lnTo>
                  <a:pt x="7144" y="128587"/>
                </a:lnTo>
                <a:lnTo>
                  <a:pt x="21431" y="85725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86601" y="1785938"/>
            <a:ext cx="64295" cy="528638"/>
          </a:xfrm>
          <a:custGeom>
            <a:avLst/>
            <a:gdLst/>
            <a:ahLst/>
            <a:cxnLst/>
            <a:rect l="0" t="0" r="0" b="0"/>
            <a:pathLst>
              <a:path w="64295" h="528638">
                <a:moveTo>
                  <a:pt x="28575" y="42862"/>
                </a:moveTo>
                <a:lnTo>
                  <a:pt x="28575" y="42862"/>
                </a:lnTo>
                <a:lnTo>
                  <a:pt x="28575" y="42862"/>
                </a:lnTo>
                <a:lnTo>
                  <a:pt x="28575" y="35718"/>
                </a:lnTo>
                <a:lnTo>
                  <a:pt x="28575" y="35718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35718"/>
                </a:lnTo>
                <a:lnTo>
                  <a:pt x="28575" y="50006"/>
                </a:lnTo>
                <a:lnTo>
                  <a:pt x="28575" y="71437"/>
                </a:lnTo>
                <a:lnTo>
                  <a:pt x="28575" y="107156"/>
                </a:lnTo>
                <a:lnTo>
                  <a:pt x="28575" y="150018"/>
                </a:lnTo>
                <a:lnTo>
                  <a:pt x="21431" y="200025"/>
                </a:lnTo>
                <a:lnTo>
                  <a:pt x="14287" y="257175"/>
                </a:lnTo>
                <a:lnTo>
                  <a:pt x="7144" y="314325"/>
                </a:lnTo>
                <a:lnTo>
                  <a:pt x="7144" y="371475"/>
                </a:lnTo>
                <a:lnTo>
                  <a:pt x="0" y="414337"/>
                </a:lnTo>
                <a:lnTo>
                  <a:pt x="0" y="450056"/>
                </a:lnTo>
                <a:lnTo>
                  <a:pt x="0" y="478631"/>
                </a:lnTo>
                <a:lnTo>
                  <a:pt x="0" y="485775"/>
                </a:lnTo>
                <a:lnTo>
                  <a:pt x="0" y="478631"/>
                </a:lnTo>
                <a:lnTo>
                  <a:pt x="7144" y="464343"/>
                </a:lnTo>
                <a:lnTo>
                  <a:pt x="7144" y="421481"/>
                </a:lnTo>
                <a:lnTo>
                  <a:pt x="14287" y="371475"/>
                </a:lnTo>
                <a:lnTo>
                  <a:pt x="21431" y="307181"/>
                </a:lnTo>
                <a:lnTo>
                  <a:pt x="28575" y="242887"/>
                </a:lnTo>
                <a:lnTo>
                  <a:pt x="35719" y="178593"/>
                </a:lnTo>
                <a:lnTo>
                  <a:pt x="42862" y="114300"/>
                </a:lnTo>
                <a:lnTo>
                  <a:pt x="57150" y="71437"/>
                </a:lnTo>
                <a:lnTo>
                  <a:pt x="64294" y="42862"/>
                </a:lnTo>
                <a:lnTo>
                  <a:pt x="64294" y="21431"/>
                </a:lnTo>
                <a:lnTo>
                  <a:pt x="64294" y="7143"/>
                </a:lnTo>
                <a:lnTo>
                  <a:pt x="64294" y="0"/>
                </a:lnTo>
                <a:lnTo>
                  <a:pt x="64294" y="7143"/>
                </a:lnTo>
                <a:lnTo>
                  <a:pt x="64294" y="21431"/>
                </a:lnTo>
                <a:lnTo>
                  <a:pt x="57150" y="42862"/>
                </a:lnTo>
                <a:lnTo>
                  <a:pt x="57150" y="85725"/>
                </a:lnTo>
                <a:lnTo>
                  <a:pt x="50006" y="135731"/>
                </a:lnTo>
                <a:lnTo>
                  <a:pt x="42862" y="200025"/>
                </a:lnTo>
                <a:lnTo>
                  <a:pt x="28575" y="271462"/>
                </a:lnTo>
                <a:lnTo>
                  <a:pt x="21431" y="342900"/>
                </a:lnTo>
                <a:lnTo>
                  <a:pt x="21431" y="400050"/>
                </a:lnTo>
                <a:lnTo>
                  <a:pt x="14287" y="457200"/>
                </a:lnTo>
                <a:lnTo>
                  <a:pt x="7144" y="492918"/>
                </a:lnTo>
                <a:lnTo>
                  <a:pt x="0" y="521493"/>
                </a:lnTo>
                <a:lnTo>
                  <a:pt x="0" y="528637"/>
                </a:lnTo>
                <a:lnTo>
                  <a:pt x="0" y="514350"/>
                </a:lnTo>
                <a:lnTo>
                  <a:pt x="0" y="485775"/>
                </a:lnTo>
                <a:lnTo>
                  <a:pt x="7144" y="435768"/>
                </a:lnTo>
                <a:lnTo>
                  <a:pt x="7144" y="371475"/>
                </a:lnTo>
                <a:lnTo>
                  <a:pt x="7144" y="292893"/>
                </a:lnTo>
                <a:lnTo>
                  <a:pt x="14287" y="214312"/>
                </a:lnTo>
                <a:lnTo>
                  <a:pt x="21431" y="142875"/>
                </a:lnTo>
                <a:lnTo>
                  <a:pt x="21431" y="85725"/>
                </a:lnTo>
                <a:lnTo>
                  <a:pt x="28575" y="42862"/>
                </a:lnTo>
                <a:lnTo>
                  <a:pt x="28575" y="21431"/>
                </a:lnTo>
                <a:lnTo>
                  <a:pt x="35719" y="7143"/>
                </a:lnTo>
                <a:lnTo>
                  <a:pt x="35719" y="7143"/>
                </a:lnTo>
                <a:lnTo>
                  <a:pt x="35719" y="7143"/>
                </a:lnTo>
                <a:lnTo>
                  <a:pt x="28575" y="7143"/>
                </a:lnTo>
                <a:lnTo>
                  <a:pt x="28575" y="14287"/>
                </a:lnTo>
                <a:lnTo>
                  <a:pt x="21431" y="28575"/>
                </a:lnTo>
                <a:lnTo>
                  <a:pt x="21431" y="35718"/>
                </a:lnTo>
                <a:lnTo>
                  <a:pt x="21431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129463" y="1757363"/>
            <a:ext cx="157164" cy="542926"/>
          </a:xfrm>
          <a:custGeom>
            <a:avLst/>
            <a:gdLst/>
            <a:ahLst/>
            <a:cxnLst/>
            <a:rect l="0" t="0" r="0" b="0"/>
            <a:pathLst>
              <a:path w="157164" h="542926">
                <a:moveTo>
                  <a:pt x="0" y="14287"/>
                </a:moveTo>
                <a:lnTo>
                  <a:pt x="7144" y="14287"/>
                </a:ln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3"/>
                </a:lnTo>
                <a:lnTo>
                  <a:pt x="21432" y="14287"/>
                </a:lnTo>
                <a:lnTo>
                  <a:pt x="21432" y="28575"/>
                </a:lnTo>
                <a:lnTo>
                  <a:pt x="35719" y="50006"/>
                </a:lnTo>
                <a:lnTo>
                  <a:pt x="50007" y="78581"/>
                </a:lnTo>
                <a:lnTo>
                  <a:pt x="57150" y="114300"/>
                </a:lnTo>
                <a:lnTo>
                  <a:pt x="71438" y="171450"/>
                </a:lnTo>
                <a:lnTo>
                  <a:pt x="85725" y="228600"/>
                </a:lnTo>
                <a:lnTo>
                  <a:pt x="85725" y="300037"/>
                </a:lnTo>
                <a:lnTo>
                  <a:pt x="92869" y="357187"/>
                </a:lnTo>
                <a:lnTo>
                  <a:pt x="100013" y="421481"/>
                </a:lnTo>
                <a:lnTo>
                  <a:pt x="107157" y="464343"/>
                </a:lnTo>
                <a:lnTo>
                  <a:pt x="121444" y="500062"/>
                </a:lnTo>
                <a:lnTo>
                  <a:pt x="135732" y="528637"/>
                </a:lnTo>
                <a:lnTo>
                  <a:pt x="142875" y="542925"/>
                </a:lnTo>
                <a:lnTo>
                  <a:pt x="150019" y="542925"/>
                </a:lnTo>
                <a:lnTo>
                  <a:pt x="157163" y="535781"/>
                </a:lnTo>
                <a:lnTo>
                  <a:pt x="157163" y="521493"/>
                </a:lnTo>
                <a:lnTo>
                  <a:pt x="150019" y="492918"/>
                </a:lnTo>
                <a:lnTo>
                  <a:pt x="142875" y="457200"/>
                </a:lnTo>
                <a:lnTo>
                  <a:pt x="121444" y="428625"/>
                </a:lnTo>
                <a:lnTo>
                  <a:pt x="121444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065170" y="2078831"/>
            <a:ext cx="200026" cy="85726"/>
          </a:xfrm>
          <a:custGeom>
            <a:avLst/>
            <a:gdLst/>
            <a:ahLst/>
            <a:cxnLst/>
            <a:rect l="0" t="0" r="0" b="0"/>
            <a:pathLst>
              <a:path w="200026" h="85726">
                <a:moveTo>
                  <a:pt x="0" y="85725"/>
                </a:moveTo>
                <a:lnTo>
                  <a:pt x="0" y="85725"/>
                </a:lnTo>
                <a:lnTo>
                  <a:pt x="0" y="78582"/>
                </a:lnTo>
                <a:lnTo>
                  <a:pt x="7143" y="71438"/>
                </a:lnTo>
                <a:lnTo>
                  <a:pt x="35718" y="64294"/>
                </a:lnTo>
                <a:lnTo>
                  <a:pt x="64293" y="50007"/>
                </a:lnTo>
                <a:lnTo>
                  <a:pt x="92868" y="35719"/>
                </a:lnTo>
                <a:lnTo>
                  <a:pt x="128587" y="21432"/>
                </a:lnTo>
                <a:lnTo>
                  <a:pt x="157162" y="21432"/>
                </a:lnTo>
                <a:lnTo>
                  <a:pt x="178593" y="14288"/>
                </a:lnTo>
                <a:lnTo>
                  <a:pt x="192881" y="14288"/>
                </a:lnTo>
                <a:lnTo>
                  <a:pt x="200025" y="7144"/>
                </a:lnTo>
                <a:lnTo>
                  <a:pt x="200025" y="7144"/>
                </a:lnTo>
                <a:lnTo>
                  <a:pt x="192881" y="0"/>
                </a:lnTo>
                <a:lnTo>
                  <a:pt x="1928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286626" y="1728788"/>
            <a:ext cx="292895" cy="464344"/>
          </a:xfrm>
          <a:custGeom>
            <a:avLst/>
            <a:gdLst/>
            <a:ahLst/>
            <a:cxnLst/>
            <a:rect l="0" t="0" r="0" b="0"/>
            <a:pathLst>
              <a:path w="292895" h="464344">
                <a:moveTo>
                  <a:pt x="21431" y="128587"/>
                </a:moveTo>
                <a:lnTo>
                  <a:pt x="21431" y="121443"/>
                </a:lnTo>
                <a:lnTo>
                  <a:pt x="28575" y="121443"/>
                </a:lnTo>
                <a:lnTo>
                  <a:pt x="28575" y="121443"/>
                </a:lnTo>
                <a:lnTo>
                  <a:pt x="28575" y="121443"/>
                </a:lnTo>
                <a:lnTo>
                  <a:pt x="28575" y="121443"/>
                </a:lnTo>
                <a:lnTo>
                  <a:pt x="28575" y="128587"/>
                </a:lnTo>
                <a:lnTo>
                  <a:pt x="35719" y="142875"/>
                </a:lnTo>
                <a:lnTo>
                  <a:pt x="42862" y="164306"/>
                </a:lnTo>
                <a:lnTo>
                  <a:pt x="50006" y="192881"/>
                </a:lnTo>
                <a:lnTo>
                  <a:pt x="57150" y="228600"/>
                </a:lnTo>
                <a:lnTo>
                  <a:pt x="57150" y="271462"/>
                </a:lnTo>
                <a:lnTo>
                  <a:pt x="64294" y="314325"/>
                </a:lnTo>
                <a:lnTo>
                  <a:pt x="64294" y="357187"/>
                </a:lnTo>
                <a:lnTo>
                  <a:pt x="57150" y="400050"/>
                </a:lnTo>
                <a:lnTo>
                  <a:pt x="50006" y="428625"/>
                </a:lnTo>
                <a:lnTo>
                  <a:pt x="42862" y="457200"/>
                </a:lnTo>
                <a:lnTo>
                  <a:pt x="35719" y="464343"/>
                </a:lnTo>
                <a:lnTo>
                  <a:pt x="28575" y="464343"/>
                </a:lnTo>
                <a:lnTo>
                  <a:pt x="21431" y="442912"/>
                </a:lnTo>
                <a:lnTo>
                  <a:pt x="14287" y="414337"/>
                </a:lnTo>
                <a:lnTo>
                  <a:pt x="7144" y="371475"/>
                </a:lnTo>
                <a:lnTo>
                  <a:pt x="0" y="321468"/>
                </a:lnTo>
                <a:lnTo>
                  <a:pt x="0" y="264318"/>
                </a:lnTo>
                <a:lnTo>
                  <a:pt x="7144" y="207168"/>
                </a:lnTo>
                <a:lnTo>
                  <a:pt x="21431" y="164306"/>
                </a:lnTo>
                <a:lnTo>
                  <a:pt x="35719" y="121443"/>
                </a:lnTo>
                <a:lnTo>
                  <a:pt x="64294" y="85725"/>
                </a:lnTo>
                <a:lnTo>
                  <a:pt x="85725" y="57150"/>
                </a:lnTo>
                <a:lnTo>
                  <a:pt x="114300" y="35718"/>
                </a:lnTo>
                <a:lnTo>
                  <a:pt x="142875" y="14287"/>
                </a:lnTo>
                <a:lnTo>
                  <a:pt x="164306" y="7143"/>
                </a:lnTo>
                <a:lnTo>
                  <a:pt x="178594" y="0"/>
                </a:lnTo>
                <a:lnTo>
                  <a:pt x="185737" y="7143"/>
                </a:lnTo>
                <a:lnTo>
                  <a:pt x="185737" y="28575"/>
                </a:lnTo>
                <a:lnTo>
                  <a:pt x="171450" y="64293"/>
                </a:lnTo>
                <a:lnTo>
                  <a:pt x="142875" y="121443"/>
                </a:lnTo>
                <a:lnTo>
                  <a:pt x="114300" y="178593"/>
                </a:lnTo>
                <a:lnTo>
                  <a:pt x="92869" y="235743"/>
                </a:lnTo>
                <a:lnTo>
                  <a:pt x="71437" y="292893"/>
                </a:lnTo>
                <a:lnTo>
                  <a:pt x="64294" y="335756"/>
                </a:lnTo>
                <a:lnTo>
                  <a:pt x="71437" y="371475"/>
                </a:lnTo>
                <a:lnTo>
                  <a:pt x="100012" y="392906"/>
                </a:lnTo>
                <a:lnTo>
                  <a:pt x="128587" y="400050"/>
                </a:lnTo>
                <a:lnTo>
                  <a:pt x="164306" y="400050"/>
                </a:lnTo>
                <a:lnTo>
                  <a:pt x="207169" y="400050"/>
                </a:lnTo>
                <a:lnTo>
                  <a:pt x="242887" y="392906"/>
                </a:lnTo>
                <a:lnTo>
                  <a:pt x="271462" y="392906"/>
                </a:lnTo>
                <a:lnTo>
                  <a:pt x="285750" y="392906"/>
                </a:lnTo>
                <a:lnTo>
                  <a:pt x="292894" y="392906"/>
                </a:lnTo>
                <a:lnTo>
                  <a:pt x="292894" y="392906"/>
                </a:lnTo>
                <a:lnTo>
                  <a:pt x="285750" y="392906"/>
                </a:lnTo>
                <a:lnTo>
                  <a:pt x="285750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700838" y="1457325"/>
            <a:ext cx="1250158" cy="1178720"/>
          </a:xfrm>
          <a:custGeom>
            <a:avLst/>
            <a:gdLst/>
            <a:ahLst/>
            <a:cxnLst/>
            <a:rect l="0" t="0" r="0" b="0"/>
            <a:pathLst>
              <a:path w="1250158" h="1178720">
                <a:moveTo>
                  <a:pt x="900113" y="150019"/>
                </a:moveTo>
                <a:lnTo>
                  <a:pt x="907257" y="150019"/>
                </a:lnTo>
                <a:lnTo>
                  <a:pt x="907257" y="142875"/>
                </a:lnTo>
                <a:lnTo>
                  <a:pt x="907257" y="135731"/>
                </a:lnTo>
                <a:lnTo>
                  <a:pt x="907257" y="121444"/>
                </a:lnTo>
                <a:lnTo>
                  <a:pt x="907257" y="107156"/>
                </a:lnTo>
                <a:lnTo>
                  <a:pt x="900113" y="92869"/>
                </a:lnTo>
                <a:lnTo>
                  <a:pt x="892969" y="78581"/>
                </a:lnTo>
                <a:lnTo>
                  <a:pt x="878682" y="64294"/>
                </a:lnTo>
                <a:lnTo>
                  <a:pt x="857250" y="42863"/>
                </a:lnTo>
                <a:lnTo>
                  <a:pt x="828675" y="28575"/>
                </a:lnTo>
                <a:lnTo>
                  <a:pt x="800100" y="14288"/>
                </a:lnTo>
                <a:lnTo>
                  <a:pt x="771525" y="7144"/>
                </a:lnTo>
                <a:lnTo>
                  <a:pt x="735807" y="0"/>
                </a:lnTo>
                <a:lnTo>
                  <a:pt x="692944" y="0"/>
                </a:lnTo>
                <a:lnTo>
                  <a:pt x="657225" y="7144"/>
                </a:lnTo>
                <a:lnTo>
                  <a:pt x="607219" y="7144"/>
                </a:lnTo>
                <a:lnTo>
                  <a:pt x="550069" y="21431"/>
                </a:lnTo>
                <a:lnTo>
                  <a:pt x="500063" y="35719"/>
                </a:lnTo>
                <a:lnTo>
                  <a:pt x="442913" y="57150"/>
                </a:lnTo>
                <a:lnTo>
                  <a:pt x="385763" y="85725"/>
                </a:lnTo>
                <a:lnTo>
                  <a:pt x="321469" y="128588"/>
                </a:lnTo>
                <a:lnTo>
                  <a:pt x="264319" y="178594"/>
                </a:lnTo>
                <a:lnTo>
                  <a:pt x="200025" y="250031"/>
                </a:lnTo>
                <a:lnTo>
                  <a:pt x="142875" y="321469"/>
                </a:lnTo>
                <a:lnTo>
                  <a:pt x="85725" y="407194"/>
                </a:lnTo>
                <a:lnTo>
                  <a:pt x="50007" y="492919"/>
                </a:lnTo>
                <a:lnTo>
                  <a:pt x="14288" y="578644"/>
                </a:lnTo>
                <a:lnTo>
                  <a:pt x="0" y="671513"/>
                </a:lnTo>
                <a:lnTo>
                  <a:pt x="0" y="757238"/>
                </a:lnTo>
                <a:lnTo>
                  <a:pt x="14288" y="835819"/>
                </a:lnTo>
                <a:lnTo>
                  <a:pt x="42863" y="914400"/>
                </a:lnTo>
                <a:lnTo>
                  <a:pt x="92869" y="978694"/>
                </a:lnTo>
                <a:lnTo>
                  <a:pt x="157163" y="1042988"/>
                </a:lnTo>
                <a:lnTo>
                  <a:pt x="228600" y="1100138"/>
                </a:lnTo>
                <a:lnTo>
                  <a:pt x="321469" y="1135856"/>
                </a:lnTo>
                <a:lnTo>
                  <a:pt x="414338" y="1164431"/>
                </a:lnTo>
                <a:lnTo>
                  <a:pt x="521494" y="1178719"/>
                </a:lnTo>
                <a:lnTo>
                  <a:pt x="628650" y="1164431"/>
                </a:lnTo>
                <a:lnTo>
                  <a:pt x="742950" y="1135856"/>
                </a:lnTo>
                <a:lnTo>
                  <a:pt x="850107" y="1085850"/>
                </a:lnTo>
                <a:lnTo>
                  <a:pt x="957263" y="1021556"/>
                </a:lnTo>
                <a:lnTo>
                  <a:pt x="1050132" y="935831"/>
                </a:lnTo>
                <a:lnTo>
                  <a:pt x="1128713" y="821531"/>
                </a:lnTo>
                <a:lnTo>
                  <a:pt x="1185863" y="692944"/>
                </a:lnTo>
                <a:lnTo>
                  <a:pt x="1228725" y="550069"/>
                </a:lnTo>
                <a:lnTo>
                  <a:pt x="1250157" y="400050"/>
                </a:lnTo>
                <a:lnTo>
                  <a:pt x="1250157" y="264319"/>
                </a:lnTo>
                <a:lnTo>
                  <a:pt x="1228725" y="150019"/>
                </a:lnTo>
                <a:lnTo>
                  <a:pt x="1185863" y="71438"/>
                </a:lnTo>
                <a:lnTo>
                  <a:pt x="1114425" y="21431"/>
                </a:lnTo>
                <a:lnTo>
                  <a:pt x="1014413" y="7144"/>
                </a:lnTo>
                <a:lnTo>
                  <a:pt x="892969" y="14288"/>
                </a:lnTo>
                <a:lnTo>
                  <a:pt x="771525" y="35719"/>
                </a:lnTo>
                <a:lnTo>
                  <a:pt x="664369" y="50006"/>
                </a:lnTo>
                <a:lnTo>
                  <a:pt x="578644" y="64294"/>
                </a:lnTo>
                <a:lnTo>
                  <a:pt x="578644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807995" y="2857500"/>
            <a:ext cx="57151" cy="1150145"/>
          </a:xfrm>
          <a:custGeom>
            <a:avLst/>
            <a:gdLst/>
            <a:ahLst/>
            <a:cxnLst/>
            <a:rect l="0" t="0" r="0" b="0"/>
            <a:pathLst>
              <a:path w="57151" h="1150145">
                <a:moveTo>
                  <a:pt x="21431" y="7144"/>
                </a:moveTo>
                <a:lnTo>
                  <a:pt x="21431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14288"/>
                </a:lnTo>
                <a:lnTo>
                  <a:pt x="14287" y="28575"/>
                </a:lnTo>
                <a:lnTo>
                  <a:pt x="14287" y="50006"/>
                </a:lnTo>
                <a:lnTo>
                  <a:pt x="14287" y="92869"/>
                </a:lnTo>
                <a:lnTo>
                  <a:pt x="7143" y="164306"/>
                </a:lnTo>
                <a:lnTo>
                  <a:pt x="0" y="271463"/>
                </a:lnTo>
                <a:lnTo>
                  <a:pt x="0" y="414338"/>
                </a:lnTo>
                <a:lnTo>
                  <a:pt x="0" y="571500"/>
                </a:lnTo>
                <a:lnTo>
                  <a:pt x="14287" y="728663"/>
                </a:lnTo>
                <a:lnTo>
                  <a:pt x="21431" y="871538"/>
                </a:lnTo>
                <a:lnTo>
                  <a:pt x="35718" y="985838"/>
                </a:lnTo>
                <a:lnTo>
                  <a:pt x="42862" y="1064419"/>
                </a:lnTo>
                <a:lnTo>
                  <a:pt x="50006" y="1121569"/>
                </a:lnTo>
                <a:lnTo>
                  <a:pt x="57150" y="1143000"/>
                </a:lnTo>
                <a:lnTo>
                  <a:pt x="57150" y="1150144"/>
                </a:lnTo>
                <a:lnTo>
                  <a:pt x="57150" y="1128713"/>
                </a:lnTo>
                <a:lnTo>
                  <a:pt x="57150" y="11287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786563" y="2750344"/>
            <a:ext cx="814389" cy="1321595"/>
          </a:xfrm>
          <a:custGeom>
            <a:avLst/>
            <a:gdLst/>
            <a:ahLst/>
            <a:cxnLst/>
            <a:rect l="0" t="0" r="0" b="0"/>
            <a:pathLst>
              <a:path w="814389" h="1321595">
                <a:moveTo>
                  <a:pt x="7144" y="85725"/>
                </a:moveTo>
                <a:lnTo>
                  <a:pt x="7144" y="85725"/>
                </a:lnTo>
                <a:lnTo>
                  <a:pt x="7144" y="85725"/>
                </a:lnTo>
                <a:lnTo>
                  <a:pt x="14288" y="92869"/>
                </a:lnTo>
                <a:lnTo>
                  <a:pt x="28575" y="92869"/>
                </a:lnTo>
                <a:lnTo>
                  <a:pt x="42863" y="100012"/>
                </a:lnTo>
                <a:lnTo>
                  <a:pt x="71438" y="100012"/>
                </a:lnTo>
                <a:lnTo>
                  <a:pt x="107157" y="100012"/>
                </a:lnTo>
                <a:lnTo>
                  <a:pt x="164307" y="100012"/>
                </a:lnTo>
                <a:lnTo>
                  <a:pt x="228600" y="85725"/>
                </a:lnTo>
                <a:lnTo>
                  <a:pt x="300038" y="71437"/>
                </a:lnTo>
                <a:lnTo>
                  <a:pt x="378619" y="57150"/>
                </a:lnTo>
                <a:lnTo>
                  <a:pt x="450057" y="35719"/>
                </a:lnTo>
                <a:lnTo>
                  <a:pt x="521494" y="21431"/>
                </a:lnTo>
                <a:lnTo>
                  <a:pt x="578644" y="7144"/>
                </a:lnTo>
                <a:lnTo>
                  <a:pt x="621507" y="0"/>
                </a:lnTo>
                <a:lnTo>
                  <a:pt x="642938" y="0"/>
                </a:lnTo>
                <a:lnTo>
                  <a:pt x="664369" y="7144"/>
                </a:lnTo>
                <a:lnTo>
                  <a:pt x="664369" y="14287"/>
                </a:lnTo>
                <a:lnTo>
                  <a:pt x="664369" y="35719"/>
                </a:lnTo>
                <a:lnTo>
                  <a:pt x="650082" y="57150"/>
                </a:lnTo>
                <a:lnTo>
                  <a:pt x="642938" y="78581"/>
                </a:lnTo>
                <a:lnTo>
                  <a:pt x="628650" y="100012"/>
                </a:lnTo>
                <a:lnTo>
                  <a:pt x="621507" y="114300"/>
                </a:lnTo>
                <a:lnTo>
                  <a:pt x="621507" y="142875"/>
                </a:lnTo>
                <a:lnTo>
                  <a:pt x="621507" y="178594"/>
                </a:lnTo>
                <a:lnTo>
                  <a:pt x="621507" y="221456"/>
                </a:lnTo>
                <a:lnTo>
                  <a:pt x="628650" y="285750"/>
                </a:lnTo>
                <a:lnTo>
                  <a:pt x="635794" y="364331"/>
                </a:lnTo>
                <a:lnTo>
                  <a:pt x="657225" y="450056"/>
                </a:lnTo>
                <a:lnTo>
                  <a:pt x="678657" y="542925"/>
                </a:lnTo>
                <a:lnTo>
                  <a:pt x="700088" y="635794"/>
                </a:lnTo>
                <a:lnTo>
                  <a:pt x="721519" y="721519"/>
                </a:lnTo>
                <a:lnTo>
                  <a:pt x="742950" y="792956"/>
                </a:lnTo>
                <a:lnTo>
                  <a:pt x="757238" y="857250"/>
                </a:lnTo>
                <a:lnTo>
                  <a:pt x="771525" y="914400"/>
                </a:lnTo>
                <a:lnTo>
                  <a:pt x="778669" y="971550"/>
                </a:lnTo>
                <a:lnTo>
                  <a:pt x="785813" y="1021556"/>
                </a:lnTo>
                <a:lnTo>
                  <a:pt x="800100" y="1071562"/>
                </a:lnTo>
                <a:lnTo>
                  <a:pt x="807244" y="1114425"/>
                </a:lnTo>
                <a:lnTo>
                  <a:pt x="807244" y="1143000"/>
                </a:lnTo>
                <a:lnTo>
                  <a:pt x="814388" y="1171575"/>
                </a:lnTo>
                <a:lnTo>
                  <a:pt x="814388" y="1193006"/>
                </a:lnTo>
                <a:lnTo>
                  <a:pt x="814388" y="1207294"/>
                </a:lnTo>
                <a:lnTo>
                  <a:pt x="807244" y="1221581"/>
                </a:lnTo>
                <a:lnTo>
                  <a:pt x="807244" y="1228725"/>
                </a:lnTo>
                <a:lnTo>
                  <a:pt x="785813" y="1228725"/>
                </a:lnTo>
                <a:lnTo>
                  <a:pt x="764382" y="1228725"/>
                </a:lnTo>
                <a:lnTo>
                  <a:pt x="728663" y="1228725"/>
                </a:lnTo>
                <a:lnTo>
                  <a:pt x="671513" y="1228725"/>
                </a:lnTo>
                <a:lnTo>
                  <a:pt x="600075" y="1228725"/>
                </a:lnTo>
                <a:lnTo>
                  <a:pt x="514350" y="1235869"/>
                </a:lnTo>
                <a:lnTo>
                  <a:pt x="414338" y="1235869"/>
                </a:lnTo>
                <a:lnTo>
                  <a:pt x="314325" y="1250156"/>
                </a:lnTo>
                <a:lnTo>
                  <a:pt x="221457" y="1264444"/>
                </a:lnTo>
                <a:lnTo>
                  <a:pt x="142875" y="1285875"/>
                </a:lnTo>
                <a:lnTo>
                  <a:pt x="85725" y="1300162"/>
                </a:lnTo>
                <a:lnTo>
                  <a:pt x="42863" y="1314450"/>
                </a:lnTo>
                <a:lnTo>
                  <a:pt x="14288" y="1321594"/>
                </a:lnTo>
                <a:lnTo>
                  <a:pt x="0" y="1307306"/>
                </a:lnTo>
                <a:lnTo>
                  <a:pt x="0" y="1307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993732" y="3157538"/>
            <a:ext cx="57151" cy="171451"/>
          </a:xfrm>
          <a:custGeom>
            <a:avLst/>
            <a:gdLst/>
            <a:ahLst/>
            <a:cxnLst/>
            <a:rect l="0" t="0" r="0" b="0"/>
            <a:pathLst>
              <a:path w="57151" h="171451">
                <a:moveTo>
                  <a:pt x="21431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3"/>
                </a:lnTo>
                <a:lnTo>
                  <a:pt x="7144" y="14287"/>
                </a:lnTo>
                <a:lnTo>
                  <a:pt x="7144" y="35718"/>
                </a:lnTo>
                <a:lnTo>
                  <a:pt x="0" y="57150"/>
                </a:lnTo>
                <a:lnTo>
                  <a:pt x="0" y="78581"/>
                </a:lnTo>
                <a:lnTo>
                  <a:pt x="0" y="107156"/>
                </a:lnTo>
                <a:lnTo>
                  <a:pt x="0" y="128587"/>
                </a:lnTo>
                <a:lnTo>
                  <a:pt x="7144" y="150018"/>
                </a:lnTo>
                <a:lnTo>
                  <a:pt x="14288" y="164306"/>
                </a:lnTo>
                <a:lnTo>
                  <a:pt x="21431" y="171450"/>
                </a:lnTo>
                <a:lnTo>
                  <a:pt x="35719" y="171450"/>
                </a:lnTo>
                <a:lnTo>
                  <a:pt x="42863" y="164306"/>
                </a:lnTo>
                <a:lnTo>
                  <a:pt x="50006" y="150018"/>
                </a:lnTo>
                <a:lnTo>
                  <a:pt x="57150" y="135731"/>
                </a:lnTo>
                <a:lnTo>
                  <a:pt x="57150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900863" y="3221831"/>
            <a:ext cx="185739" cy="50008"/>
          </a:xfrm>
          <a:custGeom>
            <a:avLst/>
            <a:gdLst/>
            <a:ahLst/>
            <a:cxnLst/>
            <a:rect l="0" t="0" r="0" b="0"/>
            <a:pathLst>
              <a:path w="185739" h="50008">
                <a:moveTo>
                  <a:pt x="7144" y="50007"/>
                </a:moveTo>
                <a:lnTo>
                  <a:pt x="0" y="50007"/>
                </a:lnTo>
                <a:lnTo>
                  <a:pt x="0" y="50007"/>
                </a:lnTo>
                <a:lnTo>
                  <a:pt x="7144" y="50007"/>
                </a:lnTo>
                <a:lnTo>
                  <a:pt x="21432" y="50007"/>
                </a:lnTo>
                <a:lnTo>
                  <a:pt x="42863" y="42863"/>
                </a:lnTo>
                <a:lnTo>
                  <a:pt x="71438" y="28575"/>
                </a:lnTo>
                <a:lnTo>
                  <a:pt x="107157" y="14288"/>
                </a:lnTo>
                <a:lnTo>
                  <a:pt x="142875" y="7144"/>
                </a:lnTo>
                <a:lnTo>
                  <a:pt x="171450" y="0"/>
                </a:lnTo>
                <a:lnTo>
                  <a:pt x="178594" y="7144"/>
                </a:lnTo>
                <a:lnTo>
                  <a:pt x="185738" y="7144"/>
                </a:lnTo>
                <a:lnTo>
                  <a:pt x="185738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072313" y="3243263"/>
            <a:ext cx="21433" cy="85726"/>
          </a:xfrm>
          <a:custGeom>
            <a:avLst/>
            <a:gdLst/>
            <a:ahLst/>
            <a:cxnLst/>
            <a:rect l="0" t="0" r="0" b="0"/>
            <a:pathLst>
              <a:path w="21433" h="85726">
                <a:moveTo>
                  <a:pt x="7144" y="0"/>
                </a:move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7144" y="28575"/>
                </a:lnTo>
                <a:lnTo>
                  <a:pt x="14288" y="50006"/>
                </a:lnTo>
                <a:lnTo>
                  <a:pt x="14288" y="57150"/>
                </a:lnTo>
                <a:lnTo>
                  <a:pt x="14288" y="71437"/>
                </a:lnTo>
                <a:lnTo>
                  <a:pt x="14288" y="78581"/>
                </a:lnTo>
                <a:lnTo>
                  <a:pt x="14288" y="85725"/>
                </a:lnTo>
                <a:lnTo>
                  <a:pt x="14288" y="78581"/>
                </a:lnTo>
                <a:lnTo>
                  <a:pt x="21432" y="71437"/>
                </a:lnTo>
                <a:lnTo>
                  <a:pt x="2143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050882" y="3150394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14288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1431" y="14287"/>
                </a:lnTo>
                <a:lnTo>
                  <a:pt x="28575" y="14287"/>
                </a:lnTo>
                <a:lnTo>
                  <a:pt x="28575" y="21431"/>
                </a:lnTo>
                <a:lnTo>
                  <a:pt x="2857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115176" y="3186113"/>
            <a:ext cx="114301" cy="142876"/>
          </a:xfrm>
          <a:custGeom>
            <a:avLst/>
            <a:gdLst/>
            <a:ahLst/>
            <a:cxnLst/>
            <a:rect l="0" t="0" r="0" b="0"/>
            <a:pathLst>
              <a:path w="114301" h="142876">
                <a:moveTo>
                  <a:pt x="0" y="57150"/>
                </a:moveTo>
                <a:lnTo>
                  <a:pt x="0" y="57150"/>
                </a:lnTo>
                <a:lnTo>
                  <a:pt x="0" y="64293"/>
                </a:lnTo>
                <a:lnTo>
                  <a:pt x="0" y="78581"/>
                </a:lnTo>
                <a:lnTo>
                  <a:pt x="0" y="92868"/>
                </a:lnTo>
                <a:lnTo>
                  <a:pt x="0" y="107156"/>
                </a:lnTo>
                <a:lnTo>
                  <a:pt x="0" y="121443"/>
                </a:lnTo>
                <a:lnTo>
                  <a:pt x="0" y="135731"/>
                </a:lnTo>
                <a:lnTo>
                  <a:pt x="0" y="142875"/>
                </a:lnTo>
                <a:lnTo>
                  <a:pt x="7144" y="142875"/>
                </a:lnTo>
                <a:lnTo>
                  <a:pt x="7144" y="142875"/>
                </a:lnTo>
                <a:lnTo>
                  <a:pt x="7144" y="135731"/>
                </a:lnTo>
                <a:lnTo>
                  <a:pt x="14287" y="121443"/>
                </a:lnTo>
                <a:lnTo>
                  <a:pt x="14287" y="100012"/>
                </a:lnTo>
                <a:lnTo>
                  <a:pt x="21431" y="71437"/>
                </a:lnTo>
                <a:lnTo>
                  <a:pt x="28575" y="50006"/>
                </a:lnTo>
                <a:lnTo>
                  <a:pt x="28575" y="35718"/>
                </a:lnTo>
                <a:lnTo>
                  <a:pt x="28575" y="21431"/>
                </a:lnTo>
                <a:lnTo>
                  <a:pt x="28575" y="28575"/>
                </a:lnTo>
                <a:lnTo>
                  <a:pt x="35719" y="35718"/>
                </a:lnTo>
                <a:lnTo>
                  <a:pt x="35719" y="50006"/>
                </a:lnTo>
                <a:lnTo>
                  <a:pt x="42862" y="64293"/>
                </a:lnTo>
                <a:lnTo>
                  <a:pt x="42862" y="85725"/>
                </a:lnTo>
                <a:lnTo>
                  <a:pt x="50006" y="100012"/>
                </a:lnTo>
                <a:lnTo>
                  <a:pt x="50006" y="114300"/>
                </a:lnTo>
                <a:lnTo>
                  <a:pt x="50006" y="128587"/>
                </a:lnTo>
                <a:lnTo>
                  <a:pt x="57150" y="135731"/>
                </a:lnTo>
                <a:lnTo>
                  <a:pt x="57150" y="128587"/>
                </a:lnTo>
                <a:lnTo>
                  <a:pt x="64294" y="121443"/>
                </a:lnTo>
                <a:lnTo>
                  <a:pt x="64294" y="107156"/>
                </a:lnTo>
                <a:lnTo>
                  <a:pt x="64294" y="78581"/>
                </a:lnTo>
                <a:lnTo>
                  <a:pt x="64294" y="57150"/>
                </a:lnTo>
                <a:lnTo>
                  <a:pt x="71437" y="28575"/>
                </a:lnTo>
                <a:lnTo>
                  <a:pt x="71437" y="14287"/>
                </a:lnTo>
                <a:lnTo>
                  <a:pt x="71437" y="0"/>
                </a:lnTo>
                <a:lnTo>
                  <a:pt x="78581" y="7143"/>
                </a:lnTo>
                <a:lnTo>
                  <a:pt x="78581" y="21431"/>
                </a:lnTo>
                <a:lnTo>
                  <a:pt x="78581" y="42862"/>
                </a:lnTo>
                <a:lnTo>
                  <a:pt x="78581" y="71437"/>
                </a:lnTo>
                <a:lnTo>
                  <a:pt x="78581" y="92868"/>
                </a:lnTo>
                <a:lnTo>
                  <a:pt x="85725" y="114300"/>
                </a:lnTo>
                <a:lnTo>
                  <a:pt x="85725" y="128587"/>
                </a:lnTo>
                <a:lnTo>
                  <a:pt x="92869" y="135731"/>
                </a:lnTo>
                <a:lnTo>
                  <a:pt x="100012" y="135731"/>
                </a:lnTo>
                <a:lnTo>
                  <a:pt x="100012" y="128587"/>
                </a:lnTo>
                <a:lnTo>
                  <a:pt x="107156" y="107156"/>
                </a:lnTo>
                <a:lnTo>
                  <a:pt x="114300" y="85725"/>
                </a:lnTo>
                <a:lnTo>
                  <a:pt x="114300" y="57150"/>
                </a:lnTo>
                <a:lnTo>
                  <a:pt x="114300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208045" y="3178969"/>
            <a:ext cx="78582" cy="142876"/>
          </a:xfrm>
          <a:custGeom>
            <a:avLst/>
            <a:gdLst/>
            <a:ahLst/>
            <a:cxnLst/>
            <a:rect l="0" t="0" r="0" b="0"/>
            <a:pathLst>
              <a:path w="78582" h="142876">
                <a:moveTo>
                  <a:pt x="0" y="92869"/>
                </a:moveTo>
                <a:lnTo>
                  <a:pt x="0" y="92869"/>
                </a:lnTo>
                <a:lnTo>
                  <a:pt x="0" y="85725"/>
                </a:lnTo>
                <a:lnTo>
                  <a:pt x="0" y="85725"/>
                </a:lnTo>
                <a:lnTo>
                  <a:pt x="7143" y="78581"/>
                </a:lnTo>
                <a:lnTo>
                  <a:pt x="14287" y="71437"/>
                </a:lnTo>
                <a:lnTo>
                  <a:pt x="21431" y="64294"/>
                </a:lnTo>
                <a:lnTo>
                  <a:pt x="28575" y="57150"/>
                </a:lnTo>
                <a:lnTo>
                  <a:pt x="42862" y="50006"/>
                </a:lnTo>
                <a:lnTo>
                  <a:pt x="42862" y="42862"/>
                </a:lnTo>
                <a:lnTo>
                  <a:pt x="50006" y="35719"/>
                </a:lnTo>
                <a:lnTo>
                  <a:pt x="57150" y="21431"/>
                </a:lnTo>
                <a:lnTo>
                  <a:pt x="57150" y="14287"/>
                </a:lnTo>
                <a:lnTo>
                  <a:pt x="50006" y="7144"/>
                </a:lnTo>
                <a:lnTo>
                  <a:pt x="50006" y="0"/>
                </a:lnTo>
                <a:lnTo>
                  <a:pt x="42862" y="0"/>
                </a:lnTo>
                <a:lnTo>
                  <a:pt x="28575" y="7144"/>
                </a:lnTo>
                <a:lnTo>
                  <a:pt x="21431" y="28575"/>
                </a:lnTo>
                <a:lnTo>
                  <a:pt x="14287" y="50006"/>
                </a:lnTo>
                <a:lnTo>
                  <a:pt x="7143" y="71437"/>
                </a:lnTo>
                <a:lnTo>
                  <a:pt x="7143" y="100012"/>
                </a:lnTo>
                <a:lnTo>
                  <a:pt x="14287" y="114300"/>
                </a:lnTo>
                <a:lnTo>
                  <a:pt x="21431" y="128587"/>
                </a:lnTo>
                <a:lnTo>
                  <a:pt x="28575" y="135731"/>
                </a:lnTo>
                <a:lnTo>
                  <a:pt x="42862" y="142875"/>
                </a:lnTo>
                <a:lnTo>
                  <a:pt x="50006" y="135731"/>
                </a:lnTo>
                <a:lnTo>
                  <a:pt x="64293" y="121444"/>
                </a:lnTo>
                <a:lnTo>
                  <a:pt x="78581" y="107156"/>
                </a:lnTo>
                <a:lnTo>
                  <a:pt x="78581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250907" y="3164681"/>
            <a:ext cx="85726" cy="135733"/>
          </a:xfrm>
          <a:custGeom>
            <a:avLst/>
            <a:gdLst/>
            <a:ahLst/>
            <a:cxnLst/>
            <a:rect l="0" t="0" r="0" b="0"/>
            <a:pathLst>
              <a:path w="85726" h="135733">
                <a:moveTo>
                  <a:pt x="64294" y="7144"/>
                </a:moveTo>
                <a:lnTo>
                  <a:pt x="64294" y="7144"/>
                </a:lnTo>
                <a:lnTo>
                  <a:pt x="64294" y="7144"/>
                </a:lnTo>
                <a:lnTo>
                  <a:pt x="64294" y="0"/>
                </a:lnTo>
                <a:lnTo>
                  <a:pt x="64294" y="0"/>
                </a:lnTo>
                <a:lnTo>
                  <a:pt x="57150" y="7144"/>
                </a:lnTo>
                <a:lnTo>
                  <a:pt x="57150" y="14288"/>
                </a:lnTo>
                <a:lnTo>
                  <a:pt x="50006" y="28575"/>
                </a:lnTo>
                <a:lnTo>
                  <a:pt x="50006" y="42863"/>
                </a:lnTo>
                <a:lnTo>
                  <a:pt x="57150" y="50007"/>
                </a:lnTo>
                <a:lnTo>
                  <a:pt x="64294" y="64294"/>
                </a:lnTo>
                <a:lnTo>
                  <a:pt x="71438" y="71438"/>
                </a:lnTo>
                <a:lnTo>
                  <a:pt x="78581" y="78582"/>
                </a:lnTo>
                <a:lnTo>
                  <a:pt x="85725" y="78582"/>
                </a:lnTo>
                <a:lnTo>
                  <a:pt x="85725" y="85725"/>
                </a:lnTo>
                <a:lnTo>
                  <a:pt x="85725" y="92869"/>
                </a:lnTo>
                <a:lnTo>
                  <a:pt x="71438" y="100013"/>
                </a:lnTo>
                <a:lnTo>
                  <a:pt x="64294" y="107157"/>
                </a:lnTo>
                <a:lnTo>
                  <a:pt x="35719" y="121444"/>
                </a:lnTo>
                <a:lnTo>
                  <a:pt x="21431" y="128588"/>
                </a:lnTo>
                <a:lnTo>
                  <a:pt x="7144" y="135732"/>
                </a:lnTo>
                <a:lnTo>
                  <a:pt x="0" y="128588"/>
                </a:lnTo>
                <a:lnTo>
                  <a:pt x="0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379495" y="3007519"/>
            <a:ext cx="914401" cy="221457"/>
          </a:xfrm>
          <a:custGeom>
            <a:avLst/>
            <a:gdLst/>
            <a:ahLst/>
            <a:cxnLst/>
            <a:rect l="0" t="0" r="0" b="0"/>
            <a:pathLst>
              <a:path w="914401" h="221457">
                <a:moveTo>
                  <a:pt x="14287" y="214312"/>
                </a:moveTo>
                <a:lnTo>
                  <a:pt x="7143" y="214312"/>
                </a:lnTo>
                <a:lnTo>
                  <a:pt x="7143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21456"/>
                </a:lnTo>
                <a:lnTo>
                  <a:pt x="0" y="221456"/>
                </a:lnTo>
                <a:lnTo>
                  <a:pt x="0" y="221456"/>
                </a:lnTo>
                <a:lnTo>
                  <a:pt x="0" y="214312"/>
                </a:lnTo>
                <a:lnTo>
                  <a:pt x="0" y="207169"/>
                </a:lnTo>
                <a:lnTo>
                  <a:pt x="14287" y="200025"/>
                </a:lnTo>
                <a:lnTo>
                  <a:pt x="28575" y="185737"/>
                </a:lnTo>
                <a:lnTo>
                  <a:pt x="50006" y="164306"/>
                </a:lnTo>
                <a:lnTo>
                  <a:pt x="78581" y="142875"/>
                </a:lnTo>
                <a:lnTo>
                  <a:pt x="121443" y="121444"/>
                </a:lnTo>
                <a:lnTo>
                  <a:pt x="164306" y="92869"/>
                </a:lnTo>
                <a:lnTo>
                  <a:pt x="214312" y="71437"/>
                </a:lnTo>
                <a:lnTo>
                  <a:pt x="264318" y="57150"/>
                </a:lnTo>
                <a:lnTo>
                  <a:pt x="321468" y="35719"/>
                </a:lnTo>
                <a:lnTo>
                  <a:pt x="378618" y="21431"/>
                </a:lnTo>
                <a:lnTo>
                  <a:pt x="435768" y="14287"/>
                </a:lnTo>
                <a:lnTo>
                  <a:pt x="492918" y="0"/>
                </a:lnTo>
                <a:lnTo>
                  <a:pt x="542925" y="0"/>
                </a:lnTo>
                <a:lnTo>
                  <a:pt x="600075" y="0"/>
                </a:lnTo>
                <a:lnTo>
                  <a:pt x="657225" y="0"/>
                </a:lnTo>
                <a:lnTo>
                  <a:pt x="707231" y="7144"/>
                </a:lnTo>
                <a:lnTo>
                  <a:pt x="750093" y="21431"/>
                </a:lnTo>
                <a:lnTo>
                  <a:pt x="792956" y="42862"/>
                </a:lnTo>
                <a:lnTo>
                  <a:pt x="821531" y="71437"/>
                </a:lnTo>
                <a:lnTo>
                  <a:pt x="850106" y="107156"/>
                </a:lnTo>
                <a:lnTo>
                  <a:pt x="871537" y="135731"/>
                </a:lnTo>
                <a:lnTo>
                  <a:pt x="878681" y="171450"/>
                </a:lnTo>
                <a:lnTo>
                  <a:pt x="892968" y="185737"/>
                </a:lnTo>
                <a:lnTo>
                  <a:pt x="892968" y="207169"/>
                </a:lnTo>
                <a:lnTo>
                  <a:pt x="892968" y="214312"/>
                </a:lnTo>
                <a:lnTo>
                  <a:pt x="892968" y="214312"/>
                </a:lnTo>
                <a:lnTo>
                  <a:pt x="900112" y="214312"/>
                </a:lnTo>
                <a:lnTo>
                  <a:pt x="907256" y="214312"/>
                </a:lnTo>
                <a:lnTo>
                  <a:pt x="907256" y="207169"/>
                </a:lnTo>
                <a:lnTo>
                  <a:pt x="907256" y="207169"/>
                </a:lnTo>
                <a:lnTo>
                  <a:pt x="914400" y="200025"/>
                </a:lnTo>
                <a:lnTo>
                  <a:pt x="914400" y="200025"/>
                </a:lnTo>
                <a:lnTo>
                  <a:pt x="914400" y="200025"/>
                </a:lnTo>
                <a:lnTo>
                  <a:pt x="914400" y="192881"/>
                </a:lnTo>
                <a:lnTo>
                  <a:pt x="907256" y="192881"/>
                </a:lnTo>
                <a:lnTo>
                  <a:pt x="907256" y="192881"/>
                </a:lnTo>
                <a:lnTo>
                  <a:pt x="900112" y="192881"/>
                </a:lnTo>
                <a:lnTo>
                  <a:pt x="892968" y="192881"/>
                </a:lnTo>
                <a:lnTo>
                  <a:pt x="892968" y="192881"/>
                </a:lnTo>
                <a:lnTo>
                  <a:pt x="892968" y="185737"/>
                </a:lnTo>
                <a:lnTo>
                  <a:pt x="892968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108157" y="3136106"/>
            <a:ext cx="242889" cy="207170"/>
          </a:xfrm>
          <a:custGeom>
            <a:avLst/>
            <a:gdLst/>
            <a:ahLst/>
            <a:cxnLst/>
            <a:rect l="0" t="0" r="0" b="0"/>
            <a:pathLst>
              <a:path w="242889" h="207170">
                <a:moveTo>
                  <a:pt x="0" y="71438"/>
                </a:move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7144" y="78582"/>
                </a:lnTo>
                <a:lnTo>
                  <a:pt x="21431" y="85725"/>
                </a:lnTo>
                <a:lnTo>
                  <a:pt x="35719" y="100013"/>
                </a:lnTo>
                <a:lnTo>
                  <a:pt x="50006" y="121444"/>
                </a:lnTo>
                <a:lnTo>
                  <a:pt x="64294" y="142875"/>
                </a:lnTo>
                <a:lnTo>
                  <a:pt x="78581" y="157163"/>
                </a:lnTo>
                <a:lnTo>
                  <a:pt x="100013" y="178594"/>
                </a:lnTo>
                <a:lnTo>
                  <a:pt x="107156" y="192882"/>
                </a:lnTo>
                <a:lnTo>
                  <a:pt x="121444" y="207169"/>
                </a:lnTo>
                <a:lnTo>
                  <a:pt x="135731" y="207169"/>
                </a:lnTo>
                <a:lnTo>
                  <a:pt x="142875" y="200025"/>
                </a:lnTo>
                <a:lnTo>
                  <a:pt x="164306" y="185738"/>
                </a:lnTo>
                <a:lnTo>
                  <a:pt x="178594" y="157163"/>
                </a:lnTo>
                <a:lnTo>
                  <a:pt x="207169" y="128588"/>
                </a:lnTo>
                <a:lnTo>
                  <a:pt x="221456" y="92869"/>
                </a:lnTo>
                <a:lnTo>
                  <a:pt x="235744" y="57150"/>
                </a:lnTo>
                <a:lnTo>
                  <a:pt x="242888" y="28575"/>
                </a:lnTo>
                <a:lnTo>
                  <a:pt x="242888" y="7144"/>
                </a:lnTo>
                <a:lnTo>
                  <a:pt x="242888" y="0"/>
                </a:lnTo>
                <a:lnTo>
                  <a:pt x="242888" y="0"/>
                </a:lnTo>
                <a:lnTo>
                  <a:pt x="235744" y="7144"/>
                </a:lnTo>
                <a:lnTo>
                  <a:pt x="23574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278982" y="4593432"/>
            <a:ext cx="221457" cy="257176"/>
          </a:xfrm>
          <a:custGeom>
            <a:avLst/>
            <a:gdLst/>
            <a:ahLst/>
            <a:cxnLst/>
            <a:rect l="0" t="0" r="0" b="0"/>
            <a:pathLst>
              <a:path w="221457" h="257176">
                <a:moveTo>
                  <a:pt x="7143" y="235743"/>
                </a:moveTo>
                <a:lnTo>
                  <a:pt x="7143" y="235743"/>
                </a:lnTo>
                <a:lnTo>
                  <a:pt x="7143" y="228600"/>
                </a:lnTo>
                <a:lnTo>
                  <a:pt x="7143" y="228600"/>
                </a:lnTo>
                <a:lnTo>
                  <a:pt x="7143" y="221456"/>
                </a:lnTo>
                <a:lnTo>
                  <a:pt x="7143" y="221456"/>
                </a:lnTo>
                <a:lnTo>
                  <a:pt x="7143" y="221456"/>
                </a:lnTo>
                <a:lnTo>
                  <a:pt x="0" y="221456"/>
                </a:lnTo>
                <a:lnTo>
                  <a:pt x="0" y="221456"/>
                </a:lnTo>
                <a:lnTo>
                  <a:pt x="0" y="221456"/>
                </a:lnTo>
                <a:lnTo>
                  <a:pt x="0" y="221456"/>
                </a:lnTo>
                <a:lnTo>
                  <a:pt x="0" y="228600"/>
                </a:lnTo>
                <a:lnTo>
                  <a:pt x="0" y="235743"/>
                </a:lnTo>
                <a:lnTo>
                  <a:pt x="7143" y="242887"/>
                </a:lnTo>
                <a:lnTo>
                  <a:pt x="7143" y="257175"/>
                </a:lnTo>
                <a:lnTo>
                  <a:pt x="7143" y="257175"/>
                </a:lnTo>
                <a:lnTo>
                  <a:pt x="21431" y="250031"/>
                </a:lnTo>
                <a:lnTo>
                  <a:pt x="42862" y="228600"/>
                </a:lnTo>
                <a:lnTo>
                  <a:pt x="71437" y="192881"/>
                </a:lnTo>
                <a:lnTo>
                  <a:pt x="107156" y="142875"/>
                </a:lnTo>
                <a:lnTo>
                  <a:pt x="142875" y="100012"/>
                </a:lnTo>
                <a:lnTo>
                  <a:pt x="178593" y="57150"/>
                </a:lnTo>
                <a:lnTo>
                  <a:pt x="200025" y="21431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250407" y="5364956"/>
            <a:ext cx="221457" cy="171451"/>
          </a:xfrm>
          <a:custGeom>
            <a:avLst/>
            <a:gdLst/>
            <a:ahLst/>
            <a:cxnLst/>
            <a:rect l="0" t="0" r="0" b="0"/>
            <a:pathLst>
              <a:path w="221457" h="171451">
                <a:moveTo>
                  <a:pt x="7143" y="142875"/>
                </a:moveTo>
                <a:lnTo>
                  <a:pt x="7143" y="135732"/>
                </a:lnTo>
                <a:lnTo>
                  <a:pt x="0" y="135732"/>
                </a:lnTo>
                <a:lnTo>
                  <a:pt x="0" y="128588"/>
                </a:lnTo>
                <a:lnTo>
                  <a:pt x="0" y="128588"/>
                </a:lnTo>
                <a:lnTo>
                  <a:pt x="7143" y="135732"/>
                </a:lnTo>
                <a:lnTo>
                  <a:pt x="14287" y="150019"/>
                </a:lnTo>
                <a:lnTo>
                  <a:pt x="28575" y="164307"/>
                </a:lnTo>
                <a:lnTo>
                  <a:pt x="50006" y="171450"/>
                </a:lnTo>
                <a:lnTo>
                  <a:pt x="71437" y="171450"/>
                </a:lnTo>
                <a:lnTo>
                  <a:pt x="107156" y="142875"/>
                </a:lnTo>
                <a:lnTo>
                  <a:pt x="150018" y="107157"/>
                </a:lnTo>
                <a:lnTo>
                  <a:pt x="185737" y="57150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0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Stdio</a:t>
            </a:r>
            <a:r>
              <a:rPr lang="en-US" dirty="0" smtClean="0"/>
              <a:t> - library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IO/</a:t>
            </a:r>
            <a:r>
              <a:rPr lang="en-US" dirty="0" err="1" smtClean="0"/>
              <a:t>syscalls</a:t>
            </a:r>
            <a:endParaRPr lang="en-US" dirty="0" smtClean="0"/>
          </a:p>
          <a:p>
            <a:r>
              <a:rPr lang="en-US" dirty="0" smtClean="0"/>
              <a:t>FILE structure</a:t>
            </a:r>
          </a:p>
          <a:p>
            <a:r>
              <a:rPr lang="en-US" dirty="0" smtClean="0"/>
              <a:t>FILE * functions</a:t>
            </a:r>
          </a:p>
          <a:p>
            <a:pPr lvl="1"/>
            <a:r>
              <a:rPr lang="en-US" dirty="0" err="1" smtClean="0"/>
              <a:t>fopen</a:t>
            </a:r>
            <a:r>
              <a:rPr lang="en-US" dirty="0" smtClean="0"/>
              <a:t>(path, “r | w | …” [, mode] )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fscanf</a:t>
            </a:r>
            <a:r>
              <a:rPr lang="en-US" dirty="0"/>
              <a:t>(FILE *stream, </a:t>
            </a:r>
            <a:r>
              <a:rPr lang="en-US" dirty="0" err="1"/>
              <a:t>const</a:t>
            </a:r>
            <a:r>
              <a:rPr lang="en-US" dirty="0"/>
              <a:t> char *format, </a:t>
            </a:r>
            <a:r>
              <a:rPr lang="en-US" dirty="0" smtClean="0"/>
              <a:t>...);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fprintf</a:t>
            </a:r>
            <a:r>
              <a:rPr lang="en-US" dirty="0"/>
              <a:t>(FILE *stream, </a:t>
            </a:r>
            <a:r>
              <a:rPr lang="en-US" dirty="0" err="1"/>
              <a:t>const</a:t>
            </a:r>
            <a:r>
              <a:rPr lang="en-US" dirty="0"/>
              <a:t> char *format, </a:t>
            </a:r>
            <a:r>
              <a:rPr lang="en-US" dirty="0" smtClean="0"/>
              <a:t>...);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, </a:t>
            </a:r>
            <a:r>
              <a:rPr lang="en-US" dirty="0" err="1" smtClean="0"/>
              <a:t>sscanf</a:t>
            </a:r>
            <a:r>
              <a:rPr lang="en-US" dirty="0" smtClean="0"/>
              <a:t>, </a:t>
            </a:r>
            <a:r>
              <a:rPr lang="en-US" dirty="0" err="1" smtClean="0"/>
              <a:t>printf</a:t>
            </a:r>
            <a:r>
              <a:rPr lang="en-US" dirty="0" smtClean="0"/>
              <a:t>, </a:t>
            </a:r>
            <a:r>
              <a:rPr lang="en-US" dirty="0" err="1" smtClean="0"/>
              <a:t>sprintf</a:t>
            </a:r>
            <a:r>
              <a:rPr lang="en-US" dirty="0" smtClean="0"/>
              <a:t> versions</a:t>
            </a:r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close</a:t>
            </a:r>
            <a:r>
              <a:rPr lang="en-US" dirty="0" smtClean="0"/>
              <a:t>(), </a:t>
            </a:r>
            <a:r>
              <a:rPr lang="en-US" dirty="0" err="1" smtClean="0"/>
              <a:t>fread</a:t>
            </a:r>
            <a:r>
              <a:rPr lang="en-US" dirty="0" smtClean="0"/>
              <a:t>, </a:t>
            </a:r>
            <a:r>
              <a:rPr lang="en-US" dirty="0" err="1" smtClean="0"/>
              <a:t>fwrite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getc</a:t>
            </a:r>
            <a:r>
              <a:rPr lang="en-US" dirty="0" smtClean="0"/>
              <a:t>, </a:t>
            </a:r>
            <a:r>
              <a:rPr lang="en-US" dirty="0" err="1" smtClean="0"/>
              <a:t>fputc</a:t>
            </a:r>
            <a:r>
              <a:rPr lang="en-US" dirty="0" smtClean="0"/>
              <a:t>, </a:t>
            </a:r>
            <a:r>
              <a:rPr lang="en-US" dirty="0" err="1" smtClean="0"/>
              <a:t>fgets</a:t>
            </a:r>
            <a:r>
              <a:rPr lang="en-US" dirty="0" smtClean="0"/>
              <a:t>, </a:t>
            </a:r>
            <a:r>
              <a:rPr lang="en-US" dirty="0" err="1" smtClean="0"/>
              <a:t>fputs</a:t>
            </a:r>
            <a:r>
              <a:rPr lang="en-US" dirty="0" smtClean="0"/>
              <a:t>, </a:t>
            </a:r>
            <a:r>
              <a:rPr lang="en-US" dirty="0" err="1" smtClean="0"/>
              <a:t>fflush</a:t>
            </a:r>
            <a:endParaRPr lang="en-US" dirty="0" smtClean="0"/>
          </a:p>
          <a:p>
            <a:pPr lvl="1"/>
            <a:r>
              <a:rPr lang="en-US" dirty="0" err="1" smtClean="0"/>
              <a:t>Fdopen</a:t>
            </a:r>
            <a:r>
              <a:rPr lang="en-US" dirty="0" smtClean="0"/>
              <a:t>, </a:t>
            </a:r>
            <a:r>
              <a:rPr lang="en-US" dirty="0" err="1" smtClean="0"/>
              <a:t>freopen</a:t>
            </a:r>
            <a:endParaRPr lang="en-US" dirty="0" smtClean="0"/>
          </a:p>
          <a:p>
            <a:pPr lvl="1"/>
            <a:r>
              <a:rPr lang="en-US" dirty="0" err="1" smtClean="0"/>
              <a:t>Ungetc</a:t>
            </a:r>
            <a:endParaRPr lang="en-US" dirty="0" smtClean="0"/>
          </a:p>
          <a:p>
            <a:pPr lvl="1"/>
            <a:r>
              <a:rPr lang="en-US" dirty="0" err="1" smtClean="0"/>
              <a:t>mktemp</a:t>
            </a:r>
            <a:endParaRPr lang="en-US" dirty="0" smtClean="0"/>
          </a:p>
        </p:txBody>
      </p:sp>
      <p:sp>
        <p:nvSpPr>
          <p:cNvPr id="6" name="Freeform 5"/>
          <p:cNvSpPr/>
          <p:nvPr/>
        </p:nvSpPr>
        <p:spPr>
          <a:xfrm>
            <a:off x="3157538" y="1371600"/>
            <a:ext cx="92870" cy="150020"/>
          </a:xfrm>
          <a:custGeom>
            <a:avLst/>
            <a:gdLst/>
            <a:ahLst/>
            <a:cxnLst/>
            <a:rect l="0" t="0" r="0" b="0"/>
            <a:pathLst>
              <a:path w="92870" h="150020">
                <a:moveTo>
                  <a:pt x="78581" y="0"/>
                </a:moveTo>
                <a:lnTo>
                  <a:pt x="71437" y="0"/>
                </a:lnTo>
                <a:lnTo>
                  <a:pt x="71437" y="0"/>
                </a:lnTo>
                <a:lnTo>
                  <a:pt x="57150" y="7144"/>
                </a:lnTo>
                <a:lnTo>
                  <a:pt x="50006" y="7144"/>
                </a:lnTo>
                <a:lnTo>
                  <a:pt x="35719" y="21431"/>
                </a:lnTo>
                <a:lnTo>
                  <a:pt x="21431" y="28575"/>
                </a:lnTo>
                <a:lnTo>
                  <a:pt x="14287" y="50006"/>
                </a:lnTo>
                <a:lnTo>
                  <a:pt x="7144" y="71438"/>
                </a:lnTo>
                <a:lnTo>
                  <a:pt x="0" y="100013"/>
                </a:lnTo>
                <a:lnTo>
                  <a:pt x="0" y="121444"/>
                </a:lnTo>
                <a:lnTo>
                  <a:pt x="0" y="135731"/>
                </a:lnTo>
                <a:lnTo>
                  <a:pt x="14287" y="150019"/>
                </a:lnTo>
                <a:lnTo>
                  <a:pt x="21431" y="150019"/>
                </a:lnTo>
                <a:lnTo>
                  <a:pt x="42862" y="150019"/>
                </a:lnTo>
                <a:lnTo>
                  <a:pt x="57150" y="135731"/>
                </a:lnTo>
                <a:lnTo>
                  <a:pt x="71437" y="121444"/>
                </a:lnTo>
                <a:lnTo>
                  <a:pt x="85725" y="107156"/>
                </a:lnTo>
                <a:lnTo>
                  <a:pt x="92869" y="85725"/>
                </a:lnTo>
                <a:lnTo>
                  <a:pt x="92869" y="64294"/>
                </a:lnTo>
                <a:lnTo>
                  <a:pt x="85725" y="42863"/>
                </a:lnTo>
                <a:lnTo>
                  <a:pt x="78581" y="28575"/>
                </a:lnTo>
                <a:lnTo>
                  <a:pt x="64294" y="21431"/>
                </a:lnTo>
                <a:lnTo>
                  <a:pt x="50006" y="14288"/>
                </a:lnTo>
                <a:lnTo>
                  <a:pt x="50006" y="21431"/>
                </a:lnTo>
                <a:lnTo>
                  <a:pt x="42862" y="28575"/>
                </a:lnTo>
                <a:lnTo>
                  <a:pt x="42862" y="35719"/>
                </a:lnTo>
                <a:lnTo>
                  <a:pt x="50006" y="42863"/>
                </a:lnTo>
                <a:lnTo>
                  <a:pt x="50006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21844" y="1371600"/>
            <a:ext cx="150020" cy="271464"/>
          </a:xfrm>
          <a:custGeom>
            <a:avLst/>
            <a:gdLst/>
            <a:ahLst/>
            <a:cxnLst/>
            <a:rect l="0" t="0" r="0" b="0"/>
            <a:pathLst>
              <a:path w="150020" h="271464">
                <a:moveTo>
                  <a:pt x="7144" y="28575"/>
                </a:moveTo>
                <a:lnTo>
                  <a:pt x="7144" y="28575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50006"/>
                </a:lnTo>
                <a:lnTo>
                  <a:pt x="7144" y="64294"/>
                </a:lnTo>
                <a:lnTo>
                  <a:pt x="14288" y="85725"/>
                </a:lnTo>
                <a:lnTo>
                  <a:pt x="14288" y="107156"/>
                </a:lnTo>
                <a:lnTo>
                  <a:pt x="21431" y="135731"/>
                </a:lnTo>
                <a:lnTo>
                  <a:pt x="28575" y="164306"/>
                </a:lnTo>
                <a:lnTo>
                  <a:pt x="35719" y="200025"/>
                </a:lnTo>
                <a:lnTo>
                  <a:pt x="42863" y="221456"/>
                </a:lnTo>
                <a:lnTo>
                  <a:pt x="42863" y="242888"/>
                </a:lnTo>
                <a:lnTo>
                  <a:pt x="50006" y="264319"/>
                </a:lnTo>
                <a:lnTo>
                  <a:pt x="50006" y="271463"/>
                </a:lnTo>
                <a:lnTo>
                  <a:pt x="42863" y="271463"/>
                </a:lnTo>
                <a:lnTo>
                  <a:pt x="35719" y="257175"/>
                </a:lnTo>
                <a:lnTo>
                  <a:pt x="21431" y="242888"/>
                </a:lnTo>
                <a:lnTo>
                  <a:pt x="14288" y="214313"/>
                </a:lnTo>
                <a:lnTo>
                  <a:pt x="7144" y="178594"/>
                </a:lnTo>
                <a:lnTo>
                  <a:pt x="0" y="135731"/>
                </a:lnTo>
                <a:lnTo>
                  <a:pt x="0" y="100013"/>
                </a:lnTo>
                <a:lnTo>
                  <a:pt x="7144" y="64294"/>
                </a:lnTo>
                <a:lnTo>
                  <a:pt x="14288" y="35719"/>
                </a:lnTo>
                <a:lnTo>
                  <a:pt x="35719" y="14288"/>
                </a:lnTo>
                <a:lnTo>
                  <a:pt x="57150" y="7144"/>
                </a:lnTo>
                <a:lnTo>
                  <a:pt x="78581" y="0"/>
                </a:lnTo>
                <a:lnTo>
                  <a:pt x="107156" y="0"/>
                </a:lnTo>
                <a:lnTo>
                  <a:pt x="128588" y="7144"/>
                </a:lnTo>
                <a:lnTo>
                  <a:pt x="150019" y="14288"/>
                </a:lnTo>
                <a:lnTo>
                  <a:pt x="150019" y="35719"/>
                </a:lnTo>
                <a:lnTo>
                  <a:pt x="150019" y="57150"/>
                </a:lnTo>
                <a:lnTo>
                  <a:pt x="135731" y="78581"/>
                </a:lnTo>
                <a:lnTo>
                  <a:pt x="114300" y="107156"/>
                </a:lnTo>
                <a:lnTo>
                  <a:pt x="92869" y="128588"/>
                </a:lnTo>
                <a:lnTo>
                  <a:pt x="71438" y="142875"/>
                </a:lnTo>
                <a:lnTo>
                  <a:pt x="64294" y="150019"/>
                </a:lnTo>
                <a:lnTo>
                  <a:pt x="64294" y="142875"/>
                </a:lnTo>
                <a:lnTo>
                  <a:pt x="71438" y="121444"/>
                </a:lnTo>
                <a:lnTo>
                  <a:pt x="85725" y="100013"/>
                </a:lnTo>
                <a:lnTo>
                  <a:pt x="85725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507582" y="1357313"/>
            <a:ext cx="314326" cy="171451"/>
          </a:xfrm>
          <a:custGeom>
            <a:avLst/>
            <a:gdLst/>
            <a:ahLst/>
            <a:cxnLst/>
            <a:rect l="0" t="0" r="0" b="0"/>
            <a:pathLst>
              <a:path w="314326" h="171451">
                <a:moveTo>
                  <a:pt x="7143" y="92868"/>
                </a:moveTo>
                <a:lnTo>
                  <a:pt x="0" y="92868"/>
                </a:lnTo>
                <a:lnTo>
                  <a:pt x="0" y="100012"/>
                </a:lnTo>
                <a:lnTo>
                  <a:pt x="0" y="107156"/>
                </a:lnTo>
                <a:lnTo>
                  <a:pt x="0" y="114300"/>
                </a:lnTo>
                <a:lnTo>
                  <a:pt x="0" y="121443"/>
                </a:lnTo>
                <a:lnTo>
                  <a:pt x="7143" y="121443"/>
                </a:lnTo>
                <a:lnTo>
                  <a:pt x="21431" y="114300"/>
                </a:lnTo>
                <a:lnTo>
                  <a:pt x="35718" y="114300"/>
                </a:lnTo>
                <a:lnTo>
                  <a:pt x="50006" y="100012"/>
                </a:lnTo>
                <a:lnTo>
                  <a:pt x="64293" y="92868"/>
                </a:lnTo>
                <a:lnTo>
                  <a:pt x="78581" y="71437"/>
                </a:lnTo>
                <a:lnTo>
                  <a:pt x="85725" y="57150"/>
                </a:lnTo>
                <a:lnTo>
                  <a:pt x="92868" y="35718"/>
                </a:lnTo>
                <a:lnTo>
                  <a:pt x="92868" y="21431"/>
                </a:lnTo>
                <a:lnTo>
                  <a:pt x="85725" y="7143"/>
                </a:lnTo>
                <a:lnTo>
                  <a:pt x="78581" y="0"/>
                </a:lnTo>
                <a:lnTo>
                  <a:pt x="64293" y="0"/>
                </a:lnTo>
                <a:lnTo>
                  <a:pt x="50006" y="21431"/>
                </a:lnTo>
                <a:lnTo>
                  <a:pt x="35718" y="42862"/>
                </a:lnTo>
                <a:lnTo>
                  <a:pt x="21431" y="71437"/>
                </a:lnTo>
                <a:lnTo>
                  <a:pt x="14287" y="100012"/>
                </a:lnTo>
                <a:lnTo>
                  <a:pt x="7143" y="128587"/>
                </a:lnTo>
                <a:lnTo>
                  <a:pt x="7143" y="150018"/>
                </a:lnTo>
                <a:lnTo>
                  <a:pt x="21431" y="164306"/>
                </a:lnTo>
                <a:lnTo>
                  <a:pt x="28575" y="171450"/>
                </a:lnTo>
                <a:lnTo>
                  <a:pt x="50006" y="164306"/>
                </a:lnTo>
                <a:lnTo>
                  <a:pt x="71437" y="157162"/>
                </a:lnTo>
                <a:lnTo>
                  <a:pt x="92868" y="135731"/>
                </a:lnTo>
                <a:lnTo>
                  <a:pt x="107156" y="114300"/>
                </a:lnTo>
                <a:lnTo>
                  <a:pt x="128587" y="78581"/>
                </a:lnTo>
                <a:lnTo>
                  <a:pt x="142875" y="57150"/>
                </a:lnTo>
                <a:lnTo>
                  <a:pt x="150018" y="35718"/>
                </a:lnTo>
                <a:lnTo>
                  <a:pt x="164306" y="21431"/>
                </a:lnTo>
                <a:lnTo>
                  <a:pt x="164306" y="21431"/>
                </a:lnTo>
                <a:lnTo>
                  <a:pt x="157162" y="28575"/>
                </a:lnTo>
                <a:lnTo>
                  <a:pt x="150018" y="50006"/>
                </a:lnTo>
                <a:lnTo>
                  <a:pt x="142875" y="71437"/>
                </a:lnTo>
                <a:lnTo>
                  <a:pt x="135731" y="92868"/>
                </a:lnTo>
                <a:lnTo>
                  <a:pt x="128587" y="121443"/>
                </a:lnTo>
                <a:lnTo>
                  <a:pt x="121443" y="135731"/>
                </a:lnTo>
                <a:lnTo>
                  <a:pt x="121443" y="150018"/>
                </a:lnTo>
                <a:lnTo>
                  <a:pt x="121443" y="157162"/>
                </a:lnTo>
                <a:lnTo>
                  <a:pt x="128587" y="157162"/>
                </a:lnTo>
                <a:lnTo>
                  <a:pt x="135731" y="150018"/>
                </a:lnTo>
                <a:lnTo>
                  <a:pt x="150018" y="135731"/>
                </a:lnTo>
                <a:lnTo>
                  <a:pt x="164306" y="114300"/>
                </a:lnTo>
                <a:lnTo>
                  <a:pt x="178593" y="85725"/>
                </a:lnTo>
                <a:lnTo>
                  <a:pt x="200025" y="64293"/>
                </a:lnTo>
                <a:lnTo>
                  <a:pt x="207168" y="50006"/>
                </a:lnTo>
                <a:lnTo>
                  <a:pt x="207168" y="50006"/>
                </a:lnTo>
                <a:lnTo>
                  <a:pt x="214312" y="57150"/>
                </a:lnTo>
                <a:lnTo>
                  <a:pt x="214312" y="71437"/>
                </a:lnTo>
                <a:lnTo>
                  <a:pt x="221456" y="92868"/>
                </a:lnTo>
                <a:lnTo>
                  <a:pt x="228600" y="107156"/>
                </a:lnTo>
                <a:lnTo>
                  <a:pt x="235743" y="121443"/>
                </a:lnTo>
                <a:lnTo>
                  <a:pt x="242887" y="135731"/>
                </a:lnTo>
                <a:lnTo>
                  <a:pt x="250031" y="150018"/>
                </a:lnTo>
                <a:lnTo>
                  <a:pt x="264318" y="150018"/>
                </a:lnTo>
                <a:lnTo>
                  <a:pt x="278606" y="150018"/>
                </a:lnTo>
                <a:lnTo>
                  <a:pt x="292893" y="142875"/>
                </a:lnTo>
                <a:lnTo>
                  <a:pt x="314325" y="128587"/>
                </a:lnTo>
                <a:lnTo>
                  <a:pt x="314325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843338" y="1507331"/>
            <a:ext cx="64295" cy="121445"/>
          </a:xfrm>
          <a:custGeom>
            <a:avLst/>
            <a:gdLst/>
            <a:ahLst/>
            <a:cxnLst/>
            <a:rect l="0" t="0" r="0" b="0"/>
            <a:pathLst>
              <a:path w="64295" h="121445">
                <a:moveTo>
                  <a:pt x="64294" y="0"/>
                </a:moveTo>
                <a:lnTo>
                  <a:pt x="64294" y="0"/>
                </a:lnTo>
                <a:lnTo>
                  <a:pt x="64294" y="0"/>
                </a:lnTo>
                <a:lnTo>
                  <a:pt x="64294" y="7144"/>
                </a:lnTo>
                <a:lnTo>
                  <a:pt x="64294" y="7144"/>
                </a:lnTo>
                <a:lnTo>
                  <a:pt x="64294" y="21432"/>
                </a:lnTo>
                <a:lnTo>
                  <a:pt x="57150" y="42863"/>
                </a:lnTo>
                <a:lnTo>
                  <a:pt x="42862" y="64294"/>
                </a:lnTo>
                <a:lnTo>
                  <a:pt x="28575" y="92869"/>
                </a:lnTo>
                <a:lnTo>
                  <a:pt x="0" y="121444"/>
                </a:lnTo>
                <a:lnTo>
                  <a:pt x="0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43363" y="1364456"/>
            <a:ext cx="135732" cy="150020"/>
          </a:xfrm>
          <a:custGeom>
            <a:avLst/>
            <a:gdLst/>
            <a:ahLst/>
            <a:cxnLst/>
            <a:rect l="0" t="0" r="0" b="0"/>
            <a:pathLst>
              <a:path w="135732" h="150020">
                <a:moveTo>
                  <a:pt x="57150" y="0"/>
                </a:moveTo>
                <a:lnTo>
                  <a:pt x="50006" y="0"/>
                </a:lnTo>
                <a:lnTo>
                  <a:pt x="35719" y="14288"/>
                </a:lnTo>
                <a:lnTo>
                  <a:pt x="21431" y="35719"/>
                </a:lnTo>
                <a:lnTo>
                  <a:pt x="7144" y="64294"/>
                </a:lnTo>
                <a:lnTo>
                  <a:pt x="0" y="85725"/>
                </a:lnTo>
                <a:lnTo>
                  <a:pt x="0" y="114300"/>
                </a:lnTo>
                <a:lnTo>
                  <a:pt x="0" y="135732"/>
                </a:lnTo>
                <a:lnTo>
                  <a:pt x="14287" y="142875"/>
                </a:lnTo>
                <a:lnTo>
                  <a:pt x="35719" y="150019"/>
                </a:lnTo>
                <a:lnTo>
                  <a:pt x="64294" y="150019"/>
                </a:lnTo>
                <a:lnTo>
                  <a:pt x="92869" y="135732"/>
                </a:lnTo>
                <a:lnTo>
                  <a:pt x="114300" y="121444"/>
                </a:lnTo>
                <a:lnTo>
                  <a:pt x="135731" y="92869"/>
                </a:lnTo>
                <a:lnTo>
                  <a:pt x="135731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14813" y="1250156"/>
            <a:ext cx="78582" cy="271464"/>
          </a:xfrm>
          <a:custGeom>
            <a:avLst/>
            <a:gdLst/>
            <a:ahLst/>
            <a:cxnLst/>
            <a:rect l="0" t="0" r="0" b="0"/>
            <a:pathLst>
              <a:path w="78582" h="271464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1432"/>
                </a:lnTo>
                <a:lnTo>
                  <a:pt x="7144" y="50007"/>
                </a:lnTo>
                <a:lnTo>
                  <a:pt x="0" y="85725"/>
                </a:lnTo>
                <a:lnTo>
                  <a:pt x="7144" y="128588"/>
                </a:lnTo>
                <a:lnTo>
                  <a:pt x="7144" y="171450"/>
                </a:lnTo>
                <a:lnTo>
                  <a:pt x="7144" y="207169"/>
                </a:lnTo>
                <a:lnTo>
                  <a:pt x="14287" y="235744"/>
                </a:lnTo>
                <a:lnTo>
                  <a:pt x="21431" y="257175"/>
                </a:lnTo>
                <a:lnTo>
                  <a:pt x="28575" y="271463"/>
                </a:lnTo>
                <a:lnTo>
                  <a:pt x="35719" y="271463"/>
                </a:lnTo>
                <a:lnTo>
                  <a:pt x="42862" y="257175"/>
                </a:lnTo>
                <a:lnTo>
                  <a:pt x="57150" y="235744"/>
                </a:lnTo>
                <a:lnTo>
                  <a:pt x="71437" y="200025"/>
                </a:lnTo>
                <a:lnTo>
                  <a:pt x="78581" y="164307"/>
                </a:lnTo>
                <a:lnTo>
                  <a:pt x="78581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293394" y="1364456"/>
            <a:ext cx="85726" cy="142876"/>
          </a:xfrm>
          <a:custGeom>
            <a:avLst/>
            <a:gdLst/>
            <a:ahLst/>
            <a:cxnLst/>
            <a:rect l="0" t="0" r="0" b="0"/>
            <a:pathLst>
              <a:path w="85726" h="142876">
                <a:moveTo>
                  <a:pt x="7144" y="57150"/>
                </a:moveTo>
                <a:lnTo>
                  <a:pt x="7144" y="64294"/>
                </a:lnTo>
                <a:lnTo>
                  <a:pt x="0" y="78582"/>
                </a:lnTo>
                <a:lnTo>
                  <a:pt x="0" y="100013"/>
                </a:lnTo>
                <a:lnTo>
                  <a:pt x="7144" y="121444"/>
                </a:lnTo>
                <a:lnTo>
                  <a:pt x="7144" y="135732"/>
                </a:lnTo>
                <a:lnTo>
                  <a:pt x="21431" y="142875"/>
                </a:lnTo>
                <a:lnTo>
                  <a:pt x="28575" y="142875"/>
                </a:lnTo>
                <a:lnTo>
                  <a:pt x="42863" y="135732"/>
                </a:lnTo>
                <a:lnTo>
                  <a:pt x="64294" y="121444"/>
                </a:lnTo>
                <a:lnTo>
                  <a:pt x="71438" y="100013"/>
                </a:lnTo>
                <a:lnTo>
                  <a:pt x="85725" y="71438"/>
                </a:lnTo>
                <a:lnTo>
                  <a:pt x="85725" y="42863"/>
                </a:lnTo>
                <a:lnTo>
                  <a:pt x="78581" y="21432"/>
                </a:lnTo>
                <a:lnTo>
                  <a:pt x="71438" y="7144"/>
                </a:lnTo>
                <a:lnTo>
                  <a:pt x="50006" y="0"/>
                </a:lnTo>
                <a:lnTo>
                  <a:pt x="35719" y="7144"/>
                </a:lnTo>
                <a:lnTo>
                  <a:pt x="14288" y="21432"/>
                </a:lnTo>
                <a:lnTo>
                  <a:pt x="7144" y="35719"/>
                </a:lnTo>
                <a:lnTo>
                  <a:pt x="0" y="57150"/>
                </a:lnTo>
                <a:lnTo>
                  <a:pt x="0" y="71438"/>
                </a:lnTo>
                <a:lnTo>
                  <a:pt x="14288" y="78582"/>
                </a:lnTo>
                <a:lnTo>
                  <a:pt x="28575" y="85725"/>
                </a:lnTo>
                <a:lnTo>
                  <a:pt x="42863" y="78582"/>
                </a:lnTo>
                <a:lnTo>
                  <a:pt x="42863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414838" y="1335881"/>
            <a:ext cx="92870" cy="171451"/>
          </a:xfrm>
          <a:custGeom>
            <a:avLst/>
            <a:gdLst/>
            <a:ahLst/>
            <a:cxnLst/>
            <a:rect l="0" t="0" r="0" b="0"/>
            <a:pathLst>
              <a:path w="92870" h="171451">
                <a:moveTo>
                  <a:pt x="92869" y="0"/>
                </a:moveTo>
                <a:lnTo>
                  <a:pt x="85725" y="0"/>
                </a:lnTo>
                <a:lnTo>
                  <a:pt x="64294" y="7144"/>
                </a:lnTo>
                <a:lnTo>
                  <a:pt x="42862" y="21432"/>
                </a:lnTo>
                <a:lnTo>
                  <a:pt x="21431" y="28575"/>
                </a:lnTo>
                <a:lnTo>
                  <a:pt x="7144" y="35719"/>
                </a:lnTo>
                <a:lnTo>
                  <a:pt x="0" y="50007"/>
                </a:lnTo>
                <a:lnTo>
                  <a:pt x="0" y="57150"/>
                </a:lnTo>
                <a:lnTo>
                  <a:pt x="7144" y="64294"/>
                </a:lnTo>
                <a:lnTo>
                  <a:pt x="21431" y="71438"/>
                </a:lnTo>
                <a:lnTo>
                  <a:pt x="35719" y="78582"/>
                </a:lnTo>
                <a:lnTo>
                  <a:pt x="50006" y="85725"/>
                </a:lnTo>
                <a:lnTo>
                  <a:pt x="64294" y="92869"/>
                </a:lnTo>
                <a:lnTo>
                  <a:pt x="71437" y="107157"/>
                </a:lnTo>
                <a:lnTo>
                  <a:pt x="71437" y="121444"/>
                </a:lnTo>
                <a:lnTo>
                  <a:pt x="64294" y="135732"/>
                </a:lnTo>
                <a:lnTo>
                  <a:pt x="50006" y="157163"/>
                </a:lnTo>
                <a:lnTo>
                  <a:pt x="35719" y="171450"/>
                </a:lnTo>
                <a:lnTo>
                  <a:pt x="21431" y="171450"/>
                </a:lnTo>
                <a:lnTo>
                  <a:pt x="14287" y="171450"/>
                </a:lnTo>
                <a:lnTo>
                  <a:pt x="14287" y="164307"/>
                </a:lnTo>
                <a:lnTo>
                  <a:pt x="21431" y="142875"/>
                </a:lnTo>
                <a:lnTo>
                  <a:pt x="2143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21994" y="1364456"/>
            <a:ext cx="128589" cy="135733"/>
          </a:xfrm>
          <a:custGeom>
            <a:avLst/>
            <a:gdLst/>
            <a:ahLst/>
            <a:cxnLst/>
            <a:rect l="0" t="0" r="0" b="0"/>
            <a:pathLst>
              <a:path w="128589" h="135733">
                <a:moveTo>
                  <a:pt x="14288" y="71438"/>
                </a:moveTo>
                <a:lnTo>
                  <a:pt x="14288" y="71438"/>
                </a:lnTo>
                <a:lnTo>
                  <a:pt x="7144" y="78582"/>
                </a:lnTo>
                <a:lnTo>
                  <a:pt x="0" y="78582"/>
                </a:lnTo>
                <a:lnTo>
                  <a:pt x="7144" y="85725"/>
                </a:lnTo>
                <a:lnTo>
                  <a:pt x="14288" y="85725"/>
                </a:lnTo>
                <a:lnTo>
                  <a:pt x="21431" y="78582"/>
                </a:lnTo>
                <a:lnTo>
                  <a:pt x="42863" y="78582"/>
                </a:lnTo>
                <a:lnTo>
                  <a:pt x="57150" y="64294"/>
                </a:lnTo>
                <a:lnTo>
                  <a:pt x="78581" y="57150"/>
                </a:lnTo>
                <a:lnTo>
                  <a:pt x="92869" y="42863"/>
                </a:lnTo>
                <a:lnTo>
                  <a:pt x="107156" y="28575"/>
                </a:lnTo>
                <a:lnTo>
                  <a:pt x="114300" y="21432"/>
                </a:lnTo>
                <a:lnTo>
                  <a:pt x="114300" y="7144"/>
                </a:lnTo>
                <a:lnTo>
                  <a:pt x="107156" y="0"/>
                </a:lnTo>
                <a:lnTo>
                  <a:pt x="92869" y="7144"/>
                </a:lnTo>
                <a:lnTo>
                  <a:pt x="78581" y="14288"/>
                </a:lnTo>
                <a:lnTo>
                  <a:pt x="57150" y="35719"/>
                </a:lnTo>
                <a:lnTo>
                  <a:pt x="42863" y="57150"/>
                </a:lnTo>
                <a:lnTo>
                  <a:pt x="28575" y="85725"/>
                </a:lnTo>
                <a:lnTo>
                  <a:pt x="28575" y="107157"/>
                </a:lnTo>
                <a:lnTo>
                  <a:pt x="42863" y="128588"/>
                </a:lnTo>
                <a:lnTo>
                  <a:pt x="57150" y="135732"/>
                </a:lnTo>
                <a:lnTo>
                  <a:pt x="78581" y="135732"/>
                </a:lnTo>
                <a:lnTo>
                  <a:pt x="107156" y="135732"/>
                </a:lnTo>
                <a:lnTo>
                  <a:pt x="128588" y="121444"/>
                </a:lnTo>
                <a:lnTo>
                  <a:pt x="128588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743450" y="1493044"/>
            <a:ext cx="107158" cy="185738"/>
          </a:xfrm>
          <a:custGeom>
            <a:avLst/>
            <a:gdLst/>
            <a:ahLst/>
            <a:cxnLst/>
            <a:rect l="0" t="0" r="0" b="0"/>
            <a:pathLst>
              <a:path w="107158" h="185738">
                <a:moveTo>
                  <a:pt x="107157" y="0"/>
                </a:moveTo>
                <a:lnTo>
                  <a:pt x="100013" y="7144"/>
                </a:lnTo>
                <a:lnTo>
                  <a:pt x="100013" y="14287"/>
                </a:lnTo>
                <a:lnTo>
                  <a:pt x="92869" y="28575"/>
                </a:lnTo>
                <a:lnTo>
                  <a:pt x="78582" y="42862"/>
                </a:lnTo>
                <a:lnTo>
                  <a:pt x="64294" y="71437"/>
                </a:lnTo>
                <a:lnTo>
                  <a:pt x="50007" y="107156"/>
                </a:lnTo>
                <a:lnTo>
                  <a:pt x="35719" y="135731"/>
                </a:lnTo>
                <a:lnTo>
                  <a:pt x="14288" y="157162"/>
                </a:lnTo>
                <a:lnTo>
                  <a:pt x="7144" y="178594"/>
                </a:lnTo>
                <a:lnTo>
                  <a:pt x="0" y="185737"/>
                </a:lnTo>
                <a:lnTo>
                  <a:pt x="0" y="171450"/>
                </a:lnTo>
                <a:lnTo>
                  <a:pt x="0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022057" y="1293019"/>
            <a:ext cx="200026" cy="185738"/>
          </a:xfrm>
          <a:custGeom>
            <a:avLst/>
            <a:gdLst/>
            <a:ahLst/>
            <a:cxnLst/>
            <a:rect l="0" t="0" r="0" b="0"/>
            <a:pathLst>
              <a:path w="200026" h="185738">
                <a:moveTo>
                  <a:pt x="0" y="57150"/>
                </a:moveTo>
                <a:lnTo>
                  <a:pt x="0" y="57150"/>
                </a:lnTo>
                <a:lnTo>
                  <a:pt x="0" y="57150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64294"/>
                </a:lnTo>
                <a:lnTo>
                  <a:pt x="7144" y="85725"/>
                </a:lnTo>
                <a:lnTo>
                  <a:pt x="7144" y="107156"/>
                </a:lnTo>
                <a:lnTo>
                  <a:pt x="14288" y="128587"/>
                </a:lnTo>
                <a:lnTo>
                  <a:pt x="14288" y="150019"/>
                </a:lnTo>
                <a:lnTo>
                  <a:pt x="14288" y="171450"/>
                </a:lnTo>
                <a:lnTo>
                  <a:pt x="21431" y="178594"/>
                </a:lnTo>
                <a:lnTo>
                  <a:pt x="21431" y="185737"/>
                </a:lnTo>
                <a:lnTo>
                  <a:pt x="28575" y="185737"/>
                </a:lnTo>
                <a:lnTo>
                  <a:pt x="35719" y="171450"/>
                </a:lnTo>
                <a:lnTo>
                  <a:pt x="42863" y="142875"/>
                </a:lnTo>
                <a:lnTo>
                  <a:pt x="50006" y="114300"/>
                </a:lnTo>
                <a:lnTo>
                  <a:pt x="64294" y="78581"/>
                </a:lnTo>
                <a:lnTo>
                  <a:pt x="71438" y="50006"/>
                </a:lnTo>
                <a:lnTo>
                  <a:pt x="78581" y="21431"/>
                </a:lnTo>
                <a:lnTo>
                  <a:pt x="85725" y="7144"/>
                </a:lnTo>
                <a:lnTo>
                  <a:pt x="100013" y="0"/>
                </a:lnTo>
                <a:lnTo>
                  <a:pt x="114300" y="0"/>
                </a:lnTo>
                <a:lnTo>
                  <a:pt x="128588" y="0"/>
                </a:lnTo>
                <a:lnTo>
                  <a:pt x="150019" y="0"/>
                </a:lnTo>
                <a:lnTo>
                  <a:pt x="171450" y="7144"/>
                </a:lnTo>
                <a:lnTo>
                  <a:pt x="192881" y="14287"/>
                </a:lnTo>
                <a:lnTo>
                  <a:pt x="200025" y="14287"/>
                </a:lnTo>
                <a:lnTo>
                  <a:pt x="200025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157788" y="1328738"/>
            <a:ext cx="142876" cy="171451"/>
          </a:xfrm>
          <a:custGeom>
            <a:avLst/>
            <a:gdLst/>
            <a:ahLst/>
            <a:cxnLst/>
            <a:rect l="0" t="0" r="0" b="0"/>
            <a:pathLst>
              <a:path w="142876" h="171451">
                <a:moveTo>
                  <a:pt x="0" y="85725"/>
                </a:moveTo>
                <a:lnTo>
                  <a:pt x="0" y="92868"/>
                </a:lnTo>
                <a:lnTo>
                  <a:pt x="7144" y="92868"/>
                </a:lnTo>
                <a:lnTo>
                  <a:pt x="14288" y="100012"/>
                </a:lnTo>
                <a:lnTo>
                  <a:pt x="21432" y="100012"/>
                </a:lnTo>
                <a:lnTo>
                  <a:pt x="35719" y="100012"/>
                </a:lnTo>
                <a:lnTo>
                  <a:pt x="57150" y="85725"/>
                </a:lnTo>
                <a:lnTo>
                  <a:pt x="78582" y="78581"/>
                </a:lnTo>
                <a:lnTo>
                  <a:pt x="100013" y="64293"/>
                </a:lnTo>
                <a:lnTo>
                  <a:pt x="121444" y="50006"/>
                </a:lnTo>
                <a:lnTo>
                  <a:pt x="135732" y="35718"/>
                </a:lnTo>
                <a:lnTo>
                  <a:pt x="142875" y="21431"/>
                </a:lnTo>
                <a:lnTo>
                  <a:pt x="142875" y="7143"/>
                </a:lnTo>
                <a:lnTo>
                  <a:pt x="135732" y="0"/>
                </a:lnTo>
                <a:lnTo>
                  <a:pt x="121444" y="7143"/>
                </a:lnTo>
                <a:lnTo>
                  <a:pt x="92869" y="21431"/>
                </a:lnTo>
                <a:lnTo>
                  <a:pt x="71438" y="42862"/>
                </a:lnTo>
                <a:lnTo>
                  <a:pt x="42863" y="78581"/>
                </a:lnTo>
                <a:lnTo>
                  <a:pt x="21432" y="107156"/>
                </a:lnTo>
                <a:lnTo>
                  <a:pt x="21432" y="135731"/>
                </a:lnTo>
                <a:lnTo>
                  <a:pt x="14288" y="157162"/>
                </a:lnTo>
                <a:lnTo>
                  <a:pt x="21432" y="164306"/>
                </a:lnTo>
                <a:lnTo>
                  <a:pt x="50007" y="171450"/>
                </a:lnTo>
                <a:lnTo>
                  <a:pt x="71438" y="157162"/>
                </a:lnTo>
                <a:lnTo>
                  <a:pt x="107157" y="150018"/>
                </a:lnTo>
                <a:lnTo>
                  <a:pt x="135732" y="128587"/>
                </a:lnTo>
                <a:lnTo>
                  <a:pt x="135732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364957" y="1357313"/>
            <a:ext cx="185739" cy="114301"/>
          </a:xfrm>
          <a:custGeom>
            <a:avLst/>
            <a:gdLst/>
            <a:ahLst/>
            <a:cxnLst/>
            <a:rect l="0" t="0" r="0" b="0"/>
            <a:pathLst>
              <a:path w="185739" h="114301">
                <a:moveTo>
                  <a:pt x="64294" y="0"/>
                </a:moveTo>
                <a:lnTo>
                  <a:pt x="64294" y="0"/>
                </a:lnTo>
                <a:lnTo>
                  <a:pt x="50006" y="7143"/>
                </a:lnTo>
                <a:lnTo>
                  <a:pt x="42863" y="14287"/>
                </a:lnTo>
                <a:lnTo>
                  <a:pt x="35719" y="21431"/>
                </a:lnTo>
                <a:lnTo>
                  <a:pt x="21431" y="35718"/>
                </a:lnTo>
                <a:lnTo>
                  <a:pt x="14288" y="57150"/>
                </a:lnTo>
                <a:lnTo>
                  <a:pt x="7144" y="71437"/>
                </a:lnTo>
                <a:lnTo>
                  <a:pt x="0" y="92868"/>
                </a:lnTo>
                <a:lnTo>
                  <a:pt x="0" y="107156"/>
                </a:lnTo>
                <a:lnTo>
                  <a:pt x="7144" y="114300"/>
                </a:lnTo>
                <a:lnTo>
                  <a:pt x="21431" y="114300"/>
                </a:lnTo>
                <a:lnTo>
                  <a:pt x="28575" y="107156"/>
                </a:lnTo>
                <a:lnTo>
                  <a:pt x="50006" y="92868"/>
                </a:lnTo>
                <a:lnTo>
                  <a:pt x="64294" y="78581"/>
                </a:lnTo>
                <a:lnTo>
                  <a:pt x="85725" y="57150"/>
                </a:lnTo>
                <a:lnTo>
                  <a:pt x="92869" y="35718"/>
                </a:lnTo>
                <a:lnTo>
                  <a:pt x="100013" y="21431"/>
                </a:lnTo>
                <a:lnTo>
                  <a:pt x="100013" y="14287"/>
                </a:lnTo>
                <a:lnTo>
                  <a:pt x="100013" y="21431"/>
                </a:lnTo>
                <a:lnTo>
                  <a:pt x="92869" y="35718"/>
                </a:lnTo>
                <a:lnTo>
                  <a:pt x="92869" y="57150"/>
                </a:lnTo>
                <a:lnTo>
                  <a:pt x="85725" y="78581"/>
                </a:lnTo>
                <a:lnTo>
                  <a:pt x="92869" y="92868"/>
                </a:lnTo>
                <a:lnTo>
                  <a:pt x="100013" y="107156"/>
                </a:lnTo>
                <a:lnTo>
                  <a:pt x="107156" y="107156"/>
                </a:lnTo>
                <a:lnTo>
                  <a:pt x="128588" y="114300"/>
                </a:lnTo>
                <a:lnTo>
                  <a:pt x="142875" y="107156"/>
                </a:lnTo>
                <a:lnTo>
                  <a:pt x="164306" y="92868"/>
                </a:lnTo>
                <a:lnTo>
                  <a:pt x="185738" y="71437"/>
                </a:lnTo>
                <a:lnTo>
                  <a:pt x="18573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536407" y="1185863"/>
            <a:ext cx="278607" cy="271463"/>
          </a:xfrm>
          <a:custGeom>
            <a:avLst/>
            <a:gdLst/>
            <a:ahLst/>
            <a:cxnLst/>
            <a:rect l="0" t="0" r="0" b="0"/>
            <a:pathLst>
              <a:path w="278607" h="271463">
                <a:moveTo>
                  <a:pt x="85725" y="192881"/>
                </a:moveTo>
                <a:lnTo>
                  <a:pt x="85725" y="192881"/>
                </a:lnTo>
                <a:lnTo>
                  <a:pt x="85725" y="185737"/>
                </a:lnTo>
                <a:lnTo>
                  <a:pt x="85725" y="178593"/>
                </a:lnTo>
                <a:lnTo>
                  <a:pt x="78581" y="171450"/>
                </a:lnTo>
                <a:lnTo>
                  <a:pt x="71438" y="171450"/>
                </a:lnTo>
                <a:lnTo>
                  <a:pt x="57150" y="171450"/>
                </a:lnTo>
                <a:lnTo>
                  <a:pt x="42863" y="178593"/>
                </a:lnTo>
                <a:lnTo>
                  <a:pt x="28575" y="192881"/>
                </a:lnTo>
                <a:lnTo>
                  <a:pt x="14288" y="214312"/>
                </a:lnTo>
                <a:lnTo>
                  <a:pt x="0" y="228600"/>
                </a:lnTo>
                <a:lnTo>
                  <a:pt x="0" y="250031"/>
                </a:lnTo>
                <a:lnTo>
                  <a:pt x="0" y="264318"/>
                </a:lnTo>
                <a:lnTo>
                  <a:pt x="0" y="271462"/>
                </a:lnTo>
                <a:lnTo>
                  <a:pt x="7144" y="271462"/>
                </a:lnTo>
                <a:lnTo>
                  <a:pt x="21431" y="264318"/>
                </a:lnTo>
                <a:lnTo>
                  <a:pt x="35719" y="250031"/>
                </a:lnTo>
                <a:lnTo>
                  <a:pt x="57150" y="235743"/>
                </a:lnTo>
                <a:lnTo>
                  <a:pt x="78581" y="207168"/>
                </a:lnTo>
                <a:lnTo>
                  <a:pt x="107156" y="185737"/>
                </a:lnTo>
                <a:lnTo>
                  <a:pt x="121444" y="157162"/>
                </a:lnTo>
                <a:lnTo>
                  <a:pt x="142875" y="121443"/>
                </a:lnTo>
                <a:lnTo>
                  <a:pt x="150019" y="85725"/>
                </a:lnTo>
                <a:lnTo>
                  <a:pt x="164306" y="50006"/>
                </a:lnTo>
                <a:lnTo>
                  <a:pt x="164306" y="21431"/>
                </a:lnTo>
                <a:lnTo>
                  <a:pt x="164306" y="0"/>
                </a:lnTo>
                <a:lnTo>
                  <a:pt x="150019" y="0"/>
                </a:lnTo>
                <a:lnTo>
                  <a:pt x="128588" y="7143"/>
                </a:lnTo>
                <a:lnTo>
                  <a:pt x="107156" y="28575"/>
                </a:lnTo>
                <a:lnTo>
                  <a:pt x="92869" y="57150"/>
                </a:lnTo>
                <a:lnTo>
                  <a:pt x="78581" y="100012"/>
                </a:lnTo>
                <a:lnTo>
                  <a:pt x="78581" y="135731"/>
                </a:lnTo>
                <a:lnTo>
                  <a:pt x="85725" y="171450"/>
                </a:lnTo>
                <a:lnTo>
                  <a:pt x="107156" y="200025"/>
                </a:lnTo>
                <a:lnTo>
                  <a:pt x="128588" y="221456"/>
                </a:lnTo>
                <a:lnTo>
                  <a:pt x="157163" y="235743"/>
                </a:lnTo>
                <a:lnTo>
                  <a:pt x="185738" y="242887"/>
                </a:lnTo>
                <a:lnTo>
                  <a:pt x="221456" y="250031"/>
                </a:lnTo>
                <a:lnTo>
                  <a:pt x="250031" y="242887"/>
                </a:lnTo>
                <a:lnTo>
                  <a:pt x="278606" y="242887"/>
                </a:lnTo>
                <a:lnTo>
                  <a:pt x="278606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736432" y="1464469"/>
            <a:ext cx="78582" cy="185738"/>
          </a:xfrm>
          <a:custGeom>
            <a:avLst/>
            <a:gdLst/>
            <a:ahLst/>
            <a:cxnLst/>
            <a:rect l="0" t="0" r="0" b="0"/>
            <a:pathLst>
              <a:path w="78582" h="185738">
                <a:moveTo>
                  <a:pt x="64294" y="0"/>
                </a:moveTo>
                <a:lnTo>
                  <a:pt x="71438" y="0"/>
                </a:lnTo>
                <a:lnTo>
                  <a:pt x="71438" y="7144"/>
                </a:lnTo>
                <a:lnTo>
                  <a:pt x="78581" y="14287"/>
                </a:lnTo>
                <a:lnTo>
                  <a:pt x="78581" y="28575"/>
                </a:lnTo>
                <a:lnTo>
                  <a:pt x="78581" y="50006"/>
                </a:lnTo>
                <a:lnTo>
                  <a:pt x="64294" y="78581"/>
                </a:lnTo>
                <a:lnTo>
                  <a:pt x="57150" y="107156"/>
                </a:lnTo>
                <a:lnTo>
                  <a:pt x="35719" y="135731"/>
                </a:lnTo>
                <a:lnTo>
                  <a:pt x="14288" y="164306"/>
                </a:lnTo>
                <a:lnTo>
                  <a:pt x="7144" y="178594"/>
                </a:lnTo>
                <a:lnTo>
                  <a:pt x="0" y="185737"/>
                </a:lnTo>
                <a:lnTo>
                  <a:pt x="0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936457" y="1293019"/>
            <a:ext cx="235745" cy="228601"/>
          </a:xfrm>
          <a:custGeom>
            <a:avLst/>
            <a:gdLst/>
            <a:ahLst/>
            <a:cxnLst/>
            <a:rect l="0" t="0" r="0" b="0"/>
            <a:pathLst>
              <a:path w="235745" h="228601">
                <a:moveTo>
                  <a:pt x="28575" y="92869"/>
                </a:moveTo>
                <a:lnTo>
                  <a:pt x="21431" y="92869"/>
                </a:lnTo>
                <a:lnTo>
                  <a:pt x="21431" y="85725"/>
                </a:lnTo>
                <a:lnTo>
                  <a:pt x="21431" y="85725"/>
                </a:lnTo>
                <a:lnTo>
                  <a:pt x="21431" y="78581"/>
                </a:lnTo>
                <a:lnTo>
                  <a:pt x="14288" y="85725"/>
                </a:lnTo>
                <a:lnTo>
                  <a:pt x="14288" y="100012"/>
                </a:lnTo>
                <a:lnTo>
                  <a:pt x="7144" y="121444"/>
                </a:lnTo>
                <a:lnTo>
                  <a:pt x="7144" y="150019"/>
                </a:lnTo>
                <a:lnTo>
                  <a:pt x="0" y="171450"/>
                </a:lnTo>
                <a:lnTo>
                  <a:pt x="0" y="192881"/>
                </a:lnTo>
                <a:lnTo>
                  <a:pt x="7144" y="214312"/>
                </a:lnTo>
                <a:lnTo>
                  <a:pt x="14288" y="228600"/>
                </a:lnTo>
                <a:lnTo>
                  <a:pt x="21431" y="228600"/>
                </a:lnTo>
                <a:lnTo>
                  <a:pt x="35719" y="228600"/>
                </a:lnTo>
                <a:lnTo>
                  <a:pt x="50006" y="221456"/>
                </a:lnTo>
                <a:lnTo>
                  <a:pt x="71438" y="200025"/>
                </a:lnTo>
                <a:lnTo>
                  <a:pt x="92869" y="171450"/>
                </a:lnTo>
                <a:lnTo>
                  <a:pt x="114300" y="142875"/>
                </a:lnTo>
                <a:lnTo>
                  <a:pt x="128588" y="114300"/>
                </a:lnTo>
                <a:lnTo>
                  <a:pt x="142875" y="85725"/>
                </a:lnTo>
                <a:lnTo>
                  <a:pt x="150019" y="78581"/>
                </a:lnTo>
                <a:lnTo>
                  <a:pt x="157163" y="78581"/>
                </a:lnTo>
                <a:lnTo>
                  <a:pt x="150019" y="85725"/>
                </a:lnTo>
                <a:lnTo>
                  <a:pt x="150019" y="107156"/>
                </a:lnTo>
                <a:lnTo>
                  <a:pt x="142875" y="128587"/>
                </a:lnTo>
                <a:lnTo>
                  <a:pt x="142875" y="150019"/>
                </a:lnTo>
                <a:lnTo>
                  <a:pt x="142875" y="164306"/>
                </a:lnTo>
                <a:lnTo>
                  <a:pt x="150019" y="171450"/>
                </a:lnTo>
                <a:lnTo>
                  <a:pt x="157163" y="178594"/>
                </a:lnTo>
                <a:lnTo>
                  <a:pt x="164306" y="178594"/>
                </a:lnTo>
                <a:lnTo>
                  <a:pt x="171450" y="171450"/>
                </a:lnTo>
                <a:lnTo>
                  <a:pt x="192881" y="157162"/>
                </a:lnTo>
                <a:lnTo>
                  <a:pt x="207169" y="142875"/>
                </a:lnTo>
                <a:lnTo>
                  <a:pt x="221456" y="114300"/>
                </a:lnTo>
                <a:lnTo>
                  <a:pt x="228600" y="85725"/>
                </a:lnTo>
                <a:lnTo>
                  <a:pt x="235744" y="57150"/>
                </a:lnTo>
                <a:lnTo>
                  <a:pt x="235744" y="28575"/>
                </a:lnTo>
                <a:lnTo>
                  <a:pt x="228600" y="7144"/>
                </a:lnTo>
                <a:lnTo>
                  <a:pt x="214313" y="0"/>
                </a:lnTo>
                <a:lnTo>
                  <a:pt x="200025" y="0"/>
                </a:lnTo>
                <a:lnTo>
                  <a:pt x="185738" y="7144"/>
                </a:lnTo>
                <a:lnTo>
                  <a:pt x="178594" y="14287"/>
                </a:lnTo>
                <a:lnTo>
                  <a:pt x="171450" y="21431"/>
                </a:lnTo>
                <a:lnTo>
                  <a:pt x="178594" y="35719"/>
                </a:lnTo>
                <a:lnTo>
                  <a:pt x="185738" y="35719"/>
                </a:lnTo>
                <a:lnTo>
                  <a:pt x="18573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200776" y="1350169"/>
            <a:ext cx="107157" cy="107157"/>
          </a:xfrm>
          <a:custGeom>
            <a:avLst/>
            <a:gdLst/>
            <a:ahLst/>
            <a:cxnLst/>
            <a:rect l="0" t="0" r="0" b="0"/>
            <a:pathLst>
              <a:path w="107157" h="107157">
                <a:moveTo>
                  <a:pt x="0" y="7144"/>
                </a:move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0" y="57150"/>
                </a:lnTo>
                <a:lnTo>
                  <a:pt x="0" y="78581"/>
                </a:lnTo>
                <a:lnTo>
                  <a:pt x="7144" y="92869"/>
                </a:lnTo>
                <a:lnTo>
                  <a:pt x="7144" y="100012"/>
                </a:lnTo>
                <a:lnTo>
                  <a:pt x="14287" y="107156"/>
                </a:lnTo>
                <a:lnTo>
                  <a:pt x="14287" y="107156"/>
                </a:lnTo>
                <a:lnTo>
                  <a:pt x="21431" y="107156"/>
                </a:lnTo>
                <a:lnTo>
                  <a:pt x="28575" y="100012"/>
                </a:lnTo>
                <a:lnTo>
                  <a:pt x="28575" y="85725"/>
                </a:lnTo>
                <a:lnTo>
                  <a:pt x="35719" y="71437"/>
                </a:lnTo>
                <a:lnTo>
                  <a:pt x="35719" y="50006"/>
                </a:lnTo>
                <a:lnTo>
                  <a:pt x="42862" y="28575"/>
                </a:lnTo>
                <a:lnTo>
                  <a:pt x="50006" y="14287"/>
                </a:lnTo>
                <a:lnTo>
                  <a:pt x="50006" y="7144"/>
                </a:lnTo>
                <a:lnTo>
                  <a:pt x="64294" y="0"/>
                </a:lnTo>
                <a:lnTo>
                  <a:pt x="71437" y="0"/>
                </a:lnTo>
                <a:lnTo>
                  <a:pt x="92869" y="7144"/>
                </a:lnTo>
                <a:lnTo>
                  <a:pt x="107156" y="7144"/>
                </a:lnTo>
                <a:lnTo>
                  <a:pt x="10715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322220" y="1328738"/>
            <a:ext cx="71438" cy="107157"/>
          </a:xfrm>
          <a:custGeom>
            <a:avLst/>
            <a:gdLst/>
            <a:ahLst/>
            <a:cxnLst/>
            <a:rect l="0" t="0" r="0" b="0"/>
            <a:pathLst>
              <a:path w="71438" h="107157">
                <a:moveTo>
                  <a:pt x="35718" y="57150"/>
                </a:moveTo>
                <a:lnTo>
                  <a:pt x="28575" y="57150"/>
                </a:lnTo>
                <a:lnTo>
                  <a:pt x="21431" y="64293"/>
                </a:lnTo>
                <a:lnTo>
                  <a:pt x="14287" y="71437"/>
                </a:lnTo>
                <a:lnTo>
                  <a:pt x="7143" y="78581"/>
                </a:lnTo>
                <a:lnTo>
                  <a:pt x="0" y="85725"/>
                </a:lnTo>
                <a:lnTo>
                  <a:pt x="0" y="92868"/>
                </a:lnTo>
                <a:lnTo>
                  <a:pt x="0" y="100012"/>
                </a:lnTo>
                <a:lnTo>
                  <a:pt x="7143" y="100012"/>
                </a:lnTo>
                <a:lnTo>
                  <a:pt x="7143" y="107156"/>
                </a:lnTo>
                <a:lnTo>
                  <a:pt x="21431" y="107156"/>
                </a:lnTo>
                <a:lnTo>
                  <a:pt x="28575" y="107156"/>
                </a:lnTo>
                <a:lnTo>
                  <a:pt x="35718" y="107156"/>
                </a:lnTo>
                <a:lnTo>
                  <a:pt x="42862" y="100012"/>
                </a:lnTo>
                <a:lnTo>
                  <a:pt x="57150" y="85725"/>
                </a:lnTo>
                <a:lnTo>
                  <a:pt x="64293" y="57150"/>
                </a:lnTo>
                <a:lnTo>
                  <a:pt x="64293" y="28575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400801" y="1107281"/>
            <a:ext cx="50007" cy="21433"/>
          </a:xfrm>
          <a:custGeom>
            <a:avLst/>
            <a:gdLst/>
            <a:ahLst/>
            <a:cxnLst/>
            <a:rect l="0" t="0" r="0" b="0"/>
            <a:pathLst>
              <a:path w="50007" h="21433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7144"/>
                </a:lnTo>
                <a:lnTo>
                  <a:pt x="42862" y="14288"/>
                </a:lnTo>
                <a:lnTo>
                  <a:pt x="50006" y="21432"/>
                </a:lnTo>
                <a:lnTo>
                  <a:pt x="50006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443663" y="1171575"/>
            <a:ext cx="50008" cy="285751"/>
          </a:xfrm>
          <a:custGeom>
            <a:avLst/>
            <a:gdLst/>
            <a:ahLst/>
            <a:cxnLst/>
            <a:rect l="0" t="0" r="0" b="0"/>
            <a:pathLst>
              <a:path w="50008" h="285751">
                <a:moveTo>
                  <a:pt x="21432" y="0"/>
                </a:moveTo>
                <a:lnTo>
                  <a:pt x="21432" y="0"/>
                </a:lnTo>
                <a:lnTo>
                  <a:pt x="21432" y="0"/>
                </a:lnTo>
                <a:lnTo>
                  <a:pt x="21432" y="0"/>
                </a:lnTo>
                <a:lnTo>
                  <a:pt x="14288" y="0"/>
                </a:lnTo>
                <a:lnTo>
                  <a:pt x="14288" y="14288"/>
                </a:lnTo>
                <a:lnTo>
                  <a:pt x="14288" y="21431"/>
                </a:lnTo>
                <a:lnTo>
                  <a:pt x="14288" y="42863"/>
                </a:lnTo>
                <a:lnTo>
                  <a:pt x="7144" y="71438"/>
                </a:lnTo>
                <a:lnTo>
                  <a:pt x="7144" y="100013"/>
                </a:lnTo>
                <a:lnTo>
                  <a:pt x="0" y="135731"/>
                </a:lnTo>
                <a:lnTo>
                  <a:pt x="0" y="178594"/>
                </a:lnTo>
                <a:lnTo>
                  <a:pt x="0" y="214313"/>
                </a:lnTo>
                <a:lnTo>
                  <a:pt x="0" y="242888"/>
                </a:lnTo>
                <a:lnTo>
                  <a:pt x="7144" y="264319"/>
                </a:lnTo>
                <a:lnTo>
                  <a:pt x="14288" y="278606"/>
                </a:lnTo>
                <a:lnTo>
                  <a:pt x="21432" y="285750"/>
                </a:lnTo>
                <a:lnTo>
                  <a:pt x="35719" y="285750"/>
                </a:lnTo>
                <a:lnTo>
                  <a:pt x="42863" y="271463"/>
                </a:lnTo>
                <a:lnTo>
                  <a:pt x="50007" y="257175"/>
                </a:lnTo>
                <a:lnTo>
                  <a:pt x="50007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379370" y="1307306"/>
            <a:ext cx="178594" cy="14289"/>
          </a:xfrm>
          <a:custGeom>
            <a:avLst/>
            <a:gdLst/>
            <a:ahLst/>
            <a:cxnLst/>
            <a:rect l="0" t="0" r="0" b="0"/>
            <a:pathLst>
              <a:path w="178594" h="14289">
                <a:moveTo>
                  <a:pt x="0" y="14288"/>
                </a:moveTo>
                <a:lnTo>
                  <a:pt x="7143" y="7144"/>
                </a:lnTo>
                <a:lnTo>
                  <a:pt x="7143" y="7144"/>
                </a:lnTo>
                <a:lnTo>
                  <a:pt x="21431" y="0"/>
                </a:lnTo>
                <a:lnTo>
                  <a:pt x="42862" y="0"/>
                </a:lnTo>
                <a:lnTo>
                  <a:pt x="64293" y="0"/>
                </a:lnTo>
                <a:lnTo>
                  <a:pt x="85725" y="0"/>
                </a:lnTo>
                <a:lnTo>
                  <a:pt x="114300" y="0"/>
                </a:lnTo>
                <a:lnTo>
                  <a:pt x="135731" y="0"/>
                </a:lnTo>
                <a:lnTo>
                  <a:pt x="150018" y="7144"/>
                </a:lnTo>
                <a:lnTo>
                  <a:pt x="164306" y="7144"/>
                </a:lnTo>
                <a:lnTo>
                  <a:pt x="178593" y="14288"/>
                </a:lnTo>
                <a:lnTo>
                  <a:pt x="178593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500813" y="1321594"/>
            <a:ext cx="142876" cy="135732"/>
          </a:xfrm>
          <a:custGeom>
            <a:avLst/>
            <a:gdLst/>
            <a:ahLst/>
            <a:cxnLst/>
            <a:rect l="0" t="0" r="0" b="0"/>
            <a:pathLst>
              <a:path w="142876" h="135732">
                <a:moveTo>
                  <a:pt x="0" y="64294"/>
                </a:moveTo>
                <a:lnTo>
                  <a:pt x="7144" y="64294"/>
                </a:lnTo>
                <a:lnTo>
                  <a:pt x="14288" y="64294"/>
                </a:lnTo>
                <a:lnTo>
                  <a:pt x="21432" y="64294"/>
                </a:lnTo>
                <a:lnTo>
                  <a:pt x="35719" y="57150"/>
                </a:lnTo>
                <a:lnTo>
                  <a:pt x="50007" y="57150"/>
                </a:lnTo>
                <a:lnTo>
                  <a:pt x="71438" y="50006"/>
                </a:lnTo>
                <a:lnTo>
                  <a:pt x="100013" y="42862"/>
                </a:lnTo>
                <a:lnTo>
                  <a:pt x="114300" y="35719"/>
                </a:lnTo>
                <a:lnTo>
                  <a:pt x="128588" y="28575"/>
                </a:lnTo>
                <a:lnTo>
                  <a:pt x="142875" y="14287"/>
                </a:lnTo>
                <a:lnTo>
                  <a:pt x="142875" y="7144"/>
                </a:lnTo>
                <a:lnTo>
                  <a:pt x="135732" y="0"/>
                </a:lnTo>
                <a:lnTo>
                  <a:pt x="128588" y="7144"/>
                </a:lnTo>
                <a:lnTo>
                  <a:pt x="107157" y="14287"/>
                </a:lnTo>
                <a:lnTo>
                  <a:pt x="85725" y="28575"/>
                </a:lnTo>
                <a:lnTo>
                  <a:pt x="64294" y="57150"/>
                </a:lnTo>
                <a:lnTo>
                  <a:pt x="57150" y="78581"/>
                </a:lnTo>
                <a:lnTo>
                  <a:pt x="50007" y="100012"/>
                </a:lnTo>
                <a:lnTo>
                  <a:pt x="64294" y="121444"/>
                </a:lnTo>
                <a:lnTo>
                  <a:pt x="71438" y="128587"/>
                </a:lnTo>
                <a:lnTo>
                  <a:pt x="92869" y="135731"/>
                </a:lnTo>
                <a:lnTo>
                  <a:pt x="92869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092994" y="2950369"/>
            <a:ext cx="600076" cy="35720"/>
          </a:xfrm>
          <a:custGeom>
            <a:avLst/>
            <a:gdLst/>
            <a:ahLst/>
            <a:cxnLst/>
            <a:rect l="0" t="0" r="0" b="0"/>
            <a:pathLst>
              <a:path w="600076" h="35720">
                <a:moveTo>
                  <a:pt x="7144" y="0"/>
                </a:move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28575"/>
                </a:lnTo>
                <a:lnTo>
                  <a:pt x="14287" y="28575"/>
                </a:lnTo>
                <a:lnTo>
                  <a:pt x="28575" y="35719"/>
                </a:lnTo>
                <a:lnTo>
                  <a:pt x="57150" y="35719"/>
                </a:lnTo>
                <a:lnTo>
                  <a:pt x="85725" y="35719"/>
                </a:lnTo>
                <a:lnTo>
                  <a:pt x="128587" y="28575"/>
                </a:lnTo>
                <a:lnTo>
                  <a:pt x="171450" y="21431"/>
                </a:lnTo>
                <a:lnTo>
                  <a:pt x="221456" y="21431"/>
                </a:lnTo>
                <a:lnTo>
                  <a:pt x="264319" y="14287"/>
                </a:lnTo>
                <a:lnTo>
                  <a:pt x="314325" y="7144"/>
                </a:lnTo>
                <a:lnTo>
                  <a:pt x="364331" y="7144"/>
                </a:lnTo>
                <a:lnTo>
                  <a:pt x="414337" y="14287"/>
                </a:lnTo>
                <a:lnTo>
                  <a:pt x="464344" y="21431"/>
                </a:lnTo>
                <a:lnTo>
                  <a:pt x="500062" y="28575"/>
                </a:lnTo>
                <a:lnTo>
                  <a:pt x="535781" y="28575"/>
                </a:lnTo>
                <a:lnTo>
                  <a:pt x="557212" y="28575"/>
                </a:lnTo>
                <a:lnTo>
                  <a:pt x="578644" y="21431"/>
                </a:lnTo>
                <a:lnTo>
                  <a:pt x="592931" y="14287"/>
                </a:lnTo>
                <a:lnTo>
                  <a:pt x="600075" y="0"/>
                </a:lnTo>
                <a:lnTo>
                  <a:pt x="6000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986088" y="1957388"/>
            <a:ext cx="564357" cy="14288"/>
          </a:xfrm>
          <a:custGeom>
            <a:avLst/>
            <a:gdLst/>
            <a:ahLst/>
            <a:cxnLst/>
            <a:rect l="0" t="0" r="0" b="0"/>
            <a:pathLst>
              <a:path w="564357" h="14288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14287" y="7143"/>
                </a:lnTo>
                <a:lnTo>
                  <a:pt x="28575" y="7143"/>
                </a:lnTo>
                <a:lnTo>
                  <a:pt x="64294" y="7143"/>
                </a:lnTo>
                <a:lnTo>
                  <a:pt x="114300" y="0"/>
                </a:lnTo>
                <a:lnTo>
                  <a:pt x="178594" y="0"/>
                </a:lnTo>
                <a:lnTo>
                  <a:pt x="242887" y="0"/>
                </a:lnTo>
                <a:lnTo>
                  <a:pt x="321469" y="0"/>
                </a:lnTo>
                <a:lnTo>
                  <a:pt x="400050" y="7143"/>
                </a:lnTo>
                <a:lnTo>
                  <a:pt x="478631" y="7143"/>
                </a:lnTo>
                <a:lnTo>
                  <a:pt x="564356" y="7143"/>
                </a:lnTo>
                <a:lnTo>
                  <a:pt x="564356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221706" y="5686425"/>
            <a:ext cx="314327" cy="264320"/>
          </a:xfrm>
          <a:custGeom>
            <a:avLst/>
            <a:gdLst/>
            <a:ahLst/>
            <a:cxnLst/>
            <a:rect l="0" t="0" r="0" b="0"/>
            <a:pathLst>
              <a:path w="314327" h="264320">
                <a:moveTo>
                  <a:pt x="0" y="228600"/>
                </a:moveTo>
                <a:lnTo>
                  <a:pt x="0" y="228600"/>
                </a:lnTo>
                <a:lnTo>
                  <a:pt x="0" y="228600"/>
                </a:lnTo>
                <a:lnTo>
                  <a:pt x="0" y="221456"/>
                </a:lnTo>
                <a:lnTo>
                  <a:pt x="0" y="221456"/>
                </a:lnTo>
                <a:lnTo>
                  <a:pt x="0" y="221456"/>
                </a:lnTo>
                <a:lnTo>
                  <a:pt x="0" y="221456"/>
                </a:lnTo>
                <a:lnTo>
                  <a:pt x="0" y="221456"/>
                </a:lnTo>
                <a:lnTo>
                  <a:pt x="0" y="228600"/>
                </a:lnTo>
                <a:lnTo>
                  <a:pt x="0" y="228600"/>
                </a:lnTo>
                <a:lnTo>
                  <a:pt x="0" y="235744"/>
                </a:lnTo>
                <a:lnTo>
                  <a:pt x="0" y="250031"/>
                </a:lnTo>
                <a:lnTo>
                  <a:pt x="7144" y="257175"/>
                </a:lnTo>
                <a:lnTo>
                  <a:pt x="14288" y="264319"/>
                </a:lnTo>
                <a:lnTo>
                  <a:pt x="35719" y="257175"/>
                </a:lnTo>
                <a:lnTo>
                  <a:pt x="78582" y="235744"/>
                </a:lnTo>
                <a:lnTo>
                  <a:pt x="135732" y="192881"/>
                </a:lnTo>
                <a:lnTo>
                  <a:pt x="200025" y="142875"/>
                </a:lnTo>
                <a:lnTo>
                  <a:pt x="264319" y="78581"/>
                </a:lnTo>
                <a:lnTo>
                  <a:pt x="314326" y="0"/>
                </a:lnTo>
                <a:lnTo>
                  <a:pt x="3143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078706" y="4100513"/>
            <a:ext cx="685801" cy="35719"/>
          </a:xfrm>
          <a:custGeom>
            <a:avLst/>
            <a:gdLst/>
            <a:ahLst/>
            <a:cxnLst/>
            <a:rect l="0" t="0" r="0" b="0"/>
            <a:pathLst>
              <a:path w="685801" h="35719">
                <a:moveTo>
                  <a:pt x="14288" y="35718"/>
                </a:moveTo>
                <a:lnTo>
                  <a:pt x="7144" y="35718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7144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7144" y="21431"/>
                </a:lnTo>
                <a:lnTo>
                  <a:pt x="14288" y="21431"/>
                </a:lnTo>
                <a:lnTo>
                  <a:pt x="21432" y="28575"/>
                </a:lnTo>
                <a:lnTo>
                  <a:pt x="28575" y="28575"/>
                </a:lnTo>
                <a:lnTo>
                  <a:pt x="50007" y="35718"/>
                </a:lnTo>
                <a:lnTo>
                  <a:pt x="64294" y="35718"/>
                </a:lnTo>
                <a:lnTo>
                  <a:pt x="92869" y="28575"/>
                </a:lnTo>
                <a:lnTo>
                  <a:pt x="114300" y="21431"/>
                </a:lnTo>
                <a:lnTo>
                  <a:pt x="142875" y="14287"/>
                </a:lnTo>
                <a:lnTo>
                  <a:pt x="171450" y="7143"/>
                </a:lnTo>
                <a:lnTo>
                  <a:pt x="192882" y="7143"/>
                </a:lnTo>
                <a:lnTo>
                  <a:pt x="214313" y="0"/>
                </a:lnTo>
                <a:lnTo>
                  <a:pt x="235744" y="0"/>
                </a:lnTo>
                <a:lnTo>
                  <a:pt x="257175" y="7143"/>
                </a:lnTo>
                <a:lnTo>
                  <a:pt x="285750" y="7143"/>
                </a:lnTo>
                <a:lnTo>
                  <a:pt x="307182" y="14287"/>
                </a:lnTo>
                <a:lnTo>
                  <a:pt x="335757" y="21431"/>
                </a:lnTo>
                <a:lnTo>
                  <a:pt x="364332" y="28575"/>
                </a:lnTo>
                <a:lnTo>
                  <a:pt x="392907" y="35718"/>
                </a:lnTo>
                <a:lnTo>
                  <a:pt x="421482" y="35718"/>
                </a:lnTo>
                <a:lnTo>
                  <a:pt x="450057" y="35718"/>
                </a:lnTo>
                <a:lnTo>
                  <a:pt x="478632" y="35718"/>
                </a:lnTo>
                <a:lnTo>
                  <a:pt x="500063" y="35718"/>
                </a:lnTo>
                <a:lnTo>
                  <a:pt x="521494" y="28575"/>
                </a:lnTo>
                <a:lnTo>
                  <a:pt x="535782" y="21431"/>
                </a:lnTo>
                <a:lnTo>
                  <a:pt x="557213" y="14287"/>
                </a:lnTo>
                <a:lnTo>
                  <a:pt x="571500" y="7143"/>
                </a:lnTo>
                <a:lnTo>
                  <a:pt x="592932" y="7143"/>
                </a:lnTo>
                <a:lnTo>
                  <a:pt x="607219" y="7143"/>
                </a:lnTo>
                <a:lnTo>
                  <a:pt x="621507" y="7143"/>
                </a:lnTo>
                <a:lnTo>
                  <a:pt x="635794" y="14287"/>
                </a:lnTo>
                <a:lnTo>
                  <a:pt x="635794" y="14287"/>
                </a:lnTo>
                <a:lnTo>
                  <a:pt x="642938" y="14287"/>
                </a:lnTo>
                <a:lnTo>
                  <a:pt x="650082" y="21431"/>
                </a:lnTo>
                <a:lnTo>
                  <a:pt x="650082" y="21431"/>
                </a:lnTo>
                <a:lnTo>
                  <a:pt x="650082" y="21431"/>
                </a:lnTo>
                <a:lnTo>
                  <a:pt x="657225" y="21431"/>
                </a:lnTo>
                <a:lnTo>
                  <a:pt x="664369" y="21431"/>
                </a:lnTo>
                <a:lnTo>
                  <a:pt x="671513" y="21431"/>
                </a:lnTo>
                <a:lnTo>
                  <a:pt x="678657" y="21431"/>
                </a:lnTo>
                <a:lnTo>
                  <a:pt x="685800" y="21431"/>
                </a:lnTo>
                <a:lnTo>
                  <a:pt x="685800" y="21431"/>
                </a:lnTo>
                <a:lnTo>
                  <a:pt x="685800" y="21431"/>
                </a:lnTo>
                <a:lnTo>
                  <a:pt x="685800" y="21431"/>
                </a:lnTo>
                <a:lnTo>
                  <a:pt x="678657" y="28575"/>
                </a:lnTo>
                <a:lnTo>
                  <a:pt x="671513" y="35718"/>
                </a:lnTo>
                <a:lnTo>
                  <a:pt x="671513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857500" y="4064794"/>
            <a:ext cx="614364" cy="50007"/>
          </a:xfrm>
          <a:custGeom>
            <a:avLst/>
            <a:gdLst/>
            <a:ahLst/>
            <a:cxnLst/>
            <a:rect l="0" t="0" r="0" b="0"/>
            <a:pathLst>
              <a:path w="614364" h="50007">
                <a:moveTo>
                  <a:pt x="0" y="50006"/>
                </a:moveTo>
                <a:lnTo>
                  <a:pt x="0" y="50006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7144" y="42862"/>
                </a:lnTo>
                <a:lnTo>
                  <a:pt x="21432" y="50006"/>
                </a:lnTo>
                <a:lnTo>
                  <a:pt x="35719" y="50006"/>
                </a:lnTo>
                <a:lnTo>
                  <a:pt x="57150" y="50006"/>
                </a:lnTo>
                <a:lnTo>
                  <a:pt x="85725" y="42862"/>
                </a:lnTo>
                <a:lnTo>
                  <a:pt x="114300" y="42862"/>
                </a:lnTo>
                <a:lnTo>
                  <a:pt x="150019" y="35719"/>
                </a:lnTo>
                <a:lnTo>
                  <a:pt x="192882" y="28575"/>
                </a:lnTo>
                <a:lnTo>
                  <a:pt x="235744" y="28575"/>
                </a:lnTo>
                <a:lnTo>
                  <a:pt x="278607" y="21431"/>
                </a:lnTo>
                <a:lnTo>
                  <a:pt x="321469" y="21431"/>
                </a:lnTo>
                <a:lnTo>
                  <a:pt x="364332" y="21431"/>
                </a:lnTo>
                <a:lnTo>
                  <a:pt x="407194" y="21431"/>
                </a:lnTo>
                <a:lnTo>
                  <a:pt x="442913" y="21431"/>
                </a:lnTo>
                <a:lnTo>
                  <a:pt x="485775" y="21431"/>
                </a:lnTo>
                <a:lnTo>
                  <a:pt x="514350" y="21431"/>
                </a:lnTo>
                <a:lnTo>
                  <a:pt x="542925" y="14287"/>
                </a:lnTo>
                <a:lnTo>
                  <a:pt x="571500" y="7144"/>
                </a:lnTo>
                <a:lnTo>
                  <a:pt x="585788" y="7144"/>
                </a:lnTo>
                <a:lnTo>
                  <a:pt x="600075" y="0"/>
                </a:lnTo>
                <a:lnTo>
                  <a:pt x="607219" y="0"/>
                </a:lnTo>
                <a:lnTo>
                  <a:pt x="614363" y="0"/>
                </a:lnTo>
                <a:lnTo>
                  <a:pt x="614363" y="0"/>
                </a:lnTo>
                <a:lnTo>
                  <a:pt x="607219" y="7144"/>
                </a:lnTo>
                <a:lnTo>
                  <a:pt x="592932" y="7144"/>
                </a:lnTo>
                <a:lnTo>
                  <a:pt x="592932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793081" y="3686175"/>
            <a:ext cx="985839" cy="514351"/>
          </a:xfrm>
          <a:custGeom>
            <a:avLst/>
            <a:gdLst/>
            <a:ahLst/>
            <a:cxnLst/>
            <a:rect l="0" t="0" r="0" b="0"/>
            <a:pathLst>
              <a:path w="985839" h="514351">
                <a:moveTo>
                  <a:pt x="921544" y="57150"/>
                </a:moveTo>
                <a:lnTo>
                  <a:pt x="921544" y="57150"/>
                </a:lnTo>
                <a:lnTo>
                  <a:pt x="921544" y="57150"/>
                </a:lnTo>
                <a:lnTo>
                  <a:pt x="921544" y="57150"/>
                </a:lnTo>
                <a:lnTo>
                  <a:pt x="921544" y="50006"/>
                </a:lnTo>
                <a:lnTo>
                  <a:pt x="921544" y="50006"/>
                </a:lnTo>
                <a:lnTo>
                  <a:pt x="921544" y="42863"/>
                </a:lnTo>
                <a:lnTo>
                  <a:pt x="907257" y="42863"/>
                </a:lnTo>
                <a:lnTo>
                  <a:pt x="900113" y="42863"/>
                </a:lnTo>
                <a:lnTo>
                  <a:pt x="885826" y="42863"/>
                </a:lnTo>
                <a:lnTo>
                  <a:pt x="871538" y="35719"/>
                </a:lnTo>
                <a:lnTo>
                  <a:pt x="857251" y="35719"/>
                </a:lnTo>
                <a:lnTo>
                  <a:pt x="842963" y="35719"/>
                </a:lnTo>
                <a:lnTo>
                  <a:pt x="821532" y="35719"/>
                </a:lnTo>
                <a:lnTo>
                  <a:pt x="800101" y="28575"/>
                </a:lnTo>
                <a:lnTo>
                  <a:pt x="778669" y="21431"/>
                </a:lnTo>
                <a:lnTo>
                  <a:pt x="757238" y="14288"/>
                </a:lnTo>
                <a:lnTo>
                  <a:pt x="728663" y="7144"/>
                </a:lnTo>
                <a:lnTo>
                  <a:pt x="700088" y="7144"/>
                </a:lnTo>
                <a:lnTo>
                  <a:pt x="664369" y="0"/>
                </a:lnTo>
                <a:lnTo>
                  <a:pt x="621507" y="0"/>
                </a:lnTo>
                <a:lnTo>
                  <a:pt x="585788" y="0"/>
                </a:lnTo>
                <a:lnTo>
                  <a:pt x="550069" y="0"/>
                </a:lnTo>
                <a:lnTo>
                  <a:pt x="507207" y="7144"/>
                </a:lnTo>
                <a:lnTo>
                  <a:pt x="471488" y="7144"/>
                </a:lnTo>
                <a:lnTo>
                  <a:pt x="435769" y="7144"/>
                </a:lnTo>
                <a:lnTo>
                  <a:pt x="392907" y="14288"/>
                </a:lnTo>
                <a:lnTo>
                  <a:pt x="357188" y="14288"/>
                </a:lnTo>
                <a:lnTo>
                  <a:pt x="321469" y="21431"/>
                </a:lnTo>
                <a:lnTo>
                  <a:pt x="285750" y="28575"/>
                </a:lnTo>
                <a:lnTo>
                  <a:pt x="242888" y="35719"/>
                </a:lnTo>
                <a:lnTo>
                  <a:pt x="207169" y="50006"/>
                </a:lnTo>
                <a:lnTo>
                  <a:pt x="171450" y="71438"/>
                </a:lnTo>
                <a:lnTo>
                  <a:pt x="142875" y="92869"/>
                </a:lnTo>
                <a:lnTo>
                  <a:pt x="114300" y="114300"/>
                </a:lnTo>
                <a:lnTo>
                  <a:pt x="85725" y="142875"/>
                </a:lnTo>
                <a:lnTo>
                  <a:pt x="57150" y="171450"/>
                </a:lnTo>
                <a:lnTo>
                  <a:pt x="35719" y="192881"/>
                </a:lnTo>
                <a:lnTo>
                  <a:pt x="28575" y="221456"/>
                </a:lnTo>
                <a:lnTo>
                  <a:pt x="7144" y="250031"/>
                </a:lnTo>
                <a:lnTo>
                  <a:pt x="0" y="278606"/>
                </a:lnTo>
                <a:lnTo>
                  <a:pt x="0" y="307181"/>
                </a:lnTo>
                <a:lnTo>
                  <a:pt x="7144" y="328613"/>
                </a:lnTo>
                <a:lnTo>
                  <a:pt x="21432" y="357188"/>
                </a:lnTo>
                <a:lnTo>
                  <a:pt x="42863" y="378619"/>
                </a:lnTo>
                <a:lnTo>
                  <a:pt x="64294" y="400050"/>
                </a:lnTo>
                <a:lnTo>
                  <a:pt x="100013" y="421481"/>
                </a:lnTo>
                <a:lnTo>
                  <a:pt x="128588" y="442913"/>
                </a:lnTo>
                <a:lnTo>
                  <a:pt x="171450" y="457200"/>
                </a:lnTo>
                <a:lnTo>
                  <a:pt x="221457" y="471488"/>
                </a:lnTo>
                <a:lnTo>
                  <a:pt x="271463" y="485775"/>
                </a:lnTo>
                <a:lnTo>
                  <a:pt x="321469" y="492919"/>
                </a:lnTo>
                <a:lnTo>
                  <a:pt x="385763" y="507207"/>
                </a:lnTo>
                <a:lnTo>
                  <a:pt x="442913" y="514350"/>
                </a:lnTo>
                <a:lnTo>
                  <a:pt x="514350" y="514350"/>
                </a:lnTo>
                <a:lnTo>
                  <a:pt x="578644" y="514350"/>
                </a:lnTo>
                <a:lnTo>
                  <a:pt x="650082" y="507207"/>
                </a:lnTo>
                <a:lnTo>
                  <a:pt x="714376" y="492919"/>
                </a:lnTo>
                <a:lnTo>
                  <a:pt x="778669" y="471488"/>
                </a:lnTo>
                <a:lnTo>
                  <a:pt x="835819" y="450056"/>
                </a:lnTo>
                <a:lnTo>
                  <a:pt x="885826" y="421481"/>
                </a:lnTo>
                <a:lnTo>
                  <a:pt x="928688" y="385763"/>
                </a:lnTo>
                <a:lnTo>
                  <a:pt x="957263" y="350044"/>
                </a:lnTo>
                <a:lnTo>
                  <a:pt x="978694" y="314325"/>
                </a:lnTo>
                <a:lnTo>
                  <a:pt x="985838" y="271463"/>
                </a:lnTo>
                <a:lnTo>
                  <a:pt x="985838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664619" y="3793331"/>
            <a:ext cx="100014" cy="92870"/>
          </a:xfrm>
          <a:custGeom>
            <a:avLst/>
            <a:gdLst/>
            <a:ahLst/>
            <a:cxnLst/>
            <a:rect l="0" t="0" r="0" b="0"/>
            <a:pathLst>
              <a:path w="100014" h="92870">
                <a:moveTo>
                  <a:pt x="100013" y="92869"/>
                </a:moveTo>
                <a:lnTo>
                  <a:pt x="78581" y="57150"/>
                </a:lnTo>
                <a:lnTo>
                  <a:pt x="42863" y="28575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621882" y="3657600"/>
            <a:ext cx="892969" cy="492920"/>
          </a:xfrm>
          <a:custGeom>
            <a:avLst/>
            <a:gdLst/>
            <a:ahLst/>
            <a:cxnLst/>
            <a:rect l="0" t="0" r="0" b="0"/>
            <a:pathLst>
              <a:path w="892969" h="492920">
                <a:moveTo>
                  <a:pt x="821531" y="142875"/>
                </a:moveTo>
                <a:lnTo>
                  <a:pt x="821531" y="142875"/>
                </a:lnTo>
                <a:lnTo>
                  <a:pt x="814387" y="135731"/>
                </a:lnTo>
                <a:lnTo>
                  <a:pt x="807243" y="128588"/>
                </a:lnTo>
                <a:lnTo>
                  <a:pt x="800100" y="121444"/>
                </a:lnTo>
                <a:lnTo>
                  <a:pt x="792956" y="107156"/>
                </a:lnTo>
                <a:lnTo>
                  <a:pt x="785812" y="100013"/>
                </a:lnTo>
                <a:lnTo>
                  <a:pt x="771525" y="92869"/>
                </a:lnTo>
                <a:lnTo>
                  <a:pt x="764381" y="78581"/>
                </a:lnTo>
                <a:lnTo>
                  <a:pt x="750093" y="71438"/>
                </a:lnTo>
                <a:lnTo>
                  <a:pt x="735806" y="64294"/>
                </a:lnTo>
                <a:lnTo>
                  <a:pt x="714375" y="57150"/>
                </a:lnTo>
                <a:lnTo>
                  <a:pt x="692943" y="50006"/>
                </a:lnTo>
                <a:lnTo>
                  <a:pt x="671512" y="42863"/>
                </a:lnTo>
                <a:lnTo>
                  <a:pt x="650081" y="35719"/>
                </a:lnTo>
                <a:lnTo>
                  <a:pt x="621506" y="21431"/>
                </a:lnTo>
                <a:lnTo>
                  <a:pt x="592931" y="21431"/>
                </a:lnTo>
                <a:lnTo>
                  <a:pt x="571500" y="14288"/>
                </a:lnTo>
                <a:lnTo>
                  <a:pt x="542925" y="7144"/>
                </a:lnTo>
                <a:lnTo>
                  <a:pt x="514350" y="7144"/>
                </a:lnTo>
                <a:lnTo>
                  <a:pt x="485775" y="0"/>
                </a:lnTo>
                <a:lnTo>
                  <a:pt x="457200" y="0"/>
                </a:lnTo>
                <a:lnTo>
                  <a:pt x="421481" y="0"/>
                </a:lnTo>
                <a:lnTo>
                  <a:pt x="392906" y="7144"/>
                </a:lnTo>
                <a:lnTo>
                  <a:pt x="357187" y="7144"/>
                </a:lnTo>
                <a:lnTo>
                  <a:pt x="321468" y="7144"/>
                </a:lnTo>
                <a:lnTo>
                  <a:pt x="285750" y="21431"/>
                </a:lnTo>
                <a:lnTo>
                  <a:pt x="250031" y="28575"/>
                </a:lnTo>
                <a:lnTo>
                  <a:pt x="214312" y="35719"/>
                </a:lnTo>
                <a:lnTo>
                  <a:pt x="185737" y="50006"/>
                </a:lnTo>
                <a:lnTo>
                  <a:pt x="157162" y="64294"/>
                </a:lnTo>
                <a:lnTo>
                  <a:pt x="128587" y="78581"/>
                </a:lnTo>
                <a:lnTo>
                  <a:pt x="107156" y="92869"/>
                </a:lnTo>
                <a:lnTo>
                  <a:pt x="85725" y="114300"/>
                </a:lnTo>
                <a:lnTo>
                  <a:pt x="64293" y="128588"/>
                </a:lnTo>
                <a:lnTo>
                  <a:pt x="50006" y="150019"/>
                </a:lnTo>
                <a:lnTo>
                  <a:pt x="35718" y="171450"/>
                </a:lnTo>
                <a:lnTo>
                  <a:pt x="21431" y="192881"/>
                </a:lnTo>
                <a:lnTo>
                  <a:pt x="14287" y="214313"/>
                </a:lnTo>
                <a:lnTo>
                  <a:pt x="7143" y="228600"/>
                </a:lnTo>
                <a:lnTo>
                  <a:pt x="0" y="250031"/>
                </a:lnTo>
                <a:lnTo>
                  <a:pt x="0" y="271463"/>
                </a:lnTo>
                <a:lnTo>
                  <a:pt x="0" y="285750"/>
                </a:lnTo>
                <a:lnTo>
                  <a:pt x="7143" y="307181"/>
                </a:lnTo>
                <a:lnTo>
                  <a:pt x="14287" y="328613"/>
                </a:lnTo>
                <a:lnTo>
                  <a:pt x="21431" y="342900"/>
                </a:lnTo>
                <a:lnTo>
                  <a:pt x="42862" y="364331"/>
                </a:lnTo>
                <a:lnTo>
                  <a:pt x="57150" y="385763"/>
                </a:lnTo>
                <a:lnTo>
                  <a:pt x="85725" y="407194"/>
                </a:lnTo>
                <a:lnTo>
                  <a:pt x="114300" y="421481"/>
                </a:lnTo>
                <a:lnTo>
                  <a:pt x="142875" y="435769"/>
                </a:lnTo>
                <a:lnTo>
                  <a:pt x="178593" y="450056"/>
                </a:lnTo>
                <a:lnTo>
                  <a:pt x="221456" y="464344"/>
                </a:lnTo>
                <a:lnTo>
                  <a:pt x="264318" y="478631"/>
                </a:lnTo>
                <a:lnTo>
                  <a:pt x="307181" y="485775"/>
                </a:lnTo>
                <a:lnTo>
                  <a:pt x="364331" y="492919"/>
                </a:lnTo>
                <a:lnTo>
                  <a:pt x="414337" y="492919"/>
                </a:lnTo>
                <a:lnTo>
                  <a:pt x="471487" y="485775"/>
                </a:lnTo>
                <a:lnTo>
                  <a:pt x="521493" y="478631"/>
                </a:lnTo>
                <a:lnTo>
                  <a:pt x="578643" y="464344"/>
                </a:lnTo>
                <a:lnTo>
                  <a:pt x="628650" y="457200"/>
                </a:lnTo>
                <a:lnTo>
                  <a:pt x="685800" y="435769"/>
                </a:lnTo>
                <a:lnTo>
                  <a:pt x="735806" y="414338"/>
                </a:lnTo>
                <a:lnTo>
                  <a:pt x="778668" y="392906"/>
                </a:lnTo>
                <a:lnTo>
                  <a:pt x="821531" y="371475"/>
                </a:lnTo>
                <a:lnTo>
                  <a:pt x="850106" y="350044"/>
                </a:lnTo>
                <a:lnTo>
                  <a:pt x="878681" y="321469"/>
                </a:lnTo>
                <a:lnTo>
                  <a:pt x="885825" y="300038"/>
                </a:lnTo>
                <a:lnTo>
                  <a:pt x="892968" y="271463"/>
                </a:lnTo>
                <a:lnTo>
                  <a:pt x="878681" y="250031"/>
                </a:lnTo>
                <a:lnTo>
                  <a:pt x="871537" y="228600"/>
                </a:lnTo>
                <a:lnTo>
                  <a:pt x="857250" y="214313"/>
                </a:lnTo>
                <a:lnTo>
                  <a:pt x="835818" y="200025"/>
                </a:lnTo>
                <a:lnTo>
                  <a:pt x="821531" y="192881"/>
                </a:lnTo>
                <a:lnTo>
                  <a:pt x="821531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443538" y="4364832"/>
            <a:ext cx="107158" cy="185738"/>
          </a:xfrm>
          <a:custGeom>
            <a:avLst/>
            <a:gdLst/>
            <a:ahLst/>
            <a:cxnLst/>
            <a:rect l="0" t="0" r="0" b="0"/>
            <a:pathLst>
              <a:path w="107158" h="185738">
                <a:moveTo>
                  <a:pt x="57150" y="14287"/>
                </a:moveTo>
                <a:lnTo>
                  <a:pt x="57150" y="14287"/>
                </a:lnTo>
                <a:lnTo>
                  <a:pt x="57150" y="7143"/>
                </a:lnTo>
                <a:lnTo>
                  <a:pt x="57150" y="7143"/>
                </a:lnTo>
                <a:lnTo>
                  <a:pt x="50007" y="0"/>
                </a:lnTo>
                <a:lnTo>
                  <a:pt x="42863" y="0"/>
                </a:lnTo>
                <a:lnTo>
                  <a:pt x="42863" y="0"/>
                </a:lnTo>
                <a:lnTo>
                  <a:pt x="28575" y="0"/>
                </a:lnTo>
                <a:lnTo>
                  <a:pt x="21432" y="0"/>
                </a:lnTo>
                <a:lnTo>
                  <a:pt x="14288" y="14287"/>
                </a:lnTo>
                <a:lnTo>
                  <a:pt x="7144" y="21431"/>
                </a:lnTo>
                <a:lnTo>
                  <a:pt x="0" y="28575"/>
                </a:lnTo>
                <a:lnTo>
                  <a:pt x="0" y="42862"/>
                </a:lnTo>
                <a:lnTo>
                  <a:pt x="7144" y="50006"/>
                </a:lnTo>
                <a:lnTo>
                  <a:pt x="21432" y="57150"/>
                </a:lnTo>
                <a:lnTo>
                  <a:pt x="35719" y="64293"/>
                </a:lnTo>
                <a:lnTo>
                  <a:pt x="57150" y="78581"/>
                </a:lnTo>
                <a:lnTo>
                  <a:pt x="78582" y="85725"/>
                </a:lnTo>
                <a:lnTo>
                  <a:pt x="92869" y="92868"/>
                </a:lnTo>
                <a:lnTo>
                  <a:pt x="107157" y="107156"/>
                </a:lnTo>
                <a:lnTo>
                  <a:pt x="107157" y="128587"/>
                </a:lnTo>
                <a:lnTo>
                  <a:pt x="100013" y="150018"/>
                </a:lnTo>
                <a:lnTo>
                  <a:pt x="78582" y="164306"/>
                </a:lnTo>
                <a:lnTo>
                  <a:pt x="50007" y="178593"/>
                </a:lnTo>
                <a:lnTo>
                  <a:pt x="28575" y="185737"/>
                </a:lnTo>
                <a:lnTo>
                  <a:pt x="7144" y="178593"/>
                </a:lnTo>
                <a:lnTo>
                  <a:pt x="0" y="171450"/>
                </a:lnTo>
                <a:lnTo>
                  <a:pt x="0" y="157162"/>
                </a:lnTo>
                <a:lnTo>
                  <a:pt x="7144" y="142875"/>
                </a:lnTo>
                <a:lnTo>
                  <a:pt x="28575" y="128587"/>
                </a:lnTo>
                <a:lnTo>
                  <a:pt x="28575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536407" y="4400550"/>
            <a:ext cx="235745" cy="321470"/>
          </a:xfrm>
          <a:custGeom>
            <a:avLst/>
            <a:gdLst/>
            <a:ahLst/>
            <a:cxnLst/>
            <a:rect l="0" t="0" r="0" b="0"/>
            <a:pathLst>
              <a:path w="235745" h="321470">
                <a:moveTo>
                  <a:pt x="64294" y="0"/>
                </a:moveTo>
                <a:lnTo>
                  <a:pt x="64294" y="7144"/>
                </a:lnTo>
                <a:lnTo>
                  <a:pt x="64294" y="14288"/>
                </a:lnTo>
                <a:lnTo>
                  <a:pt x="64294" y="28575"/>
                </a:lnTo>
                <a:lnTo>
                  <a:pt x="71438" y="50007"/>
                </a:lnTo>
                <a:lnTo>
                  <a:pt x="78581" y="78582"/>
                </a:lnTo>
                <a:lnTo>
                  <a:pt x="85725" y="114300"/>
                </a:lnTo>
                <a:lnTo>
                  <a:pt x="100013" y="150019"/>
                </a:lnTo>
                <a:lnTo>
                  <a:pt x="114300" y="200025"/>
                </a:lnTo>
                <a:lnTo>
                  <a:pt x="128588" y="235744"/>
                </a:lnTo>
                <a:lnTo>
                  <a:pt x="142875" y="271463"/>
                </a:lnTo>
                <a:lnTo>
                  <a:pt x="150019" y="300038"/>
                </a:lnTo>
                <a:lnTo>
                  <a:pt x="150019" y="314325"/>
                </a:lnTo>
                <a:lnTo>
                  <a:pt x="142875" y="321469"/>
                </a:lnTo>
                <a:lnTo>
                  <a:pt x="121444" y="314325"/>
                </a:lnTo>
                <a:lnTo>
                  <a:pt x="100013" y="300038"/>
                </a:lnTo>
                <a:lnTo>
                  <a:pt x="78581" y="271463"/>
                </a:lnTo>
                <a:lnTo>
                  <a:pt x="50006" y="235744"/>
                </a:lnTo>
                <a:lnTo>
                  <a:pt x="28575" y="192882"/>
                </a:lnTo>
                <a:lnTo>
                  <a:pt x="7144" y="150019"/>
                </a:lnTo>
                <a:lnTo>
                  <a:pt x="0" y="114300"/>
                </a:lnTo>
                <a:lnTo>
                  <a:pt x="7144" y="78582"/>
                </a:lnTo>
                <a:lnTo>
                  <a:pt x="21431" y="57150"/>
                </a:lnTo>
                <a:lnTo>
                  <a:pt x="57150" y="35719"/>
                </a:lnTo>
                <a:lnTo>
                  <a:pt x="92869" y="21432"/>
                </a:lnTo>
                <a:lnTo>
                  <a:pt x="135731" y="7144"/>
                </a:lnTo>
                <a:lnTo>
                  <a:pt x="178594" y="0"/>
                </a:lnTo>
                <a:lnTo>
                  <a:pt x="214313" y="0"/>
                </a:lnTo>
                <a:lnTo>
                  <a:pt x="235744" y="14288"/>
                </a:lnTo>
                <a:lnTo>
                  <a:pt x="235744" y="28575"/>
                </a:lnTo>
                <a:lnTo>
                  <a:pt x="221456" y="50007"/>
                </a:lnTo>
                <a:lnTo>
                  <a:pt x="185738" y="71438"/>
                </a:lnTo>
                <a:lnTo>
                  <a:pt x="150019" y="92869"/>
                </a:lnTo>
                <a:lnTo>
                  <a:pt x="107156" y="114300"/>
                </a:lnTo>
                <a:lnTo>
                  <a:pt x="71438" y="128588"/>
                </a:lnTo>
                <a:lnTo>
                  <a:pt x="42863" y="128588"/>
                </a:lnTo>
                <a:lnTo>
                  <a:pt x="35719" y="128588"/>
                </a:lnTo>
                <a:lnTo>
                  <a:pt x="42863" y="114300"/>
                </a:lnTo>
                <a:lnTo>
                  <a:pt x="42863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779295" y="4350544"/>
            <a:ext cx="107157" cy="150020"/>
          </a:xfrm>
          <a:custGeom>
            <a:avLst/>
            <a:gdLst/>
            <a:ahLst/>
            <a:cxnLst/>
            <a:rect l="0" t="0" r="0" b="0"/>
            <a:pathLst>
              <a:path w="107157" h="150020">
                <a:moveTo>
                  <a:pt x="0" y="57150"/>
                </a:moveTo>
                <a:lnTo>
                  <a:pt x="0" y="64294"/>
                </a:lnTo>
                <a:lnTo>
                  <a:pt x="7143" y="64294"/>
                </a:lnTo>
                <a:lnTo>
                  <a:pt x="14287" y="78581"/>
                </a:lnTo>
                <a:lnTo>
                  <a:pt x="21431" y="85725"/>
                </a:lnTo>
                <a:lnTo>
                  <a:pt x="28575" y="100013"/>
                </a:lnTo>
                <a:lnTo>
                  <a:pt x="35718" y="114300"/>
                </a:lnTo>
                <a:lnTo>
                  <a:pt x="42862" y="128588"/>
                </a:lnTo>
                <a:lnTo>
                  <a:pt x="42862" y="135731"/>
                </a:lnTo>
                <a:lnTo>
                  <a:pt x="42862" y="142875"/>
                </a:lnTo>
                <a:lnTo>
                  <a:pt x="35718" y="150019"/>
                </a:lnTo>
                <a:lnTo>
                  <a:pt x="35718" y="142875"/>
                </a:lnTo>
                <a:lnTo>
                  <a:pt x="28575" y="128588"/>
                </a:lnTo>
                <a:lnTo>
                  <a:pt x="28575" y="114300"/>
                </a:lnTo>
                <a:lnTo>
                  <a:pt x="28575" y="92869"/>
                </a:lnTo>
                <a:lnTo>
                  <a:pt x="35718" y="71438"/>
                </a:lnTo>
                <a:lnTo>
                  <a:pt x="42862" y="50006"/>
                </a:lnTo>
                <a:lnTo>
                  <a:pt x="50006" y="35719"/>
                </a:lnTo>
                <a:lnTo>
                  <a:pt x="71437" y="21431"/>
                </a:lnTo>
                <a:lnTo>
                  <a:pt x="78581" y="7144"/>
                </a:lnTo>
                <a:lnTo>
                  <a:pt x="92868" y="7144"/>
                </a:lnTo>
                <a:lnTo>
                  <a:pt x="100012" y="7144"/>
                </a:lnTo>
                <a:lnTo>
                  <a:pt x="107156" y="7144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915026" y="4429125"/>
            <a:ext cx="14288" cy="64295"/>
          </a:xfrm>
          <a:custGeom>
            <a:avLst/>
            <a:gdLst/>
            <a:ahLst/>
            <a:cxnLst/>
            <a:rect l="0" t="0" r="0" b="0"/>
            <a:pathLst>
              <a:path w="14288" h="64295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7144" y="14288"/>
                </a:lnTo>
                <a:lnTo>
                  <a:pt x="0" y="21432"/>
                </a:lnTo>
                <a:lnTo>
                  <a:pt x="0" y="35719"/>
                </a:lnTo>
                <a:lnTo>
                  <a:pt x="7144" y="42863"/>
                </a:lnTo>
                <a:lnTo>
                  <a:pt x="7144" y="50007"/>
                </a:lnTo>
                <a:lnTo>
                  <a:pt x="14287" y="57150"/>
                </a:lnTo>
                <a:lnTo>
                  <a:pt x="14287" y="64294"/>
                </a:lnTo>
                <a:lnTo>
                  <a:pt x="14287" y="64294"/>
                </a:lnTo>
                <a:lnTo>
                  <a:pt x="14287" y="64294"/>
                </a:lnTo>
                <a:lnTo>
                  <a:pt x="14287" y="64294"/>
                </a:lnTo>
                <a:lnTo>
                  <a:pt x="14287" y="57150"/>
                </a:lnTo>
                <a:lnTo>
                  <a:pt x="14287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872163" y="4286250"/>
            <a:ext cx="107158" cy="7145"/>
          </a:xfrm>
          <a:custGeom>
            <a:avLst/>
            <a:gdLst/>
            <a:ahLst/>
            <a:cxnLst/>
            <a:rect l="0" t="0" r="0" b="0"/>
            <a:pathLst>
              <a:path w="107158" h="7145">
                <a:moveTo>
                  <a:pt x="14288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1432" y="0"/>
                </a:lnTo>
                <a:lnTo>
                  <a:pt x="42863" y="0"/>
                </a:lnTo>
                <a:lnTo>
                  <a:pt x="57150" y="0"/>
                </a:lnTo>
                <a:lnTo>
                  <a:pt x="78582" y="0"/>
                </a:lnTo>
                <a:lnTo>
                  <a:pt x="92869" y="0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957888" y="4214813"/>
            <a:ext cx="571501" cy="592932"/>
          </a:xfrm>
          <a:custGeom>
            <a:avLst/>
            <a:gdLst/>
            <a:ahLst/>
            <a:cxnLst/>
            <a:rect l="0" t="0" r="0" b="0"/>
            <a:pathLst>
              <a:path w="571501" h="592932">
                <a:moveTo>
                  <a:pt x="14288" y="121444"/>
                </a:moveTo>
                <a:lnTo>
                  <a:pt x="14288" y="128587"/>
                </a:lnTo>
                <a:lnTo>
                  <a:pt x="7144" y="142875"/>
                </a:lnTo>
                <a:lnTo>
                  <a:pt x="0" y="164306"/>
                </a:lnTo>
                <a:lnTo>
                  <a:pt x="0" y="185737"/>
                </a:lnTo>
                <a:lnTo>
                  <a:pt x="0" y="200025"/>
                </a:lnTo>
                <a:lnTo>
                  <a:pt x="7144" y="221456"/>
                </a:lnTo>
                <a:lnTo>
                  <a:pt x="21432" y="228600"/>
                </a:lnTo>
                <a:lnTo>
                  <a:pt x="35719" y="228600"/>
                </a:lnTo>
                <a:lnTo>
                  <a:pt x="50007" y="221456"/>
                </a:lnTo>
                <a:lnTo>
                  <a:pt x="64294" y="214312"/>
                </a:lnTo>
                <a:lnTo>
                  <a:pt x="78582" y="200025"/>
                </a:lnTo>
                <a:lnTo>
                  <a:pt x="92869" y="178594"/>
                </a:lnTo>
                <a:lnTo>
                  <a:pt x="107157" y="164306"/>
                </a:lnTo>
                <a:lnTo>
                  <a:pt x="114300" y="150019"/>
                </a:lnTo>
                <a:lnTo>
                  <a:pt x="114300" y="150019"/>
                </a:lnTo>
                <a:lnTo>
                  <a:pt x="114300" y="157162"/>
                </a:lnTo>
                <a:lnTo>
                  <a:pt x="114300" y="178594"/>
                </a:lnTo>
                <a:lnTo>
                  <a:pt x="114300" y="207169"/>
                </a:lnTo>
                <a:lnTo>
                  <a:pt x="121444" y="235744"/>
                </a:lnTo>
                <a:lnTo>
                  <a:pt x="135732" y="257175"/>
                </a:lnTo>
                <a:lnTo>
                  <a:pt x="150019" y="271462"/>
                </a:lnTo>
                <a:lnTo>
                  <a:pt x="171450" y="278606"/>
                </a:lnTo>
                <a:lnTo>
                  <a:pt x="200025" y="278606"/>
                </a:lnTo>
                <a:lnTo>
                  <a:pt x="221457" y="271462"/>
                </a:lnTo>
                <a:lnTo>
                  <a:pt x="235744" y="250031"/>
                </a:lnTo>
                <a:lnTo>
                  <a:pt x="257175" y="221456"/>
                </a:lnTo>
                <a:lnTo>
                  <a:pt x="271463" y="178594"/>
                </a:lnTo>
                <a:lnTo>
                  <a:pt x="285750" y="135731"/>
                </a:lnTo>
                <a:lnTo>
                  <a:pt x="292894" y="92869"/>
                </a:lnTo>
                <a:lnTo>
                  <a:pt x="307182" y="50006"/>
                </a:lnTo>
                <a:lnTo>
                  <a:pt x="307182" y="21431"/>
                </a:lnTo>
                <a:lnTo>
                  <a:pt x="314325" y="7144"/>
                </a:lnTo>
                <a:lnTo>
                  <a:pt x="307182" y="0"/>
                </a:lnTo>
                <a:lnTo>
                  <a:pt x="300038" y="0"/>
                </a:lnTo>
                <a:lnTo>
                  <a:pt x="292894" y="14287"/>
                </a:lnTo>
                <a:lnTo>
                  <a:pt x="292894" y="21431"/>
                </a:lnTo>
                <a:lnTo>
                  <a:pt x="285750" y="42862"/>
                </a:lnTo>
                <a:lnTo>
                  <a:pt x="285750" y="57150"/>
                </a:lnTo>
                <a:lnTo>
                  <a:pt x="292894" y="71437"/>
                </a:lnTo>
                <a:lnTo>
                  <a:pt x="300038" y="92869"/>
                </a:lnTo>
                <a:lnTo>
                  <a:pt x="307182" y="114300"/>
                </a:lnTo>
                <a:lnTo>
                  <a:pt x="321469" y="135731"/>
                </a:lnTo>
                <a:lnTo>
                  <a:pt x="328613" y="157162"/>
                </a:lnTo>
                <a:lnTo>
                  <a:pt x="342900" y="185737"/>
                </a:lnTo>
                <a:lnTo>
                  <a:pt x="350044" y="207169"/>
                </a:lnTo>
                <a:lnTo>
                  <a:pt x="357188" y="228600"/>
                </a:lnTo>
                <a:lnTo>
                  <a:pt x="364332" y="242887"/>
                </a:lnTo>
                <a:lnTo>
                  <a:pt x="364332" y="257175"/>
                </a:lnTo>
                <a:lnTo>
                  <a:pt x="364332" y="264319"/>
                </a:lnTo>
                <a:lnTo>
                  <a:pt x="371475" y="264319"/>
                </a:lnTo>
                <a:lnTo>
                  <a:pt x="378619" y="264319"/>
                </a:lnTo>
                <a:lnTo>
                  <a:pt x="385763" y="257175"/>
                </a:lnTo>
                <a:lnTo>
                  <a:pt x="392907" y="257175"/>
                </a:lnTo>
                <a:lnTo>
                  <a:pt x="400050" y="250031"/>
                </a:lnTo>
                <a:lnTo>
                  <a:pt x="414338" y="250031"/>
                </a:lnTo>
                <a:lnTo>
                  <a:pt x="421482" y="250031"/>
                </a:lnTo>
                <a:lnTo>
                  <a:pt x="428625" y="250031"/>
                </a:lnTo>
                <a:lnTo>
                  <a:pt x="435769" y="250031"/>
                </a:lnTo>
                <a:lnTo>
                  <a:pt x="442913" y="250031"/>
                </a:lnTo>
                <a:lnTo>
                  <a:pt x="450057" y="242887"/>
                </a:lnTo>
                <a:lnTo>
                  <a:pt x="457200" y="235744"/>
                </a:lnTo>
                <a:lnTo>
                  <a:pt x="464344" y="221456"/>
                </a:lnTo>
                <a:lnTo>
                  <a:pt x="464344" y="192881"/>
                </a:lnTo>
                <a:lnTo>
                  <a:pt x="471488" y="164306"/>
                </a:lnTo>
                <a:lnTo>
                  <a:pt x="464344" y="128587"/>
                </a:lnTo>
                <a:lnTo>
                  <a:pt x="464344" y="92869"/>
                </a:lnTo>
                <a:lnTo>
                  <a:pt x="464344" y="57150"/>
                </a:lnTo>
                <a:lnTo>
                  <a:pt x="464344" y="28575"/>
                </a:lnTo>
                <a:lnTo>
                  <a:pt x="471488" y="14287"/>
                </a:lnTo>
                <a:lnTo>
                  <a:pt x="471488" y="7144"/>
                </a:lnTo>
                <a:lnTo>
                  <a:pt x="471488" y="7144"/>
                </a:lnTo>
                <a:lnTo>
                  <a:pt x="464344" y="21431"/>
                </a:lnTo>
                <a:lnTo>
                  <a:pt x="457200" y="50006"/>
                </a:lnTo>
                <a:lnTo>
                  <a:pt x="450057" y="92869"/>
                </a:lnTo>
                <a:lnTo>
                  <a:pt x="435769" y="150019"/>
                </a:lnTo>
                <a:lnTo>
                  <a:pt x="428625" y="214312"/>
                </a:lnTo>
                <a:lnTo>
                  <a:pt x="421482" y="285750"/>
                </a:lnTo>
                <a:lnTo>
                  <a:pt x="428625" y="357187"/>
                </a:lnTo>
                <a:lnTo>
                  <a:pt x="435769" y="428625"/>
                </a:lnTo>
                <a:lnTo>
                  <a:pt x="457200" y="485775"/>
                </a:lnTo>
                <a:lnTo>
                  <a:pt x="478632" y="535781"/>
                </a:lnTo>
                <a:lnTo>
                  <a:pt x="507207" y="571500"/>
                </a:lnTo>
                <a:lnTo>
                  <a:pt x="528638" y="592931"/>
                </a:lnTo>
                <a:lnTo>
                  <a:pt x="550069" y="585787"/>
                </a:lnTo>
                <a:lnTo>
                  <a:pt x="564357" y="557212"/>
                </a:lnTo>
                <a:lnTo>
                  <a:pt x="571500" y="514350"/>
                </a:lnTo>
                <a:lnTo>
                  <a:pt x="571500" y="450056"/>
                </a:lnTo>
                <a:lnTo>
                  <a:pt x="564357" y="385762"/>
                </a:lnTo>
                <a:lnTo>
                  <a:pt x="550069" y="321469"/>
                </a:lnTo>
                <a:lnTo>
                  <a:pt x="521494" y="278606"/>
                </a:lnTo>
                <a:lnTo>
                  <a:pt x="485775" y="264319"/>
                </a:lnTo>
                <a:lnTo>
                  <a:pt x="442913" y="264319"/>
                </a:lnTo>
                <a:lnTo>
                  <a:pt x="392907" y="278606"/>
                </a:lnTo>
                <a:lnTo>
                  <a:pt x="342900" y="292894"/>
                </a:lnTo>
                <a:lnTo>
                  <a:pt x="292894" y="314325"/>
                </a:lnTo>
                <a:lnTo>
                  <a:pt x="257175" y="321469"/>
                </a:lnTo>
                <a:lnTo>
                  <a:pt x="214313" y="321469"/>
                </a:lnTo>
                <a:lnTo>
                  <a:pt x="178594" y="314325"/>
                </a:lnTo>
                <a:lnTo>
                  <a:pt x="142875" y="285750"/>
                </a:lnTo>
                <a:lnTo>
                  <a:pt x="142875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943601" y="4229100"/>
            <a:ext cx="421482" cy="35720"/>
          </a:xfrm>
          <a:custGeom>
            <a:avLst/>
            <a:gdLst/>
            <a:ahLst/>
            <a:cxnLst/>
            <a:rect l="0" t="0" r="0" b="0"/>
            <a:pathLst>
              <a:path w="421482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7144" y="35719"/>
                </a:lnTo>
                <a:lnTo>
                  <a:pt x="21431" y="35719"/>
                </a:lnTo>
                <a:lnTo>
                  <a:pt x="50006" y="35719"/>
                </a:lnTo>
                <a:lnTo>
                  <a:pt x="100012" y="35719"/>
                </a:lnTo>
                <a:lnTo>
                  <a:pt x="164306" y="35719"/>
                </a:lnTo>
                <a:lnTo>
                  <a:pt x="228600" y="28575"/>
                </a:lnTo>
                <a:lnTo>
                  <a:pt x="300037" y="21432"/>
                </a:lnTo>
                <a:lnTo>
                  <a:pt x="364331" y="14288"/>
                </a:lnTo>
                <a:lnTo>
                  <a:pt x="421481" y="0"/>
                </a:lnTo>
                <a:lnTo>
                  <a:pt x="4214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550820" y="4271963"/>
            <a:ext cx="642938" cy="1385888"/>
          </a:xfrm>
          <a:custGeom>
            <a:avLst/>
            <a:gdLst/>
            <a:ahLst/>
            <a:cxnLst/>
            <a:rect l="0" t="0" r="0" b="0"/>
            <a:pathLst>
              <a:path w="642938" h="1385888">
                <a:moveTo>
                  <a:pt x="100012" y="21431"/>
                </a:moveTo>
                <a:lnTo>
                  <a:pt x="92868" y="14287"/>
                </a:lnTo>
                <a:lnTo>
                  <a:pt x="78581" y="14287"/>
                </a:lnTo>
                <a:lnTo>
                  <a:pt x="57150" y="7144"/>
                </a:lnTo>
                <a:lnTo>
                  <a:pt x="35718" y="7144"/>
                </a:lnTo>
                <a:lnTo>
                  <a:pt x="21431" y="0"/>
                </a:lnTo>
                <a:lnTo>
                  <a:pt x="7143" y="0"/>
                </a:lnTo>
                <a:lnTo>
                  <a:pt x="0" y="0"/>
                </a:lnTo>
                <a:lnTo>
                  <a:pt x="7143" y="7144"/>
                </a:lnTo>
                <a:lnTo>
                  <a:pt x="14287" y="7144"/>
                </a:lnTo>
                <a:lnTo>
                  <a:pt x="42862" y="14287"/>
                </a:lnTo>
                <a:lnTo>
                  <a:pt x="78581" y="21431"/>
                </a:lnTo>
                <a:lnTo>
                  <a:pt x="135731" y="35719"/>
                </a:lnTo>
                <a:lnTo>
                  <a:pt x="200025" y="64294"/>
                </a:lnTo>
                <a:lnTo>
                  <a:pt x="271462" y="107156"/>
                </a:lnTo>
                <a:lnTo>
                  <a:pt x="342900" y="178594"/>
                </a:lnTo>
                <a:lnTo>
                  <a:pt x="414337" y="257175"/>
                </a:lnTo>
                <a:lnTo>
                  <a:pt x="485775" y="357187"/>
                </a:lnTo>
                <a:lnTo>
                  <a:pt x="542925" y="478631"/>
                </a:lnTo>
                <a:lnTo>
                  <a:pt x="585787" y="607218"/>
                </a:lnTo>
                <a:lnTo>
                  <a:pt x="607218" y="742950"/>
                </a:lnTo>
                <a:lnTo>
                  <a:pt x="621506" y="878681"/>
                </a:lnTo>
                <a:lnTo>
                  <a:pt x="621506" y="1000125"/>
                </a:lnTo>
                <a:lnTo>
                  <a:pt x="614362" y="1107281"/>
                </a:lnTo>
                <a:lnTo>
                  <a:pt x="600075" y="1193006"/>
                </a:lnTo>
                <a:lnTo>
                  <a:pt x="592931" y="1264443"/>
                </a:lnTo>
                <a:lnTo>
                  <a:pt x="592931" y="1314450"/>
                </a:lnTo>
                <a:lnTo>
                  <a:pt x="592931" y="1350168"/>
                </a:lnTo>
                <a:lnTo>
                  <a:pt x="600075" y="1371600"/>
                </a:lnTo>
                <a:lnTo>
                  <a:pt x="621506" y="1385887"/>
                </a:lnTo>
                <a:lnTo>
                  <a:pt x="628650" y="1385887"/>
                </a:lnTo>
                <a:lnTo>
                  <a:pt x="642937" y="1385887"/>
                </a:lnTo>
                <a:lnTo>
                  <a:pt x="642937" y="1385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958013" y="5536406"/>
            <a:ext cx="435770" cy="235745"/>
          </a:xfrm>
          <a:custGeom>
            <a:avLst/>
            <a:gdLst/>
            <a:ahLst/>
            <a:cxnLst/>
            <a:rect l="0" t="0" r="0" b="0"/>
            <a:pathLst>
              <a:path w="435770" h="235745">
                <a:moveTo>
                  <a:pt x="0" y="35719"/>
                </a:moveTo>
                <a:lnTo>
                  <a:pt x="0" y="42863"/>
                </a:lnTo>
                <a:lnTo>
                  <a:pt x="0" y="50007"/>
                </a:lnTo>
                <a:lnTo>
                  <a:pt x="7144" y="71438"/>
                </a:lnTo>
                <a:lnTo>
                  <a:pt x="21432" y="100013"/>
                </a:lnTo>
                <a:lnTo>
                  <a:pt x="50007" y="135732"/>
                </a:lnTo>
                <a:lnTo>
                  <a:pt x="85725" y="164307"/>
                </a:lnTo>
                <a:lnTo>
                  <a:pt x="114300" y="192882"/>
                </a:lnTo>
                <a:lnTo>
                  <a:pt x="150019" y="214313"/>
                </a:lnTo>
                <a:lnTo>
                  <a:pt x="171450" y="228600"/>
                </a:lnTo>
                <a:lnTo>
                  <a:pt x="185738" y="235744"/>
                </a:lnTo>
                <a:lnTo>
                  <a:pt x="192882" y="228600"/>
                </a:lnTo>
                <a:lnTo>
                  <a:pt x="207169" y="207169"/>
                </a:lnTo>
                <a:lnTo>
                  <a:pt x="221457" y="171450"/>
                </a:lnTo>
                <a:lnTo>
                  <a:pt x="250032" y="121444"/>
                </a:lnTo>
                <a:lnTo>
                  <a:pt x="285750" y="64294"/>
                </a:lnTo>
                <a:lnTo>
                  <a:pt x="328613" y="21432"/>
                </a:lnTo>
                <a:lnTo>
                  <a:pt x="371475" y="7144"/>
                </a:lnTo>
                <a:lnTo>
                  <a:pt x="407194" y="0"/>
                </a:lnTo>
                <a:lnTo>
                  <a:pt x="435769" y="14288"/>
                </a:lnTo>
                <a:lnTo>
                  <a:pt x="435769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572251" y="5650706"/>
            <a:ext cx="2407445" cy="635795"/>
          </a:xfrm>
          <a:custGeom>
            <a:avLst/>
            <a:gdLst/>
            <a:ahLst/>
            <a:cxnLst/>
            <a:rect l="0" t="0" r="0" b="0"/>
            <a:pathLst>
              <a:path w="2407445" h="635795">
                <a:moveTo>
                  <a:pt x="121444" y="192882"/>
                </a:moveTo>
                <a:lnTo>
                  <a:pt x="114300" y="200025"/>
                </a:lnTo>
                <a:lnTo>
                  <a:pt x="107156" y="214313"/>
                </a:lnTo>
                <a:lnTo>
                  <a:pt x="92869" y="242888"/>
                </a:lnTo>
                <a:lnTo>
                  <a:pt x="85725" y="278607"/>
                </a:lnTo>
                <a:lnTo>
                  <a:pt x="78581" y="328613"/>
                </a:lnTo>
                <a:lnTo>
                  <a:pt x="78581" y="378619"/>
                </a:lnTo>
                <a:lnTo>
                  <a:pt x="85725" y="428625"/>
                </a:lnTo>
                <a:lnTo>
                  <a:pt x="92869" y="464344"/>
                </a:lnTo>
                <a:lnTo>
                  <a:pt x="92869" y="492919"/>
                </a:lnTo>
                <a:lnTo>
                  <a:pt x="85725" y="514350"/>
                </a:lnTo>
                <a:lnTo>
                  <a:pt x="71437" y="514350"/>
                </a:lnTo>
                <a:lnTo>
                  <a:pt x="50006" y="500063"/>
                </a:lnTo>
                <a:lnTo>
                  <a:pt x="28575" y="471488"/>
                </a:lnTo>
                <a:lnTo>
                  <a:pt x="14287" y="428625"/>
                </a:lnTo>
                <a:lnTo>
                  <a:pt x="0" y="364332"/>
                </a:lnTo>
                <a:lnTo>
                  <a:pt x="0" y="300038"/>
                </a:lnTo>
                <a:lnTo>
                  <a:pt x="7144" y="235744"/>
                </a:lnTo>
                <a:lnTo>
                  <a:pt x="28575" y="185738"/>
                </a:lnTo>
                <a:lnTo>
                  <a:pt x="64294" y="150019"/>
                </a:lnTo>
                <a:lnTo>
                  <a:pt x="107156" y="128588"/>
                </a:lnTo>
                <a:lnTo>
                  <a:pt x="157162" y="114300"/>
                </a:lnTo>
                <a:lnTo>
                  <a:pt x="221456" y="121444"/>
                </a:lnTo>
                <a:lnTo>
                  <a:pt x="292894" y="121444"/>
                </a:lnTo>
                <a:lnTo>
                  <a:pt x="385762" y="128588"/>
                </a:lnTo>
                <a:lnTo>
                  <a:pt x="485775" y="135732"/>
                </a:lnTo>
                <a:lnTo>
                  <a:pt x="592931" y="135732"/>
                </a:lnTo>
                <a:lnTo>
                  <a:pt x="714375" y="128588"/>
                </a:lnTo>
                <a:lnTo>
                  <a:pt x="828675" y="121444"/>
                </a:lnTo>
                <a:lnTo>
                  <a:pt x="942975" y="100013"/>
                </a:lnTo>
                <a:lnTo>
                  <a:pt x="1057275" y="71438"/>
                </a:lnTo>
                <a:lnTo>
                  <a:pt x="1171575" y="42863"/>
                </a:lnTo>
                <a:lnTo>
                  <a:pt x="1285875" y="21432"/>
                </a:lnTo>
                <a:lnTo>
                  <a:pt x="1400175" y="7144"/>
                </a:lnTo>
                <a:lnTo>
                  <a:pt x="1507331" y="0"/>
                </a:lnTo>
                <a:lnTo>
                  <a:pt x="1614487" y="7144"/>
                </a:lnTo>
                <a:lnTo>
                  <a:pt x="1707356" y="14288"/>
                </a:lnTo>
                <a:lnTo>
                  <a:pt x="1785937" y="21432"/>
                </a:lnTo>
                <a:lnTo>
                  <a:pt x="1857375" y="35719"/>
                </a:lnTo>
                <a:lnTo>
                  <a:pt x="1914525" y="42863"/>
                </a:lnTo>
                <a:lnTo>
                  <a:pt x="1957387" y="57150"/>
                </a:lnTo>
                <a:lnTo>
                  <a:pt x="1993106" y="57150"/>
                </a:lnTo>
                <a:lnTo>
                  <a:pt x="2028825" y="57150"/>
                </a:lnTo>
                <a:lnTo>
                  <a:pt x="2057400" y="57150"/>
                </a:lnTo>
                <a:lnTo>
                  <a:pt x="2071687" y="57150"/>
                </a:lnTo>
                <a:lnTo>
                  <a:pt x="2093119" y="57150"/>
                </a:lnTo>
                <a:lnTo>
                  <a:pt x="2107406" y="57150"/>
                </a:lnTo>
                <a:lnTo>
                  <a:pt x="2114550" y="57150"/>
                </a:lnTo>
                <a:lnTo>
                  <a:pt x="2114550" y="64294"/>
                </a:lnTo>
                <a:lnTo>
                  <a:pt x="2114550" y="71438"/>
                </a:lnTo>
                <a:lnTo>
                  <a:pt x="2114550" y="92869"/>
                </a:lnTo>
                <a:lnTo>
                  <a:pt x="2114550" y="107157"/>
                </a:lnTo>
                <a:lnTo>
                  <a:pt x="2107406" y="128588"/>
                </a:lnTo>
                <a:lnTo>
                  <a:pt x="2107406" y="150019"/>
                </a:lnTo>
                <a:lnTo>
                  <a:pt x="2114550" y="171450"/>
                </a:lnTo>
                <a:lnTo>
                  <a:pt x="2121694" y="192882"/>
                </a:lnTo>
                <a:lnTo>
                  <a:pt x="2143125" y="221457"/>
                </a:lnTo>
                <a:lnTo>
                  <a:pt x="2164556" y="257175"/>
                </a:lnTo>
                <a:lnTo>
                  <a:pt x="2193131" y="292894"/>
                </a:lnTo>
                <a:lnTo>
                  <a:pt x="2214562" y="335757"/>
                </a:lnTo>
                <a:lnTo>
                  <a:pt x="2243137" y="364332"/>
                </a:lnTo>
                <a:lnTo>
                  <a:pt x="2264569" y="392907"/>
                </a:lnTo>
                <a:lnTo>
                  <a:pt x="2286000" y="421482"/>
                </a:lnTo>
                <a:lnTo>
                  <a:pt x="2314575" y="457200"/>
                </a:lnTo>
                <a:lnTo>
                  <a:pt x="2343150" y="492919"/>
                </a:lnTo>
                <a:lnTo>
                  <a:pt x="2364581" y="535782"/>
                </a:lnTo>
                <a:lnTo>
                  <a:pt x="2386012" y="564357"/>
                </a:lnTo>
                <a:lnTo>
                  <a:pt x="2400300" y="592932"/>
                </a:lnTo>
                <a:lnTo>
                  <a:pt x="2407444" y="614363"/>
                </a:lnTo>
                <a:lnTo>
                  <a:pt x="2393156" y="628650"/>
                </a:lnTo>
                <a:lnTo>
                  <a:pt x="2357437" y="635794"/>
                </a:lnTo>
                <a:lnTo>
                  <a:pt x="2307431" y="635794"/>
                </a:lnTo>
                <a:lnTo>
                  <a:pt x="2235994" y="635794"/>
                </a:lnTo>
                <a:lnTo>
                  <a:pt x="2157412" y="628650"/>
                </a:lnTo>
                <a:lnTo>
                  <a:pt x="2064544" y="614363"/>
                </a:lnTo>
                <a:lnTo>
                  <a:pt x="1957387" y="600075"/>
                </a:lnTo>
                <a:lnTo>
                  <a:pt x="1821656" y="585788"/>
                </a:lnTo>
                <a:lnTo>
                  <a:pt x="1671637" y="571500"/>
                </a:lnTo>
                <a:lnTo>
                  <a:pt x="1500187" y="550069"/>
                </a:lnTo>
                <a:lnTo>
                  <a:pt x="1307306" y="542925"/>
                </a:lnTo>
                <a:lnTo>
                  <a:pt x="1107281" y="542925"/>
                </a:lnTo>
                <a:lnTo>
                  <a:pt x="907256" y="557213"/>
                </a:lnTo>
                <a:lnTo>
                  <a:pt x="728662" y="578644"/>
                </a:lnTo>
                <a:lnTo>
                  <a:pt x="578644" y="607219"/>
                </a:lnTo>
                <a:lnTo>
                  <a:pt x="485775" y="628650"/>
                </a:lnTo>
                <a:lnTo>
                  <a:pt x="428625" y="635794"/>
                </a:lnTo>
                <a:lnTo>
                  <a:pt x="428625" y="628650"/>
                </a:lnTo>
                <a:lnTo>
                  <a:pt x="442912" y="600075"/>
                </a:lnTo>
                <a:lnTo>
                  <a:pt x="442912" y="6000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043363" y="4343400"/>
            <a:ext cx="1114426" cy="657226"/>
          </a:xfrm>
          <a:custGeom>
            <a:avLst/>
            <a:gdLst/>
            <a:ahLst/>
            <a:cxnLst/>
            <a:rect l="0" t="0" r="0" b="0"/>
            <a:pathLst>
              <a:path w="1114426" h="657226">
                <a:moveTo>
                  <a:pt x="1014413" y="214313"/>
                </a:moveTo>
                <a:lnTo>
                  <a:pt x="1014413" y="214313"/>
                </a:lnTo>
                <a:lnTo>
                  <a:pt x="1021557" y="214313"/>
                </a:lnTo>
                <a:lnTo>
                  <a:pt x="1021557" y="207169"/>
                </a:lnTo>
                <a:lnTo>
                  <a:pt x="1028700" y="200025"/>
                </a:lnTo>
                <a:lnTo>
                  <a:pt x="1028700" y="200025"/>
                </a:lnTo>
                <a:lnTo>
                  <a:pt x="1021557" y="185738"/>
                </a:lnTo>
                <a:lnTo>
                  <a:pt x="1014413" y="178594"/>
                </a:lnTo>
                <a:lnTo>
                  <a:pt x="1007269" y="171450"/>
                </a:lnTo>
                <a:lnTo>
                  <a:pt x="992982" y="157163"/>
                </a:lnTo>
                <a:lnTo>
                  <a:pt x="971550" y="150019"/>
                </a:lnTo>
                <a:lnTo>
                  <a:pt x="950119" y="135732"/>
                </a:lnTo>
                <a:lnTo>
                  <a:pt x="921544" y="128588"/>
                </a:lnTo>
                <a:lnTo>
                  <a:pt x="892969" y="107157"/>
                </a:lnTo>
                <a:lnTo>
                  <a:pt x="864394" y="85725"/>
                </a:lnTo>
                <a:lnTo>
                  <a:pt x="828675" y="71438"/>
                </a:lnTo>
                <a:lnTo>
                  <a:pt x="785812" y="50007"/>
                </a:lnTo>
                <a:lnTo>
                  <a:pt x="735806" y="28575"/>
                </a:lnTo>
                <a:lnTo>
                  <a:pt x="685800" y="14288"/>
                </a:lnTo>
                <a:lnTo>
                  <a:pt x="621506" y="7144"/>
                </a:lnTo>
                <a:lnTo>
                  <a:pt x="557212" y="0"/>
                </a:lnTo>
                <a:lnTo>
                  <a:pt x="492919" y="0"/>
                </a:lnTo>
                <a:lnTo>
                  <a:pt x="428625" y="7144"/>
                </a:lnTo>
                <a:lnTo>
                  <a:pt x="364331" y="14288"/>
                </a:lnTo>
                <a:lnTo>
                  <a:pt x="307181" y="21432"/>
                </a:lnTo>
                <a:lnTo>
                  <a:pt x="242887" y="28575"/>
                </a:lnTo>
                <a:lnTo>
                  <a:pt x="192881" y="50007"/>
                </a:lnTo>
                <a:lnTo>
                  <a:pt x="142875" y="64294"/>
                </a:lnTo>
                <a:lnTo>
                  <a:pt x="100012" y="85725"/>
                </a:lnTo>
                <a:lnTo>
                  <a:pt x="64294" y="107157"/>
                </a:lnTo>
                <a:lnTo>
                  <a:pt x="28575" y="135732"/>
                </a:lnTo>
                <a:lnTo>
                  <a:pt x="7144" y="171450"/>
                </a:lnTo>
                <a:lnTo>
                  <a:pt x="0" y="214313"/>
                </a:lnTo>
                <a:lnTo>
                  <a:pt x="0" y="264319"/>
                </a:lnTo>
                <a:lnTo>
                  <a:pt x="14287" y="314325"/>
                </a:lnTo>
                <a:lnTo>
                  <a:pt x="35719" y="371475"/>
                </a:lnTo>
                <a:lnTo>
                  <a:pt x="64294" y="421482"/>
                </a:lnTo>
                <a:lnTo>
                  <a:pt x="100012" y="478632"/>
                </a:lnTo>
                <a:lnTo>
                  <a:pt x="135731" y="528638"/>
                </a:lnTo>
                <a:lnTo>
                  <a:pt x="178594" y="564356"/>
                </a:lnTo>
                <a:lnTo>
                  <a:pt x="235744" y="600075"/>
                </a:lnTo>
                <a:lnTo>
                  <a:pt x="292894" y="621506"/>
                </a:lnTo>
                <a:lnTo>
                  <a:pt x="357187" y="642938"/>
                </a:lnTo>
                <a:lnTo>
                  <a:pt x="428625" y="650081"/>
                </a:lnTo>
                <a:lnTo>
                  <a:pt x="507206" y="657225"/>
                </a:lnTo>
                <a:lnTo>
                  <a:pt x="600075" y="657225"/>
                </a:lnTo>
                <a:lnTo>
                  <a:pt x="685800" y="650081"/>
                </a:lnTo>
                <a:lnTo>
                  <a:pt x="764381" y="628650"/>
                </a:lnTo>
                <a:lnTo>
                  <a:pt x="850107" y="600075"/>
                </a:lnTo>
                <a:lnTo>
                  <a:pt x="921544" y="557213"/>
                </a:lnTo>
                <a:lnTo>
                  <a:pt x="992982" y="500063"/>
                </a:lnTo>
                <a:lnTo>
                  <a:pt x="1050132" y="442913"/>
                </a:lnTo>
                <a:lnTo>
                  <a:pt x="1092994" y="371475"/>
                </a:lnTo>
                <a:lnTo>
                  <a:pt x="1114425" y="300038"/>
                </a:lnTo>
                <a:lnTo>
                  <a:pt x="1114425" y="235744"/>
                </a:lnTo>
                <a:lnTo>
                  <a:pt x="1100138" y="178594"/>
                </a:lnTo>
                <a:lnTo>
                  <a:pt x="1050132" y="128588"/>
                </a:lnTo>
                <a:lnTo>
                  <a:pt x="978694" y="92869"/>
                </a:lnTo>
                <a:lnTo>
                  <a:pt x="892969" y="71438"/>
                </a:lnTo>
                <a:lnTo>
                  <a:pt x="800100" y="50007"/>
                </a:lnTo>
                <a:lnTo>
                  <a:pt x="707231" y="42863"/>
                </a:lnTo>
                <a:lnTo>
                  <a:pt x="614362" y="35719"/>
                </a:lnTo>
                <a:lnTo>
                  <a:pt x="61436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085850" y="5322094"/>
            <a:ext cx="771526" cy="57151"/>
          </a:xfrm>
          <a:custGeom>
            <a:avLst/>
            <a:gdLst/>
            <a:ahLst/>
            <a:cxnLst/>
            <a:rect l="0" t="0" r="0" b="0"/>
            <a:pathLst>
              <a:path w="771526" h="57151">
                <a:moveTo>
                  <a:pt x="14288" y="57150"/>
                </a:moveTo>
                <a:lnTo>
                  <a:pt x="14288" y="50006"/>
                </a:lnTo>
                <a:lnTo>
                  <a:pt x="7144" y="50006"/>
                </a:lnTo>
                <a:lnTo>
                  <a:pt x="7144" y="42862"/>
                </a:lnTo>
                <a:lnTo>
                  <a:pt x="7144" y="42862"/>
                </a:lnTo>
                <a:lnTo>
                  <a:pt x="0" y="42862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14288" y="28575"/>
                </a:lnTo>
                <a:lnTo>
                  <a:pt x="21431" y="28575"/>
                </a:lnTo>
                <a:lnTo>
                  <a:pt x="28575" y="35719"/>
                </a:lnTo>
                <a:lnTo>
                  <a:pt x="42863" y="35719"/>
                </a:lnTo>
                <a:lnTo>
                  <a:pt x="57150" y="42862"/>
                </a:lnTo>
                <a:lnTo>
                  <a:pt x="78581" y="42862"/>
                </a:lnTo>
                <a:lnTo>
                  <a:pt x="107156" y="42862"/>
                </a:lnTo>
                <a:lnTo>
                  <a:pt x="135731" y="42862"/>
                </a:lnTo>
                <a:lnTo>
                  <a:pt x="164306" y="42862"/>
                </a:lnTo>
                <a:lnTo>
                  <a:pt x="207169" y="35719"/>
                </a:lnTo>
                <a:lnTo>
                  <a:pt x="242888" y="35719"/>
                </a:lnTo>
                <a:lnTo>
                  <a:pt x="278606" y="28575"/>
                </a:lnTo>
                <a:lnTo>
                  <a:pt x="321469" y="28575"/>
                </a:lnTo>
                <a:lnTo>
                  <a:pt x="364331" y="21431"/>
                </a:lnTo>
                <a:lnTo>
                  <a:pt x="407194" y="21431"/>
                </a:lnTo>
                <a:lnTo>
                  <a:pt x="450056" y="21431"/>
                </a:lnTo>
                <a:lnTo>
                  <a:pt x="492919" y="14287"/>
                </a:lnTo>
                <a:lnTo>
                  <a:pt x="535781" y="14287"/>
                </a:lnTo>
                <a:lnTo>
                  <a:pt x="578644" y="14287"/>
                </a:lnTo>
                <a:lnTo>
                  <a:pt x="614363" y="7144"/>
                </a:lnTo>
                <a:lnTo>
                  <a:pt x="650081" y="7144"/>
                </a:lnTo>
                <a:lnTo>
                  <a:pt x="678656" y="7144"/>
                </a:lnTo>
                <a:lnTo>
                  <a:pt x="700088" y="0"/>
                </a:lnTo>
                <a:lnTo>
                  <a:pt x="721519" y="0"/>
                </a:lnTo>
                <a:lnTo>
                  <a:pt x="742950" y="0"/>
                </a:lnTo>
                <a:lnTo>
                  <a:pt x="757238" y="0"/>
                </a:lnTo>
                <a:lnTo>
                  <a:pt x="771525" y="0"/>
                </a:lnTo>
                <a:lnTo>
                  <a:pt x="771525" y="7144"/>
                </a:lnTo>
                <a:lnTo>
                  <a:pt x="771525" y="14287"/>
                </a:lnTo>
                <a:lnTo>
                  <a:pt x="757238" y="14287"/>
                </a:lnTo>
                <a:lnTo>
                  <a:pt x="757238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178844" y="5314950"/>
            <a:ext cx="1050132" cy="64295"/>
          </a:xfrm>
          <a:custGeom>
            <a:avLst/>
            <a:gdLst/>
            <a:ahLst/>
            <a:cxnLst/>
            <a:rect l="0" t="0" r="0" b="0"/>
            <a:pathLst>
              <a:path w="1050132" h="64295">
                <a:moveTo>
                  <a:pt x="0" y="57150"/>
                </a:move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7144" y="57150"/>
                </a:lnTo>
                <a:lnTo>
                  <a:pt x="14287" y="57150"/>
                </a:lnTo>
                <a:lnTo>
                  <a:pt x="35719" y="50006"/>
                </a:lnTo>
                <a:lnTo>
                  <a:pt x="64294" y="50006"/>
                </a:lnTo>
                <a:lnTo>
                  <a:pt x="92869" y="50006"/>
                </a:lnTo>
                <a:lnTo>
                  <a:pt x="128587" y="57150"/>
                </a:lnTo>
                <a:lnTo>
                  <a:pt x="171450" y="57150"/>
                </a:lnTo>
                <a:lnTo>
                  <a:pt x="221456" y="57150"/>
                </a:lnTo>
                <a:lnTo>
                  <a:pt x="285750" y="64294"/>
                </a:lnTo>
                <a:lnTo>
                  <a:pt x="350044" y="64294"/>
                </a:lnTo>
                <a:lnTo>
                  <a:pt x="428625" y="57150"/>
                </a:lnTo>
                <a:lnTo>
                  <a:pt x="500063" y="57150"/>
                </a:lnTo>
                <a:lnTo>
                  <a:pt x="578644" y="50006"/>
                </a:lnTo>
                <a:lnTo>
                  <a:pt x="657225" y="42863"/>
                </a:lnTo>
                <a:lnTo>
                  <a:pt x="735806" y="28575"/>
                </a:lnTo>
                <a:lnTo>
                  <a:pt x="807244" y="21431"/>
                </a:lnTo>
                <a:lnTo>
                  <a:pt x="871538" y="14288"/>
                </a:lnTo>
                <a:lnTo>
                  <a:pt x="928688" y="7144"/>
                </a:lnTo>
                <a:lnTo>
                  <a:pt x="971550" y="0"/>
                </a:lnTo>
                <a:lnTo>
                  <a:pt x="1000125" y="0"/>
                </a:lnTo>
                <a:lnTo>
                  <a:pt x="1028700" y="7144"/>
                </a:lnTo>
                <a:lnTo>
                  <a:pt x="1042988" y="14288"/>
                </a:lnTo>
                <a:lnTo>
                  <a:pt x="1050131" y="28575"/>
                </a:lnTo>
                <a:lnTo>
                  <a:pt x="1050131" y="42863"/>
                </a:lnTo>
                <a:lnTo>
                  <a:pt x="1035844" y="57150"/>
                </a:lnTo>
                <a:lnTo>
                  <a:pt x="1035844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078706" y="5679281"/>
            <a:ext cx="1135858" cy="107158"/>
          </a:xfrm>
          <a:custGeom>
            <a:avLst/>
            <a:gdLst/>
            <a:ahLst/>
            <a:cxnLst/>
            <a:rect l="0" t="0" r="0" b="0"/>
            <a:pathLst>
              <a:path w="1135858" h="107158">
                <a:moveTo>
                  <a:pt x="0" y="107157"/>
                </a:moveTo>
                <a:lnTo>
                  <a:pt x="0" y="100013"/>
                </a:lnTo>
                <a:lnTo>
                  <a:pt x="0" y="100013"/>
                </a:lnTo>
                <a:lnTo>
                  <a:pt x="0" y="100013"/>
                </a:lnTo>
                <a:lnTo>
                  <a:pt x="7144" y="92869"/>
                </a:lnTo>
                <a:lnTo>
                  <a:pt x="14288" y="92869"/>
                </a:lnTo>
                <a:lnTo>
                  <a:pt x="28575" y="85725"/>
                </a:lnTo>
                <a:lnTo>
                  <a:pt x="35719" y="85725"/>
                </a:lnTo>
                <a:lnTo>
                  <a:pt x="57150" y="78582"/>
                </a:lnTo>
                <a:lnTo>
                  <a:pt x="78582" y="78582"/>
                </a:lnTo>
                <a:lnTo>
                  <a:pt x="107157" y="85725"/>
                </a:lnTo>
                <a:lnTo>
                  <a:pt x="135732" y="85725"/>
                </a:lnTo>
                <a:lnTo>
                  <a:pt x="171450" y="85725"/>
                </a:lnTo>
                <a:lnTo>
                  <a:pt x="214313" y="85725"/>
                </a:lnTo>
                <a:lnTo>
                  <a:pt x="257175" y="85725"/>
                </a:lnTo>
                <a:lnTo>
                  <a:pt x="307182" y="78582"/>
                </a:lnTo>
                <a:lnTo>
                  <a:pt x="350044" y="78582"/>
                </a:lnTo>
                <a:lnTo>
                  <a:pt x="407194" y="64294"/>
                </a:lnTo>
                <a:lnTo>
                  <a:pt x="457200" y="57150"/>
                </a:lnTo>
                <a:lnTo>
                  <a:pt x="507207" y="57150"/>
                </a:lnTo>
                <a:lnTo>
                  <a:pt x="564357" y="50007"/>
                </a:lnTo>
                <a:lnTo>
                  <a:pt x="614363" y="50007"/>
                </a:lnTo>
                <a:lnTo>
                  <a:pt x="671513" y="50007"/>
                </a:lnTo>
                <a:lnTo>
                  <a:pt x="728663" y="50007"/>
                </a:lnTo>
                <a:lnTo>
                  <a:pt x="778669" y="57150"/>
                </a:lnTo>
                <a:lnTo>
                  <a:pt x="835819" y="57150"/>
                </a:lnTo>
                <a:lnTo>
                  <a:pt x="885825" y="57150"/>
                </a:lnTo>
                <a:lnTo>
                  <a:pt x="935832" y="50007"/>
                </a:lnTo>
                <a:lnTo>
                  <a:pt x="978694" y="42863"/>
                </a:lnTo>
                <a:lnTo>
                  <a:pt x="1014413" y="35719"/>
                </a:lnTo>
                <a:lnTo>
                  <a:pt x="1050132" y="28575"/>
                </a:lnTo>
                <a:lnTo>
                  <a:pt x="1078707" y="14288"/>
                </a:lnTo>
                <a:lnTo>
                  <a:pt x="1100138" y="7144"/>
                </a:lnTo>
                <a:lnTo>
                  <a:pt x="1121569" y="0"/>
                </a:lnTo>
                <a:lnTo>
                  <a:pt x="1128713" y="0"/>
                </a:lnTo>
                <a:lnTo>
                  <a:pt x="1135857" y="0"/>
                </a:lnTo>
                <a:lnTo>
                  <a:pt x="1135857" y="0"/>
                </a:lnTo>
                <a:lnTo>
                  <a:pt x="1128713" y="0"/>
                </a:lnTo>
                <a:lnTo>
                  <a:pt x="11287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871913" y="5414963"/>
            <a:ext cx="321470" cy="478632"/>
          </a:xfrm>
          <a:custGeom>
            <a:avLst/>
            <a:gdLst/>
            <a:ahLst/>
            <a:cxnLst/>
            <a:rect l="0" t="0" r="0" b="0"/>
            <a:pathLst>
              <a:path w="321470" h="478632">
                <a:moveTo>
                  <a:pt x="221456" y="150018"/>
                </a:moveTo>
                <a:lnTo>
                  <a:pt x="228600" y="142875"/>
                </a:lnTo>
                <a:lnTo>
                  <a:pt x="228600" y="142875"/>
                </a:lnTo>
                <a:lnTo>
                  <a:pt x="235744" y="135731"/>
                </a:lnTo>
                <a:lnTo>
                  <a:pt x="235744" y="121443"/>
                </a:lnTo>
                <a:lnTo>
                  <a:pt x="235744" y="107156"/>
                </a:lnTo>
                <a:lnTo>
                  <a:pt x="242887" y="92868"/>
                </a:lnTo>
                <a:lnTo>
                  <a:pt x="250031" y="78581"/>
                </a:lnTo>
                <a:lnTo>
                  <a:pt x="250031" y="57150"/>
                </a:lnTo>
                <a:lnTo>
                  <a:pt x="242887" y="35718"/>
                </a:lnTo>
                <a:lnTo>
                  <a:pt x="235744" y="21431"/>
                </a:lnTo>
                <a:lnTo>
                  <a:pt x="221456" y="7143"/>
                </a:lnTo>
                <a:lnTo>
                  <a:pt x="200025" y="0"/>
                </a:lnTo>
                <a:lnTo>
                  <a:pt x="178594" y="7143"/>
                </a:lnTo>
                <a:lnTo>
                  <a:pt x="157162" y="21431"/>
                </a:lnTo>
                <a:lnTo>
                  <a:pt x="135731" y="42862"/>
                </a:lnTo>
                <a:lnTo>
                  <a:pt x="128587" y="71437"/>
                </a:lnTo>
                <a:lnTo>
                  <a:pt x="114300" y="100012"/>
                </a:lnTo>
                <a:lnTo>
                  <a:pt x="114300" y="128587"/>
                </a:lnTo>
                <a:lnTo>
                  <a:pt x="114300" y="150018"/>
                </a:lnTo>
                <a:lnTo>
                  <a:pt x="128587" y="164306"/>
                </a:lnTo>
                <a:lnTo>
                  <a:pt x="135731" y="171450"/>
                </a:lnTo>
                <a:lnTo>
                  <a:pt x="150019" y="164306"/>
                </a:lnTo>
                <a:lnTo>
                  <a:pt x="164306" y="157162"/>
                </a:lnTo>
                <a:lnTo>
                  <a:pt x="185737" y="135731"/>
                </a:lnTo>
                <a:lnTo>
                  <a:pt x="200025" y="114300"/>
                </a:lnTo>
                <a:lnTo>
                  <a:pt x="214312" y="100012"/>
                </a:lnTo>
                <a:lnTo>
                  <a:pt x="228600" y="92868"/>
                </a:lnTo>
                <a:lnTo>
                  <a:pt x="242887" y="92868"/>
                </a:lnTo>
                <a:lnTo>
                  <a:pt x="257175" y="121443"/>
                </a:lnTo>
                <a:lnTo>
                  <a:pt x="271462" y="157162"/>
                </a:lnTo>
                <a:lnTo>
                  <a:pt x="292894" y="207168"/>
                </a:lnTo>
                <a:lnTo>
                  <a:pt x="307181" y="264318"/>
                </a:lnTo>
                <a:lnTo>
                  <a:pt x="314325" y="314325"/>
                </a:lnTo>
                <a:lnTo>
                  <a:pt x="321469" y="371475"/>
                </a:lnTo>
                <a:lnTo>
                  <a:pt x="307181" y="414337"/>
                </a:lnTo>
                <a:lnTo>
                  <a:pt x="285750" y="450056"/>
                </a:lnTo>
                <a:lnTo>
                  <a:pt x="250031" y="471487"/>
                </a:lnTo>
                <a:lnTo>
                  <a:pt x="207169" y="478631"/>
                </a:lnTo>
                <a:lnTo>
                  <a:pt x="157162" y="478631"/>
                </a:lnTo>
                <a:lnTo>
                  <a:pt x="107156" y="464343"/>
                </a:lnTo>
                <a:lnTo>
                  <a:pt x="64294" y="450056"/>
                </a:lnTo>
                <a:lnTo>
                  <a:pt x="28575" y="428625"/>
                </a:lnTo>
                <a:lnTo>
                  <a:pt x="14287" y="414337"/>
                </a:lnTo>
                <a:lnTo>
                  <a:pt x="0" y="407193"/>
                </a:lnTo>
                <a:lnTo>
                  <a:pt x="7144" y="392906"/>
                </a:lnTo>
                <a:lnTo>
                  <a:pt x="7144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236244" y="5472113"/>
            <a:ext cx="235745" cy="214313"/>
          </a:xfrm>
          <a:custGeom>
            <a:avLst/>
            <a:gdLst/>
            <a:ahLst/>
            <a:cxnLst/>
            <a:rect l="0" t="0" r="0" b="0"/>
            <a:pathLst>
              <a:path w="235745" h="214313">
                <a:moveTo>
                  <a:pt x="0" y="85725"/>
                </a:moveTo>
                <a:lnTo>
                  <a:pt x="0" y="85725"/>
                </a:lnTo>
                <a:lnTo>
                  <a:pt x="0" y="100012"/>
                </a:lnTo>
                <a:lnTo>
                  <a:pt x="7144" y="107156"/>
                </a:lnTo>
                <a:lnTo>
                  <a:pt x="14288" y="121443"/>
                </a:lnTo>
                <a:lnTo>
                  <a:pt x="21431" y="128587"/>
                </a:lnTo>
                <a:lnTo>
                  <a:pt x="42863" y="128587"/>
                </a:lnTo>
                <a:lnTo>
                  <a:pt x="57150" y="128587"/>
                </a:lnTo>
                <a:lnTo>
                  <a:pt x="71438" y="121443"/>
                </a:lnTo>
                <a:lnTo>
                  <a:pt x="85725" y="114300"/>
                </a:lnTo>
                <a:lnTo>
                  <a:pt x="92869" y="100012"/>
                </a:lnTo>
                <a:lnTo>
                  <a:pt x="92869" y="78581"/>
                </a:lnTo>
                <a:lnTo>
                  <a:pt x="92869" y="57150"/>
                </a:lnTo>
                <a:lnTo>
                  <a:pt x="78581" y="35718"/>
                </a:lnTo>
                <a:lnTo>
                  <a:pt x="71438" y="14287"/>
                </a:lnTo>
                <a:lnTo>
                  <a:pt x="50006" y="0"/>
                </a:lnTo>
                <a:lnTo>
                  <a:pt x="35719" y="0"/>
                </a:lnTo>
                <a:lnTo>
                  <a:pt x="21431" y="7143"/>
                </a:lnTo>
                <a:lnTo>
                  <a:pt x="14288" y="35718"/>
                </a:lnTo>
                <a:lnTo>
                  <a:pt x="7144" y="71437"/>
                </a:lnTo>
                <a:lnTo>
                  <a:pt x="14288" y="114300"/>
                </a:lnTo>
                <a:lnTo>
                  <a:pt x="21431" y="150018"/>
                </a:lnTo>
                <a:lnTo>
                  <a:pt x="35719" y="185737"/>
                </a:lnTo>
                <a:lnTo>
                  <a:pt x="57150" y="200025"/>
                </a:lnTo>
                <a:lnTo>
                  <a:pt x="85725" y="214312"/>
                </a:lnTo>
                <a:lnTo>
                  <a:pt x="121444" y="214312"/>
                </a:lnTo>
                <a:lnTo>
                  <a:pt x="157163" y="207168"/>
                </a:lnTo>
                <a:lnTo>
                  <a:pt x="185738" y="185737"/>
                </a:lnTo>
                <a:lnTo>
                  <a:pt x="214313" y="150018"/>
                </a:lnTo>
                <a:lnTo>
                  <a:pt x="235744" y="100012"/>
                </a:lnTo>
                <a:lnTo>
                  <a:pt x="235744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4464844" y="5229225"/>
            <a:ext cx="178595" cy="428626"/>
          </a:xfrm>
          <a:custGeom>
            <a:avLst/>
            <a:gdLst/>
            <a:ahLst/>
            <a:cxnLst/>
            <a:rect l="0" t="0" r="0" b="0"/>
            <a:pathLst>
              <a:path w="178595" h="428626">
                <a:moveTo>
                  <a:pt x="21431" y="0"/>
                </a:moveTo>
                <a:lnTo>
                  <a:pt x="21431" y="14288"/>
                </a:lnTo>
                <a:lnTo>
                  <a:pt x="14288" y="21431"/>
                </a:lnTo>
                <a:lnTo>
                  <a:pt x="7144" y="42863"/>
                </a:lnTo>
                <a:lnTo>
                  <a:pt x="7144" y="78581"/>
                </a:lnTo>
                <a:lnTo>
                  <a:pt x="0" y="121444"/>
                </a:lnTo>
                <a:lnTo>
                  <a:pt x="0" y="178594"/>
                </a:lnTo>
                <a:lnTo>
                  <a:pt x="7144" y="242888"/>
                </a:lnTo>
                <a:lnTo>
                  <a:pt x="14288" y="300038"/>
                </a:lnTo>
                <a:lnTo>
                  <a:pt x="35719" y="357188"/>
                </a:lnTo>
                <a:lnTo>
                  <a:pt x="57150" y="392906"/>
                </a:lnTo>
                <a:lnTo>
                  <a:pt x="85725" y="421481"/>
                </a:lnTo>
                <a:lnTo>
                  <a:pt x="114300" y="428625"/>
                </a:lnTo>
                <a:lnTo>
                  <a:pt x="142875" y="428625"/>
                </a:lnTo>
                <a:lnTo>
                  <a:pt x="164306" y="421481"/>
                </a:lnTo>
                <a:lnTo>
                  <a:pt x="178594" y="400050"/>
                </a:lnTo>
                <a:lnTo>
                  <a:pt x="178594" y="378619"/>
                </a:lnTo>
                <a:lnTo>
                  <a:pt x="171450" y="357188"/>
                </a:lnTo>
                <a:lnTo>
                  <a:pt x="150019" y="328613"/>
                </a:lnTo>
                <a:lnTo>
                  <a:pt x="121444" y="307181"/>
                </a:lnTo>
                <a:lnTo>
                  <a:pt x="121444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4329113" y="5429250"/>
            <a:ext cx="242888" cy="50007"/>
          </a:xfrm>
          <a:custGeom>
            <a:avLst/>
            <a:gdLst/>
            <a:ahLst/>
            <a:cxnLst/>
            <a:rect l="0" t="0" r="0" b="0"/>
            <a:pathLst>
              <a:path w="242888" h="50007">
                <a:moveTo>
                  <a:pt x="0" y="50006"/>
                </a:moveTo>
                <a:lnTo>
                  <a:pt x="0" y="42863"/>
                </a:lnTo>
                <a:lnTo>
                  <a:pt x="7144" y="35719"/>
                </a:lnTo>
                <a:lnTo>
                  <a:pt x="21431" y="28575"/>
                </a:lnTo>
                <a:lnTo>
                  <a:pt x="50006" y="14288"/>
                </a:lnTo>
                <a:lnTo>
                  <a:pt x="78581" y="7144"/>
                </a:lnTo>
                <a:lnTo>
                  <a:pt x="121444" y="0"/>
                </a:lnTo>
                <a:lnTo>
                  <a:pt x="171450" y="0"/>
                </a:lnTo>
                <a:lnTo>
                  <a:pt x="207169" y="7144"/>
                </a:lnTo>
                <a:lnTo>
                  <a:pt x="242887" y="7144"/>
                </a:lnTo>
                <a:lnTo>
                  <a:pt x="24288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693444" y="5479256"/>
            <a:ext cx="114301" cy="135733"/>
          </a:xfrm>
          <a:custGeom>
            <a:avLst/>
            <a:gdLst/>
            <a:ahLst/>
            <a:cxnLst/>
            <a:rect l="0" t="0" r="0" b="0"/>
            <a:pathLst>
              <a:path w="114301" h="135733">
                <a:moveTo>
                  <a:pt x="21431" y="0"/>
                </a:moveTo>
                <a:lnTo>
                  <a:pt x="14288" y="0"/>
                </a:lnTo>
                <a:lnTo>
                  <a:pt x="7144" y="0"/>
                </a:lnTo>
                <a:lnTo>
                  <a:pt x="0" y="7144"/>
                </a:lnTo>
                <a:lnTo>
                  <a:pt x="0" y="21432"/>
                </a:lnTo>
                <a:lnTo>
                  <a:pt x="0" y="42863"/>
                </a:lnTo>
                <a:lnTo>
                  <a:pt x="7144" y="64294"/>
                </a:lnTo>
                <a:lnTo>
                  <a:pt x="21431" y="92869"/>
                </a:lnTo>
                <a:lnTo>
                  <a:pt x="42863" y="114300"/>
                </a:lnTo>
                <a:lnTo>
                  <a:pt x="64294" y="128588"/>
                </a:lnTo>
                <a:lnTo>
                  <a:pt x="92869" y="135732"/>
                </a:lnTo>
                <a:lnTo>
                  <a:pt x="114300" y="135732"/>
                </a:lnTo>
                <a:lnTo>
                  <a:pt x="114300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Use to be in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stdio.h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_</a:t>
            </a:r>
            <a:r>
              <a:rPr lang="en-US" dirty="0" err="1"/>
              <a:t>fileno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_</a:t>
            </a:r>
            <a:r>
              <a:rPr lang="en-US" dirty="0" err="1"/>
              <a:t>blksize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_flags2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_</a:t>
            </a:r>
            <a:r>
              <a:rPr lang="en-US" dirty="0" err="1" smtClean="0"/>
              <a:t>cnt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_</a:t>
            </a:r>
            <a:r>
              <a:rPr lang="en-US" dirty="0" err="1"/>
              <a:t>IO_off_t</a:t>
            </a:r>
            <a:r>
              <a:rPr lang="en-US" dirty="0"/>
              <a:t> _</a:t>
            </a:r>
            <a:r>
              <a:rPr lang="en-US" dirty="0" err="1"/>
              <a:t>old_offset</a:t>
            </a:r>
            <a:r>
              <a:rPr lang="en-US" dirty="0"/>
              <a:t>; /* This used to be _offset </a:t>
            </a:r>
            <a:r>
              <a:rPr lang="en-US" dirty="0" smtClean="0"/>
              <a:t>but…*/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Now, cleverly 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stdio.h</a:t>
            </a:r>
            <a:r>
              <a:rPr lang="en-US" dirty="0" smtClean="0"/>
              <a:t> contains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_IO_FILE FILE;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400300" y="1693069"/>
            <a:ext cx="2771777" cy="78582"/>
          </a:xfrm>
          <a:custGeom>
            <a:avLst/>
            <a:gdLst/>
            <a:ahLst/>
            <a:cxnLst/>
            <a:rect l="0" t="0" r="0" b="0"/>
            <a:pathLst>
              <a:path w="2771777" h="78582">
                <a:moveTo>
                  <a:pt x="14288" y="78581"/>
                </a:moveTo>
                <a:lnTo>
                  <a:pt x="14288" y="78581"/>
                </a:lnTo>
                <a:lnTo>
                  <a:pt x="7144" y="78581"/>
                </a:lnTo>
                <a:lnTo>
                  <a:pt x="7144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1437"/>
                </a:lnTo>
                <a:lnTo>
                  <a:pt x="7144" y="71437"/>
                </a:lnTo>
                <a:lnTo>
                  <a:pt x="7144" y="71437"/>
                </a:lnTo>
                <a:lnTo>
                  <a:pt x="7144" y="71437"/>
                </a:lnTo>
                <a:lnTo>
                  <a:pt x="14288" y="64294"/>
                </a:lnTo>
                <a:lnTo>
                  <a:pt x="21431" y="64294"/>
                </a:lnTo>
                <a:lnTo>
                  <a:pt x="35719" y="64294"/>
                </a:lnTo>
                <a:lnTo>
                  <a:pt x="64294" y="64294"/>
                </a:lnTo>
                <a:lnTo>
                  <a:pt x="92869" y="64294"/>
                </a:lnTo>
                <a:lnTo>
                  <a:pt x="135732" y="64294"/>
                </a:lnTo>
                <a:lnTo>
                  <a:pt x="192882" y="57150"/>
                </a:lnTo>
                <a:lnTo>
                  <a:pt x="257175" y="57150"/>
                </a:lnTo>
                <a:lnTo>
                  <a:pt x="321469" y="50006"/>
                </a:lnTo>
                <a:lnTo>
                  <a:pt x="400050" y="42862"/>
                </a:lnTo>
                <a:lnTo>
                  <a:pt x="478632" y="35719"/>
                </a:lnTo>
                <a:lnTo>
                  <a:pt x="571500" y="28575"/>
                </a:lnTo>
                <a:lnTo>
                  <a:pt x="671513" y="21431"/>
                </a:lnTo>
                <a:lnTo>
                  <a:pt x="771525" y="14287"/>
                </a:lnTo>
                <a:lnTo>
                  <a:pt x="878682" y="7144"/>
                </a:lnTo>
                <a:lnTo>
                  <a:pt x="985838" y="7144"/>
                </a:lnTo>
                <a:lnTo>
                  <a:pt x="1092994" y="7144"/>
                </a:lnTo>
                <a:lnTo>
                  <a:pt x="1200150" y="0"/>
                </a:lnTo>
                <a:lnTo>
                  <a:pt x="1307307" y="7144"/>
                </a:lnTo>
                <a:lnTo>
                  <a:pt x="1421607" y="7144"/>
                </a:lnTo>
                <a:lnTo>
                  <a:pt x="1528763" y="7144"/>
                </a:lnTo>
                <a:lnTo>
                  <a:pt x="1643063" y="7144"/>
                </a:lnTo>
                <a:lnTo>
                  <a:pt x="1757363" y="7144"/>
                </a:lnTo>
                <a:lnTo>
                  <a:pt x="1871663" y="0"/>
                </a:lnTo>
                <a:lnTo>
                  <a:pt x="1978819" y="7144"/>
                </a:lnTo>
                <a:lnTo>
                  <a:pt x="2085975" y="7144"/>
                </a:lnTo>
                <a:lnTo>
                  <a:pt x="2193132" y="7144"/>
                </a:lnTo>
                <a:lnTo>
                  <a:pt x="2286000" y="14287"/>
                </a:lnTo>
                <a:lnTo>
                  <a:pt x="2386013" y="14287"/>
                </a:lnTo>
                <a:lnTo>
                  <a:pt x="2471738" y="14287"/>
                </a:lnTo>
                <a:lnTo>
                  <a:pt x="2550320" y="14287"/>
                </a:lnTo>
                <a:lnTo>
                  <a:pt x="2621757" y="7144"/>
                </a:lnTo>
                <a:lnTo>
                  <a:pt x="2686051" y="7144"/>
                </a:lnTo>
                <a:lnTo>
                  <a:pt x="2736057" y="7144"/>
                </a:lnTo>
                <a:lnTo>
                  <a:pt x="2771776" y="7144"/>
                </a:lnTo>
                <a:lnTo>
                  <a:pt x="277177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172201" y="1243013"/>
            <a:ext cx="250032" cy="285751"/>
          </a:xfrm>
          <a:custGeom>
            <a:avLst/>
            <a:gdLst/>
            <a:ahLst/>
            <a:cxnLst/>
            <a:rect l="0" t="0" r="0" b="0"/>
            <a:pathLst>
              <a:path w="250032" h="285751">
                <a:moveTo>
                  <a:pt x="21431" y="64293"/>
                </a:moveTo>
                <a:lnTo>
                  <a:pt x="21431" y="64293"/>
                </a:lnTo>
                <a:lnTo>
                  <a:pt x="21431" y="57150"/>
                </a:lnTo>
                <a:lnTo>
                  <a:pt x="14287" y="57150"/>
                </a:lnTo>
                <a:lnTo>
                  <a:pt x="14287" y="57150"/>
                </a:lnTo>
                <a:lnTo>
                  <a:pt x="14287" y="57150"/>
                </a:lnTo>
                <a:lnTo>
                  <a:pt x="21431" y="57150"/>
                </a:lnTo>
                <a:lnTo>
                  <a:pt x="21431" y="71437"/>
                </a:lnTo>
                <a:lnTo>
                  <a:pt x="21431" y="85725"/>
                </a:lnTo>
                <a:lnTo>
                  <a:pt x="28575" y="107156"/>
                </a:lnTo>
                <a:lnTo>
                  <a:pt x="28575" y="135731"/>
                </a:lnTo>
                <a:lnTo>
                  <a:pt x="28575" y="164306"/>
                </a:lnTo>
                <a:lnTo>
                  <a:pt x="35719" y="200025"/>
                </a:lnTo>
                <a:lnTo>
                  <a:pt x="42862" y="228600"/>
                </a:lnTo>
                <a:lnTo>
                  <a:pt x="42862" y="250031"/>
                </a:lnTo>
                <a:lnTo>
                  <a:pt x="50006" y="271462"/>
                </a:lnTo>
                <a:lnTo>
                  <a:pt x="50006" y="278606"/>
                </a:lnTo>
                <a:lnTo>
                  <a:pt x="50006" y="285750"/>
                </a:lnTo>
                <a:lnTo>
                  <a:pt x="42862" y="278606"/>
                </a:lnTo>
                <a:lnTo>
                  <a:pt x="42862" y="271462"/>
                </a:lnTo>
                <a:lnTo>
                  <a:pt x="35719" y="250031"/>
                </a:lnTo>
                <a:lnTo>
                  <a:pt x="21431" y="221456"/>
                </a:lnTo>
                <a:lnTo>
                  <a:pt x="14287" y="185737"/>
                </a:lnTo>
                <a:lnTo>
                  <a:pt x="7144" y="150018"/>
                </a:lnTo>
                <a:lnTo>
                  <a:pt x="0" y="114300"/>
                </a:lnTo>
                <a:lnTo>
                  <a:pt x="0" y="92868"/>
                </a:lnTo>
                <a:lnTo>
                  <a:pt x="0" y="71437"/>
                </a:lnTo>
                <a:lnTo>
                  <a:pt x="0" y="57150"/>
                </a:lnTo>
                <a:lnTo>
                  <a:pt x="7144" y="50006"/>
                </a:lnTo>
                <a:lnTo>
                  <a:pt x="14287" y="42862"/>
                </a:lnTo>
                <a:lnTo>
                  <a:pt x="35719" y="28575"/>
                </a:lnTo>
                <a:lnTo>
                  <a:pt x="71437" y="21431"/>
                </a:lnTo>
                <a:lnTo>
                  <a:pt x="107156" y="7143"/>
                </a:lnTo>
                <a:lnTo>
                  <a:pt x="150019" y="0"/>
                </a:lnTo>
                <a:lnTo>
                  <a:pt x="185737" y="0"/>
                </a:lnTo>
                <a:lnTo>
                  <a:pt x="221456" y="0"/>
                </a:lnTo>
                <a:lnTo>
                  <a:pt x="242887" y="0"/>
                </a:lnTo>
                <a:lnTo>
                  <a:pt x="250031" y="14287"/>
                </a:lnTo>
                <a:lnTo>
                  <a:pt x="250031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186488" y="1378744"/>
            <a:ext cx="221458" cy="14288"/>
          </a:xfrm>
          <a:custGeom>
            <a:avLst/>
            <a:gdLst/>
            <a:ahLst/>
            <a:cxnLst/>
            <a:rect l="0" t="0" r="0" b="0"/>
            <a:pathLst>
              <a:path w="221458" h="14288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28575" y="14287"/>
                </a:lnTo>
                <a:lnTo>
                  <a:pt x="64294" y="14287"/>
                </a:lnTo>
                <a:lnTo>
                  <a:pt x="100013" y="7144"/>
                </a:lnTo>
                <a:lnTo>
                  <a:pt x="135732" y="7144"/>
                </a:lnTo>
                <a:lnTo>
                  <a:pt x="171450" y="0"/>
                </a:lnTo>
                <a:lnTo>
                  <a:pt x="200025" y="0"/>
                </a:lnTo>
                <a:lnTo>
                  <a:pt x="214313" y="7144"/>
                </a:lnTo>
                <a:lnTo>
                  <a:pt x="221457" y="7144"/>
                </a:lnTo>
                <a:lnTo>
                  <a:pt x="22145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457951" y="1343025"/>
            <a:ext cx="50007" cy="178595"/>
          </a:xfrm>
          <a:custGeom>
            <a:avLst/>
            <a:gdLst/>
            <a:ahLst/>
            <a:cxnLst/>
            <a:rect l="0" t="0" r="0" b="0"/>
            <a:pathLst>
              <a:path w="50007" h="178595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7144" y="107156"/>
                </a:lnTo>
                <a:lnTo>
                  <a:pt x="7144" y="135731"/>
                </a:lnTo>
                <a:lnTo>
                  <a:pt x="14287" y="157163"/>
                </a:lnTo>
                <a:lnTo>
                  <a:pt x="21431" y="171450"/>
                </a:lnTo>
                <a:lnTo>
                  <a:pt x="28575" y="178594"/>
                </a:lnTo>
                <a:lnTo>
                  <a:pt x="35719" y="178594"/>
                </a:lnTo>
                <a:lnTo>
                  <a:pt x="42862" y="157163"/>
                </a:lnTo>
                <a:lnTo>
                  <a:pt x="42862" y="128588"/>
                </a:lnTo>
                <a:lnTo>
                  <a:pt x="50006" y="92869"/>
                </a:lnTo>
                <a:lnTo>
                  <a:pt x="50006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43663" y="1207294"/>
            <a:ext cx="64295" cy="21432"/>
          </a:xfrm>
          <a:custGeom>
            <a:avLst/>
            <a:gdLst/>
            <a:ahLst/>
            <a:cxnLst/>
            <a:rect l="0" t="0" r="0" b="0"/>
            <a:pathLst>
              <a:path w="64295" h="21432">
                <a:moveTo>
                  <a:pt x="0" y="21431"/>
                </a:moveTo>
                <a:lnTo>
                  <a:pt x="0" y="21431"/>
                </a:lnTo>
                <a:lnTo>
                  <a:pt x="0" y="14287"/>
                </a:lnTo>
                <a:lnTo>
                  <a:pt x="7144" y="7144"/>
                </a:lnTo>
                <a:lnTo>
                  <a:pt x="14288" y="7144"/>
                </a:lnTo>
                <a:lnTo>
                  <a:pt x="21432" y="0"/>
                </a:lnTo>
                <a:lnTo>
                  <a:pt x="35719" y="0"/>
                </a:lnTo>
                <a:lnTo>
                  <a:pt x="50007" y="7144"/>
                </a:lnTo>
                <a:lnTo>
                  <a:pt x="57150" y="14287"/>
                </a:lnTo>
                <a:lnTo>
                  <a:pt x="64294" y="21431"/>
                </a:lnTo>
                <a:lnTo>
                  <a:pt x="64294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572251" y="1321594"/>
            <a:ext cx="178595" cy="192882"/>
          </a:xfrm>
          <a:custGeom>
            <a:avLst/>
            <a:gdLst/>
            <a:ahLst/>
            <a:cxnLst/>
            <a:rect l="0" t="0" r="0" b="0"/>
            <a:pathLst>
              <a:path w="178595" h="192882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14287"/>
                </a:lnTo>
                <a:lnTo>
                  <a:pt x="14287" y="28575"/>
                </a:lnTo>
                <a:lnTo>
                  <a:pt x="21431" y="42862"/>
                </a:lnTo>
                <a:lnTo>
                  <a:pt x="28575" y="64294"/>
                </a:lnTo>
                <a:lnTo>
                  <a:pt x="35719" y="92869"/>
                </a:lnTo>
                <a:lnTo>
                  <a:pt x="35719" y="121444"/>
                </a:lnTo>
                <a:lnTo>
                  <a:pt x="35719" y="150019"/>
                </a:lnTo>
                <a:lnTo>
                  <a:pt x="35719" y="171450"/>
                </a:lnTo>
                <a:lnTo>
                  <a:pt x="42862" y="178594"/>
                </a:lnTo>
                <a:lnTo>
                  <a:pt x="50006" y="192881"/>
                </a:lnTo>
                <a:lnTo>
                  <a:pt x="57150" y="192881"/>
                </a:lnTo>
                <a:lnTo>
                  <a:pt x="71437" y="185737"/>
                </a:lnTo>
                <a:lnTo>
                  <a:pt x="92869" y="178594"/>
                </a:lnTo>
                <a:lnTo>
                  <a:pt x="121444" y="164306"/>
                </a:lnTo>
                <a:lnTo>
                  <a:pt x="142875" y="157162"/>
                </a:lnTo>
                <a:lnTo>
                  <a:pt x="157162" y="150019"/>
                </a:lnTo>
                <a:lnTo>
                  <a:pt x="171450" y="142875"/>
                </a:lnTo>
                <a:lnTo>
                  <a:pt x="178594" y="135731"/>
                </a:lnTo>
                <a:lnTo>
                  <a:pt x="178594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22270" y="1307306"/>
            <a:ext cx="185738" cy="171451"/>
          </a:xfrm>
          <a:custGeom>
            <a:avLst/>
            <a:gdLst/>
            <a:ahLst/>
            <a:cxnLst/>
            <a:rect l="0" t="0" r="0" b="0"/>
            <a:pathLst>
              <a:path w="185738" h="171451">
                <a:moveTo>
                  <a:pt x="0" y="28575"/>
                </a:moveTo>
                <a:lnTo>
                  <a:pt x="0" y="21432"/>
                </a:lnTo>
                <a:lnTo>
                  <a:pt x="0" y="14288"/>
                </a:lnTo>
                <a:lnTo>
                  <a:pt x="7143" y="7144"/>
                </a:lnTo>
                <a:lnTo>
                  <a:pt x="7143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7144"/>
                </a:lnTo>
                <a:lnTo>
                  <a:pt x="28575" y="21432"/>
                </a:lnTo>
                <a:lnTo>
                  <a:pt x="35718" y="42863"/>
                </a:lnTo>
                <a:lnTo>
                  <a:pt x="42862" y="64294"/>
                </a:lnTo>
                <a:lnTo>
                  <a:pt x="42862" y="92869"/>
                </a:lnTo>
                <a:lnTo>
                  <a:pt x="50006" y="114300"/>
                </a:lnTo>
                <a:lnTo>
                  <a:pt x="50006" y="135732"/>
                </a:lnTo>
                <a:lnTo>
                  <a:pt x="64293" y="157163"/>
                </a:lnTo>
                <a:lnTo>
                  <a:pt x="71437" y="164307"/>
                </a:lnTo>
                <a:lnTo>
                  <a:pt x="92868" y="171450"/>
                </a:lnTo>
                <a:lnTo>
                  <a:pt x="107156" y="171450"/>
                </a:lnTo>
                <a:lnTo>
                  <a:pt x="128587" y="171450"/>
                </a:lnTo>
                <a:lnTo>
                  <a:pt x="157162" y="171450"/>
                </a:lnTo>
                <a:lnTo>
                  <a:pt x="171450" y="164307"/>
                </a:lnTo>
                <a:lnTo>
                  <a:pt x="185737" y="164307"/>
                </a:lnTo>
                <a:lnTo>
                  <a:pt x="185737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29413" y="1385888"/>
            <a:ext cx="150020" cy="35719"/>
          </a:xfrm>
          <a:custGeom>
            <a:avLst/>
            <a:gdLst/>
            <a:ahLst/>
            <a:cxnLst/>
            <a:rect l="0" t="0" r="0" b="0"/>
            <a:pathLst>
              <a:path w="150020" h="35719">
                <a:moveTo>
                  <a:pt x="28575" y="21431"/>
                </a:moveTo>
                <a:lnTo>
                  <a:pt x="21432" y="21431"/>
                </a:lnTo>
                <a:lnTo>
                  <a:pt x="14288" y="21431"/>
                </a:lnTo>
                <a:lnTo>
                  <a:pt x="0" y="28575"/>
                </a:lnTo>
                <a:lnTo>
                  <a:pt x="0" y="28575"/>
                </a:lnTo>
                <a:lnTo>
                  <a:pt x="14288" y="28575"/>
                </a:lnTo>
                <a:lnTo>
                  <a:pt x="28575" y="35718"/>
                </a:lnTo>
                <a:lnTo>
                  <a:pt x="57150" y="35718"/>
                </a:lnTo>
                <a:lnTo>
                  <a:pt x="85725" y="28575"/>
                </a:lnTo>
                <a:lnTo>
                  <a:pt x="114300" y="28575"/>
                </a:lnTo>
                <a:lnTo>
                  <a:pt x="128588" y="28575"/>
                </a:lnTo>
                <a:lnTo>
                  <a:pt x="142875" y="21431"/>
                </a:lnTo>
                <a:lnTo>
                  <a:pt x="150019" y="14287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715126" y="1285875"/>
            <a:ext cx="178595" cy="21432"/>
          </a:xfrm>
          <a:custGeom>
            <a:avLst/>
            <a:gdLst/>
            <a:ahLst/>
            <a:cxnLst/>
            <a:rect l="0" t="0" r="0" b="0"/>
            <a:pathLst>
              <a:path w="178595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14287" y="14288"/>
                </a:lnTo>
                <a:lnTo>
                  <a:pt x="35719" y="7144"/>
                </a:lnTo>
                <a:lnTo>
                  <a:pt x="64294" y="0"/>
                </a:lnTo>
                <a:lnTo>
                  <a:pt x="92869" y="0"/>
                </a:lnTo>
                <a:lnTo>
                  <a:pt x="128587" y="0"/>
                </a:lnTo>
                <a:lnTo>
                  <a:pt x="157162" y="7144"/>
                </a:lnTo>
                <a:lnTo>
                  <a:pt x="178594" y="7144"/>
                </a:lnTo>
                <a:lnTo>
                  <a:pt x="17859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115051" y="1635919"/>
            <a:ext cx="1064420" cy="92870"/>
          </a:xfrm>
          <a:custGeom>
            <a:avLst/>
            <a:gdLst/>
            <a:ahLst/>
            <a:cxnLst/>
            <a:rect l="0" t="0" r="0" b="0"/>
            <a:pathLst>
              <a:path w="1064420" h="92870">
                <a:moveTo>
                  <a:pt x="0" y="92869"/>
                </a:moveTo>
                <a:lnTo>
                  <a:pt x="7144" y="92869"/>
                </a:lnTo>
                <a:lnTo>
                  <a:pt x="14287" y="92869"/>
                </a:lnTo>
                <a:lnTo>
                  <a:pt x="28575" y="85725"/>
                </a:lnTo>
                <a:lnTo>
                  <a:pt x="71437" y="78581"/>
                </a:lnTo>
                <a:lnTo>
                  <a:pt x="142875" y="64294"/>
                </a:lnTo>
                <a:lnTo>
                  <a:pt x="242887" y="50006"/>
                </a:lnTo>
                <a:lnTo>
                  <a:pt x="364331" y="35719"/>
                </a:lnTo>
                <a:lnTo>
                  <a:pt x="514350" y="35719"/>
                </a:lnTo>
                <a:lnTo>
                  <a:pt x="664369" y="28575"/>
                </a:lnTo>
                <a:lnTo>
                  <a:pt x="807244" y="21431"/>
                </a:lnTo>
                <a:lnTo>
                  <a:pt x="921544" y="14287"/>
                </a:lnTo>
                <a:lnTo>
                  <a:pt x="1000125" y="14287"/>
                </a:lnTo>
                <a:lnTo>
                  <a:pt x="1050131" y="7144"/>
                </a:lnTo>
                <a:lnTo>
                  <a:pt x="1064419" y="0"/>
                </a:lnTo>
                <a:lnTo>
                  <a:pt x="1035844" y="0"/>
                </a:lnTo>
                <a:lnTo>
                  <a:pt x="10358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343150" y="2014538"/>
            <a:ext cx="428626" cy="28576"/>
          </a:xfrm>
          <a:custGeom>
            <a:avLst/>
            <a:gdLst/>
            <a:ahLst/>
            <a:cxnLst/>
            <a:rect l="0" t="0" r="0" b="0"/>
            <a:pathLst>
              <a:path w="428626" h="28576">
                <a:moveTo>
                  <a:pt x="7144" y="28575"/>
                </a:moveTo>
                <a:lnTo>
                  <a:pt x="7144" y="28575"/>
                </a:ln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14288" y="28575"/>
                </a:lnTo>
                <a:lnTo>
                  <a:pt x="35719" y="21431"/>
                </a:lnTo>
                <a:lnTo>
                  <a:pt x="50006" y="21431"/>
                </a:lnTo>
                <a:lnTo>
                  <a:pt x="78581" y="21431"/>
                </a:lnTo>
                <a:lnTo>
                  <a:pt x="107157" y="21431"/>
                </a:lnTo>
                <a:lnTo>
                  <a:pt x="150019" y="21431"/>
                </a:lnTo>
                <a:lnTo>
                  <a:pt x="192882" y="21431"/>
                </a:lnTo>
                <a:lnTo>
                  <a:pt x="242888" y="21431"/>
                </a:lnTo>
                <a:lnTo>
                  <a:pt x="300038" y="21431"/>
                </a:lnTo>
                <a:lnTo>
                  <a:pt x="342900" y="21431"/>
                </a:lnTo>
                <a:lnTo>
                  <a:pt x="385763" y="14287"/>
                </a:lnTo>
                <a:lnTo>
                  <a:pt x="414338" y="7143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278982" y="1835944"/>
            <a:ext cx="150019" cy="292895"/>
          </a:xfrm>
          <a:custGeom>
            <a:avLst/>
            <a:gdLst/>
            <a:ahLst/>
            <a:cxnLst/>
            <a:rect l="0" t="0" r="0" b="0"/>
            <a:pathLst>
              <a:path w="150019" h="292895">
                <a:moveTo>
                  <a:pt x="142875" y="0"/>
                </a:moveTo>
                <a:lnTo>
                  <a:pt x="135731" y="0"/>
                </a:lnTo>
                <a:lnTo>
                  <a:pt x="135731" y="0"/>
                </a:lnTo>
                <a:lnTo>
                  <a:pt x="128587" y="0"/>
                </a:lnTo>
                <a:lnTo>
                  <a:pt x="121443" y="0"/>
                </a:lnTo>
                <a:lnTo>
                  <a:pt x="107156" y="0"/>
                </a:lnTo>
                <a:lnTo>
                  <a:pt x="100012" y="7144"/>
                </a:lnTo>
                <a:lnTo>
                  <a:pt x="92868" y="14287"/>
                </a:lnTo>
                <a:lnTo>
                  <a:pt x="78581" y="28575"/>
                </a:lnTo>
                <a:lnTo>
                  <a:pt x="78581" y="42862"/>
                </a:lnTo>
                <a:lnTo>
                  <a:pt x="78581" y="57150"/>
                </a:lnTo>
                <a:lnTo>
                  <a:pt x="78581" y="71437"/>
                </a:lnTo>
                <a:lnTo>
                  <a:pt x="85725" y="100012"/>
                </a:lnTo>
                <a:lnTo>
                  <a:pt x="85725" y="135731"/>
                </a:lnTo>
                <a:lnTo>
                  <a:pt x="100012" y="164306"/>
                </a:lnTo>
                <a:lnTo>
                  <a:pt x="100012" y="200025"/>
                </a:lnTo>
                <a:lnTo>
                  <a:pt x="100012" y="235744"/>
                </a:lnTo>
                <a:lnTo>
                  <a:pt x="100012" y="264319"/>
                </a:lnTo>
                <a:lnTo>
                  <a:pt x="85725" y="285750"/>
                </a:lnTo>
                <a:lnTo>
                  <a:pt x="71437" y="292894"/>
                </a:lnTo>
                <a:lnTo>
                  <a:pt x="50006" y="292894"/>
                </a:lnTo>
                <a:lnTo>
                  <a:pt x="42862" y="285750"/>
                </a:lnTo>
                <a:lnTo>
                  <a:pt x="28575" y="271462"/>
                </a:lnTo>
                <a:lnTo>
                  <a:pt x="14287" y="250031"/>
                </a:lnTo>
                <a:lnTo>
                  <a:pt x="7143" y="235744"/>
                </a:lnTo>
                <a:lnTo>
                  <a:pt x="0" y="214312"/>
                </a:lnTo>
                <a:lnTo>
                  <a:pt x="0" y="207169"/>
                </a:lnTo>
                <a:lnTo>
                  <a:pt x="0" y="200025"/>
                </a:lnTo>
                <a:lnTo>
                  <a:pt x="14287" y="200025"/>
                </a:lnTo>
                <a:lnTo>
                  <a:pt x="35718" y="200025"/>
                </a:lnTo>
                <a:lnTo>
                  <a:pt x="64293" y="200025"/>
                </a:lnTo>
                <a:lnTo>
                  <a:pt x="92868" y="200025"/>
                </a:lnTo>
                <a:lnTo>
                  <a:pt x="121443" y="200025"/>
                </a:lnTo>
                <a:lnTo>
                  <a:pt x="150018" y="192881"/>
                </a:lnTo>
                <a:lnTo>
                  <a:pt x="150018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514725" y="2007394"/>
            <a:ext cx="21433" cy="85726"/>
          </a:xfrm>
          <a:custGeom>
            <a:avLst/>
            <a:gdLst/>
            <a:ahLst/>
            <a:cxnLst/>
            <a:rect l="0" t="0" r="0" b="0"/>
            <a:pathLst>
              <a:path w="21433" h="85726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28575"/>
                </a:lnTo>
                <a:lnTo>
                  <a:pt x="0" y="42862"/>
                </a:lnTo>
                <a:lnTo>
                  <a:pt x="0" y="57150"/>
                </a:lnTo>
                <a:lnTo>
                  <a:pt x="0" y="71437"/>
                </a:lnTo>
                <a:lnTo>
                  <a:pt x="7144" y="78581"/>
                </a:lnTo>
                <a:lnTo>
                  <a:pt x="7144" y="85725"/>
                </a:lnTo>
                <a:lnTo>
                  <a:pt x="14288" y="78581"/>
                </a:lnTo>
                <a:lnTo>
                  <a:pt x="14288" y="71437"/>
                </a:lnTo>
                <a:lnTo>
                  <a:pt x="21432" y="57150"/>
                </a:lnTo>
                <a:lnTo>
                  <a:pt x="21432" y="35719"/>
                </a:lnTo>
                <a:lnTo>
                  <a:pt x="2143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486150" y="1885950"/>
            <a:ext cx="57151" cy="14289"/>
          </a:xfrm>
          <a:custGeom>
            <a:avLst/>
            <a:gdLst/>
            <a:ahLst/>
            <a:cxnLst/>
            <a:rect l="0" t="0" r="0" b="0"/>
            <a:pathLst>
              <a:path w="57151" h="14289">
                <a:moveTo>
                  <a:pt x="14288" y="14288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0"/>
                </a:lnTo>
                <a:lnTo>
                  <a:pt x="28575" y="0"/>
                </a:lnTo>
                <a:lnTo>
                  <a:pt x="42863" y="0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621882" y="1843088"/>
            <a:ext cx="42863" cy="242888"/>
          </a:xfrm>
          <a:custGeom>
            <a:avLst/>
            <a:gdLst/>
            <a:ahLst/>
            <a:cxnLst/>
            <a:rect l="0" t="0" r="0" b="0"/>
            <a:pathLst>
              <a:path w="42863" h="2428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35718"/>
                </a:lnTo>
                <a:lnTo>
                  <a:pt x="7143" y="57150"/>
                </a:lnTo>
                <a:lnTo>
                  <a:pt x="7143" y="92868"/>
                </a:lnTo>
                <a:lnTo>
                  <a:pt x="14287" y="128587"/>
                </a:lnTo>
                <a:lnTo>
                  <a:pt x="21431" y="164306"/>
                </a:lnTo>
                <a:lnTo>
                  <a:pt x="28575" y="192881"/>
                </a:lnTo>
                <a:lnTo>
                  <a:pt x="35718" y="214312"/>
                </a:lnTo>
                <a:lnTo>
                  <a:pt x="42862" y="228600"/>
                </a:lnTo>
                <a:lnTo>
                  <a:pt x="42862" y="242887"/>
                </a:lnTo>
                <a:lnTo>
                  <a:pt x="42862" y="242887"/>
                </a:lnTo>
                <a:lnTo>
                  <a:pt x="42862" y="228600"/>
                </a:lnTo>
                <a:lnTo>
                  <a:pt x="42862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664744" y="2007394"/>
            <a:ext cx="178595" cy="100013"/>
          </a:xfrm>
          <a:custGeom>
            <a:avLst/>
            <a:gdLst/>
            <a:ahLst/>
            <a:cxnLst/>
            <a:rect l="0" t="0" r="0" b="0"/>
            <a:pathLst>
              <a:path w="178595" h="100013">
                <a:moveTo>
                  <a:pt x="0" y="35719"/>
                </a:moveTo>
                <a:lnTo>
                  <a:pt x="0" y="42862"/>
                </a:lnTo>
                <a:lnTo>
                  <a:pt x="7144" y="42862"/>
                </a:lnTo>
                <a:lnTo>
                  <a:pt x="14288" y="42862"/>
                </a:lnTo>
                <a:lnTo>
                  <a:pt x="21431" y="50006"/>
                </a:lnTo>
                <a:lnTo>
                  <a:pt x="28575" y="50006"/>
                </a:lnTo>
                <a:lnTo>
                  <a:pt x="42863" y="57150"/>
                </a:lnTo>
                <a:lnTo>
                  <a:pt x="57150" y="57150"/>
                </a:lnTo>
                <a:lnTo>
                  <a:pt x="71438" y="57150"/>
                </a:lnTo>
                <a:lnTo>
                  <a:pt x="78581" y="57150"/>
                </a:lnTo>
                <a:lnTo>
                  <a:pt x="92869" y="50006"/>
                </a:lnTo>
                <a:lnTo>
                  <a:pt x="100013" y="35719"/>
                </a:lnTo>
                <a:lnTo>
                  <a:pt x="107156" y="28575"/>
                </a:lnTo>
                <a:lnTo>
                  <a:pt x="107156" y="14287"/>
                </a:lnTo>
                <a:lnTo>
                  <a:pt x="100013" y="7144"/>
                </a:lnTo>
                <a:lnTo>
                  <a:pt x="85725" y="0"/>
                </a:lnTo>
                <a:lnTo>
                  <a:pt x="78581" y="7144"/>
                </a:lnTo>
                <a:lnTo>
                  <a:pt x="57150" y="14287"/>
                </a:lnTo>
                <a:lnTo>
                  <a:pt x="35719" y="28575"/>
                </a:lnTo>
                <a:lnTo>
                  <a:pt x="21431" y="50006"/>
                </a:lnTo>
                <a:lnTo>
                  <a:pt x="21431" y="64294"/>
                </a:lnTo>
                <a:lnTo>
                  <a:pt x="21431" y="78581"/>
                </a:lnTo>
                <a:lnTo>
                  <a:pt x="35719" y="92869"/>
                </a:lnTo>
                <a:lnTo>
                  <a:pt x="50006" y="100012"/>
                </a:lnTo>
                <a:lnTo>
                  <a:pt x="78581" y="100012"/>
                </a:lnTo>
                <a:lnTo>
                  <a:pt x="114300" y="100012"/>
                </a:lnTo>
                <a:lnTo>
                  <a:pt x="150019" y="85725"/>
                </a:lnTo>
                <a:lnTo>
                  <a:pt x="178594" y="78581"/>
                </a:lnTo>
                <a:lnTo>
                  <a:pt x="178594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907632" y="1857375"/>
            <a:ext cx="235744" cy="271464"/>
          </a:xfrm>
          <a:custGeom>
            <a:avLst/>
            <a:gdLst/>
            <a:ahLst/>
            <a:cxnLst/>
            <a:rect l="0" t="0" r="0" b="0"/>
            <a:pathLst>
              <a:path w="235744" h="271464">
                <a:moveTo>
                  <a:pt x="135731" y="135731"/>
                </a:moveTo>
                <a:lnTo>
                  <a:pt x="135731" y="135731"/>
                </a:lnTo>
                <a:lnTo>
                  <a:pt x="128587" y="121444"/>
                </a:lnTo>
                <a:lnTo>
                  <a:pt x="128587" y="114300"/>
                </a:lnTo>
                <a:lnTo>
                  <a:pt x="114300" y="107156"/>
                </a:lnTo>
                <a:lnTo>
                  <a:pt x="100012" y="107156"/>
                </a:lnTo>
                <a:lnTo>
                  <a:pt x="78581" y="114300"/>
                </a:lnTo>
                <a:lnTo>
                  <a:pt x="57150" y="128588"/>
                </a:lnTo>
                <a:lnTo>
                  <a:pt x="42862" y="150019"/>
                </a:lnTo>
                <a:lnTo>
                  <a:pt x="21431" y="178594"/>
                </a:lnTo>
                <a:lnTo>
                  <a:pt x="7143" y="214313"/>
                </a:lnTo>
                <a:lnTo>
                  <a:pt x="0" y="235744"/>
                </a:lnTo>
                <a:lnTo>
                  <a:pt x="0" y="257175"/>
                </a:lnTo>
                <a:lnTo>
                  <a:pt x="0" y="271463"/>
                </a:lnTo>
                <a:lnTo>
                  <a:pt x="14287" y="271463"/>
                </a:lnTo>
                <a:lnTo>
                  <a:pt x="28575" y="264319"/>
                </a:lnTo>
                <a:lnTo>
                  <a:pt x="50006" y="257175"/>
                </a:lnTo>
                <a:lnTo>
                  <a:pt x="78581" y="242888"/>
                </a:lnTo>
                <a:lnTo>
                  <a:pt x="100012" y="214313"/>
                </a:lnTo>
                <a:lnTo>
                  <a:pt x="128587" y="192881"/>
                </a:lnTo>
                <a:lnTo>
                  <a:pt x="142875" y="157163"/>
                </a:lnTo>
                <a:lnTo>
                  <a:pt x="164306" y="121444"/>
                </a:lnTo>
                <a:lnTo>
                  <a:pt x="178593" y="85725"/>
                </a:lnTo>
                <a:lnTo>
                  <a:pt x="192881" y="50006"/>
                </a:lnTo>
                <a:lnTo>
                  <a:pt x="192881" y="21431"/>
                </a:lnTo>
                <a:lnTo>
                  <a:pt x="185737" y="7144"/>
                </a:lnTo>
                <a:lnTo>
                  <a:pt x="178593" y="0"/>
                </a:lnTo>
                <a:lnTo>
                  <a:pt x="164306" y="0"/>
                </a:lnTo>
                <a:lnTo>
                  <a:pt x="150018" y="14288"/>
                </a:lnTo>
                <a:lnTo>
                  <a:pt x="135731" y="28575"/>
                </a:lnTo>
                <a:lnTo>
                  <a:pt x="128587" y="57150"/>
                </a:lnTo>
                <a:lnTo>
                  <a:pt x="128587" y="85725"/>
                </a:lnTo>
                <a:lnTo>
                  <a:pt x="128587" y="121444"/>
                </a:lnTo>
                <a:lnTo>
                  <a:pt x="135731" y="150019"/>
                </a:lnTo>
                <a:lnTo>
                  <a:pt x="150018" y="178594"/>
                </a:lnTo>
                <a:lnTo>
                  <a:pt x="164306" y="200025"/>
                </a:lnTo>
                <a:lnTo>
                  <a:pt x="185737" y="221456"/>
                </a:lnTo>
                <a:lnTo>
                  <a:pt x="207168" y="228600"/>
                </a:lnTo>
                <a:lnTo>
                  <a:pt x="221456" y="228600"/>
                </a:lnTo>
                <a:lnTo>
                  <a:pt x="235743" y="221456"/>
                </a:lnTo>
                <a:lnTo>
                  <a:pt x="235743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107657" y="1957388"/>
            <a:ext cx="135732" cy="142876"/>
          </a:xfrm>
          <a:custGeom>
            <a:avLst/>
            <a:gdLst/>
            <a:ahLst/>
            <a:cxnLst/>
            <a:rect l="0" t="0" r="0" b="0"/>
            <a:pathLst>
              <a:path w="135732" h="142876">
                <a:moveTo>
                  <a:pt x="0" y="85725"/>
                </a:moveTo>
                <a:lnTo>
                  <a:pt x="0" y="92868"/>
                </a:lnTo>
                <a:lnTo>
                  <a:pt x="0" y="92868"/>
                </a:lnTo>
                <a:lnTo>
                  <a:pt x="7143" y="92868"/>
                </a:lnTo>
                <a:lnTo>
                  <a:pt x="14287" y="92868"/>
                </a:lnTo>
                <a:lnTo>
                  <a:pt x="35718" y="85725"/>
                </a:lnTo>
                <a:lnTo>
                  <a:pt x="57150" y="78581"/>
                </a:lnTo>
                <a:lnTo>
                  <a:pt x="78581" y="71437"/>
                </a:lnTo>
                <a:lnTo>
                  <a:pt x="100012" y="57150"/>
                </a:lnTo>
                <a:lnTo>
                  <a:pt x="121443" y="50006"/>
                </a:lnTo>
                <a:lnTo>
                  <a:pt x="135731" y="35718"/>
                </a:lnTo>
                <a:lnTo>
                  <a:pt x="135731" y="28575"/>
                </a:lnTo>
                <a:lnTo>
                  <a:pt x="128587" y="14287"/>
                </a:lnTo>
                <a:lnTo>
                  <a:pt x="121443" y="7143"/>
                </a:lnTo>
                <a:lnTo>
                  <a:pt x="100012" y="0"/>
                </a:lnTo>
                <a:lnTo>
                  <a:pt x="78581" y="7143"/>
                </a:lnTo>
                <a:lnTo>
                  <a:pt x="50006" y="14287"/>
                </a:lnTo>
                <a:lnTo>
                  <a:pt x="28575" y="28575"/>
                </a:lnTo>
                <a:lnTo>
                  <a:pt x="7143" y="50006"/>
                </a:lnTo>
                <a:lnTo>
                  <a:pt x="0" y="71437"/>
                </a:lnTo>
                <a:lnTo>
                  <a:pt x="0" y="92868"/>
                </a:lnTo>
                <a:lnTo>
                  <a:pt x="7143" y="114300"/>
                </a:lnTo>
                <a:lnTo>
                  <a:pt x="21431" y="128587"/>
                </a:lnTo>
                <a:lnTo>
                  <a:pt x="42862" y="135731"/>
                </a:lnTo>
                <a:lnTo>
                  <a:pt x="71437" y="142875"/>
                </a:lnTo>
                <a:lnTo>
                  <a:pt x="100012" y="135731"/>
                </a:lnTo>
                <a:lnTo>
                  <a:pt x="100012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271963" y="1935956"/>
            <a:ext cx="135732" cy="150020"/>
          </a:xfrm>
          <a:custGeom>
            <a:avLst/>
            <a:gdLst/>
            <a:ahLst/>
            <a:cxnLst/>
            <a:rect l="0" t="0" r="0" b="0"/>
            <a:pathLst>
              <a:path w="135732" h="150020">
                <a:moveTo>
                  <a:pt x="128587" y="0"/>
                </a:moveTo>
                <a:lnTo>
                  <a:pt x="121444" y="0"/>
                </a:lnTo>
                <a:lnTo>
                  <a:pt x="114300" y="0"/>
                </a:lnTo>
                <a:lnTo>
                  <a:pt x="92869" y="7144"/>
                </a:lnTo>
                <a:lnTo>
                  <a:pt x="78581" y="7144"/>
                </a:lnTo>
                <a:lnTo>
                  <a:pt x="64294" y="21432"/>
                </a:lnTo>
                <a:lnTo>
                  <a:pt x="50006" y="35719"/>
                </a:lnTo>
                <a:lnTo>
                  <a:pt x="50006" y="42863"/>
                </a:lnTo>
                <a:lnTo>
                  <a:pt x="64294" y="57150"/>
                </a:lnTo>
                <a:lnTo>
                  <a:pt x="71437" y="71438"/>
                </a:lnTo>
                <a:lnTo>
                  <a:pt x="92869" y="78582"/>
                </a:lnTo>
                <a:lnTo>
                  <a:pt x="107156" y="85725"/>
                </a:lnTo>
                <a:lnTo>
                  <a:pt x="121444" y="100013"/>
                </a:lnTo>
                <a:lnTo>
                  <a:pt x="135731" y="107157"/>
                </a:lnTo>
                <a:lnTo>
                  <a:pt x="135731" y="121444"/>
                </a:lnTo>
                <a:lnTo>
                  <a:pt x="121444" y="128588"/>
                </a:lnTo>
                <a:lnTo>
                  <a:pt x="100012" y="135732"/>
                </a:lnTo>
                <a:lnTo>
                  <a:pt x="71437" y="142875"/>
                </a:lnTo>
                <a:lnTo>
                  <a:pt x="50006" y="150019"/>
                </a:lnTo>
                <a:lnTo>
                  <a:pt x="21431" y="150019"/>
                </a:lnTo>
                <a:lnTo>
                  <a:pt x="7144" y="150019"/>
                </a:lnTo>
                <a:lnTo>
                  <a:pt x="0" y="142875"/>
                </a:lnTo>
                <a:lnTo>
                  <a:pt x="7144" y="135732"/>
                </a:lnTo>
                <a:lnTo>
                  <a:pt x="21431" y="121444"/>
                </a:lnTo>
                <a:lnTo>
                  <a:pt x="21431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457700" y="1964531"/>
            <a:ext cx="128589" cy="85726"/>
          </a:xfrm>
          <a:custGeom>
            <a:avLst/>
            <a:gdLst/>
            <a:ahLst/>
            <a:cxnLst/>
            <a:rect l="0" t="0" r="0" b="0"/>
            <a:pathLst>
              <a:path w="128589" h="85726">
                <a:moveTo>
                  <a:pt x="64294" y="7144"/>
                </a:moveTo>
                <a:lnTo>
                  <a:pt x="57150" y="7144"/>
                </a:lnTo>
                <a:lnTo>
                  <a:pt x="57150" y="0"/>
                </a:lnTo>
                <a:lnTo>
                  <a:pt x="50007" y="0"/>
                </a:lnTo>
                <a:lnTo>
                  <a:pt x="42863" y="0"/>
                </a:lnTo>
                <a:lnTo>
                  <a:pt x="28575" y="0"/>
                </a:lnTo>
                <a:lnTo>
                  <a:pt x="21432" y="14288"/>
                </a:lnTo>
                <a:lnTo>
                  <a:pt x="7144" y="21432"/>
                </a:lnTo>
                <a:lnTo>
                  <a:pt x="7144" y="35719"/>
                </a:lnTo>
                <a:lnTo>
                  <a:pt x="0" y="50007"/>
                </a:lnTo>
                <a:lnTo>
                  <a:pt x="0" y="64294"/>
                </a:lnTo>
                <a:lnTo>
                  <a:pt x="7144" y="78582"/>
                </a:lnTo>
                <a:lnTo>
                  <a:pt x="14288" y="85725"/>
                </a:lnTo>
                <a:lnTo>
                  <a:pt x="28575" y="85725"/>
                </a:lnTo>
                <a:lnTo>
                  <a:pt x="50007" y="85725"/>
                </a:lnTo>
                <a:lnTo>
                  <a:pt x="78582" y="85725"/>
                </a:lnTo>
                <a:lnTo>
                  <a:pt x="107157" y="78582"/>
                </a:lnTo>
                <a:lnTo>
                  <a:pt x="128588" y="64294"/>
                </a:lnTo>
                <a:lnTo>
                  <a:pt x="128588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593432" y="1971675"/>
            <a:ext cx="85726" cy="85726"/>
          </a:xfrm>
          <a:custGeom>
            <a:avLst/>
            <a:gdLst/>
            <a:ahLst/>
            <a:cxnLst/>
            <a:rect l="0" t="0" r="0" b="0"/>
            <a:pathLst>
              <a:path w="85726" h="85726">
                <a:moveTo>
                  <a:pt x="7143" y="0"/>
                </a:moveTo>
                <a:lnTo>
                  <a:pt x="7143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14288"/>
                </a:lnTo>
                <a:lnTo>
                  <a:pt x="0" y="21431"/>
                </a:lnTo>
                <a:lnTo>
                  <a:pt x="7143" y="28575"/>
                </a:lnTo>
                <a:lnTo>
                  <a:pt x="7143" y="42863"/>
                </a:lnTo>
                <a:lnTo>
                  <a:pt x="14287" y="50006"/>
                </a:lnTo>
                <a:lnTo>
                  <a:pt x="21431" y="57150"/>
                </a:lnTo>
                <a:lnTo>
                  <a:pt x="28575" y="71438"/>
                </a:lnTo>
                <a:lnTo>
                  <a:pt x="35718" y="78581"/>
                </a:lnTo>
                <a:lnTo>
                  <a:pt x="42862" y="78581"/>
                </a:lnTo>
                <a:lnTo>
                  <a:pt x="42862" y="85725"/>
                </a:lnTo>
                <a:lnTo>
                  <a:pt x="50006" y="78581"/>
                </a:lnTo>
                <a:lnTo>
                  <a:pt x="50006" y="71438"/>
                </a:lnTo>
                <a:lnTo>
                  <a:pt x="50006" y="57150"/>
                </a:lnTo>
                <a:lnTo>
                  <a:pt x="50006" y="50006"/>
                </a:lnTo>
                <a:lnTo>
                  <a:pt x="57150" y="35719"/>
                </a:lnTo>
                <a:lnTo>
                  <a:pt x="71437" y="21431"/>
                </a:lnTo>
                <a:lnTo>
                  <a:pt x="78581" y="14288"/>
                </a:lnTo>
                <a:lnTo>
                  <a:pt x="85725" y="7144"/>
                </a:lnTo>
                <a:lnTo>
                  <a:pt x="8572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729163" y="1985963"/>
            <a:ext cx="21432" cy="57151"/>
          </a:xfrm>
          <a:custGeom>
            <a:avLst/>
            <a:gdLst/>
            <a:ahLst/>
            <a:cxnLst/>
            <a:rect l="0" t="0" r="0" b="0"/>
            <a:pathLst>
              <a:path w="21432" h="57151">
                <a:moveTo>
                  <a:pt x="21431" y="0"/>
                </a:moveTo>
                <a:lnTo>
                  <a:pt x="21431" y="0"/>
                </a:lnTo>
                <a:lnTo>
                  <a:pt x="14287" y="7143"/>
                </a:lnTo>
                <a:lnTo>
                  <a:pt x="14287" y="14287"/>
                </a:lnTo>
                <a:lnTo>
                  <a:pt x="7144" y="21431"/>
                </a:lnTo>
                <a:lnTo>
                  <a:pt x="7144" y="35718"/>
                </a:lnTo>
                <a:lnTo>
                  <a:pt x="0" y="42862"/>
                </a:lnTo>
                <a:lnTo>
                  <a:pt x="0" y="50006"/>
                </a:lnTo>
                <a:lnTo>
                  <a:pt x="0" y="57150"/>
                </a:lnTo>
                <a:lnTo>
                  <a:pt x="7144" y="57150"/>
                </a:lnTo>
                <a:lnTo>
                  <a:pt x="14287" y="50006"/>
                </a:lnTo>
                <a:lnTo>
                  <a:pt x="21431" y="42862"/>
                </a:lnTo>
                <a:lnTo>
                  <a:pt x="21431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757738" y="1893094"/>
            <a:ext cx="50007" cy="50007"/>
          </a:xfrm>
          <a:custGeom>
            <a:avLst/>
            <a:gdLst/>
            <a:ahLst/>
            <a:cxnLst/>
            <a:rect l="0" t="0" r="0" b="0"/>
            <a:pathLst>
              <a:path w="50007" h="50007">
                <a:moveTo>
                  <a:pt x="0" y="50006"/>
                </a:moveTo>
                <a:lnTo>
                  <a:pt x="0" y="42862"/>
                </a:lnTo>
                <a:lnTo>
                  <a:pt x="0" y="42862"/>
                </a:lnTo>
                <a:lnTo>
                  <a:pt x="0" y="28575"/>
                </a:lnTo>
                <a:lnTo>
                  <a:pt x="0" y="21431"/>
                </a:lnTo>
                <a:lnTo>
                  <a:pt x="7144" y="14287"/>
                </a:lnTo>
                <a:lnTo>
                  <a:pt x="14287" y="14287"/>
                </a:lnTo>
                <a:lnTo>
                  <a:pt x="21431" y="7144"/>
                </a:lnTo>
                <a:lnTo>
                  <a:pt x="35719" y="0"/>
                </a:lnTo>
                <a:lnTo>
                  <a:pt x="50006" y="0"/>
                </a:lnTo>
                <a:lnTo>
                  <a:pt x="500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814888" y="1985963"/>
            <a:ext cx="142876" cy="200026"/>
          </a:xfrm>
          <a:custGeom>
            <a:avLst/>
            <a:gdLst/>
            <a:ahLst/>
            <a:cxnLst/>
            <a:rect l="0" t="0" r="0" b="0"/>
            <a:pathLst>
              <a:path w="142876" h="200026">
                <a:moveTo>
                  <a:pt x="21431" y="28575"/>
                </a:moveTo>
                <a:lnTo>
                  <a:pt x="21431" y="28575"/>
                </a:lnTo>
                <a:lnTo>
                  <a:pt x="21431" y="28575"/>
                </a:lnTo>
                <a:lnTo>
                  <a:pt x="28575" y="35718"/>
                </a:lnTo>
                <a:lnTo>
                  <a:pt x="28575" y="50006"/>
                </a:lnTo>
                <a:lnTo>
                  <a:pt x="35719" y="57150"/>
                </a:lnTo>
                <a:lnTo>
                  <a:pt x="35719" y="78581"/>
                </a:lnTo>
                <a:lnTo>
                  <a:pt x="42862" y="92868"/>
                </a:lnTo>
                <a:lnTo>
                  <a:pt x="42862" y="107156"/>
                </a:lnTo>
                <a:lnTo>
                  <a:pt x="42862" y="121443"/>
                </a:lnTo>
                <a:lnTo>
                  <a:pt x="42862" y="135731"/>
                </a:lnTo>
                <a:lnTo>
                  <a:pt x="42862" y="157162"/>
                </a:lnTo>
                <a:lnTo>
                  <a:pt x="35719" y="171450"/>
                </a:lnTo>
                <a:lnTo>
                  <a:pt x="28575" y="185737"/>
                </a:lnTo>
                <a:lnTo>
                  <a:pt x="21431" y="200025"/>
                </a:lnTo>
                <a:lnTo>
                  <a:pt x="14287" y="200025"/>
                </a:lnTo>
                <a:lnTo>
                  <a:pt x="7144" y="192881"/>
                </a:lnTo>
                <a:lnTo>
                  <a:pt x="7144" y="178593"/>
                </a:lnTo>
                <a:lnTo>
                  <a:pt x="0" y="150018"/>
                </a:lnTo>
                <a:lnTo>
                  <a:pt x="7144" y="121443"/>
                </a:lnTo>
                <a:lnTo>
                  <a:pt x="14287" y="85725"/>
                </a:lnTo>
                <a:lnTo>
                  <a:pt x="21431" y="57150"/>
                </a:lnTo>
                <a:lnTo>
                  <a:pt x="42862" y="28575"/>
                </a:lnTo>
                <a:lnTo>
                  <a:pt x="57150" y="7143"/>
                </a:lnTo>
                <a:lnTo>
                  <a:pt x="78582" y="0"/>
                </a:lnTo>
                <a:lnTo>
                  <a:pt x="107157" y="0"/>
                </a:lnTo>
                <a:lnTo>
                  <a:pt x="121444" y="7143"/>
                </a:lnTo>
                <a:lnTo>
                  <a:pt x="135732" y="21431"/>
                </a:lnTo>
                <a:lnTo>
                  <a:pt x="142875" y="28575"/>
                </a:lnTo>
                <a:lnTo>
                  <a:pt x="142875" y="42862"/>
                </a:lnTo>
                <a:lnTo>
                  <a:pt x="128588" y="64293"/>
                </a:lnTo>
                <a:lnTo>
                  <a:pt x="107157" y="78581"/>
                </a:lnTo>
                <a:lnTo>
                  <a:pt x="78582" y="85725"/>
                </a:lnTo>
                <a:lnTo>
                  <a:pt x="50006" y="92868"/>
                </a:lnTo>
                <a:lnTo>
                  <a:pt x="35719" y="100012"/>
                </a:lnTo>
                <a:lnTo>
                  <a:pt x="21431" y="92868"/>
                </a:lnTo>
                <a:lnTo>
                  <a:pt x="21431" y="78581"/>
                </a:lnTo>
                <a:lnTo>
                  <a:pt x="28575" y="57150"/>
                </a:lnTo>
                <a:lnTo>
                  <a:pt x="28575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022057" y="1857375"/>
            <a:ext cx="64295" cy="235745"/>
          </a:xfrm>
          <a:custGeom>
            <a:avLst/>
            <a:gdLst/>
            <a:ahLst/>
            <a:cxnLst/>
            <a:rect l="0" t="0" r="0" b="0"/>
            <a:pathLst>
              <a:path w="64295" h="235745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42863"/>
                </a:lnTo>
                <a:lnTo>
                  <a:pt x="0" y="64294"/>
                </a:lnTo>
                <a:lnTo>
                  <a:pt x="0" y="92869"/>
                </a:lnTo>
                <a:lnTo>
                  <a:pt x="0" y="121444"/>
                </a:lnTo>
                <a:lnTo>
                  <a:pt x="0" y="157163"/>
                </a:lnTo>
                <a:lnTo>
                  <a:pt x="7144" y="185738"/>
                </a:lnTo>
                <a:lnTo>
                  <a:pt x="14288" y="214313"/>
                </a:lnTo>
                <a:lnTo>
                  <a:pt x="14288" y="228600"/>
                </a:lnTo>
                <a:lnTo>
                  <a:pt x="21431" y="235744"/>
                </a:lnTo>
                <a:lnTo>
                  <a:pt x="35719" y="235744"/>
                </a:lnTo>
                <a:lnTo>
                  <a:pt x="42863" y="221456"/>
                </a:lnTo>
                <a:lnTo>
                  <a:pt x="50006" y="207169"/>
                </a:lnTo>
                <a:lnTo>
                  <a:pt x="57150" y="185738"/>
                </a:lnTo>
                <a:lnTo>
                  <a:pt x="64294" y="164306"/>
                </a:lnTo>
                <a:lnTo>
                  <a:pt x="64294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900613" y="1935956"/>
            <a:ext cx="214314" cy="14289"/>
          </a:xfrm>
          <a:custGeom>
            <a:avLst/>
            <a:gdLst/>
            <a:ahLst/>
            <a:cxnLst/>
            <a:rect l="0" t="0" r="0" b="0"/>
            <a:pathLst>
              <a:path w="214314" h="14289">
                <a:moveTo>
                  <a:pt x="7144" y="7144"/>
                </a:moveTo>
                <a:lnTo>
                  <a:pt x="7144" y="7144"/>
                </a:lnTo>
                <a:lnTo>
                  <a:pt x="0" y="7144"/>
                </a:lnTo>
                <a:lnTo>
                  <a:pt x="7144" y="7144"/>
                </a:lnTo>
                <a:lnTo>
                  <a:pt x="21432" y="0"/>
                </a:lnTo>
                <a:lnTo>
                  <a:pt x="28575" y="0"/>
                </a:lnTo>
                <a:lnTo>
                  <a:pt x="64294" y="0"/>
                </a:lnTo>
                <a:lnTo>
                  <a:pt x="92869" y="0"/>
                </a:lnTo>
                <a:lnTo>
                  <a:pt x="128588" y="7144"/>
                </a:lnTo>
                <a:lnTo>
                  <a:pt x="164307" y="7144"/>
                </a:lnTo>
                <a:lnTo>
                  <a:pt x="192882" y="14288"/>
                </a:lnTo>
                <a:lnTo>
                  <a:pt x="214313" y="14288"/>
                </a:lnTo>
                <a:lnTo>
                  <a:pt x="214313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122070" y="1943100"/>
            <a:ext cx="35719" cy="78582"/>
          </a:xfrm>
          <a:custGeom>
            <a:avLst/>
            <a:gdLst/>
            <a:ahLst/>
            <a:cxnLst/>
            <a:rect l="0" t="0" r="0" b="0"/>
            <a:pathLst>
              <a:path w="35719" h="78582">
                <a:moveTo>
                  <a:pt x="21431" y="42863"/>
                </a:moveTo>
                <a:lnTo>
                  <a:pt x="21431" y="42863"/>
                </a:lnTo>
                <a:lnTo>
                  <a:pt x="14287" y="42863"/>
                </a:lnTo>
                <a:lnTo>
                  <a:pt x="14287" y="50006"/>
                </a:lnTo>
                <a:lnTo>
                  <a:pt x="14287" y="57150"/>
                </a:lnTo>
                <a:lnTo>
                  <a:pt x="14287" y="64294"/>
                </a:lnTo>
                <a:lnTo>
                  <a:pt x="14287" y="64294"/>
                </a:lnTo>
                <a:lnTo>
                  <a:pt x="14287" y="71438"/>
                </a:lnTo>
                <a:lnTo>
                  <a:pt x="21431" y="78581"/>
                </a:lnTo>
                <a:lnTo>
                  <a:pt x="21431" y="78581"/>
                </a:lnTo>
                <a:lnTo>
                  <a:pt x="28575" y="71438"/>
                </a:lnTo>
                <a:lnTo>
                  <a:pt x="35718" y="64294"/>
                </a:lnTo>
                <a:lnTo>
                  <a:pt x="35718" y="57150"/>
                </a:lnTo>
                <a:lnTo>
                  <a:pt x="35718" y="42863"/>
                </a:lnTo>
                <a:lnTo>
                  <a:pt x="28575" y="28575"/>
                </a:lnTo>
                <a:lnTo>
                  <a:pt x="21431" y="14288"/>
                </a:lnTo>
                <a:lnTo>
                  <a:pt x="14287" y="7144"/>
                </a:ln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7144"/>
                </a:lnTo>
                <a:lnTo>
                  <a:pt x="7143" y="14288"/>
                </a:lnTo>
                <a:lnTo>
                  <a:pt x="21431" y="21431"/>
                </a:lnTo>
                <a:lnTo>
                  <a:pt x="28575" y="21431"/>
                </a:lnTo>
                <a:lnTo>
                  <a:pt x="2857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214938" y="1964531"/>
            <a:ext cx="135733" cy="71439"/>
          </a:xfrm>
          <a:custGeom>
            <a:avLst/>
            <a:gdLst/>
            <a:ahLst/>
            <a:cxnLst/>
            <a:rect l="0" t="0" r="0" b="0"/>
            <a:pathLst>
              <a:path w="135733" h="71439">
                <a:moveTo>
                  <a:pt x="7144" y="21432"/>
                </a:moveTo>
                <a:lnTo>
                  <a:pt x="7144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8575"/>
                </a:lnTo>
                <a:lnTo>
                  <a:pt x="0" y="35719"/>
                </a:lnTo>
                <a:lnTo>
                  <a:pt x="0" y="42863"/>
                </a:lnTo>
                <a:lnTo>
                  <a:pt x="0" y="57150"/>
                </a:lnTo>
                <a:lnTo>
                  <a:pt x="0" y="64294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7144" y="64294"/>
                </a:lnTo>
                <a:lnTo>
                  <a:pt x="21432" y="57150"/>
                </a:lnTo>
                <a:lnTo>
                  <a:pt x="35719" y="42863"/>
                </a:lnTo>
                <a:lnTo>
                  <a:pt x="50007" y="28575"/>
                </a:lnTo>
                <a:lnTo>
                  <a:pt x="71438" y="14288"/>
                </a:lnTo>
                <a:lnTo>
                  <a:pt x="92869" y="7144"/>
                </a:lnTo>
                <a:lnTo>
                  <a:pt x="107157" y="0"/>
                </a:lnTo>
                <a:lnTo>
                  <a:pt x="121444" y="0"/>
                </a:lnTo>
                <a:lnTo>
                  <a:pt x="128588" y="0"/>
                </a:lnTo>
                <a:lnTo>
                  <a:pt x="135732" y="0"/>
                </a:lnTo>
                <a:lnTo>
                  <a:pt x="1357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486025" y="2457450"/>
            <a:ext cx="564358" cy="50007"/>
          </a:xfrm>
          <a:custGeom>
            <a:avLst/>
            <a:gdLst/>
            <a:ahLst/>
            <a:cxnLst/>
            <a:rect l="0" t="0" r="0" b="0"/>
            <a:pathLst>
              <a:path w="564358" h="50007">
                <a:moveTo>
                  <a:pt x="0" y="50006"/>
                </a:moveTo>
                <a:lnTo>
                  <a:pt x="0" y="50006"/>
                </a:lnTo>
                <a:lnTo>
                  <a:pt x="7144" y="50006"/>
                </a:lnTo>
                <a:lnTo>
                  <a:pt x="14288" y="50006"/>
                </a:lnTo>
                <a:lnTo>
                  <a:pt x="28575" y="50006"/>
                </a:lnTo>
                <a:lnTo>
                  <a:pt x="42863" y="50006"/>
                </a:lnTo>
                <a:lnTo>
                  <a:pt x="50007" y="50006"/>
                </a:lnTo>
                <a:lnTo>
                  <a:pt x="64294" y="50006"/>
                </a:lnTo>
                <a:lnTo>
                  <a:pt x="85725" y="50006"/>
                </a:lnTo>
                <a:lnTo>
                  <a:pt x="100013" y="50006"/>
                </a:lnTo>
                <a:lnTo>
                  <a:pt x="121444" y="42863"/>
                </a:lnTo>
                <a:lnTo>
                  <a:pt x="142875" y="42863"/>
                </a:lnTo>
                <a:lnTo>
                  <a:pt x="164307" y="35719"/>
                </a:lnTo>
                <a:lnTo>
                  <a:pt x="185738" y="35719"/>
                </a:lnTo>
                <a:lnTo>
                  <a:pt x="207169" y="35719"/>
                </a:lnTo>
                <a:lnTo>
                  <a:pt x="228600" y="28575"/>
                </a:lnTo>
                <a:lnTo>
                  <a:pt x="250032" y="28575"/>
                </a:lnTo>
                <a:lnTo>
                  <a:pt x="271463" y="21431"/>
                </a:lnTo>
                <a:lnTo>
                  <a:pt x="292894" y="21431"/>
                </a:lnTo>
                <a:lnTo>
                  <a:pt x="314325" y="21431"/>
                </a:lnTo>
                <a:lnTo>
                  <a:pt x="328613" y="14288"/>
                </a:lnTo>
                <a:lnTo>
                  <a:pt x="350044" y="14288"/>
                </a:lnTo>
                <a:lnTo>
                  <a:pt x="371475" y="14288"/>
                </a:lnTo>
                <a:lnTo>
                  <a:pt x="385763" y="21431"/>
                </a:lnTo>
                <a:lnTo>
                  <a:pt x="400050" y="21431"/>
                </a:lnTo>
                <a:lnTo>
                  <a:pt x="414338" y="21431"/>
                </a:lnTo>
                <a:lnTo>
                  <a:pt x="428625" y="14288"/>
                </a:lnTo>
                <a:lnTo>
                  <a:pt x="442913" y="14288"/>
                </a:lnTo>
                <a:lnTo>
                  <a:pt x="450057" y="7144"/>
                </a:lnTo>
                <a:lnTo>
                  <a:pt x="471488" y="7144"/>
                </a:lnTo>
                <a:lnTo>
                  <a:pt x="485775" y="7144"/>
                </a:lnTo>
                <a:lnTo>
                  <a:pt x="507207" y="7144"/>
                </a:lnTo>
                <a:lnTo>
                  <a:pt x="521494" y="0"/>
                </a:lnTo>
                <a:lnTo>
                  <a:pt x="535782" y="0"/>
                </a:lnTo>
                <a:lnTo>
                  <a:pt x="542925" y="0"/>
                </a:lnTo>
                <a:lnTo>
                  <a:pt x="557213" y="7144"/>
                </a:lnTo>
                <a:lnTo>
                  <a:pt x="564357" y="7144"/>
                </a:lnTo>
                <a:lnTo>
                  <a:pt x="564357" y="14288"/>
                </a:lnTo>
                <a:lnTo>
                  <a:pt x="564357" y="14288"/>
                </a:lnTo>
                <a:lnTo>
                  <a:pt x="557213" y="14288"/>
                </a:lnTo>
                <a:lnTo>
                  <a:pt x="557213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850231" y="2871788"/>
            <a:ext cx="185739" cy="328613"/>
          </a:xfrm>
          <a:custGeom>
            <a:avLst/>
            <a:gdLst/>
            <a:ahLst/>
            <a:cxnLst/>
            <a:rect l="0" t="0" r="0" b="0"/>
            <a:pathLst>
              <a:path w="185739" h="328613">
                <a:moveTo>
                  <a:pt x="64294" y="114300"/>
                </a:moveTo>
                <a:lnTo>
                  <a:pt x="64294" y="107156"/>
                </a:lnTo>
                <a:lnTo>
                  <a:pt x="64294" y="100012"/>
                </a:lnTo>
                <a:lnTo>
                  <a:pt x="71438" y="85725"/>
                </a:lnTo>
                <a:lnTo>
                  <a:pt x="85725" y="71437"/>
                </a:lnTo>
                <a:lnTo>
                  <a:pt x="100013" y="50006"/>
                </a:lnTo>
                <a:lnTo>
                  <a:pt x="114300" y="35718"/>
                </a:lnTo>
                <a:lnTo>
                  <a:pt x="128588" y="14287"/>
                </a:lnTo>
                <a:lnTo>
                  <a:pt x="142875" y="0"/>
                </a:lnTo>
                <a:lnTo>
                  <a:pt x="150019" y="0"/>
                </a:lnTo>
                <a:lnTo>
                  <a:pt x="142875" y="7143"/>
                </a:lnTo>
                <a:lnTo>
                  <a:pt x="121444" y="28575"/>
                </a:lnTo>
                <a:lnTo>
                  <a:pt x="100013" y="57150"/>
                </a:lnTo>
                <a:lnTo>
                  <a:pt x="71438" y="92868"/>
                </a:lnTo>
                <a:lnTo>
                  <a:pt x="42863" y="128587"/>
                </a:lnTo>
                <a:lnTo>
                  <a:pt x="21432" y="164306"/>
                </a:lnTo>
                <a:lnTo>
                  <a:pt x="7144" y="185737"/>
                </a:lnTo>
                <a:lnTo>
                  <a:pt x="0" y="207168"/>
                </a:lnTo>
                <a:lnTo>
                  <a:pt x="7144" y="207168"/>
                </a:lnTo>
                <a:lnTo>
                  <a:pt x="21432" y="200025"/>
                </a:lnTo>
                <a:lnTo>
                  <a:pt x="42863" y="178593"/>
                </a:lnTo>
                <a:lnTo>
                  <a:pt x="64294" y="150018"/>
                </a:lnTo>
                <a:lnTo>
                  <a:pt x="92869" y="121443"/>
                </a:lnTo>
                <a:lnTo>
                  <a:pt x="121444" y="85725"/>
                </a:lnTo>
                <a:lnTo>
                  <a:pt x="135732" y="57150"/>
                </a:lnTo>
                <a:lnTo>
                  <a:pt x="150019" y="35718"/>
                </a:lnTo>
                <a:lnTo>
                  <a:pt x="150019" y="21431"/>
                </a:lnTo>
                <a:lnTo>
                  <a:pt x="150019" y="28575"/>
                </a:lnTo>
                <a:lnTo>
                  <a:pt x="128588" y="42862"/>
                </a:lnTo>
                <a:lnTo>
                  <a:pt x="107157" y="71437"/>
                </a:lnTo>
                <a:lnTo>
                  <a:pt x="85725" y="107156"/>
                </a:lnTo>
                <a:lnTo>
                  <a:pt x="71438" y="142875"/>
                </a:lnTo>
                <a:lnTo>
                  <a:pt x="57150" y="178593"/>
                </a:lnTo>
                <a:lnTo>
                  <a:pt x="50007" y="200025"/>
                </a:lnTo>
                <a:lnTo>
                  <a:pt x="57150" y="214312"/>
                </a:lnTo>
                <a:lnTo>
                  <a:pt x="64294" y="221456"/>
                </a:lnTo>
                <a:lnTo>
                  <a:pt x="78582" y="214312"/>
                </a:lnTo>
                <a:lnTo>
                  <a:pt x="100013" y="192881"/>
                </a:lnTo>
                <a:lnTo>
                  <a:pt x="121444" y="171450"/>
                </a:lnTo>
                <a:lnTo>
                  <a:pt x="150019" y="142875"/>
                </a:lnTo>
                <a:lnTo>
                  <a:pt x="164307" y="107156"/>
                </a:lnTo>
                <a:lnTo>
                  <a:pt x="178594" y="78581"/>
                </a:lnTo>
                <a:lnTo>
                  <a:pt x="185738" y="50006"/>
                </a:lnTo>
                <a:lnTo>
                  <a:pt x="185738" y="42862"/>
                </a:lnTo>
                <a:lnTo>
                  <a:pt x="185738" y="42862"/>
                </a:lnTo>
                <a:lnTo>
                  <a:pt x="164307" y="57150"/>
                </a:lnTo>
                <a:lnTo>
                  <a:pt x="150019" y="85725"/>
                </a:lnTo>
                <a:lnTo>
                  <a:pt x="121444" y="128587"/>
                </a:lnTo>
                <a:lnTo>
                  <a:pt x="100013" y="164306"/>
                </a:lnTo>
                <a:lnTo>
                  <a:pt x="85725" y="207168"/>
                </a:lnTo>
                <a:lnTo>
                  <a:pt x="78582" y="235743"/>
                </a:lnTo>
                <a:lnTo>
                  <a:pt x="71438" y="257175"/>
                </a:lnTo>
                <a:lnTo>
                  <a:pt x="78582" y="264318"/>
                </a:lnTo>
                <a:lnTo>
                  <a:pt x="85725" y="264318"/>
                </a:lnTo>
                <a:lnTo>
                  <a:pt x="100013" y="250031"/>
                </a:lnTo>
                <a:lnTo>
                  <a:pt x="114300" y="221456"/>
                </a:lnTo>
                <a:lnTo>
                  <a:pt x="135732" y="192881"/>
                </a:lnTo>
                <a:lnTo>
                  <a:pt x="150019" y="164306"/>
                </a:lnTo>
                <a:lnTo>
                  <a:pt x="157163" y="135731"/>
                </a:lnTo>
                <a:lnTo>
                  <a:pt x="164307" y="114300"/>
                </a:lnTo>
                <a:lnTo>
                  <a:pt x="157163" y="114300"/>
                </a:lnTo>
                <a:lnTo>
                  <a:pt x="142875" y="135731"/>
                </a:lnTo>
                <a:lnTo>
                  <a:pt x="121444" y="164306"/>
                </a:lnTo>
                <a:lnTo>
                  <a:pt x="100013" y="207168"/>
                </a:lnTo>
                <a:lnTo>
                  <a:pt x="85725" y="250031"/>
                </a:lnTo>
                <a:lnTo>
                  <a:pt x="78582" y="285750"/>
                </a:lnTo>
                <a:lnTo>
                  <a:pt x="78582" y="314325"/>
                </a:lnTo>
                <a:lnTo>
                  <a:pt x="78582" y="328612"/>
                </a:lnTo>
                <a:lnTo>
                  <a:pt x="92869" y="328612"/>
                </a:lnTo>
                <a:lnTo>
                  <a:pt x="107157" y="321468"/>
                </a:lnTo>
                <a:lnTo>
                  <a:pt x="107157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921669" y="3443288"/>
            <a:ext cx="850107" cy="221457"/>
          </a:xfrm>
          <a:custGeom>
            <a:avLst/>
            <a:gdLst/>
            <a:ahLst/>
            <a:cxnLst/>
            <a:rect l="0" t="0" r="0" b="0"/>
            <a:pathLst>
              <a:path w="850107" h="221457">
                <a:moveTo>
                  <a:pt x="0" y="221456"/>
                </a:moveTo>
                <a:lnTo>
                  <a:pt x="7144" y="221456"/>
                </a:lnTo>
                <a:lnTo>
                  <a:pt x="14287" y="221456"/>
                </a:lnTo>
                <a:lnTo>
                  <a:pt x="28575" y="214312"/>
                </a:lnTo>
                <a:lnTo>
                  <a:pt x="57150" y="200025"/>
                </a:lnTo>
                <a:lnTo>
                  <a:pt x="107156" y="185737"/>
                </a:lnTo>
                <a:lnTo>
                  <a:pt x="171450" y="171450"/>
                </a:lnTo>
                <a:lnTo>
                  <a:pt x="250031" y="157162"/>
                </a:lnTo>
                <a:lnTo>
                  <a:pt x="342900" y="142875"/>
                </a:lnTo>
                <a:lnTo>
                  <a:pt x="442912" y="121443"/>
                </a:lnTo>
                <a:lnTo>
                  <a:pt x="535781" y="107156"/>
                </a:lnTo>
                <a:lnTo>
                  <a:pt x="628650" y="92868"/>
                </a:lnTo>
                <a:lnTo>
                  <a:pt x="700088" y="78581"/>
                </a:lnTo>
                <a:lnTo>
                  <a:pt x="764381" y="57150"/>
                </a:lnTo>
                <a:lnTo>
                  <a:pt x="807244" y="42862"/>
                </a:lnTo>
                <a:lnTo>
                  <a:pt x="835819" y="21431"/>
                </a:lnTo>
                <a:lnTo>
                  <a:pt x="850106" y="7143"/>
                </a:lnTo>
                <a:lnTo>
                  <a:pt x="850106" y="0"/>
                </a:lnTo>
                <a:lnTo>
                  <a:pt x="8501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900238" y="3443288"/>
            <a:ext cx="421482" cy="292894"/>
          </a:xfrm>
          <a:custGeom>
            <a:avLst/>
            <a:gdLst/>
            <a:ahLst/>
            <a:cxnLst/>
            <a:rect l="0" t="0" r="0" b="0"/>
            <a:pathLst>
              <a:path w="421482" h="292894">
                <a:moveTo>
                  <a:pt x="278606" y="14287"/>
                </a:moveTo>
                <a:lnTo>
                  <a:pt x="285750" y="7143"/>
                </a:lnTo>
                <a:lnTo>
                  <a:pt x="285750" y="0"/>
                </a:lnTo>
                <a:lnTo>
                  <a:pt x="285750" y="0"/>
                </a:lnTo>
                <a:lnTo>
                  <a:pt x="278606" y="0"/>
                </a:lnTo>
                <a:lnTo>
                  <a:pt x="264318" y="7143"/>
                </a:lnTo>
                <a:lnTo>
                  <a:pt x="235743" y="21431"/>
                </a:lnTo>
                <a:lnTo>
                  <a:pt x="200025" y="42862"/>
                </a:lnTo>
                <a:lnTo>
                  <a:pt x="150018" y="71437"/>
                </a:lnTo>
                <a:lnTo>
                  <a:pt x="100012" y="107156"/>
                </a:lnTo>
                <a:lnTo>
                  <a:pt x="57150" y="128587"/>
                </a:lnTo>
                <a:lnTo>
                  <a:pt x="21431" y="157162"/>
                </a:lnTo>
                <a:lnTo>
                  <a:pt x="7143" y="178593"/>
                </a:lnTo>
                <a:lnTo>
                  <a:pt x="0" y="192881"/>
                </a:lnTo>
                <a:lnTo>
                  <a:pt x="21431" y="207168"/>
                </a:lnTo>
                <a:lnTo>
                  <a:pt x="64293" y="228600"/>
                </a:lnTo>
                <a:lnTo>
                  <a:pt x="121443" y="242887"/>
                </a:lnTo>
                <a:lnTo>
                  <a:pt x="192881" y="264318"/>
                </a:lnTo>
                <a:lnTo>
                  <a:pt x="257175" y="278606"/>
                </a:lnTo>
                <a:lnTo>
                  <a:pt x="321468" y="285750"/>
                </a:lnTo>
                <a:lnTo>
                  <a:pt x="378618" y="292893"/>
                </a:lnTo>
                <a:lnTo>
                  <a:pt x="421481" y="285750"/>
                </a:lnTo>
                <a:lnTo>
                  <a:pt x="421481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114675" y="3371850"/>
            <a:ext cx="57151" cy="128589"/>
          </a:xfrm>
          <a:custGeom>
            <a:avLst/>
            <a:gdLst/>
            <a:ahLst/>
            <a:cxnLst/>
            <a:rect l="0" t="0" r="0" b="0"/>
            <a:pathLst>
              <a:path w="57151" h="128589">
                <a:moveTo>
                  <a:pt x="14288" y="0"/>
                </a:move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1431"/>
                </a:lnTo>
                <a:lnTo>
                  <a:pt x="0" y="42863"/>
                </a:lnTo>
                <a:lnTo>
                  <a:pt x="0" y="64294"/>
                </a:lnTo>
                <a:lnTo>
                  <a:pt x="0" y="85725"/>
                </a:lnTo>
                <a:lnTo>
                  <a:pt x="7144" y="107156"/>
                </a:lnTo>
                <a:lnTo>
                  <a:pt x="7144" y="121444"/>
                </a:lnTo>
                <a:lnTo>
                  <a:pt x="14288" y="128588"/>
                </a:lnTo>
                <a:lnTo>
                  <a:pt x="28575" y="128588"/>
                </a:lnTo>
                <a:lnTo>
                  <a:pt x="42863" y="114300"/>
                </a:lnTo>
                <a:lnTo>
                  <a:pt x="57150" y="100013"/>
                </a:lnTo>
                <a:lnTo>
                  <a:pt x="57150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093244" y="3221831"/>
            <a:ext cx="42864" cy="35720"/>
          </a:xfrm>
          <a:custGeom>
            <a:avLst/>
            <a:gdLst/>
            <a:ahLst/>
            <a:cxnLst/>
            <a:rect l="0" t="0" r="0" b="0"/>
            <a:pathLst>
              <a:path w="42864" h="35720">
                <a:moveTo>
                  <a:pt x="7144" y="14288"/>
                </a:move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14288" y="14288"/>
                </a:lnTo>
                <a:lnTo>
                  <a:pt x="28575" y="21432"/>
                </a:lnTo>
                <a:lnTo>
                  <a:pt x="42863" y="35719"/>
                </a:lnTo>
                <a:lnTo>
                  <a:pt x="4286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200400" y="3364706"/>
            <a:ext cx="157164" cy="128589"/>
          </a:xfrm>
          <a:custGeom>
            <a:avLst/>
            <a:gdLst/>
            <a:ahLst/>
            <a:cxnLst/>
            <a:rect l="0" t="0" r="0" b="0"/>
            <a:pathLst>
              <a:path w="157164" h="128589">
                <a:moveTo>
                  <a:pt x="7144" y="21432"/>
                </a:moveTo>
                <a:lnTo>
                  <a:pt x="7144" y="21432"/>
                </a:lnTo>
                <a:lnTo>
                  <a:pt x="7144" y="21432"/>
                </a:lnTo>
                <a:lnTo>
                  <a:pt x="0" y="21432"/>
                </a:lnTo>
                <a:lnTo>
                  <a:pt x="0" y="28575"/>
                </a:lnTo>
                <a:lnTo>
                  <a:pt x="0" y="42863"/>
                </a:lnTo>
                <a:lnTo>
                  <a:pt x="0" y="57150"/>
                </a:lnTo>
                <a:lnTo>
                  <a:pt x="0" y="78582"/>
                </a:lnTo>
                <a:lnTo>
                  <a:pt x="0" y="92869"/>
                </a:lnTo>
                <a:lnTo>
                  <a:pt x="7144" y="107157"/>
                </a:lnTo>
                <a:lnTo>
                  <a:pt x="14288" y="121444"/>
                </a:lnTo>
                <a:lnTo>
                  <a:pt x="14288" y="128588"/>
                </a:lnTo>
                <a:lnTo>
                  <a:pt x="14288" y="128588"/>
                </a:lnTo>
                <a:lnTo>
                  <a:pt x="21432" y="121444"/>
                </a:lnTo>
                <a:lnTo>
                  <a:pt x="28575" y="114300"/>
                </a:lnTo>
                <a:lnTo>
                  <a:pt x="35719" y="92869"/>
                </a:lnTo>
                <a:lnTo>
                  <a:pt x="50007" y="71438"/>
                </a:lnTo>
                <a:lnTo>
                  <a:pt x="64294" y="42863"/>
                </a:lnTo>
                <a:lnTo>
                  <a:pt x="78582" y="21432"/>
                </a:lnTo>
                <a:lnTo>
                  <a:pt x="92869" y="7144"/>
                </a:lnTo>
                <a:lnTo>
                  <a:pt x="107157" y="0"/>
                </a:lnTo>
                <a:lnTo>
                  <a:pt x="114300" y="7144"/>
                </a:lnTo>
                <a:lnTo>
                  <a:pt x="121444" y="21432"/>
                </a:lnTo>
                <a:lnTo>
                  <a:pt x="121444" y="42863"/>
                </a:lnTo>
                <a:lnTo>
                  <a:pt x="121444" y="64294"/>
                </a:lnTo>
                <a:lnTo>
                  <a:pt x="121444" y="78582"/>
                </a:lnTo>
                <a:lnTo>
                  <a:pt x="121444" y="100013"/>
                </a:lnTo>
                <a:lnTo>
                  <a:pt x="121444" y="107157"/>
                </a:lnTo>
                <a:lnTo>
                  <a:pt x="121444" y="107157"/>
                </a:lnTo>
                <a:lnTo>
                  <a:pt x="128588" y="107157"/>
                </a:lnTo>
                <a:lnTo>
                  <a:pt x="142875" y="92869"/>
                </a:lnTo>
                <a:lnTo>
                  <a:pt x="157163" y="78582"/>
                </a:lnTo>
                <a:lnTo>
                  <a:pt x="157163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414713" y="3207544"/>
            <a:ext cx="64295" cy="271463"/>
          </a:xfrm>
          <a:custGeom>
            <a:avLst/>
            <a:gdLst/>
            <a:ahLst/>
            <a:cxnLst/>
            <a:rect l="0" t="0" r="0" b="0"/>
            <a:pathLst>
              <a:path w="64295" h="271463">
                <a:moveTo>
                  <a:pt x="28575" y="0"/>
                </a:moveTo>
                <a:lnTo>
                  <a:pt x="28575" y="0"/>
                </a:lnTo>
                <a:lnTo>
                  <a:pt x="21431" y="7144"/>
                </a:lnTo>
                <a:lnTo>
                  <a:pt x="21431" y="21431"/>
                </a:lnTo>
                <a:lnTo>
                  <a:pt x="14287" y="42862"/>
                </a:lnTo>
                <a:lnTo>
                  <a:pt x="7144" y="64294"/>
                </a:lnTo>
                <a:lnTo>
                  <a:pt x="0" y="92869"/>
                </a:lnTo>
                <a:lnTo>
                  <a:pt x="0" y="128587"/>
                </a:lnTo>
                <a:lnTo>
                  <a:pt x="0" y="164306"/>
                </a:lnTo>
                <a:lnTo>
                  <a:pt x="0" y="192881"/>
                </a:lnTo>
                <a:lnTo>
                  <a:pt x="7144" y="221456"/>
                </a:lnTo>
                <a:lnTo>
                  <a:pt x="14287" y="242887"/>
                </a:lnTo>
                <a:lnTo>
                  <a:pt x="21431" y="264319"/>
                </a:lnTo>
                <a:lnTo>
                  <a:pt x="35719" y="271462"/>
                </a:lnTo>
                <a:lnTo>
                  <a:pt x="50006" y="271462"/>
                </a:lnTo>
                <a:lnTo>
                  <a:pt x="57150" y="264319"/>
                </a:lnTo>
                <a:lnTo>
                  <a:pt x="64294" y="257175"/>
                </a:lnTo>
                <a:lnTo>
                  <a:pt x="64294" y="235744"/>
                </a:lnTo>
                <a:lnTo>
                  <a:pt x="64294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271838" y="3350419"/>
            <a:ext cx="221457" cy="35720"/>
          </a:xfrm>
          <a:custGeom>
            <a:avLst/>
            <a:gdLst/>
            <a:ahLst/>
            <a:cxnLst/>
            <a:rect l="0" t="0" r="0" b="0"/>
            <a:pathLst>
              <a:path w="221457" h="35720">
                <a:moveTo>
                  <a:pt x="0" y="35719"/>
                </a:moveTo>
                <a:lnTo>
                  <a:pt x="0" y="35719"/>
                </a:lnTo>
                <a:lnTo>
                  <a:pt x="7144" y="28575"/>
                </a:lnTo>
                <a:lnTo>
                  <a:pt x="14287" y="28575"/>
                </a:lnTo>
                <a:lnTo>
                  <a:pt x="28575" y="21431"/>
                </a:lnTo>
                <a:lnTo>
                  <a:pt x="57150" y="14287"/>
                </a:lnTo>
                <a:lnTo>
                  <a:pt x="85725" y="7144"/>
                </a:lnTo>
                <a:lnTo>
                  <a:pt x="121444" y="0"/>
                </a:lnTo>
                <a:lnTo>
                  <a:pt x="150019" y="0"/>
                </a:lnTo>
                <a:lnTo>
                  <a:pt x="178594" y="7144"/>
                </a:lnTo>
                <a:lnTo>
                  <a:pt x="200025" y="7144"/>
                </a:lnTo>
                <a:lnTo>
                  <a:pt x="221456" y="14287"/>
                </a:lnTo>
                <a:lnTo>
                  <a:pt x="221456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564732" y="3464719"/>
            <a:ext cx="192882" cy="28576"/>
          </a:xfrm>
          <a:custGeom>
            <a:avLst/>
            <a:gdLst/>
            <a:ahLst/>
            <a:cxnLst/>
            <a:rect l="0" t="0" r="0" b="0"/>
            <a:pathLst>
              <a:path w="192882" h="28576">
                <a:moveTo>
                  <a:pt x="7143" y="21431"/>
                </a:moveTo>
                <a:lnTo>
                  <a:pt x="7143" y="21431"/>
                </a:lnTo>
                <a:lnTo>
                  <a:pt x="0" y="21431"/>
                </a:lnTo>
                <a:lnTo>
                  <a:pt x="0" y="28575"/>
                </a:lnTo>
                <a:lnTo>
                  <a:pt x="7143" y="21431"/>
                </a:lnTo>
                <a:lnTo>
                  <a:pt x="21431" y="21431"/>
                </a:lnTo>
                <a:lnTo>
                  <a:pt x="50006" y="14287"/>
                </a:lnTo>
                <a:lnTo>
                  <a:pt x="78581" y="7144"/>
                </a:lnTo>
                <a:lnTo>
                  <a:pt x="114300" y="0"/>
                </a:lnTo>
                <a:lnTo>
                  <a:pt x="150018" y="0"/>
                </a:lnTo>
                <a:lnTo>
                  <a:pt x="178593" y="0"/>
                </a:lnTo>
                <a:lnTo>
                  <a:pt x="192881" y="0"/>
                </a:lnTo>
                <a:lnTo>
                  <a:pt x="1928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493294" y="3364706"/>
            <a:ext cx="242889" cy="200026"/>
          </a:xfrm>
          <a:custGeom>
            <a:avLst/>
            <a:gdLst/>
            <a:ahLst/>
            <a:cxnLst/>
            <a:rect l="0" t="0" r="0" b="0"/>
            <a:pathLst>
              <a:path w="242889" h="200026">
                <a:moveTo>
                  <a:pt x="78581" y="92869"/>
                </a:moveTo>
                <a:lnTo>
                  <a:pt x="78581" y="92869"/>
                </a:lnTo>
                <a:lnTo>
                  <a:pt x="78581" y="92869"/>
                </a:lnTo>
                <a:lnTo>
                  <a:pt x="78581" y="92869"/>
                </a:lnTo>
                <a:lnTo>
                  <a:pt x="78581" y="85725"/>
                </a:lnTo>
                <a:lnTo>
                  <a:pt x="85725" y="85725"/>
                </a:lnTo>
                <a:lnTo>
                  <a:pt x="85725" y="78582"/>
                </a:lnTo>
                <a:lnTo>
                  <a:pt x="92869" y="71438"/>
                </a:lnTo>
                <a:lnTo>
                  <a:pt x="92869" y="71438"/>
                </a:lnTo>
                <a:lnTo>
                  <a:pt x="85725" y="57150"/>
                </a:lnTo>
                <a:lnTo>
                  <a:pt x="85725" y="57150"/>
                </a:lnTo>
                <a:lnTo>
                  <a:pt x="78581" y="50007"/>
                </a:lnTo>
                <a:lnTo>
                  <a:pt x="71438" y="50007"/>
                </a:lnTo>
                <a:lnTo>
                  <a:pt x="57150" y="50007"/>
                </a:lnTo>
                <a:lnTo>
                  <a:pt x="42863" y="57150"/>
                </a:lnTo>
                <a:lnTo>
                  <a:pt x="28575" y="71438"/>
                </a:lnTo>
                <a:lnTo>
                  <a:pt x="14288" y="85725"/>
                </a:lnTo>
                <a:lnTo>
                  <a:pt x="7144" y="107157"/>
                </a:lnTo>
                <a:lnTo>
                  <a:pt x="0" y="128588"/>
                </a:lnTo>
                <a:lnTo>
                  <a:pt x="0" y="150019"/>
                </a:lnTo>
                <a:lnTo>
                  <a:pt x="7144" y="164307"/>
                </a:lnTo>
                <a:lnTo>
                  <a:pt x="14288" y="171450"/>
                </a:lnTo>
                <a:lnTo>
                  <a:pt x="28575" y="171450"/>
                </a:lnTo>
                <a:lnTo>
                  <a:pt x="42863" y="164307"/>
                </a:lnTo>
                <a:lnTo>
                  <a:pt x="64294" y="150019"/>
                </a:lnTo>
                <a:lnTo>
                  <a:pt x="78581" y="128588"/>
                </a:lnTo>
                <a:lnTo>
                  <a:pt x="100013" y="107157"/>
                </a:lnTo>
                <a:lnTo>
                  <a:pt x="114300" y="85725"/>
                </a:lnTo>
                <a:lnTo>
                  <a:pt x="114300" y="57150"/>
                </a:lnTo>
                <a:lnTo>
                  <a:pt x="114300" y="35719"/>
                </a:lnTo>
                <a:lnTo>
                  <a:pt x="114300" y="21432"/>
                </a:lnTo>
                <a:lnTo>
                  <a:pt x="107156" y="14288"/>
                </a:lnTo>
                <a:lnTo>
                  <a:pt x="92869" y="14288"/>
                </a:lnTo>
                <a:lnTo>
                  <a:pt x="85725" y="28575"/>
                </a:lnTo>
                <a:lnTo>
                  <a:pt x="64294" y="57150"/>
                </a:lnTo>
                <a:lnTo>
                  <a:pt x="57150" y="85725"/>
                </a:lnTo>
                <a:lnTo>
                  <a:pt x="50006" y="121444"/>
                </a:lnTo>
                <a:lnTo>
                  <a:pt x="42863" y="150019"/>
                </a:lnTo>
                <a:lnTo>
                  <a:pt x="42863" y="171450"/>
                </a:lnTo>
                <a:lnTo>
                  <a:pt x="50006" y="185738"/>
                </a:lnTo>
                <a:lnTo>
                  <a:pt x="64294" y="192882"/>
                </a:lnTo>
                <a:lnTo>
                  <a:pt x="78581" y="185738"/>
                </a:lnTo>
                <a:lnTo>
                  <a:pt x="92869" y="171450"/>
                </a:lnTo>
                <a:lnTo>
                  <a:pt x="114300" y="150019"/>
                </a:lnTo>
                <a:lnTo>
                  <a:pt x="128588" y="121444"/>
                </a:lnTo>
                <a:lnTo>
                  <a:pt x="150019" y="85725"/>
                </a:lnTo>
                <a:lnTo>
                  <a:pt x="157163" y="57150"/>
                </a:lnTo>
                <a:lnTo>
                  <a:pt x="178594" y="28575"/>
                </a:lnTo>
                <a:lnTo>
                  <a:pt x="185738" y="7144"/>
                </a:lnTo>
                <a:lnTo>
                  <a:pt x="185738" y="0"/>
                </a:lnTo>
                <a:lnTo>
                  <a:pt x="178594" y="7144"/>
                </a:lnTo>
                <a:lnTo>
                  <a:pt x="164306" y="28575"/>
                </a:lnTo>
                <a:lnTo>
                  <a:pt x="150019" y="57150"/>
                </a:lnTo>
                <a:lnTo>
                  <a:pt x="135731" y="92869"/>
                </a:lnTo>
                <a:lnTo>
                  <a:pt x="121444" y="128588"/>
                </a:lnTo>
                <a:lnTo>
                  <a:pt x="121444" y="157163"/>
                </a:lnTo>
                <a:lnTo>
                  <a:pt x="114300" y="178594"/>
                </a:lnTo>
                <a:lnTo>
                  <a:pt x="114300" y="192882"/>
                </a:lnTo>
                <a:lnTo>
                  <a:pt x="121444" y="200025"/>
                </a:lnTo>
                <a:lnTo>
                  <a:pt x="135731" y="185738"/>
                </a:lnTo>
                <a:lnTo>
                  <a:pt x="150019" y="171450"/>
                </a:lnTo>
                <a:lnTo>
                  <a:pt x="164306" y="150019"/>
                </a:lnTo>
                <a:lnTo>
                  <a:pt x="185738" y="114300"/>
                </a:lnTo>
                <a:lnTo>
                  <a:pt x="200025" y="78582"/>
                </a:lnTo>
                <a:lnTo>
                  <a:pt x="207169" y="50007"/>
                </a:lnTo>
                <a:lnTo>
                  <a:pt x="221456" y="21432"/>
                </a:lnTo>
                <a:lnTo>
                  <a:pt x="221456" y="7144"/>
                </a:lnTo>
                <a:lnTo>
                  <a:pt x="214313" y="7144"/>
                </a:lnTo>
                <a:lnTo>
                  <a:pt x="207169" y="21432"/>
                </a:lnTo>
                <a:lnTo>
                  <a:pt x="192881" y="50007"/>
                </a:lnTo>
                <a:lnTo>
                  <a:pt x="178594" y="85725"/>
                </a:lnTo>
                <a:lnTo>
                  <a:pt x="164306" y="121444"/>
                </a:lnTo>
                <a:lnTo>
                  <a:pt x="150019" y="150019"/>
                </a:lnTo>
                <a:lnTo>
                  <a:pt x="150019" y="178594"/>
                </a:lnTo>
                <a:lnTo>
                  <a:pt x="150019" y="192882"/>
                </a:lnTo>
                <a:lnTo>
                  <a:pt x="150019" y="200025"/>
                </a:lnTo>
                <a:lnTo>
                  <a:pt x="164306" y="192882"/>
                </a:lnTo>
                <a:lnTo>
                  <a:pt x="178594" y="178594"/>
                </a:lnTo>
                <a:lnTo>
                  <a:pt x="192881" y="157163"/>
                </a:lnTo>
                <a:lnTo>
                  <a:pt x="207169" y="128588"/>
                </a:lnTo>
                <a:lnTo>
                  <a:pt x="214313" y="100013"/>
                </a:lnTo>
                <a:lnTo>
                  <a:pt x="221456" y="78582"/>
                </a:lnTo>
                <a:lnTo>
                  <a:pt x="221456" y="71438"/>
                </a:lnTo>
                <a:lnTo>
                  <a:pt x="214313" y="71438"/>
                </a:lnTo>
                <a:lnTo>
                  <a:pt x="214313" y="85725"/>
                </a:lnTo>
                <a:lnTo>
                  <a:pt x="200025" y="107157"/>
                </a:lnTo>
                <a:lnTo>
                  <a:pt x="192881" y="135732"/>
                </a:lnTo>
                <a:lnTo>
                  <a:pt x="192881" y="164307"/>
                </a:lnTo>
                <a:lnTo>
                  <a:pt x="200025" y="185738"/>
                </a:lnTo>
                <a:lnTo>
                  <a:pt x="207169" y="192882"/>
                </a:lnTo>
                <a:lnTo>
                  <a:pt x="228600" y="200025"/>
                </a:lnTo>
                <a:lnTo>
                  <a:pt x="242888" y="185738"/>
                </a:lnTo>
                <a:lnTo>
                  <a:pt x="242888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007519" y="3207544"/>
            <a:ext cx="671514" cy="335757"/>
          </a:xfrm>
          <a:custGeom>
            <a:avLst/>
            <a:gdLst/>
            <a:ahLst/>
            <a:cxnLst/>
            <a:rect l="0" t="0" r="0" b="0"/>
            <a:pathLst>
              <a:path w="671514" h="335757">
                <a:moveTo>
                  <a:pt x="314325" y="228600"/>
                </a:moveTo>
                <a:lnTo>
                  <a:pt x="300038" y="228600"/>
                </a:lnTo>
                <a:lnTo>
                  <a:pt x="278606" y="235744"/>
                </a:lnTo>
                <a:lnTo>
                  <a:pt x="250031" y="242887"/>
                </a:lnTo>
                <a:lnTo>
                  <a:pt x="221456" y="242887"/>
                </a:lnTo>
                <a:lnTo>
                  <a:pt x="200025" y="235744"/>
                </a:lnTo>
                <a:lnTo>
                  <a:pt x="178594" y="235744"/>
                </a:lnTo>
                <a:lnTo>
                  <a:pt x="157163" y="221456"/>
                </a:lnTo>
                <a:lnTo>
                  <a:pt x="142875" y="214312"/>
                </a:lnTo>
                <a:lnTo>
                  <a:pt x="121444" y="207169"/>
                </a:lnTo>
                <a:lnTo>
                  <a:pt x="107156" y="207169"/>
                </a:lnTo>
                <a:lnTo>
                  <a:pt x="100013" y="207169"/>
                </a:lnTo>
                <a:lnTo>
                  <a:pt x="92869" y="207169"/>
                </a:lnTo>
                <a:lnTo>
                  <a:pt x="100013" y="207169"/>
                </a:lnTo>
                <a:lnTo>
                  <a:pt x="128588" y="192881"/>
                </a:lnTo>
                <a:lnTo>
                  <a:pt x="164306" y="178594"/>
                </a:lnTo>
                <a:lnTo>
                  <a:pt x="221456" y="150019"/>
                </a:lnTo>
                <a:lnTo>
                  <a:pt x="292894" y="121444"/>
                </a:lnTo>
                <a:lnTo>
                  <a:pt x="357188" y="85725"/>
                </a:lnTo>
                <a:lnTo>
                  <a:pt x="421481" y="57150"/>
                </a:lnTo>
                <a:lnTo>
                  <a:pt x="471488" y="28575"/>
                </a:lnTo>
                <a:lnTo>
                  <a:pt x="507206" y="7144"/>
                </a:lnTo>
                <a:lnTo>
                  <a:pt x="521494" y="0"/>
                </a:lnTo>
                <a:lnTo>
                  <a:pt x="507206" y="0"/>
                </a:lnTo>
                <a:lnTo>
                  <a:pt x="471488" y="14287"/>
                </a:lnTo>
                <a:lnTo>
                  <a:pt x="421481" y="35719"/>
                </a:lnTo>
                <a:lnTo>
                  <a:pt x="364331" y="64294"/>
                </a:lnTo>
                <a:lnTo>
                  <a:pt x="292894" y="92869"/>
                </a:lnTo>
                <a:lnTo>
                  <a:pt x="228600" y="135731"/>
                </a:lnTo>
                <a:lnTo>
                  <a:pt x="164306" y="171450"/>
                </a:lnTo>
                <a:lnTo>
                  <a:pt x="114300" y="200025"/>
                </a:lnTo>
                <a:lnTo>
                  <a:pt x="85725" y="221456"/>
                </a:lnTo>
                <a:lnTo>
                  <a:pt x="71438" y="235744"/>
                </a:lnTo>
                <a:lnTo>
                  <a:pt x="78581" y="228600"/>
                </a:lnTo>
                <a:lnTo>
                  <a:pt x="107156" y="221456"/>
                </a:lnTo>
                <a:lnTo>
                  <a:pt x="150019" y="200025"/>
                </a:lnTo>
                <a:lnTo>
                  <a:pt x="207169" y="171450"/>
                </a:lnTo>
                <a:lnTo>
                  <a:pt x="271463" y="142875"/>
                </a:lnTo>
                <a:lnTo>
                  <a:pt x="321469" y="107156"/>
                </a:lnTo>
                <a:lnTo>
                  <a:pt x="378619" y="85725"/>
                </a:lnTo>
                <a:lnTo>
                  <a:pt x="407194" y="64294"/>
                </a:lnTo>
                <a:lnTo>
                  <a:pt x="428625" y="50006"/>
                </a:lnTo>
                <a:lnTo>
                  <a:pt x="421481" y="42862"/>
                </a:lnTo>
                <a:lnTo>
                  <a:pt x="400050" y="42862"/>
                </a:lnTo>
                <a:lnTo>
                  <a:pt x="357188" y="50006"/>
                </a:lnTo>
                <a:lnTo>
                  <a:pt x="300038" y="64294"/>
                </a:lnTo>
                <a:lnTo>
                  <a:pt x="242888" y="85725"/>
                </a:lnTo>
                <a:lnTo>
                  <a:pt x="178594" y="107156"/>
                </a:lnTo>
                <a:lnTo>
                  <a:pt x="114300" y="135731"/>
                </a:lnTo>
                <a:lnTo>
                  <a:pt x="64294" y="164306"/>
                </a:lnTo>
                <a:lnTo>
                  <a:pt x="21431" y="192881"/>
                </a:lnTo>
                <a:lnTo>
                  <a:pt x="0" y="214312"/>
                </a:lnTo>
                <a:lnTo>
                  <a:pt x="0" y="235744"/>
                </a:lnTo>
                <a:lnTo>
                  <a:pt x="21431" y="242887"/>
                </a:lnTo>
                <a:lnTo>
                  <a:pt x="71438" y="235744"/>
                </a:lnTo>
                <a:lnTo>
                  <a:pt x="142875" y="214312"/>
                </a:lnTo>
                <a:lnTo>
                  <a:pt x="235744" y="178594"/>
                </a:lnTo>
                <a:lnTo>
                  <a:pt x="328613" y="142875"/>
                </a:lnTo>
                <a:lnTo>
                  <a:pt x="421481" y="107156"/>
                </a:lnTo>
                <a:lnTo>
                  <a:pt x="507206" y="71437"/>
                </a:lnTo>
                <a:lnTo>
                  <a:pt x="564356" y="50006"/>
                </a:lnTo>
                <a:lnTo>
                  <a:pt x="600075" y="42862"/>
                </a:lnTo>
                <a:lnTo>
                  <a:pt x="600075" y="42862"/>
                </a:lnTo>
                <a:lnTo>
                  <a:pt x="564356" y="57150"/>
                </a:lnTo>
                <a:lnTo>
                  <a:pt x="514350" y="78581"/>
                </a:lnTo>
                <a:lnTo>
                  <a:pt x="442913" y="114300"/>
                </a:lnTo>
                <a:lnTo>
                  <a:pt x="350044" y="150019"/>
                </a:lnTo>
                <a:lnTo>
                  <a:pt x="271463" y="192881"/>
                </a:lnTo>
                <a:lnTo>
                  <a:pt x="192881" y="235744"/>
                </a:lnTo>
                <a:lnTo>
                  <a:pt x="128588" y="271462"/>
                </a:lnTo>
                <a:lnTo>
                  <a:pt x="92869" y="300037"/>
                </a:lnTo>
                <a:lnTo>
                  <a:pt x="78581" y="314325"/>
                </a:lnTo>
                <a:lnTo>
                  <a:pt x="100013" y="321469"/>
                </a:lnTo>
                <a:lnTo>
                  <a:pt x="135731" y="307181"/>
                </a:lnTo>
                <a:lnTo>
                  <a:pt x="192881" y="285750"/>
                </a:lnTo>
                <a:lnTo>
                  <a:pt x="271463" y="250031"/>
                </a:lnTo>
                <a:lnTo>
                  <a:pt x="350044" y="214312"/>
                </a:lnTo>
                <a:lnTo>
                  <a:pt x="442913" y="185737"/>
                </a:lnTo>
                <a:lnTo>
                  <a:pt x="521494" y="157162"/>
                </a:lnTo>
                <a:lnTo>
                  <a:pt x="585788" y="135731"/>
                </a:lnTo>
                <a:lnTo>
                  <a:pt x="628650" y="121444"/>
                </a:lnTo>
                <a:lnTo>
                  <a:pt x="635794" y="121444"/>
                </a:lnTo>
                <a:lnTo>
                  <a:pt x="614363" y="121444"/>
                </a:lnTo>
                <a:lnTo>
                  <a:pt x="571500" y="135731"/>
                </a:lnTo>
                <a:lnTo>
                  <a:pt x="507206" y="157162"/>
                </a:lnTo>
                <a:lnTo>
                  <a:pt x="421481" y="185737"/>
                </a:lnTo>
                <a:lnTo>
                  <a:pt x="342900" y="214312"/>
                </a:lnTo>
                <a:lnTo>
                  <a:pt x="257175" y="250031"/>
                </a:lnTo>
                <a:lnTo>
                  <a:pt x="185738" y="285750"/>
                </a:lnTo>
                <a:lnTo>
                  <a:pt x="142875" y="314325"/>
                </a:lnTo>
                <a:lnTo>
                  <a:pt x="121444" y="328612"/>
                </a:lnTo>
                <a:lnTo>
                  <a:pt x="135731" y="335756"/>
                </a:lnTo>
                <a:lnTo>
                  <a:pt x="178594" y="328612"/>
                </a:lnTo>
                <a:lnTo>
                  <a:pt x="250031" y="314325"/>
                </a:lnTo>
                <a:lnTo>
                  <a:pt x="342900" y="278606"/>
                </a:lnTo>
                <a:lnTo>
                  <a:pt x="435769" y="242887"/>
                </a:lnTo>
                <a:lnTo>
                  <a:pt x="535781" y="207169"/>
                </a:lnTo>
                <a:lnTo>
                  <a:pt x="614363" y="185737"/>
                </a:lnTo>
                <a:lnTo>
                  <a:pt x="657225" y="164306"/>
                </a:lnTo>
                <a:lnTo>
                  <a:pt x="671513" y="157162"/>
                </a:lnTo>
                <a:lnTo>
                  <a:pt x="650081" y="164306"/>
                </a:lnTo>
                <a:lnTo>
                  <a:pt x="607219" y="178594"/>
                </a:lnTo>
                <a:lnTo>
                  <a:pt x="542925" y="207169"/>
                </a:lnTo>
                <a:lnTo>
                  <a:pt x="464344" y="242887"/>
                </a:lnTo>
                <a:lnTo>
                  <a:pt x="400050" y="271462"/>
                </a:lnTo>
                <a:lnTo>
                  <a:pt x="350044" y="300037"/>
                </a:lnTo>
                <a:lnTo>
                  <a:pt x="314325" y="314325"/>
                </a:lnTo>
                <a:lnTo>
                  <a:pt x="307181" y="321469"/>
                </a:lnTo>
                <a:lnTo>
                  <a:pt x="328613" y="314325"/>
                </a:lnTo>
                <a:lnTo>
                  <a:pt x="364331" y="292894"/>
                </a:lnTo>
                <a:lnTo>
                  <a:pt x="421481" y="264319"/>
                </a:lnTo>
                <a:lnTo>
                  <a:pt x="478631" y="228600"/>
                </a:lnTo>
                <a:lnTo>
                  <a:pt x="478631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893344" y="3221831"/>
            <a:ext cx="321470" cy="257176"/>
          </a:xfrm>
          <a:custGeom>
            <a:avLst/>
            <a:gdLst/>
            <a:ahLst/>
            <a:cxnLst/>
            <a:rect l="0" t="0" r="0" b="0"/>
            <a:pathLst>
              <a:path w="321470" h="257176">
                <a:moveTo>
                  <a:pt x="135731" y="21432"/>
                </a:moveTo>
                <a:lnTo>
                  <a:pt x="128588" y="21432"/>
                </a:lnTo>
                <a:lnTo>
                  <a:pt x="114300" y="7144"/>
                </a:lnTo>
                <a:lnTo>
                  <a:pt x="107156" y="7144"/>
                </a:lnTo>
                <a:lnTo>
                  <a:pt x="92869" y="0"/>
                </a:lnTo>
                <a:lnTo>
                  <a:pt x="71438" y="7144"/>
                </a:lnTo>
                <a:lnTo>
                  <a:pt x="57150" y="21432"/>
                </a:lnTo>
                <a:lnTo>
                  <a:pt x="35719" y="57150"/>
                </a:lnTo>
                <a:lnTo>
                  <a:pt x="14288" y="92869"/>
                </a:lnTo>
                <a:lnTo>
                  <a:pt x="0" y="135732"/>
                </a:lnTo>
                <a:lnTo>
                  <a:pt x="0" y="178594"/>
                </a:lnTo>
                <a:lnTo>
                  <a:pt x="0" y="214313"/>
                </a:lnTo>
                <a:lnTo>
                  <a:pt x="14288" y="235744"/>
                </a:lnTo>
                <a:lnTo>
                  <a:pt x="35719" y="250032"/>
                </a:lnTo>
                <a:lnTo>
                  <a:pt x="71438" y="257175"/>
                </a:lnTo>
                <a:lnTo>
                  <a:pt x="107156" y="250032"/>
                </a:lnTo>
                <a:lnTo>
                  <a:pt x="150019" y="235744"/>
                </a:lnTo>
                <a:lnTo>
                  <a:pt x="200025" y="207169"/>
                </a:lnTo>
                <a:lnTo>
                  <a:pt x="235744" y="178594"/>
                </a:lnTo>
                <a:lnTo>
                  <a:pt x="278606" y="142875"/>
                </a:lnTo>
                <a:lnTo>
                  <a:pt x="300038" y="100013"/>
                </a:lnTo>
                <a:lnTo>
                  <a:pt x="321469" y="57150"/>
                </a:lnTo>
                <a:lnTo>
                  <a:pt x="321469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164807" y="3093244"/>
            <a:ext cx="135732" cy="371476"/>
          </a:xfrm>
          <a:custGeom>
            <a:avLst/>
            <a:gdLst/>
            <a:ahLst/>
            <a:cxnLst/>
            <a:rect l="0" t="0" r="0" b="0"/>
            <a:pathLst>
              <a:path w="135732" h="371476">
                <a:moveTo>
                  <a:pt x="50006" y="0"/>
                </a:moveTo>
                <a:lnTo>
                  <a:pt x="42862" y="0"/>
                </a:lnTo>
                <a:lnTo>
                  <a:pt x="35718" y="0"/>
                </a:lnTo>
                <a:lnTo>
                  <a:pt x="21431" y="7144"/>
                </a:lnTo>
                <a:lnTo>
                  <a:pt x="14287" y="28575"/>
                </a:lnTo>
                <a:lnTo>
                  <a:pt x="7143" y="57150"/>
                </a:lnTo>
                <a:lnTo>
                  <a:pt x="0" y="92869"/>
                </a:lnTo>
                <a:lnTo>
                  <a:pt x="0" y="150019"/>
                </a:lnTo>
                <a:lnTo>
                  <a:pt x="0" y="200025"/>
                </a:lnTo>
                <a:lnTo>
                  <a:pt x="0" y="257175"/>
                </a:lnTo>
                <a:lnTo>
                  <a:pt x="7143" y="300037"/>
                </a:lnTo>
                <a:lnTo>
                  <a:pt x="14287" y="335756"/>
                </a:lnTo>
                <a:lnTo>
                  <a:pt x="21431" y="357187"/>
                </a:lnTo>
                <a:lnTo>
                  <a:pt x="28575" y="371475"/>
                </a:lnTo>
                <a:lnTo>
                  <a:pt x="35718" y="364331"/>
                </a:lnTo>
                <a:lnTo>
                  <a:pt x="42862" y="357187"/>
                </a:lnTo>
                <a:lnTo>
                  <a:pt x="50006" y="328612"/>
                </a:lnTo>
                <a:lnTo>
                  <a:pt x="57150" y="292894"/>
                </a:lnTo>
                <a:lnTo>
                  <a:pt x="71437" y="257175"/>
                </a:lnTo>
                <a:lnTo>
                  <a:pt x="85725" y="221456"/>
                </a:lnTo>
                <a:lnTo>
                  <a:pt x="92868" y="192881"/>
                </a:lnTo>
                <a:lnTo>
                  <a:pt x="107156" y="185737"/>
                </a:lnTo>
                <a:lnTo>
                  <a:pt x="114300" y="192881"/>
                </a:lnTo>
                <a:lnTo>
                  <a:pt x="121443" y="214312"/>
                </a:lnTo>
                <a:lnTo>
                  <a:pt x="121443" y="242887"/>
                </a:lnTo>
                <a:lnTo>
                  <a:pt x="121443" y="278606"/>
                </a:lnTo>
                <a:lnTo>
                  <a:pt x="121443" y="307181"/>
                </a:lnTo>
                <a:lnTo>
                  <a:pt x="121443" y="335756"/>
                </a:lnTo>
                <a:lnTo>
                  <a:pt x="128587" y="350044"/>
                </a:lnTo>
                <a:lnTo>
                  <a:pt x="135731" y="357187"/>
                </a:lnTo>
                <a:lnTo>
                  <a:pt x="135731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321969" y="3407569"/>
            <a:ext cx="14289" cy="28576"/>
          </a:xfrm>
          <a:custGeom>
            <a:avLst/>
            <a:gdLst/>
            <a:ahLst/>
            <a:cxnLst/>
            <a:rect l="0" t="0" r="0" b="0"/>
            <a:pathLst>
              <a:path w="14289" h="28576">
                <a:moveTo>
                  <a:pt x="0" y="28575"/>
                </a:move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364832" y="3228975"/>
            <a:ext cx="321469" cy="192882"/>
          </a:xfrm>
          <a:custGeom>
            <a:avLst/>
            <a:gdLst/>
            <a:ahLst/>
            <a:cxnLst/>
            <a:rect l="0" t="0" r="0" b="0"/>
            <a:pathLst>
              <a:path w="321469" h="192882">
                <a:moveTo>
                  <a:pt x="92868" y="7144"/>
                </a:moveTo>
                <a:lnTo>
                  <a:pt x="92868" y="7144"/>
                </a:lnTo>
                <a:lnTo>
                  <a:pt x="85725" y="7144"/>
                </a:lnTo>
                <a:lnTo>
                  <a:pt x="71437" y="7144"/>
                </a:lnTo>
                <a:lnTo>
                  <a:pt x="57150" y="7144"/>
                </a:lnTo>
                <a:lnTo>
                  <a:pt x="42862" y="14288"/>
                </a:lnTo>
                <a:lnTo>
                  <a:pt x="28575" y="28575"/>
                </a:lnTo>
                <a:lnTo>
                  <a:pt x="14287" y="50006"/>
                </a:lnTo>
                <a:lnTo>
                  <a:pt x="7143" y="78581"/>
                </a:lnTo>
                <a:lnTo>
                  <a:pt x="0" y="114300"/>
                </a:lnTo>
                <a:lnTo>
                  <a:pt x="0" y="142875"/>
                </a:lnTo>
                <a:lnTo>
                  <a:pt x="0" y="164306"/>
                </a:lnTo>
                <a:lnTo>
                  <a:pt x="7143" y="178594"/>
                </a:lnTo>
                <a:lnTo>
                  <a:pt x="14287" y="192881"/>
                </a:lnTo>
                <a:lnTo>
                  <a:pt x="28575" y="185738"/>
                </a:lnTo>
                <a:lnTo>
                  <a:pt x="42862" y="178594"/>
                </a:lnTo>
                <a:lnTo>
                  <a:pt x="57150" y="157163"/>
                </a:lnTo>
                <a:lnTo>
                  <a:pt x="71437" y="135731"/>
                </a:lnTo>
                <a:lnTo>
                  <a:pt x="85725" y="107156"/>
                </a:lnTo>
                <a:lnTo>
                  <a:pt x="100012" y="78581"/>
                </a:lnTo>
                <a:lnTo>
                  <a:pt x="114300" y="50006"/>
                </a:lnTo>
                <a:lnTo>
                  <a:pt x="121443" y="35719"/>
                </a:lnTo>
                <a:lnTo>
                  <a:pt x="121443" y="28575"/>
                </a:lnTo>
                <a:lnTo>
                  <a:pt x="114300" y="42863"/>
                </a:lnTo>
                <a:lnTo>
                  <a:pt x="114300" y="64294"/>
                </a:lnTo>
                <a:lnTo>
                  <a:pt x="107156" y="85725"/>
                </a:lnTo>
                <a:lnTo>
                  <a:pt x="100012" y="114300"/>
                </a:lnTo>
                <a:lnTo>
                  <a:pt x="100012" y="135731"/>
                </a:lnTo>
                <a:lnTo>
                  <a:pt x="100012" y="157163"/>
                </a:lnTo>
                <a:lnTo>
                  <a:pt x="100012" y="164306"/>
                </a:lnTo>
                <a:lnTo>
                  <a:pt x="107156" y="171450"/>
                </a:lnTo>
                <a:lnTo>
                  <a:pt x="114300" y="171450"/>
                </a:lnTo>
                <a:lnTo>
                  <a:pt x="128587" y="157163"/>
                </a:lnTo>
                <a:lnTo>
                  <a:pt x="142875" y="142875"/>
                </a:lnTo>
                <a:lnTo>
                  <a:pt x="157162" y="114300"/>
                </a:lnTo>
                <a:lnTo>
                  <a:pt x="171450" y="92869"/>
                </a:lnTo>
                <a:lnTo>
                  <a:pt x="178593" y="57150"/>
                </a:lnTo>
                <a:lnTo>
                  <a:pt x="192881" y="35719"/>
                </a:lnTo>
                <a:lnTo>
                  <a:pt x="200025" y="21431"/>
                </a:lnTo>
                <a:lnTo>
                  <a:pt x="200025" y="21431"/>
                </a:lnTo>
                <a:lnTo>
                  <a:pt x="200025" y="28575"/>
                </a:lnTo>
                <a:lnTo>
                  <a:pt x="200025" y="50006"/>
                </a:lnTo>
                <a:lnTo>
                  <a:pt x="192881" y="71438"/>
                </a:lnTo>
                <a:lnTo>
                  <a:pt x="192881" y="92869"/>
                </a:lnTo>
                <a:lnTo>
                  <a:pt x="200025" y="121444"/>
                </a:lnTo>
                <a:lnTo>
                  <a:pt x="200025" y="142875"/>
                </a:lnTo>
                <a:lnTo>
                  <a:pt x="207168" y="164306"/>
                </a:lnTo>
                <a:lnTo>
                  <a:pt x="207168" y="171450"/>
                </a:lnTo>
                <a:lnTo>
                  <a:pt x="207168" y="178594"/>
                </a:lnTo>
                <a:lnTo>
                  <a:pt x="207168" y="171450"/>
                </a:lnTo>
                <a:lnTo>
                  <a:pt x="214312" y="164306"/>
                </a:lnTo>
                <a:lnTo>
                  <a:pt x="221456" y="142875"/>
                </a:lnTo>
                <a:lnTo>
                  <a:pt x="221456" y="107156"/>
                </a:lnTo>
                <a:lnTo>
                  <a:pt x="228600" y="71438"/>
                </a:lnTo>
                <a:lnTo>
                  <a:pt x="242887" y="42863"/>
                </a:lnTo>
                <a:lnTo>
                  <a:pt x="250031" y="14288"/>
                </a:lnTo>
                <a:lnTo>
                  <a:pt x="264318" y="0"/>
                </a:lnTo>
                <a:lnTo>
                  <a:pt x="278606" y="0"/>
                </a:lnTo>
                <a:lnTo>
                  <a:pt x="292893" y="0"/>
                </a:lnTo>
                <a:lnTo>
                  <a:pt x="307181" y="0"/>
                </a:lnTo>
                <a:lnTo>
                  <a:pt x="314325" y="0"/>
                </a:lnTo>
                <a:lnTo>
                  <a:pt x="321468" y="0"/>
                </a:lnTo>
                <a:lnTo>
                  <a:pt x="3214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864894" y="3021806"/>
            <a:ext cx="235745" cy="342901"/>
          </a:xfrm>
          <a:custGeom>
            <a:avLst/>
            <a:gdLst/>
            <a:ahLst/>
            <a:cxnLst/>
            <a:rect l="0" t="0" r="0" b="0"/>
            <a:pathLst>
              <a:path w="235745" h="342901">
                <a:moveTo>
                  <a:pt x="107157" y="235744"/>
                </a:moveTo>
                <a:lnTo>
                  <a:pt x="100013" y="242888"/>
                </a:lnTo>
                <a:lnTo>
                  <a:pt x="100013" y="250032"/>
                </a:lnTo>
                <a:lnTo>
                  <a:pt x="85726" y="257175"/>
                </a:lnTo>
                <a:lnTo>
                  <a:pt x="78582" y="271463"/>
                </a:lnTo>
                <a:lnTo>
                  <a:pt x="78582" y="271463"/>
                </a:lnTo>
                <a:lnTo>
                  <a:pt x="85726" y="257175"/>
                </a:lnTo>
                <a:lnTo>
                  <a:pt x="92869" y="242888"/>
                </a:lnTo>
                <a:lnTo>
                  <a:pt x="100013" y="214313"/>
                </a:lnTo>
                <a:lnTo>
                  <a:pt x="114301" y="185738"/>
                </a:lnTo>
                <a:lnTo>
                  <a:pt x="128588" y="157163"/>
                </a:lnTo>
                <a:lnTo>
                  <a:pt x="135732" y="121444"/>
                </a:lnTo>
                <a:lnTo>
                  <a:pt x="150019" y="92869"/>
                </a:lnTo>
                <a:lnTo>
                  <a:pt x="157163" y="57150"/>
                </a:lnTo>
                <a:lnTo>
                  <a:pt x="164307" y="28575"/>
                </a:lnTo>
                <a:lnTo>
                  <a:pt x="171451" y="14288"/>
                </a:lnTo>
                <a:lnTo>
                  <a:pt x="171451" y="0"/>
                </a:lnTo>
                <a:lnTo>
                  <a:pt x="171451" y="7144"/>
                </a:lnTo>
                <a:lnTo>
                  <a:pt x="164307" y="21432"/>
                </a:lnTo>
                <a:lnTo>
                  <a:pt x="164307" y="42863"/>
                </a:lnTo>
                <a:lnTo>
                  <a:pt x="164307" y="78582"/>
                </a:lnTo>
                <a:lnTo>
                  <a:pt x="171451" y="121444"/>
                </a:lnTo>
                <a:lnTo>
                  <a:pt x="178594" y="164307"/>
                </a:lnTo>
                <a:lnTo>
                  <a:pt x="185738" y="200025"/>
                </a:lnTo>
                <a:lnTo>
                  <a:pt x="200026" y="235744"/>
                </a:lnTo>
                <a:lnTo>
                  <a:pt x="207169" y="257175"/>
                </a:lnTo>
                <a:lnTo>
                  <a:pt x="221457" y="278607"/>
                </a:lnTo>
                <a:lnTo>
                  <a:pt x="228601" y="285750"/>
                </a:lnTo>
                <a:lnTo>
                  <a:pt x="228601" y="292894"/>
                </a:lnTo>
                <a:lnTo>
                  <a:pt x="228601" y="292894"/>
                </a:lnTo>
                <a:lnTo>
                  <a:pt x="221457" y="285750"/>
                </a:lnTo>
                <a:lnTo>
                  <a:pt x="207169" y="271463"/>
                </a:lnTo>
                <a:lnTo>
                  <a:pt x="200026" y="250032"/>
                </a:lnTo>
                <a:lnTo>
                  <a:pt x="178594" y="228600"/>
                </a:lnTo>
                <a:lnTo>
                  <a:pt x="150019" y="200025"/>
                </a:lnTo>
                <a:lnTo>
                  <a:pt x="114301" y="171450"/>
                </a:lnTo>
                <a:lnTo>
                  <a:pt x="85726" y="150019"/>
                </a:lnTo>
                <a:lnTo>
                  <a:pt x="50007" y="128588"/>
                </a:lnTo>
                <a:lnTo>
                  <a:pt x="28576" y="128588"/>
                </a:lnTo>
                <a:lnTo>
                  <a:pt x="7144" y="128588"/>
                </a:lnTo>
                <a:lnTo>
                  <a:pt x="0" y="135732"/>
                </a:lnTo>
                <a:lnTo>
                  <a:pt x="0" y="142875"/>
                </a:lnTo>
                <a:lnTo>
                  <a:pt x="14288" y="142875"/>
                </a:lnTo>
                <a:lnTo>
                  <a:pt x="42863" y="142875"/>
                </a:lnTo>
                <a:lnTo>
                  <a:pt x="85726" y="128588"/>
                </a:lnTo>
                <a:lnTo>
                  <a:pt x="128588" y="114300"/>
                </a:lnTo>
                <a:lnTo>
                  <a:pt x="171451" y="100013"/>
                </a:lnTo>
                <a:lnTo>
                  <a:pt x="207169" y="85725"/>
                </a:lnTo>
                <a:lnTo>
                  <a:pt x="235744" y="85725"/>
                </a:lnTo>
                <a:lnTo>
                  <a:pt x="235744" y="92869"/>
                </a:lnTo>
                <a:lnTo>
                  <a:pt x="207169" y="114300"/>
                </a:lnTo>
                <a:lnTo>
                  <a:pt x="171451" y="157163"/>
                </a:lnTo>
                <a:lnTo>
                  <a:pt x="128588" y="207169"/>
                </a:lnTo>
                <a:lnTo>
                  <a:pt x="85726" y="257175"/>
                </a:lnTo>
                <a:lnTo>
                  <a:pt x="50007" y="300038"/>
                </a:lnTo>
                <a:lnTo>
                  <a:pt x="21432" y="328613"/>
                </a:lnTo>
                <a:lnTo>
                  <a:pt x="14288" y="342900"/>
                </a:lnTo>
                <a:lnTo>
                  <a:pt x="28576" y="335757"/>
                </a:lnTo>
                <a:lnTo>
                  <a:pt x="57151" y="321469"/>
                </a:lnTo>
                <a:lnTo>
                  <a:pt x="100013" y="300038"/>
                </a:lnTo>
                <a:lnTo>
                  <a:pt x="142876" y="264319"/>
                </a:lnTo>
                <a:lnTo>
                  <a:pt x="192882" y="228600"/>
                </a:lnTo>
                <a:lnTo>
                  <a:pt x="192882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207795" y="3178969"/>
            <a:ext cx="228601" cy="78582"/>
          </a:xfrm>
          <a:custGeom>
            <a:avLst/>
            <a:gdLst/>
            <a:ahLst/>
            <a:cxnLst/>
            <a:rect l="0" t="0" r="0" b="0"/>
            <a:pathLst>
              <a:path w="228601" h="78582">
                <a:moveTo>
                  <a:pt x="14287" y="64294"/>
                </a:moveTo>
                <a:lnTo>
                  <a:pt x="14287" y="71437"/>
                </a:lnTo>
                <a:lnTo>
                  <a:pt x="7143" y="71437"/>
                </a:lnTo>
                <a:lnTo>
                  <a:pt x="0" y="78581"/>
                </a:lnTo>
                <a:lnTo>
                  <a:pt x="0" y="78581"/>
                </a:lnTo>
                <a:lnTo>
                  <a:pt x="7143" y="78581"/>
                </a:lnTo>
                <a:lnTo>
                  <a:pt x="21431" y="71437"/>
                </a:lnTo>
                <a:lnTo>
                  <a:pt x="42862" y="64294"/>
                </a:lnTo>
                <a:lnTo>
                  <a:pt x="85725" y="42862"/>
                </a:lnTo>
                <a:lnTo>
                  <a:pt x="128587" y="28575"/>
                </a:lnTo>
                <a:lnTo>
                  <a:pt x="164306" y="7144"/>
                </a:lnTo>
                <a:lnTo>
                  <a:pt x="200025" y="0"/>
                </a:lnTo>
                <a:lnTo>
                  <a:pt x="221456" y="0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457826" y="2978944"/>
            <a:ext cx="192882" cy="400051"/>
          </a:xfrm>
          <a:custGeom>
            <a:avLst/>
            <a:gdLst/>
            <a:ahLst/>
            <a:cxnLst/>
            <a:rect l="0" t="0" r="0" b="0"/>
            <a:pathLst>
              <a:path w="192882" h="400051">
                <a:moveTo>
                  <a:pt x="42862" y="42862"/>
                </a:moveTo>
                <a:lnTo>
                  <a:pt x="35719" y="42862"/>
                </a:lnTo>
                <a:lnTo>
                  <a:pt x="35719" y="35719"/>
                </a:lnTo>
                <a:lnTo>
                  <a:pt x="35719" y="28575"/>
                </a:lnTo>
                <a:lnTo>
                  <a:pt x="35719" y="21431"/>
                </a:lnTo>
                <a:lnTo>
                  <a:pt x="28575" y="14287"/>
                </a:lnTo>
                <a:lnTo>
                  <a:pt x="28575" y="7144"/>
                </a:lnTo>
                <a:lnTo>
                  <a:pt x="28575" y="7144"/>
                </a:lnTo>
                <a:lnTo>
                  <a:pt x="28575" y="14287"/>
                </a:lnTo>
                <a:lnTo>
                  <a:pt x="28575" y="28575"/>
                </a:lnTo>
                <a:lnTo>
                  <a:pt x="28575" y="57150"/>
                </a:lnTo>
                <a:lnTo>
                  <a:pt x="35719" y="92869"/>
                </a:lnTo>
                <a:lnTo>
                  <a:pt x="42862" y="128587"/>
                </a:lnTo>
                <a:lnTo>
                  <a:pt x="42862" y="178594"/>
                </a:lnTo>
                <a:lnTo>
                  <a:pt x="50006" y="221456"/>
                </a:lnTo>
                <a:lnTo>
                  <a:pt x="57150" y="271462"/>
                </a:lnTo>
                <a:lnTo>
                  <a:pt x="57150" y="314325"/>
                </a:lnTo>
                <a:lnTo>
                  <a:pt x="50006" y="350044"/>
                </a:lnTo>
                <a:lnTo>
                  <a:pt x="42862" y="378619"/>
                </a:lnTo>
                <a:lnTo>
                  <a:pt x="28575" y="392906"/>
                </a:lnTo>
                <a:lnTo>
                  <a:pt x="14287" y="400050"/>
                </a:lnTo>
                <a:lnTo>
                  <a:pt x="7144" y="392906"/>
                </a:lnTo>
                <a:lnTo>
                  <a:pt x="0" y="371475"/>
                </a:lnTo>
                <a:lnTo>
                  <a:pt x="0" y="335756"/>
                </a:lnTo>
                <a:lnTo>
                  <a:pt x="7144" y="285750"/>
                </a:lnTo>
                <a:lnTo>
                  <a:pt x="7144" y="228600"/>
                </a:lnTo>
                <a:lnTo>
                  <a:pt x="28575" y="171450"/>
                </a:lnTo>
                <a:lnTo>
                  <a:pt x="42862" y="121444"/>
                </a:lnTo>
                <a:lnTo>
                  <a:pt x="64294" y="71437"/>
                </a:lnTo>
                <a:lnTo>
                  <a:pt x="85725" y="42862"/>
                </a:lnTo>
                <a:lnTo>
                  <a:pt x="107156" y="21431"/>
                </a:lnTo>
                <a:lnTo>
                  <a:pt x="128587" y="7144"/>
                </a:lnTo>
                <a:lnTo>
                  <a:pt x="150019" y="0"/>
                </a:lnTo>
                <a:lnTo>
                  <a:pt x="164306" y="7144"/>
                </a:lnTo>
                <a:lnTo>
                  <a:pt x="185737" y="14287"/>
                </a:lnTo>
                <a:lnTo>
                  <a:pt x="192881" y="35719"/>
                </a:lnTo>
                <a:lnTo>
                  <a:pt x="192881" y="57150"/>
                </a:lnTo>
                <a:lnTo>
                  <a:pt x="171450" y="85725"/>
                </a:lnTo>
                <a:lnTo>
                  <a:pt x="150019" y="121444"/>
                </a:lnTo>
                <a:lnTo>
                  <a:pt x="114300" y="150019"/>
                </a:lnTo>
                <a:lnTo>
                  <a:pt x="85725" y="171450"/>
                </a:lnTo>
                <a:lnTo>
                  <a:pt x="64294" y="178594"/>
                </a:lnTo>
                <a:lnTo>
                  <a:pt x="57150" y="178594"/>
                </a:lnTo>
                <a:lnTo>
                  <a:pt x="57150" y="157162"/>
                </a:lnTo>
                <a:lnTo>
                  <a:pt x="57150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750720" y="2800350"/>
            <a:ext cx="100013" cy="307182"/>
          </a:xfrm>
          <a:custGeom>
            <a:avLst/>
            <a:gdLst/>
            <a:ahLst/>
            <a:cxnLst/>
            <a:rect l="0" t="0" r="0" b="0"/>
            <a:pathLst>
              <a:path w="100013" h="307182">
                <a:moveTo>
                  <a:pt x="14287" y="0"/>
                </a:moveTo>
                <a:lnTo>
                  <a:pt x="7143" y="0"/>
                </a:lnTo>
                <a:lnTo>
                  <a:pt x="7143" y="7144"/>
                </a:lnTo>
                <a:lnTo>
                  <a:pt x="7143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64294"/>
                </a:lnTo>
                <a:lnTo>
                  <a:pt x="0" y="107156"/>
                </a:lnTo>
                <a:lnTo>
                  <a:pt x="0" y="150019"/>
                </a:lnTo>
                <a:lnTo>
                  <a:pt x="0" y="200025"/>
                </a:lnTo>
                <a:lnTo>
                  <a:pt x="0" y="242888"/>
                </a:lnTo>
                <a:lnTo>
                  <a:pt x="0" y="278606"/>
                </a:lnTo>
                <a:lnTo>
                  <a:pt x="7143" y="300038"/>
                </a:lnTo>
                <a:lnTo>
                  <a:pt x="28575" y="307181"/>
                </a:lnTo>
                <a:lnTo>
                  <a:pt x="42862" y="300038"/>
                </a:lnTo>
                <a:lnTo>
                  <a:pt x="64293" y="285750"/>
                </a:lnTo>
                <a:lnTo>
                  <a:pt x="85725" y="271463"/>
                </a:lnTo>
                <a:lnTo>
                  <a:pt x="100012" y="250031"/>
                </a:lnTo>
                <a:lnTo>
                  <a:pt x="100012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579270" y="2878931"/>
            <a:ext cx="292894" cy="35720"/>
          </a:xfrm>
          <a:custGeom>
            <a:avLst/>
            <a:gdLst/>
            <a:ahLst/>
            <a:cxnLst/>
            <a:rect l="0" t="0" r="0" b="0"/>
            <a:pathLst>
              <a:path w="292894" h="35720">
                <a:moveTo>
                  <a:pt x="0" y="35719"/>
                </a:moveTo>
                <a:lnTo>
                  <a:pt x="7143" y="28575"/>
                </a:lnTo>
                <a:lnTo>
                  <a:pt x="14287" y="28575"/>
                </a:lnTo>
                <a:lnTo>
                  <a:pt x="28575" y="21432"/>
                </a:lnTo>
                <a:lnTo>
                  <a:pt x="57150" y="14288"/>
                </a:lnTo>
                <a:lnTo>
                  <a:pt x="100012" y="7144"/>
                </a:lnTo>
                <a:lnTo>
                  <a:pt x="135731" y="7144"/>
                </a:lnTo>
                <a:lnTo>
                  <a:pt x="178593" y="0"/>
                </a:lnTo>
                <a:lnTo>
                  <a:pt x="214312" y="7144"/>
                </a:lnTo>
                <a:lnTo>
                  <a:pt x="250031" y="14288"/>
                </a:lnTo>
                <a:lnTo>
                  <a:pt x="278606" y="14288"/>
                </a:lnTo>
                <a:lnTo>
                  <a:pt x="292893" y="21432"/>
                </a:lnTo>
                <a:lnTo>
                  <a:pt x="292893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886451" y="2907506"/>
            <a:ext cx="207170" cy="171451"/>
          </a:xfrm>
          <a:custGeom>
            <a:avLst/>
            <a:gdLst/>
            <a:ahLst/>
            <a:cxnLst/>
            <a:rect l="0" t="0" r="0" b="0"/>
            <a:pathLst>
              <a:path w="207170" h="171451">
                <a:moveTo>
                  <a:pt x="7144" y="28575"/>
                </a:move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35719"/>
                </a:lnTo>
                <a:lnTo>
                  <a:pt x="14287" y="42863"/>
                </a:lnTo>
                <a:lnTo>
                  <a:pt x="21431" y="64294"/>
                </a:lnTo>
                <a:lnTo>
                  <a:pt x="28575" y="78582"/>
                </a:lnTo>
                <a:lnTo>
                  <a:pt x="42862" y="100013"/>
                </a:lnTo>
                <a:lnTo>
                  <a:pt x="50006" y="121444"/>
                </a:lnTo>
                <a:lnTo>
                  <a:pt x="57150" y="142875"/>
                </a:lnTo>
                <a:lnTo>
                  <a:pt x="57150" y="157163"/>
                </a:lnTo>
                <a:lnTo>
                  <a:pt x="57150" y="164307"/>
                </a:lnTo>
                <a:lnTo>
                  <a:pt x="57150" y="171450"/>
                </a:lnTo>
                <a:lnTo>
                  <a:pt x="57150" y="164307"/>
                </a:lnTo>
                <a:lnTo>
                  <a:pt x="57150" y="150019"/>
                </a:lnTo>
                <a:lnTo>
                  <a:pt x="57150" y="128588"/>
                </a:lnTo>
                <a:lnTo>
                  <a:pt x="64294" y="100013"/>
                </a:lnTo>
                <a:lnTo>
                  <a:pt x="78581" y="64294"/>
                </a:lnTo>
                <a:lnTo>
                  <a:pt x="85725" y="42863"/>
                </a:lnTo>
                <a:lnTo>
                  <a:pt x="107156" y="21432"/>
                </a:lnTo>
                <a:lnTo>
                  <a:pt x="128587" y="7144"/>
                </a:lnTo>
                <a:lnTo>
                  <a:pt x="142875" y="0"/>
                </a:lnTo>
                <a:lnTo>
                  <a:pt x="164306" y="0"/>
                </a:lnTo>
                <a:lnTo>
                  <a:pt x="178594" y="7144"/>
                </a:lnTo>
                <a:lnTo>
                  <a:pt x="192881" y="7144"/>
                </a:lnTo>
                <a:lnTo>
                  <a:pt x="207169" y="7144"/>
                </a:lnTo>
                <a:lnTo>
                  <a:pt x="207169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6172201" y="2871788"/>
            <a:ext cx="28576" cy="14288"/>
          </a:xfrm>
          <a:custGeom>
            <a:avLst/>
            <a:gdLst/>
            <a:ahLst/>
            <a:cxnLst/>
            <a:rect l="0" t="0" r="0" b="0"/>
            <a:pathLst>
              <a:path w="28576" h="14288">
                <a:moveTo>
                  <a:pt x="21431" y="7143"/>
                </a:moveTo>
                <a:lnTo>
                  <a:pt x="14287" y="0"/>
                </a:lnTo>
                <a:lnTo>
                  <a:pt x="14287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14287" y="7143"/>
                </a:lnTo>
                <a:lnTo>
                  <a:pt x="21431" y="14287"/>
                </a:lnTo>
                <a:lnTo>
                  <a:pt x="28575" y="14287"/>
                </a:lnTo>
                <a:lnTo>
                  <a:pt x="28575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093620" y="3043238"/>
            <a:ext cx="107157" cy="200026"/>
          </a:xfrm>
          <a:custGeom>
            <a:avLst/>
            <a:gdLst/>
            <a:ahLst/>
            <a:cxnLst/>
            <a:rect l="0" t="0" r="0" b="0"/>
            <a:pathLst>
              <a:path w="107157" h="200026">
                <a:moveTo>
                  <a:pt x="107156" y="7143"/>
                </a:moveTo>
                <a:lnTo>
                  <a:pt x="100012" y="7143"/>
                </a:lnTo>
                <a:lnTo>
                  <a:pt x="100012" y="0"/>
                </a:lnTo>
                <a:lnTo>
                  <a:pt x="100012" y="7143"/>
                </a:lnTo>
                <a:lnTo>
                  <a:pt x="100012" y="7143"/>
                </a:lnTo>
                <a:lnTo>
                  <a:pt x="100012" y="21431"/>
                </a:lnTo>
                <a:lnTo>
                  <a:pt x="100012" y="35718"/>
                </a:lnTo>
                <a:lnTo>
                  <a:pt x="92868" y="64293"/>
                </a:lnTo>
                <a:lnTo>
                  <a:pt x="85725" y="100012"/>
                </a:lnTo>
                <a:lnTo>
                  <a:pt x="57150" y="135731"/>
                </a:lnTo>
                <a:lnTo>
                  <a:pt x="35718" y="171450"/>
                </a:lnTo>
                <a:lnTo>
                  <a:pt x="0" y="200025"/>
                </a:lnTo>
                <a:lnTo>
                  <a:pt x="0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721769" y="5772150"/>
            <a:ext cx="1685926" cy="85726"/>
          </a:xfrm>
          <a:custGeom>
            <a:avLst/>
            <a:gdLst/>
            <a:ahLst/>
            <a:cxnLst/>
            <a:rect l="0" t="0" r="0" b="0"/>
            <a:pathLst>
              <a:path w="1685926" h="85726">
                <a:moveTo>
                  <a:pt x="0" y="85725"/>
                </a:moveTo>
                <a:lnTo>
                  <a:pt x="7144" y="85725"/>
                </a:lnTo>
                <a:lnTo>
                  <a:pt x="7144" y="85725"/>
                </a:lnTo>
                <a:lnTo>
                  <a:pt x="14288" y="85725"/>
                </a:lnTo>
                <a:lnTo>
                  <a:pt x="21431" y="78581"/>
                </a:lnTo>
                <a:lnTo>
                  <a:pt x="28575" y="78581"/>
                </a:lnTo>
                <a:lnTo>
                  <a:pt x="28575" y="78581"/>
                </a:lnTo>
                <a:lnTo>
                  <a:pt x="35719" y="78581"/>
                </a:lnTo>
                <a:lnTo>
                  <a:pt x="42863" y="78581"/>
                </a:lnTo>
                <a:lnTo>
                  <a:pt x="50006" y="71438"/>
                </a:lnTo>
                <a:lnTo>
                  <a:pt x="57150" y="71438"/>
                </a:lnTo>
                <a:lnTo>
                  <a:pt x="64294" y="71438"/>
                </a:lnTo>
                <a:lnTo>
                  <a:pt x="71438" y="71438"/>
                </a:lnTo>
                <a:lnTo>
                  <a:pt x="85725" y="71438"/>
                </a:lnTo>
                <a:lnTo>
                  <a:pt x="100013" y="71438"/>
                </a:lnTo>
                <a:lnTo>
                  <a:pt x="114300" y="71438"/>
                </a:lnTo>
                <a:lnTo>
                  <a:pt x="128588" y="71438"/>
                </a:lnTo>
                <a:lnTo>
                  <a:pt x="142875" y="64294"/>
                </a:lnTo>
                <a:lnTo>
                  <a:pt x="157163" y="64294"/>
                </a:lnTo>
                <a:lnTo>
                  <a:pt x="178594" y="64294"/>
                </a:lnTo>
                <a:lnTo>
                  <a:pt x="192881" y="64294"/>
                </a:lnTo>
                <a:lnTo>
                  <a:pt x="214313" y="64294"/>
                </a:lnTo>
                <a:lnTo>
                  <a:pt x="235744" y="64294"/>
                </a:lnTo>
                <a:lnTo>
                  <a:pt x="257175" y="64294"/>
                </a:lnTo>
                <a:lnTo>
                  <a:pt x="278606" y="64294"/>
                </a:lnTo>
                <a:lnTo>
                  <a:pt x="307181" y="71438"/>
                </a:lnTo>
                <a:lnTo>
                  <a:pt x="328613" y="71438"/>
                </a:lnTo>
                <a:lnTo>
                  <a:pt x="350044" y="71438"/>
                </a:lnTo>
                <a:lnTo>
                  <a:pt x="378619" y="71438"/>
                </a:lnTo>
                <a:lnTo>
                  <a:pt x="400050" y="71438"/>
                </a:lnTo>
                <a:lnTo>
                  <a:pt x="421481" y="78581"/>
                </a:lnTo>
                <a:lnTo>
                  <a:pt x="450056" y="71438"/>
                </a:lnTo>
                <a:lnTo>
                  <a:pt x="471488" y="71438"/>
                </a:lnTo>
                <a:lnTo>
                  <a:pt x="500063" y="71438"/>
                </a:lnTo>
                <a:lnTo>
                  <a:pt x="528638" y="71438"/>
                </a:lnTo>
                <a:lnTo>
                  <a:pt x="550069" y="71438"/>
                </a:lnTo>
                <a:lnTo>
                  <a:pt x="578644" y="71438"/>
                </a:lnTo>
                <a:lnTo>
                  <a:pt x="614363" y="64294"/>
                </a:lnTo>
                <a:lnTo>
                  <a:pt x="642938" y="64294"/>
                </a:lnTo>
                <a:lnTo>
                  <a:pt x="671513" y="57150"/>
                </a:lnTo>
                <a:lnTo>
                  <a:pt x="707231" y="50006"/>
                </a:lnTo>
                <a:lnTo>
                  <a:pt x="735806" y="50006"/>
                </a:lnTo>
                <a:lnTo>
                  <a:pt x="764381" y="42863"/>
                </a:lnTo>
                <a:lnTo>
                  <a:pt x="792956" y="42863"/>
                </a:lnTo>
                <a:lnTo>
                  <a:pt x="821531" y="42863"/>
                </a:lnTo>
                <a:lnTo>
                  <a:pt x="850106" y="42863"/>
                </a:lnTo>
                <a:lnTo>
                  <a:pt x="878681" y="35719"/>
                </a:lnTo>
                <a:lnTo>
                  <a:pt x="914400" y="35719"/>
                </a:lnTo>
                <a:lnTo>
                  <a:pt x="942975" y="35719"/>
                </a:lnTo>
                <a:lnTo>
                  <a:pt x="971550" y="35719"/>
                </a:lnTo>
                <a:lnTo>
                  <a:pt x="1000125" y="35719"/>
                </a:lnTo>
                <a:lnTo>
                  <a:pt x="1028700" y="28575"/>
                </a:lnTo>
                <a:lnTo>
                  <a:pt x="1057275" y="28575"/>
                </a:lnTo>
                <a:lnTo>
                  <a:pt x="1078706" y="28575"/>
                </a:lnTo>
                <a:lnTo>
                  <a:pt x="1100138" y="28575"/>
                </a:lnTo>
                <a:lnTo>
                  <a:pt x="1121569" y="21431"/>
                </a:lnTo>
                <a:lnTo>
                  <a:pt x="1143000" y="21431"/>
                </a:lnTo>
                <a:lnTo>
                  <a:pt x="1164431" y="28575"/>
                </a:lnTo>
                <a:lnTo>
                  <a:pt x="1185863" y="28575"/>
                </a:lnTo>
                <a:lnTo>
                  <a:pt x="1207294" y="28575"/>
                </a:lnTo>
                <a:lnTo>
                  <a:pt x="1221581" y="35719"/>
                </a:lnTo>
                <a:lnTo>
                  <a:pt x="1243013" y="35719"/>
                </a:lnTo>
                <a:lnTo>
                  <a:pt x="1257300" y="35719"/>
                </a:lnTo>
                <a:lnTo>
                  <a:pt x="1278731" y="35719"/>
                </a:lnTo>
                <a:lnTo>
                  <a:pt x="1293019" y="28575"/>
                </a:lnTo>
                <a:lnTo>
                  <a:pt x="1314450" y="28575"/>
                </a:lnTo>
                <a:lnTo>
                  <a:pt x="1328738" y="21431"/>
                </a:lnTo>
                <a:lnTo>
                  <a:pt x="1350169" y="21431"/>
                </a:lnTo>
                <a:lnTo>
                  <a:pt x="1357313" y="21431"/>
                </a:lnTo>
                <a:lnTo>
                  <a:pt x="1378744" y="21431"/>
                </a:lnTo>
                <a:lnTo>
                  <a:pt x="1393031" y="21431"/>
                </a:lnTo>
                <a:lnTo>
                  <a:pt x="1407319" y="21431"/>
                </a:lnTo>
                <a:lnTo>
                  <a:pt x="1421606" y="21431"/>
                </a:lnTo>
                <a:lnTo>
                  <a:pt x="1435894" y="21431"/>
                </a:lnTo>
                <a:lnTo>
                  <a:pt x="1450181" y="21431"/>
                </a:lnTo>
                <a:lnTo>
                  <a:pt x="1457325" y="21431"/>
                </a:lnTo>
                <a:lnTo>
                  <a:pt x="1471613" y="21431"/>
                </a:lnTo>
                <a:lnTo>
                  <a:pt x="1478756" y="21431"/>
                </a:lnTo>
                <a:lnTo>
                  <a:pt x="1493044" y="21431"/>
                </a:lnTo>
                <a:lnTo>
                  <a:pt x="1507331" y="21431"/>
                </a:lnTo>
                <a:lnTo>
                  <a:pt x="1521619" y="14288"/>
                </a:lnTo>
                <a:lnTo>
                  <a:pt x="1535906" y="14288"/>
                </a:lnTo>
                <a:lnTo>
                  <a:pt x="1550194" y="14288"/>
                </a:lnTo>
                <a:lnTo>
                  <a:pt x="1564481" y="14288"/>
                </a:lnTo>
                <a:lnTo>
                  <a:pt x="1578769" y="14288"/>
                </a:lnTo>
                <a:lnTo>
                  <a:pt x="1593056" y="14288"/>
                </a:lnTo>
                <a:lnTo>
                  <a:pt x="1600200" y="14288"/>
                </a:lnTo>
                <a:lnTo>
                  <a:pt x="1607344" y="14288"/>
                </a:lnTo>
                <a:lnTo>
                  <a:pt x="1621631" y="14288"/>
                </a:lnTo>
                <a:lnTo>
                  <a:pt x="1628775" y="7144"/>
                </a:lnTo>
                <a:lnTo>
                  <a:pt x="1643063" y="7144"/>
                </a:lnTo>
                <a:lnTo>
                  <a:pt x="1657350" y="7144"/>
                </a:lnTo>
                <a:lnTo>
                  <a:pt x="1664494" y="7144"/>
                </a:lnTo>
                <a:lnTo>
                  <a:pt x="1671638" y="7144"/>
                </a:lnTo>
                <a:lnTo>
                  <a:pt x="1678781" y="7144"/>
                </a:lnTo>
                <a:lnTo>
                  <a:pt x="1678781" y="7144"/>
                </a:lnTo>
                <a:lnTo>
                  <a:pt x="1685925" y="7144"/>
                </a:lnTo>
                <a:lnTo>
                  <a:pt x="1685925" y="7144"/>
                </a:lnTo>
                <a:lnTo>
                  <a:pt x="1685925" y="7144"/>
                </a:lnTo>
                <a:lnTo>
                  <a:pt x="1685925" y="7144"/>
                </a:lnTo>
                <a:lnTo>
                  <a:pt x="1685925" y="7144"/>
                </a:lnTo>
                <a:lnTo>
                  <a:pt x="1685925" y="7144"/>
                </a:lnTo>
                <a:lnTo>
                  <a:pt x="1685925" y="7144"/>
                </a:lnTo>
                <a:lnTo>
                  <a:pt x="1685925" y="0"/>
                </a:lnTo>
                <a:lnTo>
                  <a:pt x="16859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000626" y="5722144"/>
            <a:ext cx="535782" cy="28576"/>
          </a:xfrm>
          <a:custGeom>
            <a:avLst/>
            <a:gdLst/>
            <a:ahLst/>
            <a:cxnLst/>
            <a:rect l="0" t="0" r="0" b="0"/>
            <a:pathLst>
              <a:path w="535782" h="28576">
                <a:moveTo>
                  <a:pt x="0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14287" y="14287"/>
                </a:lnTo>
                <a:lnTo>
                  <a:pt x="28575" y="14287"/>
                </a:lnTo>
                <a:lnTo>
                  <a:pt x="50006" y="14287"/>
                </a:lnTo>
                <a:lnTo>
                  <a:pt x="78581" y="14287"/>
                </a:lnTo>
                <a:lnTo>
                  <a:pt x="114300" y="14287"/>
                </a:lnTo>
                <a:lnTo>
                  <a:pt x="164306" y="14287"/>
                </a:lnTo>
                <a:lnTo>
                  <a:pt x="221456" y="14287"/>
                </a:lnTo>
                <a:lnTo>
                  <a:pt x="285750" y="14287"/>
                </a:lnTo>
                <a:lnTo>
                  <a:pt x="342900" y="7144"/>
                </a:lnTo>
                <a:lnTo>
                  <a:pt x="400050" y="0"/>
                </a:lnTo>
                <a:lnTo>
                  <a:pt x="457200" y="0"/>
                </a:lnTo>
                <a:lnTo>
                  <a:pt x="500062" y="0"/>
                </a:lnTo>
                <a:lnTo>
                  <a:pt x="521494" y="0"/>
                </a:lnTo>
                <a:lnTo>
                  <a:pt x="535781" y="7144"/>
                </a:lnTo>
                <a:lnTo>
                  <a:pt x="535781" y="21431"/>
                </a:lnTo>
                <a:lnTo>
                  <a:pt x="521494" y="28575"/>
                </a:lnTo>
                <a:lnTo>
                  <a:pt x="521494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 structure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495800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_IO_FILE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_flags;           /* High-order word is _IO_MAGIC; rest is flags. */</a:t>
            </a:r>
          </a:p>
          <a:p>
            <a:pPr marL="0" indent="0">
              <a:buNone/>
            </a:pPr>
            <a:r>
              <a:rPr lang="en-US" dirty="0"/>
              <a:t>#define _</a:t>
            </a:r>
            <a:r>
              <a:rPr lang="en-US" dirty="0" err="1"/>
              <a:t>IO_file_flags</a:t>
            </a:r>
            <a:r>
              <a:rPr lang="en-US" dirty="0"/>
              <a:t> _flags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/* The following pointers correspond to the C++ </a:t>
            </a:r>
            <a:r>
              <a:rPr lang="en-US" dirty="0" err="1"/>
              <a:t>streambuf</a:t>
            </a:r>
            <a:r>
              <a:rPr lang="en-US" dirty="0"/>
              <a:t> protocol. */</a:t>
            </a:r>
          </a:p>
          <a:p>
            <a:pPr marL="0" indent="0">
              <a:buNone/>
            </a:pPr>
            <a:r>
              <a:rPr lang="en-US" dirty="0"/>
              <a:t>  /* Note:  </a:t>
            </a:r>
            <a:r>
              <a:rPr lang="en-US" dirty="0" err="1"/>
              <a:t>Tk</a:t>
            </a:r>
            <a:r>
              <a:rPr lang="en-US" dirty="0"/>
              <a:t> uses the _</a:t>
            </a:r>
            <a:r>
              <a:rPr lang="en-US" dirty="0" err="1"/>
              <a:t>IO_read_ptr</a:t>
            </a:r>
            <a:r>
              <a:rPr lang="en-US" dirty="0"/>
              <a:t> and _</a:t>
            </a:r>
            <a:r>
              <a:rPr lang="en-US" dirty="0" err="1"/>
              <a:t>IO_read_end</a:t>
            </a:r>
            <a:r>
              <a:rPr lang="en-US" dirty="0"/>
              <a:t> fields directly.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IO_read_ptr</a:t>
            </a:r>
            <a:r>
              <a:rPr lang="en-US" dirty="0"/>
              <a:t>;   /* Current read pointer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IO_read_end</a:t>
            </a:r>
            <a:r>
              <a:rPr lang="en-US" dirty="0"/>
              <a:t>;   /* End of get area.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IO_read_base</a:t>
            </a:r>
            <a:r>
              <a:rPr lang="en-US" dirty="0"/>
              <a:t>;  </a:t>
            </a:r>
            <a:r>
              <a:rPr lang="en-US" dirty="0" smtClean="0"/>
              <a:t>/*Start </a:t>
            </a:r>
            <a:r>
              <a:rPr lang="en-US" dirty="0"/>
              <a:t>of </a:t>
            </a:r>
            <a:r>
              <a:rPr lang="en-US" dirty="0" err="1"/>
              <a:t>putback+get</a:t>
            </a:r>
            <a:r>
              <a:rPr lang="en-US" dirty="0"/>
              <a:t> area.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IO_write_base</a:t>
            </a:r>
            <a:r>
              <a:rPr lang="en-US" dirty="0"/>
              <a:t>; /* Start of put area.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IO_write_ptr</a:t>
            </a:r>
            <a:r>
              <a:rPr lang="en-US" dirty="0"/>
              <a:t>;  /* Current put pointer.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IO_write_end</a:t>
            </a:r>
            <a:r>
              <a:rPr lang="en-US" dirty="0"/>
              <a:t>;  /* End of put area. */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73752" y="1216152"/>
            <a:ext cx="4117848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IO_buf_base</a:t>
            </a:r>
            <a:r>
              <a:rPr lang="en-US" dirty="0"/>
              <a:t>;   /* Start of reserve area.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IO_buf_end</a:t>
            </a:r>
            <a:r>
              <a:rPr lang="en-US" dirty="0"/>
              <a:t>;    /* End of reserve area. */</a:t>
            </a:r>
          </a:p>
          <a:p>
            <a:pPr marL="0" indent="0">
              <a:buNone/>
            </a:pPr>
            <a:r>
              <a:rPr lang="en-US" dirty="0"/>
              <a:t>  /* The following fields are used to support backing up and undo. */</a:t>
            </a:r>
          </a:p>
          <a:p>
            <a:pPr marL="0" indent="0">
              <a:buNone/>
            </a:pPr>
            <a:r>
              <a:rPr lang="en-US" dirty="0"/>
              <a:t>  char *_</a:t>
            </a:r>
            <a:r>
              <a:rPr lang="en-US" dirty="0" err="1"/>
              <a:t>IO_save_base</a:t>
            </a:r>
            <a:r>
              <a:rPr lang="en-US" dirty="0"/>
              <a:t>; /* Pointer to start of non-current get area. */</a:t>
            </a:r>
          </a:p>
          <a:p>
            <a:pPr marL="0" indent="0">
              <a:buNone/>
            </a:pPr>
            <a:r>
              <a:rPr lang="en-US" dirty="0"/>
              <a:t>  char *_</a:t>
            </a:r>
            <a:r>
              <a:rPr lang="en-US" dirty="0" err="1"/>
              <a:t>IO_backup_base</a:t>
            </a:r>
            <a:r>
              <a:rPr lang="en-US" dirty="0"/>
              <a:t>;  /* Pointer to first valid character of backup area */</a:t>
            </a:r>
          </a:p>
          <a:p>
            <a:pPr marL="0" indent="0">
              <a:buNone/>
            </a:pPr>
            <a:r>
              <a:rPr lang="en-US" dirty="0"/>
              <a:t>  char *_</a:t>
            </a:r>
            <a:r>
              <a:rPr lang="en-US" dirty="0" err="1"/>
              <a:t>IO_save_end</a:t>
            </a:r>
            <a:r>
              <a:rPr lang="en-US" dirty="0"/>
              <a:t>; /* Pointer to end of non-current get area. */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4550569" y="321469"/>
            <a:ext cx="28576" cy="300038"/>
          </a:xfrm>
          <a:custGeom>
            <a:avLst/>
            <a:gdLst/>
            <a:ahLst/>
            <a:cxnLst/>
            <a:rect l="0" t="0" r="0" b="0"/>
            <a:pathLst>
              <a:path w="28576" h="300038">
                <a:moveTo>
                  <a:pt x="28575" y="35718"/>
                </a:moveTo>
                <a:lnTo>
                  <a:pt x="28575" y="35718"/>
                </a:lnTo>
                <a:lnTo>
                  <a:pt x="21431" y="35718"/>
                </a:lnTo>
                <a:lnTo>
                  <a:pt x="21431" y="35718"/>
                </a:lnTo>
                <a:lnTo>
                  <a:pt x="21431" y="35718"/>
                </a:lnTo>
                <a:lnTo>
                  <a:pt x="21431" y="28575"/>
                </a:lnTo>
                <a:lnTo>
                  <a:pt x="21431" y="28575"/>
                </a:lnTo>
                <a:lnTo>
                  <a:pt x="21431" y="21431"/>
                </a:lnTo>
                <a:lnTo>
                  <a:pt x="21431" y="21431"/>
                </a:lnTo>
                <a:lnTo>
                  <a:pt x="21431" y="14287"/>
                </a:lnTo>
                <a:lnTo>
                  <a:pt x="28575" y="7143"/>
                </a:lnTo>
                <a:lnTo>
                  <a:pt x="28575" y="7143"/>
                </a:lnTo>
                <a:lnTo>
                  <a:pt x="28575" y="0"/>
                </a:lnTo>
                <a:lnTo>
                  <a:pt x="28575" y="0"/>
                </a:lnTo>
                <a:lnTo>
                  <a:pt x="21431" y="7143"/>
                </a:lnTo>
                <a:lnTo>
                  <a:pt x="21431" y="28575"/>
                </a:lnTo>
                <a:lnTo>
                  <a:pt x="21431" y="57150"/>
                </a:lnTo>
                <a:lnTo>
                  <a:pt x="14288" y="92868"/>
                </a:lnTo>
                <a:lnTo>
                  <a:pt x="14288" y="142875"/>
                </a:lnTo>
                <a:lnTo>
                  <a:pt x="7144" y="178593"/>
                </a:lnTo>
                <a:lnTo>
                  <a:pt x="7144" y="221456"/>
                </a:lnTo>
                <a:lnTo>
                  <a:pt x="0" y="250031"/>
                </a:lnTo>
                <a:lnTo>
                  <a:pt x="0" y="278606"/>
                </a:lnTo>
                <a:lnTo>
                  <a:pt x="0" y="292893"/>
                </a:lnTo>
                <a:lnTo>
                  <a:pt x="0" y="300037"/>
                </a:lnTo>
                <a:lnTo>
                  <a:pt x="0" y="292893"/>
                </a:lnTo>
                <a:lnTo>
                  <a:pt x="0" y="271462"/>
                </a:lnTo>
                <a:lnTo>
                  <a:pt x="7144" y="235743"/>
                </a:lnTo>
                <a:lnTo>
                  <a:pt x="7144" y="2357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650582" y="378619"/>
            <a:ext cx="92869" cy="150019"/>
          </a:xfrm>
          <a:custGeom>
            <a:avLst/>
            <a:gdLst/>
            <a:ahLst/>
            <a:cxnLst/>
            <a:rect l="0" t="0" r="0" b="0"/>
            <a:pathLst>
              <a:path w="92869" h="150019">
                <a:moveTo>
                  <a:pt x="0" y="57150"/>
                </a:moveTo>
                <a:lnTo>
                  <a:pt x="0" y="57150"/>
                </a:lnTo>
                <a:lnTo>
                  <a:pt x="0" y="50006"/>
                </a:lnTo>
                <a:lnTo>
                  <a:pt x="0" y="42862"/>
                </a:lnTo>
                <a:lnTo>
                  <a:pt x="0" y="28575"/>
                </a:lnTo>
                <a:lnTo>
                  <a:pt x="7143" y="14287"/>
                </a:lnTo>
                <a:lnTo>
                  <a:pt x="7143" y="7143"/>
                </a:lnTo>
                <a:lnTo>
                  <a:pt x="14287" y="0"/>
                </a:lnTo>
                <a:lnTo>
                  <a:pt x="14287" y="7143"/>
                </a:lnTo>
                <a:lnTo>
                  <a:pt x="14287" y="21431"/>
                </a:lnTo>
                <a:lnTo>
                  <a:pt x="14287" y="35718"/>
                </a:lnTo>
                <a:lnTo>
                  <a:pt x="14287" y="57150"/>
                </a:lnTo>
                <a:lnTo>
                  <a:pt x="7143" y="85725"/>
                </a:lnTo>
                <a:lnTo>
                  <a:pt x="7143" y="107156"/>
                </a:lnTo>
                <a:lnTo>
                  <a:pt x="7143" y="121443"/>
                </a:lnTo>
                <a:lnTo>
                  <a:pt x="7143" y="142875"/>
                </a:lnTo>
                <a:lnTo>
                  <a:pt x="14287" y="150018"/>
                </a:lnTo>
                <a:lnTo>
                  <a:pt x="14287" y="150018"/>
                </a:lnTo>
                <a:lnTo>
                  <a:pt x="21431" y="142875"/>
                </a:lnTo>
                <a:lnTo>
                  <a:pt x="28575" y="135731"/>
                </a:lnTo>
                <a:lnTo>
                  <a:pt x="35718" y="121443"/>
                </a:lnTo>
                <a:lnTo>
                  <a:pt x="42862" y="107156"/>
                </a:lnTo>
                <a:lnTo>
                  <a:pt x="42862" y="92868"/>
                </a:lnTo>
                <a:lnTo>
                  <a:pt x="50006" y="85725"/>
                </a:lnTo>
                <a:lnTo>
                  <a:pt x="50006" y="78581"/>
                </a:lnTo>
                <a:lnTo>
                  <a:pt x="50006" y="78581"/>
                </a:lnTo>
                <a:lnTo>
                  <a:pt x="57150" y="78581"/>
                </a:lnTo>
                <a:lnTo>
                  <a:pt x="64293" y="85725"/>
                </a:lnTo>
                <a:lnTo>
                  <a:pt x="64293" y="100012"/>
                </a:lnTo>
                <a:lnTo>
                  <a:pt x="71437" y="114300"/>
                </a:lnTo>
                <a:lnTo>
                  <a:pt x="78581" y="135731"/>
                </a:lnTo>
                <a:lnTo>
                  <a:pt x="92868" y="142875"/>
                </a:lnTo>
                <a:lnTo>
                  <a:pt x="9286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36307" y="371475"/>
            <a:ext cx="92869" cy="178595"/>
          </a:xfrm>
          <a:custGeom>
            <a:avLst/>
            <a:gdLst/>
            <a:ahLst/>
            <a:cxnLst/>
            <a:rect l="0" t="0" r="0" b="0"/>
            <a:pathLst>
              <a:path w="92869" h="178595">
                <a:moveTo>
                  <a:pt x="64293" y="7144"/>
                </a:moveTo>
                <a:lnTo>
                  <a:pt x="64293" y="0"/>
                </a:lnTo>
                <a:lnTo>
                  <a:pt x="64293" y="0"/>
                </a:lnTo>
                <a:lnTo>
                  <a:pt x="57150" y="0"/>
                </a:lnTo>
                <a:lnTo>
                  <a:pt x="57150" y="7144"/>
                </a:lnTo>
                <a:lnTo>
                  <a:pt x="57150" y="14287"/>
                </a:lnTo>
                <a:lnTo>
                  <a:pt x="57150" y="28575"/>
                </a:lnTo>
                <a:lnTo>
                  <a:pt x="57150" y="50006"/>
                </a:lnTo>
                <a:lnTo>
                  <a:pt x="57150" y="64294"/>
                </a:lnTo>
                <a:lnTo>
                  <a:pt x="64293" y="78581"/>
                </a:lnTo>
                <a:lnTo>
                  <a:pt x="78581" y="85725"/>
                </a:lnTo>
                <a:lnTo>
                  <a:pt x="85725" y="100012"/>
                </a:lnTo>
                <a:lnTo>
                  <a:pt x="92868" y="107156"/>
                </a:lnTo>
                <a:lnTo>
                  <a:pt x="92868" y="121444"/>
                </a:lnTo>
                <a:lnTo>
                  <a:pt x="85725" y="135731"/>
                </a:lnTo>
                <a:lnTo>
                  <a:pt x="71437" y="150019"/>
                </a:lnTo>
                <a:lnTo>
                  <a:pt x="50006" y="164306"/>
                </a:lnTo>
                <a:lnTo>
                  <a:pt x="28575" y="171450"/>
                </a:lnTo>
                <a:lnTo>
                  <a:pt x="7143" y="178594"/>
                </a:lnTo>
                <a:lnTo>
                  <a:pt x="0" y="171450"/>
                </a:lnTo>
                <a:lnTo>
                  <a:pt x="0" y="164306"/>
                </a:lnTo>
                <a:lnTo>
                  <a:pt x="7143" y="142875"/>
                </a:lnTo>
                <a:lnTo>
                  <a:pt x="714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886326" y="378619"/>
            <a:ext cx="114301" cy="107157"/>
          </a:xfrm>
          <a:custGeom>
            <a:avLst/>
            <a:gdLst/>
            <a:ahLst/>
            <a:cxnLst/>
            <a:rect l="0" t="0" r="0" b="0"/>
            <a:pathLst>
              <a:path w="114301" h="10715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7144" y="14287"/>
                </a:lnTo>
                <a:lnTo>
                  <a:pt x="14287" y="21431"/>
                </a:lnTo>
                <a:lnTo>
                  <a:pt x="21431" y="42862"/>
                </a:lnTo>
                <a:lnTo>
                  <a:pt x="21431" y="57150"/>
                </a:lnTo>
                <a:lnTo>
                  <a:pt x="28575" y="71437"/>
                </a:lnTo>
                <a:lnTo>
                  <a:pt x="28575" y="92868"/>
                </a:lnTo>
                <a:lnTo>
                  <a:pt x="28575" y="100012"/>
                </a:lnTo>
                <a:lnTo>
                  <a:pt x="28575" y="107156"/>
                </a:lnTo>
                <a:lnTo>
                  <a:pt x="21431" y="107156"/>
                </a:lnTo>
                <a:lnTo>
                  <a:pt x="21431" y="100012"/>
                </a:lnTo>
                <a:lnTo>
                  <a:pt x="28575" y="92868"/>
                </a:lnTo>
                <a:lnTo>
                  <a:pt x="28575" y="71437"/>
                </a:lnTo>
                <a:lnTo>
                  <a:pt x="42862" y="42862"/>
                </a:lnTo>
                <a:lnTo>
                  <a:pt x="50006" y="28575"/>
                </a:lnTo>
                <a:lnTo>
                  <a:pt x="64294" y="14287"/>
                </a:lnTo>
                <a:lnTo>
                  <a:pt x="78581" y="0"/>
                </a:lnTo>
                <a:lnTo>
                  <a:pt x="85725" y="0"/>
                </a:lnTo>
                <a:lnTo>
                  <a:pt x="92869" y="0"/>
                </a:lnTo>
                <a:lnTo>
                  <a:pt x="107156" y="0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079207" y="192881"/>
            <a:ext cx="78582" cy="378620"/>
          </a:xfrm>
          <a:custGeom>
            <a:avLst/>
            <a:gdLst/>
            <a:ahLst/>
            <a:cxnLst/>
            <a:rect l="0" t="0" r="0" b="0"/>
            <a:pathLst>
              <a:path w="78582" h="378620">
                <a:moveTo>
                  <a:pt x="78581" y="0"/>
                </a:moveTo>
                <a:lnTo>
                  <a:pt x="78581" y="0"/>
                </a:lnTo>
                <a:lnTo>
                  <a:pt x="71438" y="14288"/>
                </a:lnTo>
                <a:lnTo>
                  <a:pt x="71438" y="28575"/>
                </a:lnTo>
                <a:lnTo>
                  <a:pt x="64294" y="50006"/>
                </a:lnTo>
                <a:lnTo>
                  <a:pt x="50006" y="92869"/>
                </a:lnTo>
                <a:lnTo>
                  <a:pt x="35719" y="142875"/>
                </a:lnTo>
                <a:lnTo>
                  <a:pt x="21431" y="192881"/>
                </a:lnTo>
                <a:lnTo>
                  <a:pt x="7144" y="242888"/>
                </a:lnTo>
                <a:lnTo>
                  <a:pt x="0" y="292894"/>
                </a:lnTo>
                <a:lnTo>
                  <a:pt x="0" y="328613"/>
                </a:lnTo>
                <a:lnTo>
                  <a:pt x="7144" y="357188"/>
                </a:lnTo>
                <a:lnTo>
                  <a:pt x="7144" y="378619"/>
                </a:lnTo>
                <a:lnTo>
                  <a:pt x="21431" y="371475"/>
                </a:lnTo>
                <a:lnTo>
                  <a:pt x="21431" y="3714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200651" y="421481"/>
            <a:ext cx="14288" cy="142876"/>
          </a:xfrm>
          <a:custGeom>
            <a:avLst/>
            <a:gdLst/>
            <a:ahLst/>
            <a:cxnLst/>
            <a:rect l="0" t="0" r="0" b="0"/>
            <a:pathLst>
              <a:path w="14288" h="142876">
                <a:moveTo>
                  <a:pt x="7144" y="14288"/>
                </a:moveTo>
                <a:lnTo>
                  <a:pt x="7144" y="14288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8"/>
                </a:lnTo>
                <a:lnTo>
                  <a:pt x="7144" y="28575"/>
                </a:lnTo>
                <a:lnTo>
                  <a:pt x="7144" y="50006"/>
                </a:lnTo>
                <a:lnTo>
                  <a:pt x="7144" y="78581"/>
                </a:lnTo>
                <a:lnTo>
                  <a:pt x="7144" y="107156"/>
                </a:lnTo>
                <a:lnTo>
                  <a:pt x="14287" y="128588"/>
                </a:lnTo>
                <a:lnTo>
                  <a:pt x="14287" y="142875"/>
                </a:lnTo>
                <a:lnTo>
                  <a:pt x="7144" y="142875"/>
                </a:lnTo>
                <a:lnTo>
                  <a:pt x="7144" y="135731"/>
                </a:lnTo>
                <a:lnTo>
                  <a:pt x="7144" y="107156"/>
                </a:lnTo>
                <a:lnTo>
                  <a:pt x="714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214938" y="307181"/>
            <a:ext cx="71439" cy="42864"/>
          </a:xfrm>
          <a:custGeom>
            <a:avLst/>
            <a:gdLst/>
            <a:ahLst/>
            <a:cxnLst/>
            <a:rect l="0" t="0" r="0" b="0"/>
            <a:pathLst>
              <a:path w="71439" h="42864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7144" y="14288"/>
                </a:lnTo>
                <a:lnTo>
                  <a:pt x="21432" y="21431"/>
                </a:lnTo>
                <a:lnTo>
                  <a:pt x="35719" y="28575"/>
                </a:lnTo>
                <a:lnTo>
                  <a:pt x="57150" y="35719"/>
                </a:lnTo>
                <a:lnTo>
                  <a:pt x="71438" y="42863"/>
                </a:lnTo>
                <a:lnTo>
                  <a:pt x="71438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329238" y="400050"/>
            <a:ext cx="207170" cy="150020"/>
          </a:xfrm>
          <a:custGeom>
            <a:avLst/>
            <a:gdLst/>
            <a:ahLst/>
            <a:cxnLst/>
            <a:rect l="0" t="0" r="0" b="0"/>
            <a:pathLst>
              <a:path w="207170" h="150020">
                <a:moveTo>
                  <a:pt x="21432" y="0"/>
                </a:moveTo>
                <a:lnTo>
                  <a:pt x="21432" y="0"/>
                </a:lnTo>
                <a:lnTo>
                  <a:pt x="14288" y="7144"/>
                </a:lnTo>
                <a:lnTo>
                  <a:pt x="7144" y="14287"/>
                </a:lnTo>
                <a:lnTo>
                  <a:pt x="7144" y="28575"/>
                </a:lnTo>
                <a:lnTo>
                  <a:pt x="0" y="50006"/>
                </a:lnTo>
                <a:lnTo>
                  <a:pt x="0" y="71437"/>
                </a:lnTo>
                <a:lnTo>
                  <a:pt x="0" y="92869"/>
                </a:lnTo>
                <a:lnTo>
                  <a:pt x="0" y="114300"/>
                </a:lnTo>
                <a:lnTo>
                  <a:pt x="0" y="135731"/>
                </a:lnTo>
                <a:lnTo>
                  <a:pt x="7144" y="142875"/>
                </a:lnTo>
                <a:lnTo>
                  <a:pt x="14288" y="150019"/>
                </a:lnTo>
                <a:lnTo>
                  <a:pt x="21432" y="142875"/>
                </a:lnTo>
                <a:lnTo>
                  <a:pt x="28575" y="128587"/>
                </a:lnTo>
                <a:lnTo>
                  <a:pt x="42863" y="100012"/>
                </a:lnTo>
                <a:lnTo>
                  <a:pt x="64294" y="71437"/>
                </a:lnTo>
                <a:lnTo>
                  <a:pt x="78582" y="42862"/>
                </a:lnTo>
                <a:lnTo>
                  <a:pt x="92869" y="28575"/>
                </a:lnTo>
                <a:lnTo>
                  <a:pt x="107157" y="14287"/>
                </a:lnTo>
                <a:lnTo>
                  <a:pt x="114300" y="21431"/>
                </a:lnTo>
                <a:lnTo>
                  <a:pt x="128588" y="28575"/>
                </a:lnTo>
                <a:lnTo>
                  <a:pt x="135732" y="42862"/>
                </a:lnTo>
                <a:lnTo>
                  <a:pt x="135732" y="64294"/>
                </a:lnTo>
                <a:lnTo>
                  <a:pt x="142875" y="78581"/>
                </a:lnTo>
                <a:lnTo>
                  <a:pt x="150019" y="100012"/>
                </a:lnTo>
                <a:lnTo>
                  <a:pt x="164307" y="107156"/>
                </a:lnTo>
                <a:lnTo>
                  <a:pt x="185738" y="121444"/>
                </a:lnTo>
                <a:lnTo>
                  <a:pt x="207169" y="121444"/>
                </a:lnTo>
                <a:lnTo>
                  <a:pt x="207169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543551" y="364331"/>
            <a:ext cx="142876" cy="150020"/>
          </a:xfrm>
          <a:custGeom>
            <a:avLst/>
            <a:gdLst/>
            <a:ahLst/>
            <a:cxnLst/>
            <a:rect l="0" t="0" r="0" b="0"/>
            <a:pathLst>
              <a:path w="142876" h="150020">
                <a:moveTo>
                  <a:pt x="92869" y="0"/>
                </a:moveTo>
                <a:lnTo>
                  <a:pt x="78581" y="7144"/>
                </a:lnTo>
                <a:lnTo>
                  <a:pt x="64294" y="14288"/>
                </a:lnTo>
                <a:lnTo>
                  <a:pt x="50006" y="35719"/>
                </a:lnTo>
                <a:lnTo>
                  <a:pt x="28575" y="57150"/>
                </a:lnTo>
                <a:lnTo>
                  <a:pt x="14287" y="78581"/>
                </a:lnTo>
                <a:lnTo>
                  <a:pt x="0" y="107156"/>
                </a:lnTo>
                <a:lnTo>
                  <a:pt x="0" y="128588"/>
                </a:lnTo>
                <a:lnTo>
                  <a:pt x="0" y="142875"/>
                </a:lnTo>
                <a:lnTo>
                  <a:pt x="14287" y="150019"/>
                </a:lnTo>
                <a:lnTo>
                  <a:pt x="28575" y="150019"/>
                </a:lnTo>
                <a:lnTo>
                  <a:pt x="50006" y="142875"/>
                </a:lnTo>
                <a:lnTo>
                  <a:pt x="71437" y="128588"/>
                </a:lnTo>
                <a:lnTo>
                  <a:pt x="100012" y="114300"/>
                </a:lnTo>
                <a:lnTo>
                  <a:pt x="121444" y="85725"/>
                </a:lnTo>
                <a:lnTo>
                  <a:pt x="142875" y="50006"/>
                </a:lnTo>
                <a:lnTo>
                  <a:pt x="142875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636420" y="207169"/>
            <a:ext cx="85726" cy="321469"/>
          </a:xfrm>
          <a:custGeom>
            <a:avLst/>
            <a:gdLst/>
            <a:ahLst/>
            <a:cxnLst/>
            <a:rect l="0" t="0" r="0" b="0"/>
            <a:pathLst>
              <a:path w="85726" h="321469">
                <a:moveTo>
                  <a:pt x="78581" y="0"/>
                </a:moveTo>
                <a:lnTo>
                  <a:pt x="71437" y="0"/>
                </a:lnTo>
                <a:lnTo>
                  <a:pt x="57150" y="0"/>
                </a:lnTo>
                <a:lnTo>
                  <a:pt x="42862" y="7143"/>
                </a:lnTo>
                <a:lnTo>
                  <a:pt x="28575" y="21431"/>
                </a:lnTo>
                <a:lnTo>
                  <a:pt x="14287" y="35718"/>
                </a:lnTo>
                <a:lnTo>
                  <a:pt x="7143" y="57150"/>
                </a:lnTo>
                <a:lnTo>
                  <a:pt x="0" y="85725"/>
                </a:lnTo>
                <a:lnTo>
                  <a:pt x="0" y="121443"/>
                </a:lnTo>
                <a:lnTo>
                  <a:pt x="7143" y="164306"/>
                </a:lnTo>
                <a:lnTo>
                  <a:pt x="14287" y="207168"/>
                </a:lnTo>
                <a:lnTo>
                  <a:pt x="35718" y="242887"/>
                </a:lnTo>
                <a:lnTo>
                  <a:pt x="42862" y="278606"/>
                </a:lnTo>
                <a:lnTo>
                  <a:pt x="57150" y="307181"/>
                </a:lnTo>
                <a:lnTo>
                  <a:pt x="64293" y="314325"/>
                </a:lnTo>
                <a:lnTo>
                  <a:pt x="78581" y="321468"/>
                </a:lnTo>
                <a:lnTo>
                  <a:pt x="78581" y="314325"/>
                </a:lnTo>
                <a:lnTo>
                  <a:pt x="85725" y="285750"/>
                </a:lnTo>
                <a:lnTo>
                  <a:pt x="85725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736432" y="378619"/>
            <a:ext cx="121445" cy="142876"/>
          </a:xfrm>
          <a:custGeom>
            <a:avLst/>
            <a:gdLst/>
            <a:ahLst/>
            <a:cxnLst/>
            <a:rect l="0" t="0" r="0" b="0"/>
            <a:pathLst>
              <a:path w="121445" h="142876">
                <a:moveTo>
                  <a:pt x="7144" y="0"/>
                </a:moveTo>
                <a:lnTo>
                  <a:pt x="7144" y="0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7144" y="64293"/>
                </a:lnTo>
                <a:lnTo>
                  <a:pt x="7144" y="85725"/>
                </a:lnTo>
                <a:lnTo>
                  <a:pt x="14288" y="100012"/>
                </a:lnTo>
                <a:lnTo>
                  <a:pt x="21431" y="114300"/>
                </a:lnTo>
                <a:lnTo>
                  <a:pt x="28575" y="121443"/>
                </a:lnTo>
                <a:lnTo>
                  <a:pt x="42863" y="128587"/>
                </a:lnTo>
                <a:lnTo>
                  <a:pt x="50006" y="121443"/>
                </a:lnTo>
                <a:lnTo>
                  <a:pt x="64294" y="107156"/>
                </a:lnTo>
                <a:lnTo>
                  <a:pt x="71438" y="92868"/>
                </a:lnTo>
                <a:lnTo>
                  <a:pt x="85725" y="64293"/>
                </a:lnTo>
                <a:lnTo>
                  <a:pt x="92869" y="42862"/>
                </a:lnTo>
                <a:lnTo>
                  <a:pt x="100013" y="21431"/>
                </a:lnTo>
                <a:lnTo>
                  <a:pt x="100013" y="14287"/>
                </a:lnTo>
                <a:lnTo>
                  <a:pt x="107156" y="14287"/>
                </a:lnTo>
                <a:lnTo>
                  <a:pt x="107156" y="28575"/>
                </a:lnTo>
                <a:lnTo>
                  <a:pt x="107156" y="50006"/>
                </a:lnTo>
                <a:lnTo>
                  <a:pt x="107156" y="78581"/>
                </a:lnTo>
                <a:lnTo>
                  <a:pt x="107156" y="100012"/>
                </a:lnTo>
                <a:lnTo>
                  <a:pt x="107156" y="114300"/>
                </a:lnTo>
                <a:lnTo>
                  <a:pt x="114300" y="135731"/>
                </a:lnTo>
                <a:lnTo>
                  <a:pt x="121444" y="142875"/>
                </a:lnTo>
                <a:lnTo>
                  <a:pt x="12144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36457" y="314325"/>
            <a:ext cx="128589" cy="164307"/>
          </a:xfrm>
          <a:custGeom>
            <a:avLst/>
            <a:gdLst/>
            <a:ahLst/>
            <a:cxnLst/>
            <a:rect l="0" t="0" r="0" b="0"/>
            <a:pathLst>
              <a:path w="128589" h="164307">
                <a:moveTo>
                  <a:pt x="57150" y="121444"/>
                </a:moveTo>
                <a:lnTo>
                  <a:pt x="57150" y="121444"/>
                </a:lnTo>
                <a:lnTo>
                  <a:pt x="57150" y="114300"/>
                </a:lnTo>
                <a:lnTo>
                  <a:pt x="50006" y="107156"/>
                </a:lnTo>
                <a:lnTo>
                  <a:pt x="50006" y="92869"/>
                </a:lnTo>
                <a:lnTo>
                  <a:pt x="50006" y="78581"/>
                </a:lnTo>
                <a:lnTo>
                  <a:pt x="42863" y="78581"/>
                </a:lnTo>
                <a:lnTo>
                  <a:pt x="35719" y="78581"/>
                </a:lnTo>
                <a:lnTo>
                  <a:pt x="35719" y="85725"/>
                </a:lnTo>
                <a:lnTo>
                  <a:pt x="28575" y="100012"/>
                </a:lnTo>
                <a:lnTo>
                  <a:pt x="14288" y="114300"/>
                </a:lnTo>
                <a:lnTo>
                  <a:pt x="7144" y="128587"/>
                </a:lnTo>
                <a:lnTo>
                  <a:pt x="7144" y="142875"/>
                </a:lnTo>
                <a:lnTo>
                  <a:pt x="0" y="157162"/>
                </a:lnTo>
                <a:lnTo>
                  <a:pt x="0" y="164306"/>
                </a:lnTo>
                <a:lnTo>
                  <a:pt x="0" y="164306"/>
                </a:lnTo>
                <a:lnTo>
                  <a:pt x="14288" y="164306"/>
                </a:lnTo>
                <a:lnTo>
                  <a:pt x="21431" y="157162"/>
                </a:lnTo>
                <a:lnTo>
                  <a:pt x="42863" y="150019"/>
                </a:lnTo>
                <a:lnTo>
                  <a:pt x="57150" y="135731"/>
                </a:lnTo>
                <a:lnTo>
                  <a:pt x="78581" y="107156"/>
                </a:lnTo>
                <a:lnTo>
                  <a:pt x="100013" y="78581"/>
                </a:lnTo>
                <a:lnTo>
                  <a:pt x="114300" y="42862"/>
                </a:lnTo>
                <a:lnTo>
                  <a:pt x="128588" y="0"/>
                </a:lnTo>
                <a:lnTo>
                  <a:pt x="1285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007895" y="171450"/>
            <a:ext cx="85726" cy="292895"/>
          </a:xfrm>
          <a:custGeom>
            <a:avLst/>
            <a:gdLst/>
            <a:ahLst/>
            <a:cxnLst/>
            <a:rect l="0" t="0" r="0" b="0"/>
            <a:pathLst>
              <a:path w="85726" h="292895">
                <a:moveTo>
                  <a:pt x="85725" y="0"/>
                </a:moveTo>
                <a:lnTo>
                  <a:pt x="85725" y="7144"/>
                </a:lnTo>
                <a:lnTo>
                  <a:pt x="71437" y="21431"/>
                </a:lnTo>
                <a:lnTo>
                  <a:pt x="57150" y="42862"/>
                </a:lnTo>
                <a:lnTo>
                  <a:pt x="35718" y="78581"/>
                </a:lnTo>
                <a:lnTo>
                  <a:pt x="21431" y="114300"/>
                </a:lnTo>
                <a:lnTo>
                  <a:pt x="14287" y="150019"/>
                </a:lnTo>
                <a:lnTo>
                  <a:pt x="7143" y="192881"/>
                </a:lnTo>
                <a:lnTo>
                  <a:pt x="0" y="228600"/>
                </a:lnTo>
                <a:lnTo>
                  <a:pt x="7143" y="257175"/>
                </a:lnTo>
                <a:lnTo>
                  <a:pt x="14287" y="278606"/>
                </a:lnTo>
                <a:lnTo>
                  <a:pt x="21431" y="292894"/>
                </a:lnTo>
                <a:lnTo>
                  <a:pt x="21431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107907" y="357187"/>
            <a:ext cx="150020" cy="150020"/>
          </a:xfrm>
          <a:custGeom>
            <a:avLst/>
            <a:gdLst/>
            <a:ahLst/>
            <a:cxnLst/>
            <a:rect l="0" t="0" r="0" b="0"/>
            <a:pathLst>
              <a:path w="150020" h="150020">
                <a:moveTo>
                  <a:pt x="35719" y="85725"/>
                </a:moveTo>
                <a:lnTo>
                  <a:pt x="28575" y="85725"/>
                </a:lnTo>
                <a:lnTo>
                  <a:pt x="28575" y="85725"/>
                </a:lnTo>
                <a:lnTo>
                  <a:pt x="28575" y="85725"/>
                </a:lnTo>
                <a:lnTo>
                  <a:pt x="28575" y="92869"/>
                </a:lnTo>
                <a:lnTo>
                  <a:pt x="28575" y="92869"/>
                </a:lnTo>
                <a:lnTo>
                  <a:pt x="35719" y="92869"/>
                </a:lnTo>
                <a:lnTo>
                  <a:pt x="42863" y="92869"/>
                </a:lnTo>
                <a:lnTo>
                  <a:pt x="57150" y="92869"/>
                </a:lnTo>
                <a:lnTo>
                  <a:pt x="64294" y="78582"/>
                </a:lnTo>
                <a:lnTo>
                  <a:pt x="71438" y="71438"/>
                </a:lnTo>
                <a:lnTo>
                  <a:pt x="78581" y="57150"/>
                </a:lnTo>
                <a:lnTo>
                  <a:pt x="85725" y="42863"/>
                </a:lnTo>
                <a:lnTo>
                  <a:pt x="92869" y="21432"/>
                </a:lnTo>
                <a:lnTo>
                  <a:pt x="92869" y="7144"/>
                </a:lnTo>
                <a:lnTo>
                  <a:pt x="85725" y="0"/>
                </a:lnTo>
                <a:lnTo>
                  <a:pt x="71438" y="0"/>
                </a:lnTo>
                <a:lnTo>
                  <a:pt x="57150" y="14288"/>
                </a:lnTo>
                <a:lnTo>
                  <a:pt x="35719" y="28575"/>
                </a:lnTo>
                <a:lnTo>
                  <a:pt x="14288" y="57150"/>
                </a:lnTo>
                <a:lnTo>
                  <a:pt x="0" y="85725"/>
                </a:lnTo>
                <a:lnTo>
                  <a:pt x="0" y="114300"/>
                </a:lnTo>
                <a:lnTo>
                  <a:pt x="7144" y="128588"/>
                </a:lnTo>
                <a:lnTo>
                  <a:pt x="21431" y="142875"/>
                </a:lnTo>
                <a:lnTo>
                  <a:pt x="50006" y="150019"/>
                </a:lnTo>
                <a:lnTo>
                  <a:pt x="85725" y="142875"/>
                </a:lnTo>
                <a:lnTo>
                  <a:pt x="121444" y="128588"/>
                </a:lnTo>
                <a:lnTo>
                  <a:pt x="150019" y="107157"/>
                </a:lnTo>
                <a:lnTo>
                  <a:pt x="150019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329363" y="85725"/>
            <a:ext cx="207170" cy="492920"/>
          </a:xfrm>
          <a:custGeom>
            <a:avLst/>
            <a:gdLst/>
            <a:ahLst/>
            <a:cxnLst/>
            <a:rect l="0" t="0" r="0" b="0"/>
            <a:pathLst>
              <a:path w="207170" h="492920">
                <a:moveTo>
                  <a:pt x="207169" y="7144"/>
                </a:moveTo>
                <a:lnTo>
                  <a:pt x="207169" y="0"/>
                </a:lnTo>
                <a:lnTo>
                  <a:pt x="207169" y="0"/>
                </a:lnTo>
                <a:lnTo>
                  <a:pt x="200025" y="7144"/>
                </a:lnTo>
                <a:lnTo>
                  <a:pt x="185738" y="35719"/>
                </a:lnTo>
                <a:lnTo>
                  <a:pt x="157163" y="85725"/>
                </a:lnTo>
                <a:lnTo>
                  <a:pt x="121444" y="150019"/>
                </a:lnTo>
                <a:lnTo>
                  <a:pt x="85725" y="228600"/>
                </a:lnTo>
                <a:lnTo>
                  <a:pt x="50007" y="307181"/>
                </a:lnTo>
                <a:lnTo>
                  <a:pt x="28575" y="385762"/>
                </a:lnTo>
                <a:lnTo>
                  <a:pt x="7144" y="450056"/>
                </a:lnTo>
                <a:lnTo>
                  <a:pt x="0" y="492919"/>
                </a:lnTo>
                <a:lnTo>
                  <a:pt x="0" y="4929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07970" y="171450"/>
            <a:ext cx="21432" cy="300038"/>
          </a:xfrm>
          <a:custGeom>
            <a:avLst/>
            <a:gdLst/>
            <a:ahLst/>
            <a:cxnLst/>
            <a:rect l="0" t="0" r="0" b="0"/>
            <a:pathLst>
              <a:path w="21432" h="300038">
                <a:moveTo>
                  <a:pt x="7143" y="0"/>
                </a:move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28575"/>
                </a:lnTo>
                <a:lnTo>
                  <a:pt x="0" y="57150"/>
                </a:lnTo>
                <a:lnTo>
                  <a:pt x="0" y="92869"/>
                </a:lnTo>
                <a:lnTo>
                  <a:pt x="7143" y="135731"/>
                </a:lnTo>
                <a:lnTo>
                  <a:pt x="7143" y="178594"/>
                </a:lnTo>
                <a:lnTo>
                  <a:pt x="7143" y="214312"/>
                </a:lnTo>
                <a:lnTo>
                  <a:pt x="14287" y="250031"/>
                </a:lnTo>
                <a:lnTo>
                  <a:pt x="14287" y="271462"/>
                </a:lnTo>
                <a:lnTo>
                  <a:pt x="14287" y="285750"/>
                </a:lnTo>
                <a:lnTo>
                  <a:pt x="14287" y="300037"/>
                </a:lnTo>
                <a:lnTo>
                  <a:pt x="21431" y="300037"/>
                </a:lnTo>
                <a:lnTo>
                  <a:pt x="21431" y="3000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707982" y="364331"/>
            <a:ext cx="21432" cy="107157"/>
          </a:xfrm>
          <a:custGeom>
            <a:avLst/>
            <a:gdLst/>
            <a:ahLst/>
            <a:cxnLst/>
            <a:rect l="0" t="0" r="0" b="0"/>
            <a:pathLst>
              <a:path w="21432" h="107157">
                <a:moveTo>
                  <a:pt x="14288" y="0"/>
                </a:moveTo>
                <a:lnTo>
                  <a:pt x="14288" y="7144"/>
                </a:lnTo>
                <a:lnTo>
                  <a:pt x="14288" y="21431"/>
                </a:lnTo>
                <a:lnTo>
                  <a:pt x="7144" y="35719"/>
                </a:lnTo>
                <a:lnTo>
                  <a:pt x="7144" y="50006"/>
                </a:lnTo>
                <a:lnTo>
                  <a:pt x="0" y="71438"/>
                </a:lnTo>
                <a:lnTo>
                  <a:pt x="7144" y="85725"/>
                </a:lnTo>
                <a:lnTo>
                  <a:pt x="7144" y="100013"/>
                </a:lnTo>
                <a:lnTo>
                  <a:pt x="7144" y="107156"/>
                </a:lnTo>
                <a:lnTo>
                  <a:pt x="14288" y="107156"/>
                </a:lnTo>
                <a:lnTo>
                  <a:pt x="14288" y="100013"/>
                </a:lnTo>
                <a:lnTo>
                  <a:pt x="21431" y="85725"/>
                </a:lnTo>
                <a:lnTo>
                  <a:pt x="21431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715126" y="200025"/>
            <a:ext cx="35720" cy="1"/>
          </a:xfrm>
          <a:custGeom>
            <a:avLst/>
            <a:gdLst/>
            <a:ahLst/>
            <a:cxnLst/>
            <a:rect l="0" t="0" r="0" b="0"/>
            <a:pathLst>
              <a:path w="35720" h="1">
                <a:moveTo>
                  <a:pt x="14287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772276" y="164306"/>
            <a:ext cx="178595" cy="342901"/>
          </a:xfrm>
          <a:custGeom>
            <a:avLst/>
            <a:gdLst/>
            <a:ahLst/>
            <a:cxnLst/>
            <a:rect l="0" t="0" r="0" b="0"/>
            <a:pathLst>
              <a:path w="178595" h="342901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14287" y="14288"/>
                </a:lnTo>
                <a:lnTo>
                  <a:pt x="14287" y="21431"/>
                </a:lnTo>
                <a:lnTo>
                  <a:pt x="21431" y="42863"/>
                </a:lnTo>
                <a:lnTo>
                  <a:pt x="21431" y="64294"/>
                </a:lnTo>
                <a:lnTo>
                  <a:pt x="21431" y="100013"/>
                </a:lnTo>
                <a:lnTo>
                  <a:pt x="21431" y="142875"/>
                </a:lnTo>
                <a:lnTo>
                  <a:pt x="21431" y="185738"/>
                </a:lnTo>
                <a:lnTo>
                  <a:pt x="14287" y="235744"/>
                </a:lnTo>
                <a:lnTo>
                  <a:pt x="14287" y="285750"/>
                </a:lnTo>
                <a:lnTo>
                  <a:pt x="14287" y="314325"/>
                </a:lnTo>
                <a:lnTo>
                  <a:pt x="14287" y="335756"/>
                </a:lnTo>
                <a:lnTo>
                  <a:pt x="21431" y="342900"/>
                </a:lnTo>
                <a:lnTo>
                  <a:pt x="28575" y="335756"/>
                </a:lnTo>
                <a:lnTo>
                  <a:pt x="35719" y="321469"/>
                </a:lnTo>
                <a:lnTo>
                  <a:pt x="50006" y="285750"/>
                </a:lnTo>
                <a:lnTo>
                  <a:pt x="71437" y="250031"/>
                </a:lnTo>
                <a:lnTo>
                  <a:pt x="92869" y="214313"/>
                </a:lnTo>
                <a:lnTo>
                  <a:pt x="114300" y="185738"/>
                </a:lnTo>
                <a:lnTo>
                  <a:pt x="135731" y="157163"/>
                </a:lnTo>
                <a:lnTo>
                  <a:pt x="157162" y="150019"/>
                </a:lnTo>
                <a:lnTo>
                  <a:pt x="171450" y="150019"/>
                </a:lnTo>
                <a:lnTo>
                  <a:pt x="171450" y="157163"/>
                </a:lnTo>
                <a:lnTo>
                  <a:pt x="178594" y="178594"/>
                </a:lnTo>
                <a:lnTo>
                  <a:pt x="164306" y="207169"/>
                </a:lnTo>
                <a:lnTo>
                  <a:pt x="150019" y="242888"/>
                </a:lnTo>
                <a:lnTo>
                  <a:pt x="128587" y="271463"/>
                </a:lnTo>
                <a:lnTo>
                  <a:pt x="107156" y="292894"/>
                </a:lnTo>
                <a:lnTo>
                  <a:pt x="85725" y="307181"/>
                </a:lnTo>
                <a:lnTo>
                  <a:pt x="78581" y="307181"/>
                </a:lnTo>
                <a:lnTo>
                  <a:pt x="78581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022307" y="335756"/>
            <a:ext cx="14289" cy="142876"/>
          </a:xfrm>
          <a:custGeom>
            <a:avLst/>
            <a:gdLst/>
            <a:ahLst/>
            <a:cxnLst/>
            <a:rect l="0" t="0" r="0" b="0"/>
            <a:pathLst>
              <a:path w="14289" h="142876">
                <a:moveTo>
                  <a:pt x="14288" y="0"/>
                </a:moveTo>
                <a:lnTo>
                  <a:pt x="14288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50006"/>
                </a:lnTo>
                <a:lnTo>
                  <a:pt x="0" y="71438"/>
                </a:lnTo>
                <a:lnTo>
                  <a:pt x="0" y="92869"/>
                </a:lnTo>
                <a:lnTo>
                  <a:pt x="0" y="114300"/>
                </a:lnTo>
                <a:lnTo>
                  <a:pt x="0" y="128588"/>
                </a:lnTo>
                <a:lnTo>
                  <a:pt x="7144" y="135731"/>
                </a:lnTo>
                <a:lnTo>
                  <a:pt x="7144" y="142875"/>
                </a:lnTo>
                <a:lnTo>
                  <a:pt x="14288" y="135731"/>
                </a:lnTo>
                <a:lnTo>
                  <a:pt x="14288" y="114300"/>
                </a:lnTo>
                <a:lnTo>
                  <a:pt x="14288" y="78581"/>
                </a:lnTo>
                <a:lnTo>
                  <a:pt x="14288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036595" y="171450"/>
            <a:ext cx="85726" cy="35720"/>
          </a:xfrm>
          <a:custGeom>
            <a:avLst/>
            <a:gdLst/>
            <a:ahLst/>
            <a:cxnLst/>
            <a:rect l="0" t="0" r="0" b="0"/>
            <a:pathLst>
              <a:path w="85726" h="35720">
                <a:moveTo>
                  <a:pt x="14287" y="0"/>
                </a:move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14287" y="14287"/>
                </a:lnTo>
                <a:lnTo>
                  <a:pt x="28575" y="21431"/>
                </a:lnTo>
                <a:lnTo>
                  <a:pt x="50006" y="28575"/>
                </a:lnTo>
                <a:lnTo>
                  <a:pt x="71437" y="28575"/>
                </a:lnTo>
                <a:lnTo>
                  <a:pt x="85725" y="35719"/>
                </a:lnTo>
                <a:lnTo>
                  <a:pt x="8572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108032" y="300037"/>
            <a:ext cx="114301" cy="142876"/>
          </a:xfrm>
          <a:custGeom>
            <a:avLst/>
            <a:gdLst/>
            <a:ahLst/>
            <a:cxnLst/>
            <a:rect l="0" t="0" r="0" b="0"/>
            <a:pathLst>
              <a:path w="114301" h="142876">
                <a:moveTo>
                  <a:pt x="42863" y="7144"/>
                </a:moveTo>
                <a:lnTo>
                  <a:pt x="42863" y="7144"/>
                </a:lnTo>
                <a:lnTo>
                  <a:pt x="35719" y="14288"/>
                </a:lnTo>
                <a:lnTo>
                  <a:pt x="21431" y="28575"/>
                </a:lnTo>
                <a:lnTo>
                  <a:pt x="7144" y="50007"/>
                </a:lnTo>
                <a:lnTo>
                  <a:pt x="0" y="71438"/>
                </a:lnTo>
                <a:lnTo>
                  <a:pt x="0" y="100013"/>
                </a:lnTo>
                <a:lnTo>
                  <a:pt x="7144" y="121444"/>
                </a:lnTo>
                <a:lnTo>
                  <a:pt x="21431" y="135732"/>
                </a:lnTo>
                <a:lnTo>
                  <a:pt x="35719" y="142875"/>
                </a:lnTo>
                <a:lnTo>
                  <a:pt x="57150" y="142875"/>
                </a:lnTo>
                <a:lnTo>
                  <a:pt x="78581" y="135732"/>
                </a:lnTo>
                <a:lnTo>
                  <a:pt x="100013" y="121444"/>
                </a:lnTo>
                <a:lnTo>
                  <a:pt x="107156" y="100013"/>
                </a:lnTo>
                <a:lnTo>
                  <a:pt x="114300" y="78582"/>
                </a:lnTo>
                <a:lnTo>
                  <a:pt x="114300" y="50007"/>
                </a:lnTo>
                <a:lnTo>
                  <a:pt x="100013" y="28575"/>
                </a:lnTo>
                <a:lnTo>
                  <a:pt x="78581" y="7144"/>
                </a:lnTo>
                <a:lnTo>
                  <a:pt x="57150" y="0"/>
                </a:lnTo>
                <a:lnTo>
                  <a:pt x="28575" y="7144"/>
                </a:lnTo>
                <a:lnTo>
                  <a:pt x="14288" y="14288"/>
                </a:lnTo>
                <a:lnTo>
                  <a:pt x="7144" y="35719"/>
                </a:lnTo>
                <a:lnTo>
                  <a:pt x="14288" y="50007"/>
                </a:lnTo>
                <a:lnTo>
                  <a:pt x="28575" y="64294"/>
                </a:lnTo>
                <a:lnTo>
                  <a:pt x="28575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336632" y="400050"/>
            <a:ext cx="28576" cy="14288"/>
          </a:xfrm>
          <a:custGeom>
            <a:avLst/>
            <a:gdLst/>
            <a:ahLst/>
            <a:cxnLst/>
            <a:rect l="0" t="0" r="0" b="0"/>
            <a:pathLst>
              <a:path w="28576" h="14288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14287"/>
                </a:lnTo>
                <a:lnTo>
                  <a:pt x="21431" y="14287"/>
                </a:lnTo>
                <a:lnTo>
                  <a:pt x="28575" y="7144"/>
                </a:lnTo>
                <a:lnTo>
                  <a:pt x="285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429501" y="114300"/>
            <a:ext cx="235745" cy="278607"/>
          </a:xfrm>
          <a:custGeom>
            <a:avLst/>
            <a:gdLst/>
            <a:ahLst/>
            <a:cxnLst/>
            <a:rect l="0" t="0" r="0" b="0"/>
            <a:pathLst>
              <a:path w="235745" h="278607">
                <a:moveTo>
                  <a:pt x="0" y="14287"/>
                </a:move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14287" y="0"/>
                </a:lnTo>
                <a:lnTo>
                  <a:pt x="21431" y="7144"/>
                </a:lnTo>
                <a:lnTo>
                  <a:pt x="28575" y="21431"/>
                </a:lnTo>
                <a:lnTo>
                  <a:pt x="35719" y="50006"/>
                </a:lnTo>
                <a:lnTo>
                  <a:pt x="42862" y="78581"/>
                </a:lnTo>
                <a:lnTo>
                  <a:pt x="50006" y="114300"/>
                </a:lnTo>
                <a:lnTo>
                  <a:pt x="50006" y="157162"/>
                </a:lnTo>
                <a:lnTo>
                  <a:pt x="50006" y="200025"/>
                </a:lnTo>
                <a:lnTo>
                  <a:pt x="50006" y="228600"/>
                </a:lnTo>
                <a:lnTo>
                  <a:pt x="42862" y="257175"/>
                </a:lnTo>
                <a:lnTo>
                  <a:pt x="42862" y="271462"/>
                </a:lnTo>
                <a:lnTo>
                  <a:pt x="42862" y="278606"/>
                </a:lnTo>
                <a:lnTo>
                  <a:pt x="50006" y="271462"/>
                </a:lnTo>
                <a:lnTo>
                  <a:pt x="64294" y="257175"/>
                </a:lnTo>
                <a:lnTo>
                  <a:pt x="78581" y="235744"/>
                </a:lnTo>
                <a:lnTo>
                  <a:pt x="92869" y="214312"/>
                </a:lnTo>
                <a:lnTo>
                  <a:pt x="121444" y="185737"/>
                </a:lnTo>
                <a:lnTo>
                  <a:pt x="142875" y="171450"/>
                </a:lnTo>
                <a:lnTo>
                  <a:pt x="164306" y="164306"/>
                </a:lnTo>
                <a:lnTo>
                  <a:pt x="185737" y="157162"/>
                </a:lnTo>
                <a:lnTo>
                  <a:pt x="207169" y="171450"/>
                </a:lnTo>
                <a:lnTo>
                  <a:pt x="221456" y="185737"/>
                </a:lnTo>
                <a:lnTo>
                  <a:pt x="228600" y="207169"/>
                </a:lnTo>
                <a:lnTo>
                  <a:pt x="235744" y="228600"/>
                </a:lnTo>
                <a:lnTo>
                  <a:pt x="235744" y="250031"/>
                </a:lnTo>
                <a:lnTo>
                  <a:pt x="235744" y="264319"/>
                </a:lnTo>
                <a:lnTo>
                  <a:pt x="228600" y="271462"/>
                </a:lnTo>
                <a:lnTo>
                  <a:pt x="228600" y="264319"/>
                </a:lnTo>
                <a:lnTo>
                  <a:pt x="228600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615113" y="571500"/>
            <a:ext cx="1228726" cy="142876"/>
          </a:xfrm>
          <a:custGeom>
            <a:avLst/>
            <a:gdLst/>
            <a:ahLst/>
            <a:cxnLst/>
            <a:rect l="0" t="0" r="0" b="0"/>
            <a:pathLst>
              <a:path w="1228726" h="142876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14288" y="142875"/>
                </a:lnTo>
                <a:lnTo>
                  <a:pt x="28575" y="142875"/>
                </a:lnTo>
                <a:lnTo>
                  <a:pt x="42863" y="142875"/>
                </a:lnTo>
                <a:lnTo>
                  <a:pt x="64294" y="135731"/>
                </a:lnTo>
                <a:lnTo>
                  <a:pt x="85725" y="128587"/>
                </a:lnTo>
                <a:lnTo>
                  <a:pt x="114300" y="121444"/>
                </a:lnTo>
                <a:lnTo>
                  <a:pt x="142875" y="114300"/>
                </a:lnTo>
                <a:lnTo>
                  <a:pt x="171450" y="107156"/>
                </a:lnTo>
                <a:lnTo>
                  <a:pt x="207169" y="107156"/>
                </a:lnTo>
                <a:lnTo>
                  <a:pt x="242888" y="114300"/>
                </a:lnTo>
                <a:lnTo>
                  <a:pt x="278607" y="114300"/>
                </a:lnTo>
                <a:lnTo>
                  <a:pt x="314325" y="121444"/>
                </a:lnTo>
                <a:lnTo>
                  <a:pt x="364332" y="114300"/>
                </a:lnTo>
                <a:lnTo>
                  <a:pt x="414338" y="107156"/>
                </a:lnTo>
                <a:lnTo>
                  <a:pt x="464344" y="100012"/>
                </a:lnTo>
                <a:lnTo>
                  <a:pt x="514350" y="85725"/>
                </a:lnTo>
                <a:lnTo>
                  <a:pt x="564357" y="71437"/>
                </a:lnTo>
                <a:lnTo>
                  <a:pt x="607219" y="57150"/>
                </a:lnTo>
                <a:lnTo>
                  <a:pt x="642938" y="50006"/>
                </a:lnTo>
                <a:lnTo>
                  <a:pt x="685800" y="42862"/>
                </a:lnTo>
                <a:lnTo>
                  <a:pt x="721519" y="42862"/>
                </a:lnTo>
                <a:lnTo>
                  <a:pt x="757238" y="42862"/>
                </a:lnTo>
                <a:lnTo>
                  <a:pt x="800100" y="50006"/>
                </a:lnTo>
                <a:lnTo>
                  <a:pt x="835819" y="57150"/>
                </a:lnTo>
                <a:lnTo>
                  <a:pt x="885825" y="57150"/>
                </a:lnTo>
                <a:lnTo>
                  <a:pt x="935832" y="57150"/>
                </a:lnTo>
                <a:lnTo>
                  <a:pt x="985838" y="50006"/>
                </a:lnTo>
                <a:lnTo>
                  <a:pt x="1042988" y="42862"/>
                </a:lnTo>
                <a:lnTo>
                  <a:pt x="1092994" y="35719"/>
                </a:lnTo>
                <a:lnTo>
                  <a:pt x="1128713" y="21431"/>
                </a:lnTo>
                <a:lnTo>
                  <a:pt x="1164432" y="7144"/>
                </a:lnTo>
                <a:lnTo>
                  <a:pt x="1185863" y="0"/>
                </a:lnTo>
                <a:lnTo>
                  <a:pt x="1207294" y="0"/>
                </a:lnTo>
                <a:lnTo>
                  <a:pt x="1214438" y="7144"/>
                </a:lnTo>
                <a:lnTo>
                  <a:pt x="1221582" y="14287"/>
                </a:lnTo>
                <a:lnTo>
                  <a:pt x="1228725" y="28575"/>
                </a:lnTo>
                <a:lnTo>
                  <a:pt x="1228725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464469" y="1214438"/>
            <a:ext cx="7145" cy="1"/>
          </a:xfrm>
          <a:custGeom>
            <a:avLst/>
            <a:gdLst/>
            <a:ahLst/>
            <a:cxnLst/>
            <a:rect l="0" t="0" r="0" b="0"/>
            <a:pathLst>
              <a:path w="7145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92956" y="1157288"/>
            <a:ext cx="814389" cy="385763"/>
          </a:xfrm>
          <a:custGeom>
            <a:avLst/>
            <a:gdLst/>
            <a:ahLst/>
            <a:cxnLst/>
            <a:rect l="0" t="0" r="0" b="0"/>
            <a:pathLst>
              <a:path w="814389" h="385763">
                <a:moveTo>
                  <a:pt x="671513" y="64293"/>
                </a:moveTo>
                <a:lnTo>
                  <a:pt x="671513" y="64293"/>
                </a:lnTo>
                <a:lnTo>
                  <a:pt x="671513" y="64293"/>
                </a:lnTo>
                <a:lnTo>
                  <a:pt x="671513" y="64293"/>
                </a:lnTo>
                <a:lnTo>
                  <a:pt x="671513" y="64293"/>
                </a:lnTo>
                <a:lnTo>
                  <a:pt x="671513" y="64293"/>
                </a:lnTo>
                <a:lnTo>
                  <a:pt x="671513" y="57150"/>
                </a:lnTo>
                <a:lnTo>
                  <a:pt x="671513" y="57150"/>
                </a:lnTo>
                <a:lnTo>
                  <a:pt x="671513" y="57150"/>
                </a:lnTo>
                <a:lnTo>
                  <a:pt x="671513" y="57150"/>
                </a:lnTo>
                <a:lnTo>
                  <a:pt x="671513" y="57150"/>
                </a:lnTo>
                <a:lnTo>
                  <a:pt x="671513" y="57150"/>
                </a:lnTo>
                <a:lnTo>
                  <a:pt x="671513" y="50006"/>
                </a:lnTo>
                <a:lnTo>
                  <a:pt x="664369" y="50006"/>
                </a:lnTo>
                <a:lnTo>
                  <a:pt x="664369" y="50006"/>
                </a:lnTo>
                <a:lnTo>
                  <a:pt x="657225" y="42862"/>
                </a:lnTo>
                <a:lnTo>
                  <a:pt x="650082" y="42862"/>
                </a:lnTo>
                <a:lnTo>
                  <a:pt x="642938" y="35718"/>
                </a:lnTo>
                <a:lnTo>
                  <a:pt x="628650" y="35718"/>
                </a:lnTo>
                <a:lnTo>
                  <a:pt x="614363" y="28575"/>
                </a:lnTo>
                <a:lnTo>
                  <a:pt x="600075" y="21431"/>
                </a:lnTo>
                <a:lnTo>
                  <a:pt x="585788" y="14287"/>
                </a:lnTo>
                <a:lnTo>
                  <a:pt x="571500" y="14287"/>
                </a:lnTo>
                <a:lnTo>
                  <a:pt x="557213" y="7143"/>
                </a:lnTo>
                <a:lnTo>
                  <a:pt x="535782" y="7143"/>
                </a:lnTo>
                <a:lnTo>
                  <a:pt x="514350" y="7143"/>
                </a:lnTo>
                <a:lnTo>
                  <a:pt x="500063" y="7143"/>
                </a:lnTo>
                <a:lnTo>
                  <a:pt x="478632" y="0"/>
                </a:lnTo>
                <a:lnTo>
                  <a:pt x="457200" y="0"/>
                </a:lnTo>
                <a:lnTo>
                  <a:pt x="435769" y="0"/>
                </a:lnTo>
                <a:lnTo>
                  <a:pt x="421482" y="0"/>
                </a:lnTo>
                <a:lnTo>
                  <a:pt x="392907" y="0"/>
                </a:lnTo>
                <a:lnTo>
                  <a:pt x="371475" y="0"/>
                </a:lnTo>
                <a:lnTo>
                  <a:pt x="350044" y="7143"/>
                </a:lnTo>
                <a:lnTo>
                  <a:pt x="328613" y="7143"/>
                </a:lnTo>
                <a:lnTo>
                  <a:pt x="314325" y="14287"/>
                </a:lnTo>
                <a:lnTo>
                  <a:pt x="292894" y="14287"/>
                </a:lnTo>
                <a:lnTo>
                  <a:pt x="278607" y="21431"/>
                </a:lnTo>
                <a:lnTo>
                  <a:pt x="264319" y="28575"/>
                </a:lnTo>
                <a:lnTo>
                  <a:pt x="242888" y="35718"/>
                </a:lnTo>
                <a:lnTo>
                  <a:pt x="235744" y="42862"/>
                </a:lnTo>
                <a:lnTo>
                  <a:pt x="214313" y="50006"/>
                </a:lnTo>
                <a:lnTo>
                  <a:pt x="200025" y="57150"/>
                </a:lnTo>
                <a:lnTo>
                  <a:pt x="178594" y="64293"/>
                </a:lnTo>
                <a:lnTo>
                  <a:pt x="157163" y="78581"/>
                </a:lnTo>
                <a:lnTo>
                  <a:pt x="135732" y="85725"/>
                </a:lnTo>
                <a:lnTo>
                  <a:pt x="121444" y="92868"/>
                </a:lnTo>
                <a:lnTo>
                  <a:pt x="107157" y="107156"/>
                </a:lnTo>
                <a:lnTo>
                  <a:pt x="100013" y="114300"/>
                </a:lnTo>
                <a:lnTo>
                  <a:pt x="85725" y="121443"/>
                </a:lnTo>
                <a:lnTo>
                  <a:pt x="85725" y="128587"/>
                </a:lnTo>
                <a:lnTo>
                  <a:pt x="71438" y="128587"/>
                </a:lnTo>
                <a:lnTo>
                  <a:pt x="64294" y="135731"/>
                </a:lnTo>
                <a:lnTo>
                  <a:pt x="57150" y="142875"/>
                </a:lnTo>
                <a:lnTo>
                  <a:pt x="50007" y="150018"/>
                </a:lnTo>
                <a:lnTo>
                  <a:pt x="42863" y="157162"/>
                </a:lnTo>
                <a:lnTo>
                  <a:pt x="35719" y="171450"/>
                </a:lnTo>
                <a:lnTo>
                  <a:pt x="28575" y="178593"/>
                </a:lnTo>
                <a:lnTo>
                  <a:pt x="14288" y="185737"/>
                </a:lnTo>
                <a:lnTo>
                  <a:pt x="14288" y="192881"/>
                </a:lnTo>
                <a:lnTo>
                  <a:pt x="7144" y="200025"/>
                </a:lnTo>
                <a:lnTo>
                  <a:pt x="7144" y="207168"/>
                </a:lnTo>
                <a:lnTo>
                  <a:pt x="0" y="214312"/>
                </a:lnTo>
                <a:lnTo>
                  <a:pt x="0" y="221456"/>
                </a:lnTo>
                <a:lnTo>
                  <a:pt x="0" y="235743"/>
                </a:lnTo>
                <a:lnTo>
                  <a:pt x="0" y="242887"/>
                </a:lnTo>
                <a:lnTo>
                  <a:pt x="0" y="257175"/>
                </a:lnTo>
                <a:lnTo>
                  <a:pt x="7144" y="264318"/>
                </a:lnTo>
                <a:lnTo>
                  <a:pt x="7144" y="278606"/>
                </a:lnTo>
                <a:lnTo>
                  <a:pt x="14288" y="292893"/>
                </a:lnTo>
                <a:lnTo>
                  <a:pt x="21432" y="307181"/>
                </a:lnTo>
                <a:lnTo>
                  <a:pt x="21432" y="314325"/>
                </a:lnTo>
                <a:lnTo>
                  <a:pt x="28575" y="328612"/>
                </a:lnTo>
                <a:lnTo>
                  <a:pt x="35719" y="335756"/>
                </a:lnTo>
                <a:lnTo>
                  <a:pt x="42863" y="342900"/>
                </a:lnTo>
                <a:lnTo>
                  <a:pt x="50007" y="350043"/>
                </a:lnTo>
                <a:lnTo>
                  <a:pt x="64294" y="350043"/>
                </a:lnTo>
                <a:lnTo>
                  <a:pt x="71438" y="357187"/>
                </a:lnTo>
                <a:lnTo>
                  <a:pt x="85725" y="364331"/>
                </a:lnTo>
                <a:lnTo>
                  <a:pt x="100013" y="364331"/>
                </a:lnTo>
                <a:lnTo>
                  <a:pt x="114300" y="371475"/>
                </a:lnTo>
                <a:lnTo>
                  <a:pt x="128588" y="371475"/>
                </a:lnTo>
                <a:lnTo>
                  <a:pt x="142875" y="378618"/>
                </a:lnTo>
                <a:lnTo>
                  <a:pt x="157163" y="378618"/>
                </a:lnTo>
                <a:lnTo>
                  <a:pt x="178594" y="385762"/>
                </a:lnTo>
                <a:lnTo>
                  <a:pt x="207169" y="385762"/>
                </a:lnTo>
                <a:lnTo>
                  <a:pt x="235744" y="378618"/>
                </a:lnTo>
                <a:lnTo>
                  <a:pt x="257175" y="378618"/>
                </a:lnTo>
                <a:lnTo>
                  <a:pt x="285750" y="378618"/>
                </a:lnTo>
                <a:lnTo>
                  <a:pt x="307182" y="371475"/>
                </a:lnTo>
                <a:lnTo>
                  <a:pt x="328613" y="371475"/>
                </a:lnTo>
                <a:lnTo>
                  <a:pt x="350044" y="371475"/>
                </a:lnTo>
                <a:lnTo>
                  <a:pt x="364332" y="371475"/>
                </a:lnTo>
                <a:lnTo>
                  <a:pt x="385763" y="371475"/>
                </a:lnTo>
                <a:lnTo>
                  <a:pt x="400050" y="371475"/>
                </a:lnTo>
                <a:lnTo>
                  <a:pt x="421482" y="371475"/>
                </a:lnTo>
                <a:lnTo>
                  <a:pt x="450057" y="364331"/>
                </a:lnTo>
                <a:lnTo>
                  <a:pt x="471488" y="364331"/>
                </a:lnTo>
                <a:lnTo>
                  <a:pt x="492919" y="364331"/>
                </a:lnTo>
                <a:lnTo>
                  <a:pt x="507207" y="357187"/>
                </a:lnTo>
                <a:lnTo>
                  <a:pt x="528638" y="357187"/>
                </a:lnTo>
                <a:lnTo>
                  <a:pt x="542925" y="357187"/>
                </a:lnTo>
                <a:lnTo>
                  <a:pt x="564357" y="357187"/>
                </a:lnTo>
                <a:lnTo>
                  <a:pt x="578644" y="357187"/>
                </a:lnTo>
                <a:lnTo>
                  <a:pt x="600075" y="350043"/>
                </a:lnTo>
                <a:lnTo>
                  <a:pt x="621507" y="350043"/>
                </a:lnTo>
                <a:lnTo>
                  <a:pt x="642938" y="342900"/>
                </a:lnTo>
                <a:lnTo>
                  <a:pt x="664369" y="335756"/>
                </a:lnTo>
                <a:lnTo>
                  <a:pt x="685800" y="328612"/>
                </a:lnTo>
                <a:lnTo>
                  <a:pt x="707232" y="321468"/>
                </a:lnTo>
                <a:lnTo>
                  <a:pt x="728663" y="321468"/>
                </a:lnTo>
                <a:lnTo>
                  <a:pt x="742950" y="314325"/>
                </a:lnTo>
                <a:lnTo>
                  <a:pt x="757238" y="307181"/>
                </a:lnTo>
                <a:lnTo>
                  <a:pt x="778669" y="300037"/>
                </a:lnTo>
                <a:lnTo>
                  <a:pt x="785813" y="292893"/>
                </a:lnTo>
                <a:lnTo>
                  <a:pt x="792957" y="285750"/>
                </a:lnTo>
                <a:lnTo>
                  <a:pt x="807244" y="271462"/>
                </a:lnTo>
                <a:lnTo>
                  <a:pt x="807244" y="257175"/>
                </a:lnTo>
                <a:lnTo>
                  <a:pt x="814388" y="242887"/>
                </a:lnTo>
                <a:lnTo>
                  <a:pt x="814388" y="228600"/>
                </a:lnTo>
                <a:lnTo>
                  <a:pt x="814388" y="207168"/>
                </a:lnTo>
                <a:lnTo>
                  <a:pt x="814388" y="185737"/>
                </a:lnTo>
                <a:lnTo>
                  <a:pt x="814388" y="164306"/>
                </a:lnTo>
                <a:lnTo>
                  <a:pt x="800100" y="150018"/>
                </a:lnTo>
                <a:lnTo>
                  <a:pt x="771525" y="135731"/>
                </a:lnTo>
                <a:lnTo>
                  <a:pt x="735807" y="121443"/>
                </a:lnTo>
                <a:lnTo>
                  <a:pt x="692944" y="107156"/>
                </a:lnTo>
                <a:lnTo>
                  <a:pt x="650082" y="100012"/>
                </a:lnTo>
                <a:lnTo>
                  <a:pt x="607219" y="100012"/>
                </a:lnTo>
                <a:lnTo>
                  <a:pt x="571500" y="100012"/>
                </a:lnTo>
                <a:lnTo>
                  <a:pt x="550069" y="92868"/>
                </a:lnTo>
                <a:lnTo>
                  <a:pt x="542925" y="85725"/>
                </a:lnTo>
                <a:lnTo>
                  <a:pt x="550069" y="78581"/>
                </a:lnTo>
                <a:lnTo>
                  <a:pt x="571500" y="50006"/>
                </a:lnTo>
                <a:lnTo>
                  <a:pt x="571500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321594" y="1307306"/>
            <a:ext cx="1014413" cy="342901"/>
          </a:xfrm>
          <a:custGeom>
            <a:avLst/>
            <a:gdLst/>
            <a:ahLst/>
            <a:cxnLst/>
            <a:rect l="0" t="0" r="0" b="0"/>
            <a:pathLst>
              <a:path w="1014413" h="342901">
                <a:moveTo>
                  <a:pt x="14287" y="342900"/>
                </a:moveTo>
                <a:lnTo>
                  <a:pt x="14287" y="342900"/>
                </a:lnTo>
                <a:lnTo>
                  <a:pt x="14287" y="342900"/>
                </a:lnTo>
                <a:lnTo>
                  <a:pt x="14287" y="335757"/>
                </a:lnTo>
                <a:lnTo>
                  <a:pt x="7144" y="335757"/>
                </a:lnTo>
                <a:lnTo>
                  <a:pt x="7144" y="328613"/>
                </a:lnTo>
                <a:lnTo>
                  <a:pt x="7144" y="328613"/>
                </a:lnTo>
                <a:lnTo>
                  <a:pt x="7144" y="328613"/>
                </a:lnTo>
                <a:lnTo>
                  <a:pt x="0" y="328613"/>
                </a:lnTo>
                <a:lnTo>
                  <a:pt x="0" y="335757"/>
                </a:lnTo>
                <a:lnTo>
                  <a:pt x="0" y="335757"/>
                </a:lnTo>
                <a:lnTo>
                  <a:pt x="0" y="342900"/>
                </a:lnTo>
                <a:lnTo>
                  <a:pt x="0" y="342900"/>
                </a:lnTo>
                <a:lnTo>
                  <a:pt x="14287" y="342900"/>
                </a:lnTo>
                <a:lnTo>
                  <a:pt x="42862" y="328613"/>
                </a:lnTo>
                <a:lnTo>
                  <a:pt x="92869" y="307182"/>
                </a:lnTo>
                <a:lnTo>
                  <a:pt x="164306" y="271463"/>
                </a:lnTo>
                <a:lnTo>
                  <a:pt x="257175" y="235744"/>
                </a:lnTo>
                <a:lnTo>
                  <a:pt x="371475" y="192882"/>
                </a:lnTo>
                <a:lnTo>
                  <a:pt x="485775" y="157163"/>
                </a:lnTo>
                <a:lnTo>
                  <a:pt x="600075" y="121444"/>
                </a:lnTo>
                <a:lnTo>
                  <a:pt x="714375" y="92869"/>
                </a:lnTo>
                <a:lnTo>
                  <a:pt x="807244" y="64294"/>
                </a:lnTo>
                <a:lnTo>
                  <a:pt x="885825" y="50007"/>
                </a:lnTo>
                <a:lnTo>
                  <a:pt x="942975" y="35719"/>
                </a:lnTo>
                <a:lnTo>
                  <a:pt x="985837" y="21432"/>
                </a:lnTo>
                <a:lnTo>
                  <a:pt x="1007269" y="14288"/>
                </a:lnTo>
                <a:lnTo>
                  <a:pt x="1014412" y="0"/>
                </a:lnTo>
                <a:lnTo>
                  <a:pt x="10144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693194" y="2050256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664619" y="1921669"/>
            <a:ext cx="442914" cy="142876"/>
          </a:xfrm>
          <a:custGeom>
            <a:avLst/>
            <a:gdLst/>
            <a:ahLst/>
            <a:cxnLst/>
            <a:rect l="0" t="0" r="0" b="0"/>
            <a:pathLst>
              <a:path w="442914" h="142876">
                <a:moveTo>
                  <a:pt x="14288" y="142875"/>
                </a:moveTo>
                <a:lnTo>
                  <a:pt x="14288" y="135731"/>
                </a:lnTo>
                <a:lnTo>
                  <a:pt x="14288" y="135731"/>
                </a:lnTo>
                <a:lnTo>
                  <a:pt x="14288" y="121444"/>
                </a:lnTo>
                <a:lnTo>
                  <a:pt x="14288" y="114300"/>
                </a:lnTo>
                <a:lnTo>
                  <a:pt x="21431" y="100012"/>
                </a:lnTo>
                <a:lnTo>
                  <a:pt x="21431" y="92869"/>
                </a:lnTo>
                <a:lnTo>
                  <a:pt x="14288" y="85725"/>
                </a:lnTo>
                <a:lnTo>
                  <a:pt x="14288" y="85725"/>
                </a:lnTo>
                <a:lnTo>
                  <a:pt x="7144" y="85725"/>
                </a:lnTo>
                <a:lnTo>
                  <a:pt x="0" y="92869"/>
                </a:lnTo>
                <a:lnTo>
                  <a:pt x="0" y="100012"/>
                </a:lnTo>
                <a:lnTo>
                  <a:pt x="14288" y="100012"/>
                </a:lnTo>
                <a:lnTo>
                  <a:pt x="42863" y="92869"/>
                </a:lnTo>
                <a:lnTo>
                  <a:pt x="92869" y="85725"/>
                </a:lnTo>
                <a:lnTo>
                  <a:pt x="157163" y="64294"/>
                </a:lnTo>
                <a:lnTo>
                  <a:pt x="235744" y="50006"/>
                </a:lnTo>
                <a:lnTo>
                  <a:pt x="314325" y="28575"/>
                </a:lnTo>
                <a:lnTo>
                  <a:pt x="385763" y="14287"/>
                </a:lnTo>
                <a:lnTo>
                  <a:pt x="442913" y="0"/>
                </a:lnTo>
                <a:lnTo>
                  <a:pt x="4429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864769" y="2693194"/>
            <a:ext cx="14289" cy="7145"/>
          </a:xfrm>
          <a:custGeom>
            <a:avLst/>
            <a:gdLst/>
            <a:ahLst/>
            <a:cxnLst/>
            <a:rect l="0" t="0" r="0" b="0"/>
            <a:pathLst>
              <a:path w="14289" h="7145">
                <a:moveTo>
                  <a:pt x="0" y="7144"/>
                </a:moveTo>
                <a:lnTo>
                  <a:pt x="0" y="7144"/>
                </a:lnTo>
                <a:lnTo>
                  <a:pt x="7144" y="7144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986213" y="2478881"/>
            <a:ext cx="228601" cy="2693195"/>
          </a:xfrm>
          <a:custGeom>
            <a:avLst/>
            <a:gdLst/>
            <a:ahLst/>
            <a:cxnLst/>
            <a:rect l="0" t="0" r="0" b="0"/>
            <a:pathLst>
              <a:path w="228601" h="2693195">
                <a:moveTo>
                  <a:pt x="228600" y="0"/>
                </a:moveTo>
                <a:lnTo>
                  <a:pt x="228600" y="0"/>
                </a:lnTo>
                <a:lnTo>
                  <a:pt x="228600" y="7144"/>
                </a:lnTo>
                <a:lnTo>
                  <a:pt x="221456" y="14288"/>
                </a:lnTo>
                <a:lnTo>
                  <a:pt x="221456" y="28575"/>
                </a:lnTo>
                <a:lnTo>
                  <a:pt x="214312" y="42863"/>
                </a:lnTo>
                <a:lnTo>
                  <a:pt x="207169" y="57150"/>
                </a:lnTo>
                <a:lnTo>
                  <a:pt x="207169" y="71438"/>
                </a:lnTo>
                <a:lnTo>
                  <a:pt x="207169" y="85725"/>
                </a:lnTo>
                <a:lnTo>
                  <a:pt x="200025" y="107157"/>
                </a:lnTo>
                <a:lnTo>
                  <a:pt x="200025" y="128588"/>
                </a:lnTo>
                <a:lnTo>
                  <a:pt x="192881" y="157163"/>
                </a:lnTo>
                <a:lnTo>
                  <a:pt x="178594" y="192882"/>
                </a:lnTo>
                <a:lnTo>
                  <a:pt x="171450" y="228600"/>
                </a:lnTo>
                <a:lnTo>
                  <a:pt x="164306" y="278607"/>
                </a:lnTo>
                <a:lnTo>
                  <a:pt x="150019" y="335757"/>
                </a:lnTo>
                <a:lnTo>
                  <a:pt x="142875" y="392907"/>
                </a:lnTo>
                <a:lnTo>
                  <a:pt x="135731" y="450057"/>
                </a:lnTo>
                <a:lnTo>
                  <a:pt x="135731" y="507207"/>
                </a:lnTo>
                <a:lnTo>
                  <a:pt x="135731" y="564357"/>
                </a:lnTo>
                <a:lnTo>
                  <a:pt x="142875" y="621507"/>
                </a:lnTo>
                <a:lnTo>
                  <a:pt x="142875" y="678657"/>
                </a:lnTo>
                <a:lnTo>
                  <a:pt x="150019" y="750094"/>
                </a:lnTo>
                <a:lnTo>
                  <a:pt x="150019" y="821532"/>
                </a:lnTo>
                <a:lnTo>
                  <a:pt x="142875" y="900113"/>
                </a:lnTo>
                <a:lnTo>
                  <a:pt x="142875" y="985838"/>
                </a:lnTo>
                <a:lnTo>
                  <a:pt x="135731" y="1071563"/>
                </a:lnTo>
                <a:lnTo>
                  <a:pt x="135731" y="1150144"/>
                </a:lnTo>
                <a:lnTo>
                  <a:pt x="128587" y="1228725"/>
                </a:lnTo>
                <a:lnTo>
                  <a:pt x="121444" y="1307307"/>
                </a:lnTo>
                <a:lnTo>
                  <a:pt x="114300" y="1371600"/>
                </a:lnTo>
                <a:lnTo>
                  <a:pt x="107156" y="1435894"/>
                </a:lnTo>
                <a:lnTo>
                  <a:pt x="100012" y="1500188"/>
                </a:lnTo>
                <a:lnTo>
                  <a:pt x="92869" y="1564482"/>
                </a:lnTo>
                <a:lnTo>
                  <a:pt x="85725" y="1628775"/>
                </a:lnTo>
                <a:lnTo>
                  <a:pt x="78581" y="1700213"/>
                </a:lnTo>
                <a:lnTo>
                  <a:pt x="64294" y="1771651"/>
                </a:lnTo>
                <a:lnTo>
                  <a:pt x="57150" y="1843088"/>
                </a:lnTo>
                <a:lnTo>
                  <a:pt x="50006" y="1914526"/>
                </a:lnTo>
                <a:lnTo>
                  <a:pt x="35719" y="1978819"/>
                </a:lnTo>
                <a:lnTo>
                  <a:pt x="28575" y="2035969"/>
                </a:lnTo>
                <a:lnTo>
                  <a:pt x="14287" y="2093119"/>
                </a:lnTo>
                <a:lnTo>
                  <a:pt x="7144" y="2143126"/>
                </a:lnTo>
                <a:lnTo>
                  <a:pt x="7144" y="2193132"/>
                </a:lnTo>
                <a:lnTo>
                  <a:pt x="7144" y="2243138"/>
                </a:lnTo>
                <a:lnTo>
                  <a:pt x="0" y="2300288"/>
                </a:lnTo>
                <a:lnTo>
                  <a:pt x="0" y="2364582"/>
                </a:lnTo>
                <a:lnTo>
                  <a:pt x="0" y="2428875"/>
                </a:lnTo>
                <a:lnTo>
                  <a:pt x="0" y="2500313"/>
                </a:lnTo>
                <a:lnTo>
                  <a:pt x="0" y="2564607"/>
                </a:lnTo>
                <a:lnTo>
                  <a:pt x="0" y="2621757"/>
                </a:lnTo>
                <a:lnTo>
                  <a:pt x="7144" y="2671763"/>
                </a:lnTo>
                <a:lnTo>
                  <a:pt x="14287" y="2693194"/>
                </a:lnTo>
                <a:lnTo>
                  <a:pt x="14287" y="2693194"/>
                </a:lnTo>
                <a:lnTo>
                  <a:pt x="14287" y="26931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543551" y="1064419"/>
            <a:ext cx="1243013" cy="492920"/>
          </a:xfrm>
          <a:custGeom>
            <a:avLst/>
            <a:gdLst/>
            <a:ahLst/>
            <a:cxnLst/>
            <a:rect l="0" t="0" r="0" b="0"/>
            <a:pathLst>
              <a:path w="1243013" h="492920">
                <a:moveTo>
                  <a:pt x="1107281" y="107156"/>
                </a:moveTo>
                <a:lnTo>
                  <a:pt x="1107281" y="107156"/>
                </a:lnTo>
                <a:lnTo>
                  <a:pt x="1107281" y="100012"/>
                </a:lnTo>
                <a:lnTo>
                  <a:pt x="1107281" y="92869"/>
                </a:lnTo>
                <a:lnTo>
                  <a:pt x="1107281" y="85725"/>
                </a:lnTo>
                <a:lnTo>
                  <a:pt x="1100137" y="71437"/>
                </a:lnTo>
                <a:lnTo>
                  <a:pt x="1085850" y="64294"/>
                </a:lnTo>
                <a:lnTo>
                  <a:pt x="1064419" y="50006"/>
                </a:lnTo>
                <a:lnTo>
                  <a:pt x="1028700" y="42862"/>
                </a:lnTo>
                <a:lnTo>
                  <a:pt x="992981" y="28575"/>
                </a:lnTo>
                <a:lnTo>
                  <a:pt x="942975" y="21431"/>
                </a:lnTo>
                <a:lnTo>
                  <a:pt x="878681" y="14287"/>
                </a:lnTo>
                <a:lnTo>
                  <a:pt x="807244" y="7143"/>
                </a:lnTo>
                <a:lnTo>
                  <a:pt x="728662" y="0"/>
                </a:lnTo>
                <a:lnTo>
                  <a:pt x="635794" y="0"/>
                </a:lnTo>
                <a:lnTo>
                  <a:pt x="535781" y="7143"/>
                </a:lnTo>
                <a:lnTo>
                  <a:pt x="442912" y="7143"/>
                </a:lnTo>
                <a:lnTo>
                  <a:pt x="357187" y="21431"/>
                </a:lnTo>
                <a:lnTo>
                  <a:pt x="278606" y="42862"/>
                </a:lnTo>
                <a:lnTo>
                  <a:pt x="207169" y="71437"/>
                </a:lnTo>
                <a:lnTo>
                  <a:pt x="142875" y="107156"/>
                </a:lnTo>
                <a:lnTo>
                  <a:pt x="92869" y="157162"/>
                </a:lnTo>
                <a:lnTo>
                  <a:pt x="50006" y="207169"/>
                </a:lnTo>
                <a:lnTo>
                  <a:pt x="14287" y="271462"/>
                </a:lnTo>
                <a:lnTo>
                  <a:pt x="0" y="335756"/>
                </a:lnTo>
                <a:lnTo>
                  <a:pt x="7144" y="392906"/>
                </a:lnTo>
                <a:lnTo>
                  <a:pt x="50006" y="435769"/>
                </a:lnTo>
                <a:lnTo>
                  <a:pt x="121444" y="471487"/>
                </a:lnTo>
                <a:lnTo>
                  <a:pt x="235744" y="485775"/>
                </a:lnTo>
                <a:lnTo>
                  <a:pt x="378619" y="492919"/>
                </a:lnTo>
                <a:lnTo>
                  <a:pt x="542925" y="485775"/>
                </a:lnTo>
                <a:lnTo>
                  <a:pt x="707231" y="471487"/>
                </a:lnTo>
                <a:lnTo>
                  <a:pt x="857250" y="450056"/>
                </a:lnTo>
                <a:lnTo>
                  <a:pt x="992981" y="414337"/>
                </a:lnTo>
                <a:lnTo>
                  <a:pt x="1100137" y="371475"/>
                </a:lnTo>
                <a:lnTo>
                  <a:pt x="1185862" y="321469"/>
                </a:lnTo>
                <a:lnTo>
                  <a:pt x="1235869" y="257175"/>
                </a:lnTo>
                <a:lnTo>
                  <a:pt x="1243012" y="185737"/>
                </a:lnTo>
                <a:lnTo>
                  <a:pt x="1243012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 structure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495800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struct</a:t>
            </a:r>
            <a:r>
              <a:rPr lang="en-US" dirty="0"/>
              <a:t> _IO_FILE *_chain;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_</a:t>
            </a:r>
            <a:r>
              <a:rPr lang="en-US" dirty="0" err="1"/>
              <a:t>fileno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#if 0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_</a:t>
            </a:r>
            <a:r>
              <a:rPr lang="en-US" dirty="0" err="1"/>
              <a:t>blksize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#else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_flags2;</a:t>
            </a:r>
          </a:p>
          <a:p>
            <a:pPr marL="0" indent="0">
              <a:buNone/>
            </a:pPr>
            <a:r>
              <a:rPr lang="en-US" dirty="0"/>
              <a:t>#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73752" y="1216152"/>
            <a:ext cx="3584448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_</a:t>
            </a:r>
            <a:r>
              <a:rPr lang="en-US" dirty="0" err="1"/>
              <a:t>IO_marker</a:t>
            </a:r>
            <a:r>
              <a:rPr lang="en-US" dirty="0"/>
              <a:t> *_markers;</a:t>
            </a:r>
          </a:p>
          <a:p>
            <a:pPr marL="0" indent="0">
              <a:buNone/>
            </a:pPr>
            <a:r>
              <a:rPr lang="en-US" dirty="0" smtClean="0"/>
              <a:t>_</a:t>
            </a:r>
            <a:r>
              <a:rPr lang="en-US" dirty="0" err="1"/>
              <a:t>IO_off_t</a:t>
            </a:r>
            <a:r>
              <a:rPr lang="en-US" dirty="0"/>
              <a:t> _</a:t>
            </a:r>
            <a:r>
              <a:rPr lang="en-US" dirty="0" err="1"/>
              <a:t>old_offset</a:t>
            </a:r>
            <a:r>
              <a:rPr lang="en-US" dirty="0"/>
              <a:t>; /* This used 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#define __HAVE_COLUMN /* temporary */</a:t>
            </a:r>
          </a:p>
          <a:p>
            <a:pPr marL="0" indent="0">
              <a:buNone/>
            </a:pPr>
            <a:r>
              <a:rPr lang="en-US" dirty="0"/>
              <a:t>  /* 1+column number of </a:t>
            </a:r>
            <a:r>
              <a:rPr lang="en-US" dirty="0" err="1"/>
              <a:t>pbase</a:t>
            </a:r>
            <a:r>
              <a:rPr lang="en-US" dirty="0"/>
              <a:t>(); 0 is unknown. */</a:t>
            </a:r>
          </a:p>
          <a:p>
            <a:pPr marL="0" indent="0">
              <a:buNone/>
            </a:pPr>
            <a:r>
              <a:rPr lang="en-US" dirty="0"/>
              <a:t>  unsigned short _</a:t>
            </a:r>
            <a:r>
              <a:rPr lang="en-US" dirty="0" err="1"/>
              <a:t>cur_column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signed char _</a:t>
            </a:r>
            <a:r>
              <a:rPr lang="en-US" dirty="0" err="1"/>
              <a:t>vtable_offset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char _</a:t>
            </a:r>
            <a:r>
              <a:rPr lang="en-US" dirty="0" err="1"/>
              <a:t>shortbuf</a:t>
            </a:r>
            <a:r>
              <a:rPr lang="en-US" dirty="0"/>
              <a:t>[1];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/*  char* _</a:t>
            </a:r>
            <a:r>
              <a:rPr lang="en-US" dirty="0" err="1"/>
              <a:t>save_gptr</a:t>
            </a:r>
            <a:r>
              <a:rPr lang="en-US" dirty="0"/>
              <a:t>;  char* _</a:t>
            </a:r>
            <a:r>
              <a:rPr lang="en-US" dirty="0" err="1"/>
              <a:t>save_egptr</a:t>
            </a:r>
            <a:r>
              <a:rPr lang="en-US" dirty="0"/>
              <a:t>;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_</a:t>
            </a:r>
            <a:r>
              <a:rPr lang="en-US" dirty="0" err="1"/>
              <a:t>IO_lock_t</a:t>
            </a:r>
            <a:r>
              <a:rPr lang="en-US" dirty="0"/>
              <a:t> *_lock;</a:t>
            </a:r>
          </a:p>
          <a:p>
            <a:pPr marL="0" indent="0">
              <a:buNone/>
            </a:pPr>
            <a:r>
              <a:rPr lang="en-US" dirty="0"/>
              <a:t>#</a:t>
            </a:r>
            <a:r>
              <a:rPr lang="en-US" dirty="0" err="1"/>
              <a:t>ifdef</a:t>
            </a:r>
            <a:r>
              <a:rPr lang="en-US" dirty="0"/>
              <a:t> _IO_USE_OLD_IO_FILE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4314825" y="735806"/>
            <a:ext cx="228601" cy="228601"/>
          </a:xfrm>
          <a:custGeom>
            <a:avLst/>
            <a:gdLst/>
            <a:ahLst/>
            <a:cxnLst/>
            <a:rect l="0" t="0" r="0" b="0"/>
            <a:pathLst>
              <a:path w="228601" h="228601">
                <a:moveTo>
                  <a:pt x="121444" y="21431"/>
                </a:moveTo>
                <a:lnTo>
                  <a:pt x="121444" y="14288"/>
                </a:lnTo>
                <a:lnTo>
                  <a:pt x="114300" y="14288"/>
                </a:lnTo>
                <a:lnTo>
                  <a:pt x="114300" y="7144"/>
                </a:lnTo>
                <a:lnTo>
                  <a:pt x="107157" y="7144"/>
                </a:lnTo>
                <a:lnTo>
                  <a:pt x="100013" y="0"/>
                </a:lnTo>
                <a:lnTo>
                  <a:pt x="85725" y="0"/>
                </a:lnTo>
                <a:lnTo>
                  <a:pt x="78582" y="0"/>
                </a:lnTo>
                <a:lnTo>
                  <a:pt x="71438" y="7144"/>
                </a:lnTo>
                <a:lnTo>
                  <a:pt x="50007" y="21431"/>
                </a:lnTo>
                <a:lnTo>
                  <a:pt x="35719" y="42863"/>
                </a:lnTo>
                <a:lnTo>
                  <a:pt x="14288" y="71438"/>
                </a:lnTo>
                <a:lnTo>
                  <a:pt x="7144" y="107156"/>
                </a:lnTo>
                <a:lnTo>
                  <a:pt x="0" y="142875"/>
                </a:lnTo>
                <a:lnTo>
                  <a:pt x="7144" y="178594"/>
                </a:lnTo>
                <a:lnTo>
                  <a:pt x="28575" y="207169"/>
                </a:lnTo>
                <a:lnTo>
                  <a:pt x="57150" y="221456"/>
                </a:lnTo>
                <a:lnTo>
                  <a:pt x="92869" y="228600"/>
                </a:lnTo>
                <a:lnTo>
                  <a:pt x="135732" y="214313"/>
                </a:lnTo>
                <a:lnTo>
                  <a:pt x="171450" y="192881"/>
                </a:lnTo>
                <a:lnTo>
                  <a:pt x="207169" y="164306"/>
                </a:lnTo>
                <a:lnTo>
                  <a:pt x="228600" y="121444"/>
                </a:lnTo>
                <a:lnTo>
                  <a:pt x="228600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486275" y="814387"/>
            <a:ext cx="150020" cy="157164"/>
          </a:xfrm>
          <a:custGeom>
            <a:avLst/>
            <a:gdLst/>
            <a:ahLst/>
            <a:cxnLst/>
            <a:rect l="0" t="0" r="0" b="0"/>
            <a:pathLst>
              <a:path w="150020" h="157164">
                <a:moveTo>
                  <a:pt x="35719" y="14288"/>
                </a:moveTo>
                <a:lnTo>
                  <a:pt x="28575" y="28575"/>
                </a:lnTo>
                <a:lnTo>
                  <a:pt x="14288" y="50007"/>
                </a:lnTo>
                <a:lnTo>
                  <a:pt x="7144" y="78582"/>
                </a:lnTo>
                <a:lnTo>
                  <a:pt x="0" y="107157"/>
                </a:lnTo>
                <a:lnTo>
                  <a:pt x="7144" y="135732"/>
                </a:lnTo>
                <a:lnTo>
                  <a:pt x="21432" y="150019"/>
                </a:lnTo>
                <a:lnTo>
                  <a:pt x="50007" y="157163"/>
                </a:lnTo>
                <a:lnTo>
                  <a:pt x="78582" y="150019"/>
                </a:lnTo>
                <a:lnTo>
                  <a:pt x="114300" y="135732"/>
                </a:lnTo>
                <a:lnTo>
                  <a:pt x="135732" y="114300"/>
                </a:lnTo>
                <a:lnTo>
                  <a:pt x="150019" y="85725"/>
                </a:lnTo>
                <a:lnTo>
                  <a:pt x="150019" y="57150"/>
                </a:lnTo>
                <a:lnTo>
                  <a:pt x="142875" y="28575"/>
                </a:lnTo>
                <a:lnTo>
                  <a:pt x="114300" y="7144"/>
                </a:lnTo>
                <a:lnTo>
                  <a:pt x="85725" y="0"/>
                </a:lnTo>
                <a:lnTo>
                  <a:pt x="57150" y="7144"/>
                </a:lnTo>
                <a:lnTo>
                  <a:pt x="28575" y="14288"/>
                </a:lnTo>
                <a:lnTo>
                  <a:pt x="14288" y="28575"/>
                </a:lnTo>
                <a:lnTo>
                  <a:pt x="14288" y="42863"/>
                </a:lnTo>
                <a:lnTo>
                  <a:pt x="21432" y="57150"/>
                </a:lnTo>
                <a:lnTo>
                  <a:pt x="42863" y="71438"/>
                </a:lnTo>
                <a:lnTo>
                  <a:pt x="64294" y="78582"/>
                </a:lnTo>
                <a:lnTo>
                  <a:pt x="92869" y="71438"/>
                </a:lnTo>
                <a:lnTo>
                  <a:pt x="121444" y="64294"/>
                </a:lnTo>
                <a:lnTo>
                  <a:pt x="150019" y="50007"/>
                </a:lnTo>
                <a:lnTo>
                  <a:pt x="150019" y="500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679157" y="571500"/>
            <a:ext cx="292895" cy="378620"/>
          </a:xfrm>
          <a:custGeom>
            <a:avLst/>
            <a:gdLst/>
            <a:ahLst/>
            <a:cxnLst/>
            <a:rect l="0" t="0" r="0" b="0"/>
            <a:pathLst>
              <a:path w="292895" h="378620">
                <a:moveTo>
                  <a:pt x="7143" y="214312"/>
                </a:moveTo>
                <a:lnTo>
                  <a:pt x="7143" y="214312"/>
                </a:lnTo>
                <a:lnTo>
                  <a:pt x="0" y="228600"/>
                </a:lnTo>
                <a:lnTo>
                  <a:pt x="0" y="250031"/>
                </a:lnTo>
                <a:lnTo>
                  <a:pt x="0" y="271462"/>
                </a:lnTo>
                <a:lnTo>
                  <a:pt x="0" y="300037"/>
                </a:lnTo>
                <a:lnTo>
                  <a:pt x="0" y="321469"/>
                </a:lnTo>
                <a:lnTo>
                  <a:pt x="0" y="342900"/>
                </a:lnTo>
                <a:lnTo>
                  <a:pt x="7143" y="364331"/>
                </a:lnTo>
                <a:lnTo>
                  <a:pt x="7143" y="371475"/>
                </a:lnTo>
                <a:lnTo>
                  <a:pt x="14287" y="378619"/>
                </a:lnTo>
                <a:lnTo>
                  <a:pt x="21431" y="371475"/>
                </a:lnTo>
                <a:lnTo>
                  <a:pt x="28575" y="357187"/>
                </a:lnTo>
                <a:lnTo>
                  <a:pt x="35718" y="342900"/>
                </a:lnTo>
                <a:lnTo>
                  <a:pt x="42862" y="314325"/>
                </a:lnTo>
                <a:lnTo>
                  <a:pt x="57150" y="300037"/>
                </a:lnTo>
                <a:lnTo>
                  <a:pt x="57150" y="292894"/>
                </a:lnTo>
                <a:lnTo>
                  <a:pt x="71437" y="285750"/>
                </a:lnTo>
                <a:lnTo>
                  <a:pt x="78581" y="292894"/>
                </a:lnTo>
                <a:lnTo>
                  <a:pt x="85725" y="300037"/>
                </a:lnTo>
                <a:lnTo>
                  <a:pt x="92868" y="321469"/>
                </a:lnTo>
                <a:lnTo>
                  <a:pt x="107156" y="335756"/>
                </a:lnTo>
                <a:lnTo>
                  <a:pt x="114300" y="350044"/>
                </a:lnTo>
                <a:lnTo>
                  <a:pt x="128587" y="357187"/>
                </a:lnTo>
                <a:lnTo>
                  <a:pt x="142875" y="357187"/>
                </a:lnTo>
                <a:lnTo>
                  <a:pt x="157162" y="357187"/>
                </a:lnTo>
                <a:lnTo>
                  <a:pt x="171450" y="342900"/>
                </a:lnTo>
                <a:lnTo>
                  <a:pt x="192881" y="314325"/>
                </a:lnTo>
                <a:lnTo>
                  <a:pt x="200025" y="278606"/>
                </a:lnTo>
                <a:lnTo>
                  <a:pt x="214313" y="235744"/>
                </a:lnTo>
                <a:lnTo>
                  <a:pt x="221456" y="178594"/>
                </a:lnTo>
                <a:lnTo>
                  <a:pt x="228600" y="121444"/>
                </a:lnTo>
                <a:lnTo>
                  <a:pt x="235744" y="71437"/>
                </a:lnTo>
                <a:lnTo>
                  <a:pt x="235744" y="28575"/>
                </a:lnTo>
                <a:lnTo>
                  <a:pt x="228600" y="7144"/>
                </a:lnTo>
                <a:lnTo>
                  <a:pt x="228600" y="0"/>
                </a:lnTo>
                <a:lnTo>
                  <a:pt x="214313" y="7144"/>
                </a:lnTo>
                <a:lnTo>
                  <a:pt x="207169" y="21431"/>
                </a:lnTo>
                <a:lnTo>
                  <a:pt x="200025" y="42862"/>
                </a:lnTo>
                <a:lnTo>
                  <a:pt x="200025" y="78581"/>
                </a:lnTo>
                <a:lnTo>
                  <a:pt x="200025" y="128587"/>
                </a:lnTo>
                <a:lnTo>
                  <a:pt x="207169" y="171450"/>
                </a:lnTo>
                <a:lnTo>
                  <a:pt x="214313" y="228600"/>
                </a:lnTo>
                <a:lnTo>
                  <a:pt x="235744" y="278606"/>
                </a:lnTo>
                <a:lnTo>
                  <a:pt x="250031" y="321469"/>
                </a:lnTo>
                <a:lnTo>
                  <a:pt x="264319" y="350044"/>
                </a:lnTo>
                <a:lnTo>
                  <a:pt x="285750" y="371475"/>
                </a:lnTo>
                <a:lnTo>
                  <a:pt x="292894" y="378619"/>
                </a:lnTo>
                <a:lnTo>
                  <a:pt x="285750" y="371475"/>
                </a:lnTo>
                <a:lnTo>
                  <a:pt x="278606" y="357187"/>
                </a:lnTo>
                <a:lnTo>
                  <a:pt x="250031" y="328612"/>
                </a:lnTo>
                <a:lnTo>
                  <a:pt x="214313" y="292894"/>
                </a:lnTo>
                <a:lnTo>
                  <a:pt x="214313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700588" y="750094"/>
            <a:ext cx="392908" cy="7144"/>
          </a:xfrm>
          <a:custGeom>
            <a:avLst/>
            <a:gdLst/>
            <a:ahLst/>
            <a:cxnLst/>
            <a:rect l="0" t="0" r="0" b="0"/>
            <a:pathLst>
              <a:path w="392908" h="7144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28575" y="0"/>
                </a:lnTo>
                <a:lnTo>
                  <a:pt x="71437" y="0"/>
                </a:lnTo>
                <a:lnTo>
                  <a:pt x="128587" y="0"/>
                </a:lnTo>
                <a:lnTo>
                  <a:pt x="200025" y="7143"/>
                </a:lnTo>
                <a:lnTo>
                  <a:pt x="278607" y="0"/>
                </a:lnTo>
                <a:lnTo>
                  <a:pt x="342900" y="0"/>
                </a:lnTo>
                <a:lnTo>
                  <a:pt x="392907" y="0"/>
                </a:lnTo>
                <a:lnTo>
                  <a:pt x="3929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507331" y="2100263"/>
            <a:ext cx="500064" cy="171451"/>
          </a:xfrm>
          <a:custGeom>
            <a:avLst/>
            <a:gdLst/>
            <a:ahLst/>
            <a:cxnLst/>
            <a:rect l="0" t="0" r="0" b="0"/>
            <a:pathLst>
              <a:path w="500064" h="171451">
                <a:moveTo>
                  <a:pt x="0" y="164306"/>
                </a:move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71450"/>
                </a:lnTo>
                <a:lnTo>
                  <a:pt x="7144" y="171450"/>
                </a:lnTo>
                <a:lnTo>
                  <a:pt x="28575" y="171450"/>
                </a:lnTo>
                <a:lnTo>
                  <a:pt x="64294" y="150018"/>
                </a:lnTo>
                <a:lnTo>
                  <a:pt x="128588" y="128587"/>
                </a:lnTo>
                <a:lnTo>
                  <a:pt x="207169" y="92868"/>
                </a:lnTo>
                <a:lnTo>
                  <a:pt x="292894" y="57150"/>
                </a:lnTo>
                <a:lnTo>
                  <a:pt x="378619" y="28575"/>
                </a:lnTo>
                <a:lnTo>
                  <a:pt x="450057" y="14287"/>
                </a:lnTo>
                <a:lnTo>
                  <a:pt x="500063" y="0"/>
                </a:lnTo>
                <a:lnTo>
                  <a:pt x="5000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193131" y="1950244"/>
            <a:ext cx="142876" cy="407195"/>
          </a:xfrm>
          <a:custGeom>
            <a:avLst/>
            <a:gdLst/>
            <a:ahLst/>
            <a:cxnLst/>
            <a:rect l="0" t="0" r="0" b="0"/>
            <a:pathLst>
              <a:path w="142876" h="407195">
                <a:moveTo>
                  <a:pt x="142875" y="78581"/>
                </a:moveTo>
                <a:lnTo>
                  <a:pt x="142875" y="71437"/>
                </a:lnTo>
                <a:lnTo>
                  <a:pt x="142875" y="64294"/>
                </a:lnTo>
                <a:lnTo>
                  <a:pt x="142875" y="50006"/>
                </a:lnTo>
                <a:lnTo>
                  <a:pt x="135732" y="35719"/>
                </a:lnTo>
                <a:lnTo>
                  <a:pt x="135732" y="28575"/>
                </a:lnTo>
                <a:lnTo>
                  <a:pt x="128588" y="14287"/>
                </a:lnTo>
                <a:lnTo>
                  <a:pt x="114300" y="0"/>
                </a:lnTo>
                <a:lnTo>
                  <a:pt x="107157" y="0"/>
                </a:lnTo>
                <a:lnTo>
                  <a:pt x="92869" y="0"/>
                </a:lnTo>
                <a:lnTo>
                  <a:pt x="78582" y="0"/>
                </a:lnTo>
                <a:lnTo>
                  <a:pt x="57150" y="14287"/>
                </a:lnTo>
                <a:lnTo>
                  <a:pt x="50007" y="28575"/>
                </a:lnTo>
                <a:lnTo>
                  <a:pt x="35719" y="50006"/>
                </a:lnTo>
                <a:lnTo>
                  <a:pt x="28575" y="78581"/>
                </a:lnTo>
                <a:lnTo>
                  <a:pt x="28575" y="107156"/>
                </a:lnTo>
                <a:lnTo>
                  <a:pt x="35719" y="142875"/>
                </a:lnTo>
                <a:lnTo>
                  <a:pt x="50007" y="178594"/>
                </a:lnTo>
                <a:lnTo>
                  <a:pt x="57150" y="221456"/>
                </a:lnTo>
                <a:lnTo>
                  <a:pt x="71438" y="264319"/>
                </a:lnTo>
                <a:lnTo>
                  <a:pt x="78582" y="307181"/>
                </a:lnTo>
                <a:lnTo>
                  <a:pt x="85725" y="342900"/>
                </a:lnTo>
                <a:lnTo>
                  <a:pt x="78582" y="378619"/>
                </a:lnTo>
                <a:lnTo>
                  <a:pt x="71438" y="400050"/>
                </a:lnTo>
                <a:lnTo>
                  <a:pt x="57150" y="407194"/>
                </a:lnTo>
                <a:lnTo>
                  <a:pt x="35719" y="400050"/>
                </a:lnTo>
                <a:lnTo>
                  <a:pt x="21432" y="385762"/>
                </a:lnTo>
                <a:lnTo>
                  <a:pt x="0" y="357187"/>
                </a:lnTo>
                <a:lnTo>
                  <a:pt x="0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128838" y="2207419"/>
            <a:ext cx="207169" cy="21432"/>
          </a:xfrm>
          <a:custGeom>
            <a:avLst/>
            <a:gdLst/>
            <a:ahLst/>
            <a:cxnLst/>
            <a:rect l="0" t="0" r="0" b="0"/>
            <a:pathLst>
              <a:path w="207169" h="21432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14287" y="21431"/>
                </a:lnTo>
                <a:lnTo>
                  <a:pt x="21431" y="21431"/>
                </a:lnTo>
                <a:lnTo>
                  <a:pt x="50006" y="21431"/>
                </a:lnTo>
                <a:lnTo>
                  <a:pt x="78581" y="21431"/>
                </a:lnTo>
                <a:lnTo>
                  <a:pt x="114300" y="21431"/>
                </a:lnTo>
                <a:lnTo>
                  <a:pt x="150018" y="14287"/>
                </a:lnTo>
                <a:lnTo>
                  <a:pt x="178593" y="7144"/>
                </a:lnTo>
                <a:lnTo>
                  <a:pt x="192881" y="7144"/>
                </a:lnTo>
                <a:lnTo>
                  <a:pt x="207168" y="0"/>
                </a:lnTo>
                <a:lnTo>
                  <a:pt x="2071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400300" y="2200275"/>
            <a:ext cx="21432" cy="107157"/>
          </a:xfrm>
          <a:custGeom>
            <a:avLst/>
            <a:gdLst/>
            <a:ahLst/>
            <a:cxnLst/>
            <a:rect l="0" t="0" r="0" b="0"/>
            <a:pathLst>
              <a:path w="21432" h="107157">
                <a:moveTo>
                  <a:pt x="21431" y="0"/>
                </a:moveTo>
                <a:lnTo>
                  <a:pt x="21431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21431"/>
                </a:lnTo>
                <a:lnTo>
                  <a:pt x="14288" y="35719"/>
                </a:lnTo>
                <a:lnTo>
                  <a:pt x="7144" y="57150"/>
                </a:lnTo>
                <a:lnTo>
                  <a:pt x="7144" y="71438"/>
                </a:lnTo>
                <a:lnTo>
                  <a:pt x="0" y="92869"/>
                </a:lnTo>
                <a:lnTo>
                  <a:pt x="0" y="100013"/>
                </a:lnTo>
                <a:lnTo>
                  <a:pt x="0" y="107156"/>
                </a:lnTo>
                <a:lnTo>
                  <a:pt x="0" y="100013"/>
                </a:lnTo>
                <a:lnTo>
                  <a:pt x="0" y="85725"/>
                </a:lnTo>
                <a:lnTo>
                  <a:pt x="0" y="71438"/>
                </a:lnTo>
                <a:lnTo>
                  <a:pt x="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357438" y="2078831"/>
            <a:ext cx="42863" cy="42864"/>
          </a:xfrm>
          <a:custGeom>
            <a:avLst/>
            <a:gdLst/>
            <a:ahLst/>
            <a:cxnLst/>
            <a:rect l="0" t="0" r="0" b="0"/>
            <a:pathLst>
              <a:path w="42863" h="42864">
                <a:moveTo>
                  <a:pt x="28575" y="42863"/>
                </a:moveTo>
                <a:lnTo>
                  <a:pt x="21431" y="42863"/>
                </a:lnTo>
                <a:lnTo>
                  <a:pt x="14287" y="35719"/>
                </a:lnTo>
                <a:lnTo>
                  <a:pt x="7143" y="21432"/>
                </a:lnTo>
                <a:lnTo>
                  <a:pt x="0" y="21432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21431" y="7144"/>
                </a:lnTo>
                <a:lnTo>
                  <a:pt x="28575" y="7144"/>
                </a:lnTo>
                <a:lnTo>
                  <a:pt x="42862" y="0"/>
                </a:lnTo>
                <a:lnTo>
                  <a:pt x="428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500313" y="1943100"/>
            <a:ext cx="28576" cy="371476"/>
          </a:xfrm>
          <a:custGeom>
            <a:avLst/>
            <a:gdLst/>
            <a:ahLst/>
            <a:cxnLst/>
            <a:rect l="0" t="0" r="0" b="0"/>
            <a:pathLst>
              <a:path w="28576" h="37147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71438"/>
                </a:lnTo>
                <a:lnTo>
                  <a:pt x="7144" y="114300"/>
                </a:lnTo>
                <a:lnTo>
                  <a:pt x="7144" y="164306"/>
                </a:lnTo>
                <a:lnTo>
                  <a:pt x="14287" y="214313"/>
                </a:lnTo>
                <a:lnTo>
                  <a:pt x="14287" y="264319"/>
                </a:lnTo>
                <a:lnTo>
                  <a:pt x="14287" y="307181"/>
                </a:lnTo>
                <a:lnTo>
                  <a:pt x="21431" y="335756"/>
                </a:lnTo>
                <a:lnTo>
                  <a:pt x="21431" y="364331"/>
                </a:lnTo>
                <a:lnTo>
                  <a:pt x="21431" y="371475"/>
                </a:lnTo>
                <a:lnTo>
                  <a:pt x="28575" y="364331"/>
                </a:lnTo>
                <a:lnTo>
                  <a:pt x="28575" y="350044"/>
                </a:lnTo>
                <a:lnTo>
                  <a:pt x="28575" y="3500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586038" y="2135981"/>
            <a:ext cx="157163" cy="164308"/>
          </a:xfrm>
          <a:custGeom>
            <a:avLst/>
            <a:gdLst/>
            <a:ahLst/>
            <a:cxnLst/>
            <a:rect l="0" t="0" r="0" b="0"/>
            <a:pathLst>
              <a:path w="157163" h="164308">
                <a:moveTo>
                  <a:pt x="14287" y="64294"/>
                </a:moveTo>
                <a:lnTo>
                  <a:pt x="14287" y="71438"/>
                </a:lnTo>
                <a:lnTo>
                  <a:pt x="14287" y="71438"/>
                </a:lnTo>
                <a:lnTo>
                  <a:pt x="14287" y="78582"/>
                </a:lnTo>
                <a:lnTo>
                  <a:pt x="21431" y="78582"/>
                </a:lnTo>
                <a:lnTo>
                  <a:pt x="28575" y="78582"/>
                </a:lnTo>
                <a:lnTo>
                  <a:pt x="42862" y="71438"/>
                </a:lnTo>
                <a:lnTo>
                  <a:pt x="57150" y="64294"/>
                </a:lnTo>
                <a:lnTo>
                  <a:pt x="64294" y="50007"/>
                </a:lnTo>
                <a:lnTo>
                  <a:pt x="71437" y="35719"/>
                </a:lnTo>
                <a:lnTo>
                  <a:pt x="85725" y="21432"/>
                </a:lnTo>
                <a:lnTo>
                  <a:pt x="85725" y="7144"/>
                </a:lnTo>
                <a:lnTo>
                  <a:pt x="78581" y="0"/>
                </a:lnTo>
                <a:lnTo>
                  <a:pt x="64294" y="0"/>
                </a:lnTo>
                <a:lnTo>
                  <a:pt x="50006" y="14288"/>
                </a:lnTo>
                <a:lnTo>
                  <a:pt x="35719" y="42863"/>
                </a:lnTo>
                <a:lnTo>
                  <a:pt x="14287" y="71438"/>
                </a:lnTo>
                <a:lnTo>
                  <a:pt x="7144" y="107157"/>
                </a:lnTo>
                <a:lnTo>
                  <a:pt x="0" y="128588"/>
                </a:lnTo>
                <a:lnTo>
                  <a:pt x="7144" y="150019"/>
                </a:lnTo>
                <a:lnTo>
                  <a:pt x="21431" y="157163"/>
                </a:lnTo>
                <a:lnTo>
                  <a:pt x="50006" y="164307"/>
                </a:lnTo>
                <a:lnTo>
                  <a:pt x="78581" y="157163"/>
                </a:lnTo>
                <a:lnTo>
                  <a:pt x="107156" y="135732"/>
                </a:lnTo>
                <a:lnTo>
                  <a:pt x="128587" y="114300"/>
                </a:lnTo>
                <a:lnTo>
                  <a:pt x="157162" y="78582"/>
                </a:lnTo>
                <a:lnTo>
                  <a:pt x="157162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943225" y="1885950"/>
            <a:ext cx="285751" cy="357189"/>
          </a:xfrm>
          <a:custGeom>
            <a:avLst/>
            <a:gdLst/>
            <a:ahLst/>
            <a:cxnLst/>
            <a:rect l="0" t="0" r="0" b="0"/>
            <a:pathLst>
              <a:path w="285751" h="357189">
                <a:moveTo>
                  <a:pt x="114300" y="178594"/>
                </a:moveTo>
                <a:lnTo>
                  <a:pt x="114300" y="171450"/>
                </a:lnTo>
                <a:lnTo>
                  <a:pt x="107157" y="157163"/>
                </a:lnTo>
                <a:lnTo>
                  <a:pt x="107157" y="142875"/>
                </a:lnTo>
                <a:lnTo>
                  <a:pt x="100013" y="135731"/>
                </a:lnTo>
                <a:lnTo>
                  <a:pt x="92869" y="128588"/>
                </a:lnTo>
                <a:lnTo>
                  <a:pt x="78582" y="142875"/>
                </a:lnTo>
                <a:lnTo>
                  <a:pt x="64294" y="164306"/>
                </a:lnTo>
                <a:lnTo>
                  <a:pt x="42863" y="200025"/>
                </a:lnTo>
                <a:lnTo>
                  <a:pt x="21432" y="235744"/>
                </a:lnTo>
                <a:lnTo>
                  <a:pt x="7144" y="278606"/>
                </a:lnTo>
                <a:lnTo>
                  <a:pt x="0" y="307181"/>
                </a:lnTo>
                <a:lnTo>
                  <a:pt x="0" y="335756"/>
                </a:lnTo>
                <a:lnTo>
                  <a:pt x="7144" y="350044"/>
                </a:lnTo>
                <a:lnTo>
                  <a:pt x="14288" y="357188"/>
                </a:lnTo>
                <a:lnTo>
                  <a:pt x="35719" y="350044"/>
                </a:lnTo>
                <a:lnTo>
                  <a:pt x="57150" y="328613"/>
                </a:lnTo>
                <a:lnTo>
                  <a:pt x="78582" y="300038"/>
                </a:lnTo>
                <a:lnTo>
                  <a:pt x="100013" y="271463"/>
                </a:lnTo>
                <a:lnTo>
                  <a:pt x="121444" y="228600"/>
                </a:lnTo>
                <a:lnTo>
                  <a:pt x="135732" y="185738"/>
                </a:lnTo>
                <a:lnTo>
                  <a:pt x="157163" y="135731"/>
                </a:lnTo>
                <a:lnTo>
                  <a:pt x="171450" y="85725"/>
                </a:lnTo>
                <a:lnTo>
                  <a:pt x="178594" y="42863"/>
                </a:lnTo>
                <a:lnTo>
                  <a:pt x="185738" y="14288"/>
                </a:lnTo>
                <a:lnTo>
                  <a:pt x="185738" y="0"/>
                </a:lnTo>
                <a:lnTo>
                  <a:pt x="178594" y="0"/>
                </a:lnTo>
                <a:lnTo>
                  <a:pt x="164307" y="14288"/>
                </a:lnTo>
                <a:lnTo>
                  <a:pt x="142875" y="42863"/>
                </a:lnTo>
                <a:lnTo>
                  <a:pt x="121444" y="85725"/>
                </a:lnTo>
                <a:lnTo>
                  <a:pt x="107157" y="135731"/>
                </a:lnTo>
                <a:lnTo>
                  <a:pt x="100013" y="185738"/>
                </a:lnTo>
                <a:lnTo>
                  <a:pt x="100013" y="228600"/>
                </a:lnTo>
                <a:lnTo>
                  <a:pt x="114300" y="271463"/>
                </a:lnTo>
                <a:lnTo>
                  <a:pt x="142875" y="300038"/>
                </a:lnTo>
                <a:lnTo>
                  <a:pt x="171450" y="321469"/>
                </a:lnTo>
                <a:lnTo>
                  <a:pt x="200025" y="328613"/>
                </a:lnTo>
                <a:lnTo>
                  <a:pt x="235744" y="328613"/>
                </a:lnTo>
                <a:lnTo>
                  <a:pt x="264319" y="314325"/>
                </a:lnTo>
                <a:lnTo>
                  <a:pt x="285750" y="285750"/>
                </a:lnTo>
                <a:lnTo>
                  <a:pt x="28575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171825" y="2000250"/>
            <a:ext cx="171451" cy="192882"/>
          </a:xfrm>
          <a:custGeom>
            <a:avLst/>
            <a:gdLst/>
            <a:ahLst/>
            <a:cxnLst/>
            <a:rect l="0" t="0" r="0" b="0"/>
            <a:pathLst>
              <a:path w="171451" h="192882">
                <a:moveTo>
                  <a:pt x="0" y="78581"/>
                </a:moveTo>
                <a:lnTo>
                  <a:pt x="0" y="85725"/>
                </a:lnTo>
                <a:lnTo>
                  <a:pt x="7144" y="85725"/>
                </a:lnTo>
                <a:lnTo>
                  <a:pt x="21432" y="92869"/>
                </a:lnTo>
                <a:lnTo>
                  <a:pt x="35719" y="92869"/>
                </a:lnTo>
                <a:lnTo>
                  <a:pt x="57150" y="92869"/>
                </a:lnTo>
                <a:lnTo>
                  <a:pt x="85725" y="85725"/>
                </a:lnTo>
                <a:lnTo>
                  <a:pt x="114300" y="78581"/>
                </a:lnTo>
                <a:lnTo>
                  <a:pt x="135732" y="64294"/>
                </a:lnTo>
                <a:lnTo>
                  <a:pt x="157163" y="50006"/>
                </a:lnTo>
                <a:lnTo>
                  <a:pt x="164307" y="35719"/>
                </a:lnTo>
                <a:lnTo>
                  <a:pt x="171450" y="21431"/>
                </a:lnTo>
                <a:lnTo>
                  <a:pt x="164307" y="7144"/>
                </a:lnTo>
                <a:lnTo>
                  <a:pt x="142875" y="0"/>
                </a:lnTo>
                <a:lnTo>
                  <a:pt x="121444" y="7144"/>
                </a:lnTo>
                <a:lnTo>
                  <a:pt x="92869" y="21431"/>
                </a:lnTo>
                <a:lnTo>
                  <a:pt x="57150" y="42863"/>
                </a:lnTo>
                <a:lnTo>
                  <a:pt x="28575" y="71438"/>
                </a:lnTo>
                <a:lnTo>
                  <a:pt x="7144" y="107156"/>
                </a:lnTo>
                <a:lnTo>
                  <a:pt x="0" y="135731"/>
                </a:lnTo>
                <a:lnTo>
                  <a:pt x="7144" y="164306"/>
                </a:lnTo>
                <a:lnTo>
                  <a:pt x="21432" y="185738"/>
                </a:lnTo>
                <a:lnTo>
                  <a:pt x="50007" y="192881"/>
                </a:lnTo>
                <a:lnTo>
                  <a:pt x="85725" y="192881"/>
                </a:lnTo>
                <a:lnTo>
                  <a:pt x="121444" y="178594"/>
                </a:lnTo>
                <a:lnTo>
                  <a:pt x="164307" y="164306"/>
                </a:lnTo>
                <a:lnTo>
                  <a:pt x="164307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357563" y="1971675"/>
            <a:ext cx="178595" cy="178595"/>
          </a:xfrm>
          <a:custGeom>
            <a:avLst/>
            <a:gdLst/>
            <a:ahLst/>
            <a:cxnLst/>
            <a:rect l="0" t="0" r="0" b="0"/>
            <a:pathLst>
              <a:path w="178595" h="178595">
                <a:moveTo>
                  <a:pt x="85725" y="0"/>
                </a:moveTo>
                <a:lnTo>
                  <a:pt x="71437" y="0"/>
                </a:lnTo>
                <a:lnTo>
                  <a:pt x="64294" y="7144"/>
                </a:lnTo>
                <a:lnTo>
                  <a:pt x="50006" y="7144"/>
                </a:lnTo>
                <a:lnTo>
                  <a:pt x="42862" y="14288"/>
                </a:lnTo>
                <a:lnTo>
                  <a:pt x="35719" y="21431"/>
                </a:lnTo>
                <a:lnTo>
                  <a:pt x="50006" y="28575"/>
                </a:lnTo>
                <a:lnTo>
                  <a:pt x="64294" y="42863"/>
                </a:lnTo>
                <a:lnTo>
                  <a:pt x="92869" y="50006"/>
                </a:lnTo>
                <a:lnTo>
                  <a:pt x="121444" y="57150"/>
                </a:lnTo>
                <a:lnTo>
                  <a:pt x="150019" y="64294"/>
                </a:lnTo>
                <a:lnTo>
                  <a:pt x="171450" y="78581"/>
                </a:lnTo>
                <a:lnTo>
                  <a:pt x="178594" y="92869"/>
                </a:lnTo>
                <a:lnTo>
                  <a:pt x="171450" y="107156"/>
                </a:lnTo>
                <a:lnTo>
                  <a:pt x="142875" y="121444"/>
                </a:lnTo>
                <a:lnTo>
                  <a:pt x="114300" y="142875"/>
                </a:lnTo>
                <a:lnTo>
                  <a:pt x="71437" y="157163"/>
                </a:lnTo>
                <a:lnTo>
                  <a:pt x="42862" y="171450"/>
                </a:lnTo>
                <a:lnTo>
                  <a:pt x="14287" y="178594"/>
                </a:lnTo>
                <a:lnTo>
                  <a:pt x="0" y="178594"/>
                </a:lnTo>
                <a:lnTo>
                  <a:pt x="0" y="164306"/>
                </a:lnTo>
                <a:lnTo>
                  <a:pt x="14287" y="157163"/>
                </a:lnTo>
                <a:lnTo>
                  <a:pt x="14287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586163" y="1971675"/>
            <a:ext cx="235745" cy="128589"/>
          </a:xfrm>
          <a:custGeom>
            <a:avLst/>
            <a:gdLst/>
            <a:ahLst/>
            <a:cxnLst/>
            <a:rect l="0" t="0" r="0" b="0"/>
            <a:pathLst>
              <a:path w="235745" h="128589">
                <a:moveTo>
                  <a:pt x="50006" y="50006"/>
                </a:moveTo>
                <a:lnTo>
                  <a:pt x="42862" y="42863"/>
                </a:lnTo>
                <a:lnTo>
                  <a:pt x="42862" y="35719"/>
                </a:lnTo>
                <a:lnTo>
                  <a:pt x="35719" y="21431"/>
                </a:lnTo>
                <a:lnTo>
                  <a:pt x="28575" y="7144"/>
                </a:lnTo>
                <a:lnTo>
                  <a:pt x="28575" y="0"/>
                </a:lnTo>
                <a:lnTo>
                  <a:pt x="21431" y="7144"/>
                </a:lnTo>
                <a:lnTo>
                  <a:pt x="14287" y="21431"/>
                </a:lnTo>
                <a:lnTo>
                  <a:pt x="7144" y="35719"/>
                </a:lnTo>
                <a:lnTo>
                  <a:pt x="0" y="57150"/>
                </a:lnTo>
                <a:lnTo>
                  <a:pt x="0" y="78581"/>
                </a:lnTo>
                <a:lnTo>
                  <a:pt x="0" y="100013"/>
                </a:lnTo>
                <a:lnTo>
                  <a:pt x="0" y="114300"/>
                </a:lnTo>
                <a:lnTo>
                  <a:pt x="7144" y="121444"/>
                </a:lnTo>
                <a:lnTo>
                  <a:pt x="21431" y="121444"/>
                </a:lnTo>
                <a:lnTo>
                  <a:pt x="35719" y="121444"/>
                </a:lnTo>
                <a:lnTo>
                  <a:pt x="50006" y="114300"/>
                </a:lnTo>
                <a:lnTo>
                  <a:pt x="71437" y="100013"/>
                </a:lnTo>
                <a:lnTo>
                  <a:pt x="85725" y="78581"/>
                </a:lnTo>
                <a:lnTo>
                  <a:pt x="100012" y="57150"/>
                </a:lnTo>
                <a:lnTo>
                  <a:pt x="107156" y="35719"/>
                </a:lnTo>
                <a:lnTo>
                  <a:pt x="114300" y="21431"/>
                </a:lnTo>
                <a:lnTo>
                  <a:pt x="114300" y="21431"/>
                </a:lnTo>
                <a:lnTo>
                  <a:pt x="114300" y="21431"/>
                </a:lnTo>
                <a:lnTo>
                  <a:pt x="107156" y="35719"/>
                </a:lnTo>
                <a:lnTo>
                  <a:pt x="100012" y="50006"/>
                </a:lnTo>
                <a:lnTo>
                  <a:pt x="100012" y="71438"/>
                </a:lnTo>
                <a:lnTo>
                  <a:pt x="92869" y="92869"/>
                </a:lnTo>
                <a:lnTo>
                  <a:pt x="92869" y="107156"/>
                </a:lnTo>
                <a:lnTo>
                  <a:pt x="92869" y="121444"/>
                </a:lnTo>
                <a:lnTo>
                  <a:pt x="100012" y="128588"/>
                </a:lnTo>
                <a:lnTo>
                  <a:pt x="100012" y="128588"/>
                </a:lnTo>
                <a:lnTo>
                  <a:pt x="114300" y="128588"/>
                </a:lnTo>
                <a:lnTo>
                  <a:pt x="128587" y="114300"/>
                </a:lnTo>
                <a:lnTo>
                  <a:pt x="135731" y="92869"/>
                </a:lnTo>
                <a:lnTo>
                  <a:pt x="150019" y="71438"/>
                </a:lnTo>
                <a:lnTo>
                  <a:pt x="164306" y="42863"/>
                </a:lnTo>
                <a:lnTo>
                  <a:pt x="171450" y="28575"/>
                </a:lnTo>
                <a:lnTo>
                  <a:pt x="178594" y="14288"/>
                </a:lnTo>
                <a:lnTo>
                  <a:pt x="185737" y="7144"/>
                </a:lnTo>
                <a:lnTo>
                  <a:pt x="192881" y="0"/>
                </a:lnTo>
                <a:lnTo>
                  <a:pt x="200025" y="0"/>
                </a:lnTo>
                <a:lnTo>
                  <a:pt x="200025" y="7144"/>
                </a:lnTo>
                <a:lnTo>
                  <a:pt x="214312" y="7144"/>
                </a:lnTo>
                <a:lnTo>
                  <a:pt x="214312" y="14288"/>
                </a:lnTo>
                <a:lnTo>
                  <a:pt x="221456" y="21431"/>
                </a:lnTo>
                <a:lnTo>
                  <a:pt x="228600" y="21431"/>
                </a:lnTo>
                <a:lnTo>
                  <a:pt x="235744" y="21431"/>
                </a:lnTo>
                <a:lnTo>
                  <a:pt x="235744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807619" y="2057400"/>
            <a:ext cx="42864" cy="50007"/>
          </a:xfrm>
          <a:custGeom>
            <a:avLst/>
            <a:gdLst/>
            <a:ahLst/>
            <a:cxnLst/>
            <a:rect l="0" t="0" r="0" b="0"/>
            <a:pathLst>
              <a:path w="42864" h="50007">
                <a:moveTo>
                  <a:pt x="35719" y="0"/>
                </a:moveTo>
                <a:lnTo>
                  <a:pt x="28575" y="0"/>
                </a:lnTo>
                <a:lnTo>
                  <a:pt x="21431" y="7144"/>
                </a:lnTo>
                <a:lnTo>
                  <a:pt x="14288" y="21431"/>
                </a:lnTo>
                <a:lnTo>
                  <a:pt x="7144" y="35719"/>
                </a:lnTo>
                <a:lnTo>
                  <a:pt x="0" y="42863"/>
                </a:lnTo>
                <a:lnTo>
                  <a:pt x="0" y="50006"/>
                </a:lnTo>
                <a:lnTo>
                  <a:pt x="7144" y="50006"/>
                </a:lnTo>
                <a:lnTo>
                  <a:pt x="14288" y="50006"/>
                </a:lnTo>
                <a:lnTo>
                  <a:pt x="21431" y="42863"/>
                </a:lnTo>
                <a:lnTo>
                  <a:pt x="35719" y="35719"/>
                </a:lnTo>
                <a:lnTo>
                  <a:pt x="42863" y="14288"/>
                </a:lnTo>
                <a:lnTo>
                  <a:pt x="42863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807619" y="1907381"/>
            <a:ext cx="71439" cy="35720"/>
          </a:xfrm>
          <a:custGeom>
            <a:avLst/>
            <a:gdLst/>
            <a:ahLst/>
            <a:cxnLst/>
            <a:rect l="0" t="0" r="0" b="0"/>
            <a:pathLst>
              <a:path w="71439" h="35720">
                <a:moveTo>
                  <a:pt x="21431" y="7144"/>
                </a:moveTo>
                <a:lnTo>
                  <a:pt x="14288" y="7144"/>
                </a:lnTo>
                <a:lnTo>
                  <a:pt x="14288" y="7144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14288" y="14288"/>
                </a:lnTo>
                <a:lnTo>
                  <a:pt x="28575" y="21432"/>
                </a:lnTo>
                <a:lnTo>
                  <a:pt x="50006" y="28575"/>
                </a:lnTo>
                <a:lnTo>
                  <a:pt x="71438" y="35719"/>
                </a:lnTo>
                <a:lnTo>
                  <a:pt x="7143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871913" y="1921669"/>
            <a:ext cx="171451" cy="350045"/>
          </a:xfrm>
          <a:custGeom>
            <a:avLst/>
            <a:gdLst/>
            <a:ahLst/>
            <a:cxnLst/>
            <a:rect l="0" t="0" r="0" b="0"/>
            <a:pathLst>
              <a:path w="171451" h="350045">
                <a:moveTo>
                  <a:pt x="71437" y="78581"/>
                </a:moveTo>
                <a:lnTo>
                  <a:pt x="71437" y="71437"/>
                </a:lnTo>
                <a:lnTo>
                  <a:pt x="71437" y="71437"/>
                </a:lnTo>
                <a:lnTo>
                  <a:pt x="71437" y="71437"/>
                </a:lnTo>
                <a:lnTo>
                  <a:pt x="64294" y="78581"/>
                </a:lnTo>
                <a:lnTo>
                  <a:pt x="64294" y="85725"/>
                </a:lnTo>
                <a:lnTo>
                  <a:pt x="71437" y="100012"/>
                </a:lnTo>
                <a:lnTo>
                  <a:pt x="71437" y="121444"/>
                </a:lnTo>
                <a:lnTo>
                  <a:pt x="71437" y="150019"/>
                </a:lnTo>
                <a:lnTo>
                  <a:pt x="71437" y="178594"/>
                </a:lnTo>
                <a:lnTo>
                  <a:pt x="78581" y="214312"/>
                </a:lnTo>
                <a:lnTo>
                  <a:pt x="78581" y="250031"/>
                </a:lnTo>
                <a:lnTo>
                  <a:pt x="71437" y="292894"/>
                </a:lnTo>
                <a:lnTo>
                  <a:pt x="64294" y="321469"/>
                </a:lnTo>
                <a:lnTo>
                  <a:pt x="50006" y="342900"/>
                </a:lnTo>
                <a:lnTo>
                  <a:pt x="42862" y="350044"/>
                </a:lnTo>
                <a:lnTo>
                  <a:pt x="28575" y="350044"/>
                </a:lnTo>
                <a:lnTo>
                  <a:pt x="21431" y="335756"/>
                </a:lnTo>
                <a:lnTo>
                  <a:pt x="14287" y="307181"/>
                </a:lnTo>
                <a:lnTo>
                  <a:pt x="14287" y="271462"/>
                </a:lnTo>
                <a:lnTo>
                  <a:pt x="21431" y="214312"/>
                </a:lnTo>
                <a:lnTo>
                  <a:pt x="42862" y="157162"/>
                </a:lnTo>
                <a:lnTo>
                  <a:pt x="71437" y="100012"/>
                </a:lnTo>
                <a:lnTo>
                  <a:pt x="100012" y="57150"/>
                </a:lnTo>
                <a:lnTo>
                  <a:pt x="128587" y="21431"/>
                </a:lnTo>
                <a:lnTo>
                  <a:pt x="150019" y="0"/>
                </a:lnTo>
                <a:lnTo>
                  <a:pt x="164306" y="0"/>
                </a:lnTo>
                <a:lnTo>
                  <a:pt x="171450" y="0"/>
                </a:lnTo>
                <a:lnTo>
                  <a:pt x="164306" y="21431"/>
                </a:lnTo>
                <a:lnTo>
                  <a:pt x="135731" y="42862"/>
                </a:lnTo>
                <a:lnTo>
                  <a:pt x="107156" y="71437"/>
                </a:lnTo>
                <a:lnTo>
                  <a:pt x="71437" y="100012"/>
                </a:lnTo>
                <a:lnTo>
                  <a:pt x="35719" y="128587"/>
                </a:lnTo>
                <a:lnTo>
                  <a:pt x="14287" y="150019"/>
                </a:lnTo>
                <a:lnTo>
                  <a:pt x="0" y="164306"/>
                </a:lnTo>
                <a:lnTo>
                  <a:pt x="7144" y="164306"/>
                </a:lnTo>
                <a:lnTo>
                  <a:pt x="21431" y="157162"/>
                </a:lnTo>
                <a:lnTo>
                  <a:pt x="50006" y="128587"/>
                </a:lnTo>
                <a:lnTo>
                  <a:pt x="50006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93369" y="1750219"/>
            <a:ext cx="57151" cy="321470"/>
          </a:xfrm>
          <a:custGeom>
            <a:avLst/>
            <a:gdLst/>
            <a:ahLst/>
            <a:cxnLst/>
            <a:rect l="0" t="0" r="0" b="0"/>
            <a:pathLst>
              <a:path w="57151" h="321470">
                <a:moveTo>
                  <a:pt x="57150" y="14287"/>
                </a:moveTo>
                <a:lnTo>
                  <a:pt x="50006" y="14287"/>
                </a:lnTo>
                <a:lnTo>
                  <a:pt x="50006" y="7144"/>
                </a:lnTo>
                <a:lnTo>
                  <a:pt x="50006" y="0"/>
                </a:lnTo>
                <a:lnTo>
                  <a:pt x="50006" y="0"/>
                </a:lnTo>
                <a:lnTo>
                  <a:pt x="42863" y="0"/>
                </a:lnTo>
                <a:lnTo>
                  <a:pt x="42863" y="7144"/>
                </a:lnTo>
                <a:lnTo>
                  <a:pt x="42863" y="28575"/>
                </a:lnTo>
                <a:lnTo>
                  <a:pt x="35719" y="57150"/>
                </a:lnTo>
                <a:lnTo>
                  <a:pt x="35719" y="100012"/>
                </a:lnTo>
                <a:lnTo>
                  <a:pt x="28575" y="142875"/>
                </a:lnTo>
                <a:lnTo>
                  <a:pt x="21431" y="192881"/>
                </a:lnTo>
                <a:lnTo>
                  <a:pt x="21431" y="235744"/>
                </a:lnTo>
                <a:lnTo>
                  <a:pt x="21431" y="271462"/>
                </a:lnTo>
                <a:lnTo>
                  <a:pt x="28575" y="292894"/>
                </a:lnTo>
                <a:lnTo>
                  <a:pt x="28575" y="307181"/>
                </a:lnTo>
                <a:lnTo>
                  <a:pt x="35719" y="321469"/>
                </a:lnTo>
                <a:lnTo>
                  <a:pt x="42863" y="321469"/>
                </a:lnTo>
                <a:lnTo>
                  <a:pt x="35719" y="314325"/>
                </a:lnTo>
                <a:lnTo>
                  <a:pt x="28575" y="300037"/>
                </a:lnTo>
                <a:lnTo>
                  <a:pt x="21431" y="285750"/>
                </a:lnTo>
                <a:lnTo>
                  <a:pt x="0" y="264319"/>
                </a:lnTo>
                <a:lnTo>
                  <a:pt x="0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943350" y="1914525"/>
            <a:ext cx="200026" cy="21432"/>
          </a:xfrm>
          <a:custGeom>
            <a:avLst/>
            <a:gdLst/>
            <a:ahLst/>
            <a:cxnLst/>
            <a:rect l="0" t="0" r="0" b="0"/>
            <a:pathLst>
              <a:path w="200026" h="21432">
                <a:moveTo>
                  <a:pt x="0" y="7144"/>
                </a:moveTo>
                <a:lnTo>
                  <a:pt x="0" y="7144"/>
                </a:lnTo>
                <a:lnTo>
                  <a:pt x="7144" y="0"/>
                </a:lnTo>
                <a:lnTo>
                  <a:pt x="21432" y="0"/>
                </a:lnTo>
                <a:lnTo>
                  <a:pt x="42863" y="0"/>
                </a:lnTo>
                <a:lnTo>
                  <a:pt x="71438" y="0"/>
                </a:lnTo>
                <a:lnTo>
                  <a:pt x="107157" y="0"/>
                </a:lnTo>
                <a:lnTo>
                  <a:pt x="142875" y="0"/>
                </a:lnTo>
                <a:lnTo>
                  <a:pt x="178594" y="14288"/>
                </a:lnTo>
                <a:lnTo>
                  <a:pt x="200025" y="21431"/>
                </a:lnTo>
                <a:lnTo>
                  <a:pt x="20002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136232" y="1950244"/>
            <a:ext cx="42863" cy="114301"/>
          </a:xfrm>
          <a:custGeom>
            <a:avLst/>
            <a:gdLst/>
            <a:ahLst/>
            <a:cxnLst/>
            <a:rect l="0" t="0" r="0" b="0"/>
            <a:pathLst>
              <a:path w="42863" h="114301">
                <a:moveTo>
                  <a:pt x="42862" y="14287"/>
                </a:moveTo>
                <a:lnTo>
                  <a:pt x="42862" y="14287"/>
                </a:lnTo>
                <a:lnTo>
                  <a:pt x="28575" y="28575"/>
                </a:lnTo>
                <a:lnTo>
                  <a:pt x="21431" y="42862"/>
                </a:lnTo>
                <a:lnTo>
                  <a:pt x="14287" y="57150"/>
                </a:lnTo>
                <a:lnTo>
                  <a:pt x="7143" y="78581"/>
                </a:lnTo>
                <a:lnTo>
                  <a:pt x="7143" y="92869"/>
                </a:lnTo>
                <a:lnTo>
                  <a:pt x="7143" y="107156"/>
                </a:lnTo>
                <a:lnTo>
                  <a:pt x="7143" y="114300"/>
                </a:lnTo>
                <a:lnTo>
                  <a:pt x="14287" y="114300"/>
                </a:lnTo>
                <a:lnTo>
                  <a:pt x="21431" y="107156"/>
                </a:lnTo>
                <a:lnTo>
                  <a:pt x="28575" y="100012"/>
                </a:lnTo>
                <a:lnTo>
                  <a:pt x="28575" y="85725"/>
                </a:lnTo>
                <a:lnTo>
                  <a:pt x="28575" y="64294"/>
                </a:lnTo>
                <a:lnTo>
                  <a:pt x="21431" y="42862"/>
                </a:lnTo>
                <a:lnTo>
                  <a:pt x="14287" y="21431"/>
                </a:lnTo>
                <a:lnTo>
                  <a:pt x="7143" y="7144"/>
                </a:lnTo>
                <a:lnTo>
                  <a:pt x="7143" y="0"/>
                </a:lnTo>
                <a:lnTo>
                  <a:pt x="0" y="7144"/>
                </a:lnTo>
                <a:lnTo>
                  <a:pt x="7143" y="14287"/>
                </a:lnTo>
                <a:lnTo>
                  <a:pt x="7143" y="21431"/>
                </a:lnTo>
                <a:lnTo>
                  <a:pt x="21431" y="35719"/>
                </a:lnTo>
                <a:lnTo>
                  <a:pt x="2143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200525" y="1900238"/>
            <a:ext cx="200026" cy="142876"/>
          </a:xfrm>
          <a:custGeom>
            <a:avLst/>
            <a:gdLst/>
            <a:ahLst/>
            <a:cxnLst/>
            <a:rect l="0" t="0" r="0" b="0"/>
            <a:pathLst>
              <a:path w="200026" h="142876">
                <a:moveTo>
                  <a:pt x="28575" y="35718"/>
                </a:moveTo>
                <a:lnTo>
                  <a:pt x="28575" y="35718"/>
                </a:lnTo>
                <a:lnTo>
                  <a:pt x="28575" y="42862"/>
                </a:lnTo>
                <a:lnTo>
                  <a:pt x="28575" y="42862"/>
                </a:lnTo>
                <a:lnTo>
                  <a:pt x="28575" y="50006"/>
                </a:lnTo>
                <a:lnTo>
                  <a:pt x="21432" y="64293"/>
                </a:lnTo>
                <a:lnTo>
                  <a:pt x="14288" y="78581"/>
                </a:lnTo>
                <a:lnTo>
                  <a:pt x="14288" y="100012"/>
                </a:lnTo>
                <a:lnTo>
                  <a:pt x="7144" y="114300"/>
                </a:lnTo>
                <a:lnTo>
                  <a:pt x="7144" y="128587"/>
                </a:lnTo>
                <a:lnTo>
                  <a:pt x="0" y="142875"/>
                </a:lnTo>
                <a:lnTo>
                  <a:pt x="0" y="142875"/>
                </a:lnTo>
                <a:lnTo>
                  <a:pt x="14288" y="135731"/>
                </a:lnTo>
                <a:lnTo>
                  <a:pt x="28575" y="121443"/>
                </a:lnTo>
                <a:lnTo>
                  <a:pt x="57150" y="107156"/>
                </a:lnTo>
                <a:lnTo>
                  <a:pt x="85725" y="85725"/>
                </a:lnTo>
                <a:lnTo>
                  <a:pt x="121444" y="57150"/>
                </a:lnTo>
                <a:lnTo>
                  <a:pt x="157163" y="42862"/>
                </a:lnTo>
                <a:lnTo>
                  <a:pt x="178594" y="21431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657350" y="2664619"/>
            <a:ext cx="464345" cy="178595"/>
          </a:xfrm>
          <a:custGeom>
            <a:avLst/>
            <a:gdLst/>
            <a:ahLst/>
            <a:cxnLst/>
            <a:rect l="0" t="0" r="0" b="0"/>
            <a:pathLst>
              <a:path w="464345" h="178595">
                <a:moveTo>
                  <a:pt x="0" y="178594"/>
                </a:moveTo>
                <a:lnTo>
                  <a:pt x="0" y="178594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64306"/>
                </a:lnTo>
                <a:lnTo>
                  <a:pt x="14288" y="164306"/>
                </a:lnTo>
                <a:lnTo>
                  <a:pt x="42863" y="150019"/>
                </a:lnTo>
                <a:lnTo>
                  <a:pt x="85725" y="135731"/>
                </a:lnTo>
                <a:lnTo>
                  <a:pt x="142875" y="107156"/>
                </a:lnTo>
                <a:lnTo>
                  <a:pt x="214313" y="85725"/>
                </a:lnTo>
                <a:lnTo>
                  <a:pt x="285750" y="64294"/>
                </a:lnTo>
                <a:lnTo>
                  <a:pt x="357188" y="35719"/>
                </a:lnTo>
                <a:lnTo>
                  <a:pt x="414338" y="21431"/>
                </a:lnTo>
                <a:lnTo>
                  <a:pt x="450056" y="7144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200275" y="4043363"/>
            <a:ext cx="21432" cy="421482"/>
          </a:xfrm>
          <a:custGeom>
            <a:avLst/>
            <a:gdLst/>
            <a:ahLst/>
            <a:cxnLst/>
            <a:rect l="0" t="0" r="0" b="0"/>
            <a:pathLst>
              <a:path w="21432" h="421482">
                <a:moveTo>
                  <a:pt x="14288" y="28575"/>
                </a:moveTo>
                <a:lnTo>
                  <a:pt x="7144" y="21431"/>
                </a:lnTo>
                <a:lnTo>
                  <a:pt x="7144" y="21431"/>
                </a:ln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14287"/>
                </a:lnTo>
                <a:lnTo>
                  <a:pt x="0" y="35718"/>
                </a:lnTo>
                <a:lnTo>
                  <a:pt x="0" y="78581"/>
                </a:lnTo>
                <a:lnTo>
                  <a:pt x="0" y="121444"/>
                </a:lnTo>
                <a:lnTo>
                  <a:pt x="0" y="185737"/>
                </a:lnTo>
                <a:lnTo>
                  <a:pt x="0" y="242887"/>
                </a:lnTo>
                <a:lnTo>
                  <a:pt x="0" y="300037"/>
                </a:lnTo>
                <a:lnTo>
                  <a:pt x="7144" y="350044"/>
                </a:lnTo>
                <a:lnTo>
                  <a:pt x="7144" y="385762"/>
                </a:lnTo>
                <a:lnTo>
                  <a:pt x="14288" y="414337"/>
                </a:lnTo>
                <a:lnTo>
                  <a:pt x="14288" y="421481"/>
                </a:lnTo>
                <a:lnTo>
                  <a:pt x="14288" y="421481"/>
                </a:lnTo>
                <a:lnTo>
                  <a:pt x="21431" y="392906"/>
                </a:lnTo>
                <a:lnTo>
                  <a:pt x="21431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293144" y="4014788"/>
            <a:ext cx="42863" cy="464345"/>
          </a:xfrm>
          <a:custGeom>
            <a:avLst/>
            <a:gdLst/>
            <a:ahLst/>
            <a:cxnLst/>
            <a:rect l="0" t="0" r="0" b="0"/>
            <a:pathLst>
              <a:path w="42863" h="464345">
                <a:moveTo>
                  <a:pt x="42862" y="0"/>
                </a:moveTo>
                <a:lnTo>
                  <a:pt x="42862" y="7143"/>
                </a:lnTo>
                <a:lnTo>
                  <a:pt x="35719" y="14287"/>
                </a:lnTo>
                <a:lnTo>
                  <a:pt x="35719" y="42862"/>
                </a:lnTo>
                <a:lnTo>
                  <a:pt x="35719" y="71437"/>
                </a:lnTo>
                <a:lnTo>
                  <a:pt x="28575" y="114300"/>
                </a:lnTo>
                <a:lnTo>
                  <a:pt x="28575" y="171450"/>
                </a:lnTo>
                <a:lnTo>
                  <a:pt x="28575" y="235744"/>
                </a:lnTo>
                <a:lnTo>
                  <a:pt x="28575" y="300037"/>
                </a:lnTo>
                <a:lnTo>
                  <a:pt x="35719" y="364331"/>
                </a:lnTo>
                <a:lnTo>
                  <a:pt x="42862" y="414337"/>
                </a:lnTo>
                <a:lnTo>
                  <a:pt x="42862" y="450056"/>
                </a:lnTo>
                <a:lnTo>
                  <a:pt x="42862" y="464344"/>
                </a:lnTo>
                <a:lnTo>
                  <a:pt x="35719" y="464344"/>
                </a:lnTo>
                <a:lnTo>
                  <a:pt x="21431" y="450056"/>
                </a:lnTo>
                <a:lnTo>
                  <a:pt x="0" y="414337"/>
                </a:lnTo>
                <a:lnTo>
                  <a:pt x="0" y="4143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028825" y="4186238"/>
            <a:ext cx="421483" cy="107157"/>
          </a:xfrm>
          <a:custGeom>
            <a:avLst/>
            <a:gdLst/>
            <a:ahLst/>
            <a:cxnLst/>
            <a:rect l="0" t="0" r="0" b="0"/>
            <a:pathLst>
              <a:path w="421483" h="107157">
                <a:moveTo>
                  <a:pt x="0" y="107156"/>
                </a:moveTo>
                <a:lnTo>
                  <a:pt x="0" y="107156"/>
                </a:lnTo>
                <a:lnTo>
                  <a:pt x="14288" y="100012"/>
                </a:lnTo>
                <a:lnTo>
                  <a:pt x="42863" y="85725"/>
                </a:lnTo>
                <a:lnTo>
                  <a:pt x="78581" y="71437"/>
                </a:lnTo>
                <a:lnTo>
                  <a:pt x="135731" y="42862"/>
                </a:lnTo>
                <a:lnTo>
                  <a:pt x="192881" y="21431"/>
                </a:lnTo>
                <a:lnTo>
                  <a:pt x="257175" y="7144"/>
                </a:lnTo>
                <a:lnTo>
                  <a:pt x="314325" y="0"/>
                </a:lnTo>
                <a:lnTo>
                  <a:pt x="357188" y="0"/>
                </a:lnTo>
                <a:lnTo>
                  <a:pt x="392906" y="7144"/>
                </a:lnTo>
                <a:lnTo>
                  <a:pt x="414338" y="14287"/>
                </a:lnTo>
                <a:lnTo>
                  <a:pt x="421482" y="28575"/>
                </a:lnTo>
                <a:lnTo>
                  <a:pt x="414338" y="42862"/>
                </a:lnTo>
                <a:lnTo>
                  <a:pt x="414338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078831" y="4314825"/>
            <a:ext cx="350045" cy="64295"/>
          </a:xfrm>
          <a:custGeom>
            <a:avLst/>
            <a:gdLst/>
            <a:ahLst/>
            <a:cxnLst/>
            <a:rect l="0" t="0" r="0" b="0"/>
            <a:pathLst>
              <a:path w="350045" h="64295">
                <a:moveTo>
                  <a:pt x="0" y="57150"/>
                </a:moveTo>
                <a:lnTo>
                  <a:pt x="0" y="57150"/>
                </a:lnTo>
                <a:lnTo>
                  <a:pt x="21432" y="64294"/>
                </a:lnTo>
                <a:lnTo>
                  <a:pt x="42863" y="64294"/>
                </a:lnTo>
                <a:lnTo>
                  <a:pt x="85725" y="64294"/>
                </a:lnTo>
                <a:lnTo>
                  <a:pt x="135732" y="50007"/>
                </a:lnTo>
                <a:lnTo>
                  <a:pt x="185738" y="35719"/>
                </a:lnTo>
                <a:lnTo>
                  <a:pt x="235744" y="21432"/>
                </a:lnTo>
                <a:lnTo>
                  <a:pt x="278607" y="14288"/>
                </a:lnTo>
                <a:lnTo>
                  <a:pt x="314325" y="7144"/>
                </a:lnTo>
                <a:lnTo>
                  <a:pt x="335757" y="0"/>
                </a:lnTo>
                <a:lnTo>
                  <a:pt x="350044" y="0"/>
                </a:lnTo>
                <a:lnTo>
                  <a:pt x="3500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600325" y="4150519"/>
            <a:ext cx="28576" cy="242889"/>
          </a:xfrm>
          <a:custGeom>
            <a:avLst/>
            <a:gdLst/>
            <a:ahLst/>
            <a:cxnLst/>
            <a:rect l="0" t="0" r="0" b="0"/>
            <a:pathLst>
              <a:path w="28576" h="242889">
                <a:moveTo>
                  <a:pt x="21432" y="0"/>
                </a:moveTo>
                <a:lnTo>
                  <a:pt x="21432" y="7144"/>
                </a:lnTo>
                <a:lnTo>
                  <a:pt x="14288" y="14288"/>
                </a:lnTo>
                <a:lnTo>
                  <a:pt x="7144" y="35719"/>
                </a:lnTo>
                <a:lnTo>
                  <a:pt x="7144" y="71438"/>
                </a:lnTo>
                <a:lnTo>
                  <a:pt x="0" y="114300"/>
                </a:lnTo>
                <a:lnTo>
                  <a:pt x="0" y="150019"/>
                </a:lnTo>
                <a:lnTo>
                  <a:pt x="0" y="185738"/>
                </a:lnTo>
                <a:lnTo>
                  <a:pt x="0" y="214313"/>
                </a:lnTo>
                <a:lnTo>
                  <a:pt x="0" y="235744"/>
                </a:lnTo>
                <a:lnTo>
                  <a:pt x="0" y="242888"/>
                </a:lnTo>
                <a:lnTo>
                  <a:pt x="7144" y="235744"/>
                </a:lnTo>
                <a:lnTo>
                  <a:pt x="14288" y="214313"/>
                </a:lnTo>
                <a:lnTo>
                  <a:pt x="14288" y="178594"/>
                </a:lnTo>
                <a:lnTo>
                  <a:pt x="21432" y="135731"/>
                </a:lnTo>
                <a:lnTo>
                  <a:pt x="28575" y="78581"/>
                </a:lnTo>
                <a:lnTo>
                  <a:pt x="28575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650332" y="3943350"/>
            <a:ext cx="100013" cy="35720"/>
          </a:xfrm>
          <a:custGeom>
            <a:avLst/>
            <a:gdLst/>
            <a:ahLst/>
            <a:cxnLst/>
            <a:rect l="0" t="0" r="0" b="0"/>
            <a:pathLst>
              <a:path w="100013" h="35720">
                <a:moveTo>
                  <a:pt x="35718" y="21431"/>
                </a:moveTo>
                <a:lnTo>
                  <a:pt x="28575" y="28575"/>
                </a:lnTo>
                <a:lnTo>
                  <a:pt x="21431" y="28575"/>
                </a:lnTo>
                <a:lnTo>
                  <a:pt x="14287" y="28575"/>
                </a:lnTo>
                <a:lnTo>
                  <a:pt x="7143" y="35719"/>
                </a:lnTo>
                <a:lnTo>
                  <a:pt x="0" y="35719"/>
                </a:lnTo>
                <a:lnTo>
                  <a:pt x="0" y="35719"/>
                </a:lnTo>
                <a:lnTo>
                  <a:pt x="14287" y="28575"/>
                </a:lnTo>
                <a:lnTo>
                  <a:pt x="28575" y="28575"/>
                </a:lnTo>
                <a:lnTo>
                  <a:pt x="50006" y="14288"/>
                </a:lnTo>
                <a:lnTo>
                  <a:pt x="71437" y="7144"/>
                </a:lnTo>
                <a:lnTo>
                  <a:pt x="100012" y="0"/>
                </a:lnTo>
                <a:lnTo>
                  <a:pt x="1000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764632" y="3857625"/>
            <a:ext cx="271463" cy="557214"/>
          </a:xfrm>
          <a:custGeom>
            <a:avLst/>
            <a:gdLst/>
            <a:ahLst/>
            <a:cxnLst/>
            <a:rect l="0" t="0" r="0" b="0"/>
            <a:pathLst>
              <a:path w="271463" h="557214">
                <a:moveTo>
                  <a:pt x="271462" y="100013"/>
                </a:moveTo>
                <a:lnTo>
                  <a:pt x="264318" y="92869"/>
                </a:lnTo>
                <a:lnTo>
                  <a:pt x="257175" y="78581"/>
                </a:lnTo>
                <a:lnTo>
                  <a:pt x="250031" y="57150"/>
                </a:lnTo>
                <a:lnTo>
                  <a:pt x="235743" y="35719"/>
                </a:lnTo>
                <a:lnTo>
                  <a:pt x="221456" y="21431"/>
                </a:lnTo>
                <a:lnTo>
                  <a:pt x="207168" y="7144"/>
                </a:lnTo>
                <a:lnTo>
                  <a:pt x="185737" y="0"/>
                </a:lnTo>
                <a:lnTo>
                  <a:pt x="171450" y="14288"/>
                </a:lnTo>
                <a:lnTo>
                  <a:pt x="157162" y="42863"/>
                </a:lnTo>
                <a:lnTo>
                  <a:pt x="150018" y="78581"/>
                </a:lnTo>
                <a:lnTo>
                  <a:pt x="135731" y="128588"/>
                </a:lnTo>
                <a:lnTo>
                  <a:pt x="135731" y="178594"/>
                </a:lnTo>
                <a:lnTo>
                  <a:pt x="135731" y="235744"/>
                </a:lnTo>
                <a:lnTo>
                  <a:pt x="142875" y="300038"/>
                </a:lnTo>
                <a:lnTo>
                  <a:pt x="150018" y="357188"/>
                </a:lnTo>
                <a:lnTo>
                  <a:pt x="150018" y="414338"/>
                </a:lnTo>
                <a:lnTo>
                  <a:pt x="150018" y="464344"/>
                </a:lnTo>
                <a:lnTo>
                  <a:pt x="150018" y="507207"/>
                </a:lnTo>
                <a:lnTo>
                  <a:pt x="135731" y="535782"/>
                </a:lnTo>
                <a:lnTo>
                  <a:pt x="121443" y="557213"/>
                </a:lnTo>
                <a:lnTo>
                  <a:pt x="107156" y="557213"/>
                </a:lnTo>
                <a:lnTo>
                  <a:pt x="85725" y="535782"/>
                </a:lnTo>
                <a:lnTo>
                  <a:pt x="64293" y="500063"/>
                </a:lnTo>
                <a:lnTo>
                  <a:pt x="42862" y="442913"/>
                </a:lnTo>
                <a:lnTo>
                  <a:pt x="21431" y="392907"/>
                </a:lnTo>
                <a:lnTo>
                  <a:pt x="14287" y="342900"/>
                </a:lnTo>
                <a:lnTo>
                  <a:pt x="0" y="307182"/>
                </a:lnTo>
                <a:lnTo>
                  <a:pt x="0" y="292894"/>
                </a:lnTo>
                <a:lnTo>
                  <a:pt x="14287" y="285750"/>
                </a:lnTo>
                <a:lnTo>
                  <a:pt x="28575" y="292894"/>
                </a:lnTo>
                <a:lnTo>
                  <a:pt x="64293" y="292894"/>
                </a:lnTo>
                <a:lnTo>
                  <a:pt x="100012" y="292894"/>
                </a:lnTo>
                <a:lnTo>
                  <a:pt x="135731" y="292894"/>
                </a:lnTo>
                <a:lnTo>
                  <a:pt x="171450" y="292894"/>
                </a:lnTo>
                <a:lnTo>
                  <a:pt x="200025" y="292894"/>
                </a:lnTo>
                <a:lnTo>
                  <a:pt x="207168" y="292894"/>
                </a:lnTo>
                <a:lnTo>
                  <a:pt x="207168" y="292894"/>
                </a:lnTo>
                <a:lnTo>
                  <a:pt x="207168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357563" y="3843338"/>
            <a:ext cx="457201" cy="392907"/>
          </a:xfrm>
          <a:custGeom>
            <a:avLst/>
            <a:gdLst/>
            <a:ahLst/>
            <a:cxnLst/>
            <a:rect l="0" t="0" r="0" b="0"/>
            <a:pathLst>
              <a:path w="457201" h="392907">
                <a:moveTo>
                  <a:pt x="207169" y="114300"/>
                </a:moveTo>
                <a:lnTo>
                  <a:pt x="207169" y="121443"/>
                </a:lnTo>
                <a:lnTo>
                  <a:pt x="207169" y="121443"/>
                </a:lnTo>
                <a:lnTo>
                  <a:pt x="200025" y="121443"/>
                </a:lnTo>
                <a:lnTo>
                  <a:pt x="200025" y="128587"/>
                </a:lnTo>
                <a:lnTo>
                  <a:pt x="200025" y="128587"/>
                </a:lnTo>
                <a:lnTo>
                  <a:pt x="200025" y="128587"/>
                </a:lnTo>
                <a:lnTo>
                  <a:pt x="200025" y="128587"/>
                </a:lnTo>
                <a:lnTo>
                  <a:pt x="207169" y="121443"/>
                </a:lnTo>
                <a:lnTo>
                  <a:pt x="214312" y="114300"/>
                </a:lnTo>
                <a:lnTo>
                  <a:pt x="214312" y="107156"/>
                </a:lnTo>
                <a:lnTo>
                  <a:pt x="221456" y="100012"/>
                </a:lnTo>
                <a:lnTo>
                  <a:pt x="228600" y="92868"/>
                </a:lnTo>
                <a:lnTo>
                  <a:pt x="228600" y="78581"/>
                </a:lnTo>
                <a:lnTo>
                  <a:pt x="228600" y="71437"/>
                </a:lnTo>
                <a:lnTo>
                  <a:pt x="228600" y="64293"/>
                </a:lnTo>
                <a:lnTo>
                  <a:pt x="221456" y="50006"/>
                </a:lnTo>
                <a:lnTo>
                  <a:pt x="214312" y="42862"/>
                </a:lnTo>
                <a:lnTo>
                  <a:pt x="214312" y="35718"/>
                </a:lnTo>
                <a:lnTo>
                  <a:pt x="207169" y="21431"/>
                </a:lnTo>
                <a:lnTo>
                  <a:pt x="200025" y="7143"/>
                </a:lnTo>
                <a:lnTo>
                  <a:pt x="192881" y="0"/>
                </a:lnTo>
                <a:lnTo>
                  <a:pt x="178594" y="0"/>
                </a:lnTo>
                <a:lnTo>
                  <a:pt x="164306" y="14287"/>
                </a:lnTo>
                <a:lnTo>
                  <a:pt x="135731" y="35718"/>
                </a:lnTo>
                <a:lnTo>
                  <a:pt x="100012" y="85725"/>
                </a:lnTo>
                <a:lnTo>
                  <a:pt x="57150" y="142875"/>
                </a:lnTo>
                <a:lnTo>
                  <a:pt x="21431" y="214312"/>
                </a:lnTo>
                <a:lnTo>
                  <a:pt x="0" y="278606"/>
                </a:lnTo>
                <a:lnTo>
                  <a:pt x="0" y="335756"/>
                </a:lnTo>
                <a:lnTo>
                  <a:pt x="21431" y="378619"/>
                </a:lnTo>
                <a:lnTo>
                  <a:pt x="64294" y="392906"/>
                </a:lnTo>
                <a:lnTo>
                  <a:pt x="121444" y="392906"/>
                </a:lnTo>
                <a:lnTo>
                  <a:pt x="185737" y="385762"/>
                </a:lnTo>
                <a:lnTo>
                  <a:pt x="257175" y="364331"/>
                </a:lnTo>
                <a:lnTo>
                  <a:pt x="328612" y="335756"/>
                </a:lnTo>
                <a:lnTo>
                  <a:pt x="400050" y="300037"/>
                </a:lnTo>
                <a:lnTo>
                  <a:pt x="457200" y="257175"/>
                </a:lnTo>
                <a:lnTo>
                  <a:pt x="457200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700463" y="3914775"/>
            <a:ext cx="421482" cy="192882"/>
          </a:xfrm>
          <a:custGeom>
            <a:avLst/>
            <a:gdLst/>
            <a:ahLst/>
            <a:cxnLst/>
            <a:rect l="0" t="0" r="0" b="0"/>
            <a:pathLst>
              <a:path w="421482" h="192882">
                <a:moveTo>
                  <a:pt x="50006" y="64294"/>
                </a:moveTo>
                <a:lnTo>
                  <a:pt x="42862" y="71438"/>
                </a:lnTo>
                <a:lnTo>
                  <a:pt x="28575" y="85725"/>
                </a:lnTo>
                <a:lnTo>
                  <a:pt x="14287" y="114300"/>
                </a:lnTo>
                <a:lnTo>
                  <a:pt x="14287" y="135731"/>
                </a:lnTo>
                <a:lnTo>
                  <a:pt x="14287" y="164306"/>
                </a:lnTo>
                <a:lnTo>
                  <a:pt x="28575" y="178594"/>
                </a:lnTo>
                <a:lnTo>
                  <a:pt x="50006" y="192881"/>
                </a:lnTo>
                <a:lnTo>
                  <a:pt x="85725" y="192881"/>
                </a:lnTo>
                <a:lnTo>
                  <a:pt x="121444" y="178594"/>
                </a:lnTo>
                <a:lnTo>
                  <a:pt x="157162" y="171450"/>
                </a:lnTo>
                <a:lnTo>
                  <a:pt x="178594" y="150019"/>
                </a:lnTo>
                <a:lnTo>
                  <a:pt x="185737" y="135731"/>
                </a:lnTo>
                <a:lnTo>
                  <a:pt x="178594" y="114300"/>
                </a:lnTo>
                <a:lnTo>
                  <a:pt x="150019" y="92869"/>
                </a:lnTo>
                <a:lnTo>
                  <a:pt x="114300" y="78581"/>
                </a:lnTo>
                <a:lnTo>
                  <a:pt x="78581" y="64294"/>
                </a:lnTo>
                <a:lnTo>
                  <a:pt x="42862" y="64294"/>
                </a:lnTo>
                <a:lnTo>
                  <a:pt x="14287" y="64294"/>
                </a:lnTo>
                <a:lnTo>
                  <a:pt x="0" y="71438"/>
                </a:lnTo>
                <a:lnTo>
                  <a:pt x="0" y="78581"/>
                </a:lnTo>
                <a:lnTo>
                  <a:pt x="14287" y="78581"/>
                </a:lnTo>
                <a:lnTo>
                  <a:pt x="35719" y="78581"/>
                </a:lnTo>
                <a:lnTo>
                  <a:pt x="71437" y="71438"/>
                </a:lnTo>
                <a:lnTo>
                  <a:pt x="114300" y="57150"/>
                </a:lnTo>
                <a:lnTo>
                  <a:pt x="157162" y="42863"/>
                </a:lnTo>
                <a:lnTo>
                  <a:pt x="192881" y="28575"/>
                </a:lnTo>
                <a:lnTo>
                  <a:pt x="221456" y="14288"/>
                </a:lnTo>
                <a:lnTo>
                  <a:pt x="235744" y="0"/>
                </a:lnTo>
                <a:lnTo>
                  <a:pt x="242887" y="0"/>
                </a:lnTo>
                <a:lnTo>
                  <a:pt x="242887" y="0"/>
                </a:lnTo>
                <a:lnTo>
                  <a:pt x="235744" y="14288"/>
                </a:lnTo>
                <a:lnTo>
                  <a:pt x="228600" y="35719"/>
                </a:lnTo>
                <a:lnTo>
                  <a:pt x="214312" y="64294"/>
                </a:lnTo>
                <a:lnTo>
                  <a:pt x="200025" y="92869"/>
                </a:lnTo>
                <a:lnTo>
                  <a:pt x="200025" y="121444"/>
                </a:lnTo>
                <a:lnTo>
                  <a:pt x="200025" y="150019"/>
                </a:lnTo>
                <a:lnTo>
                  <a:pt x="200025" y="171450"/>
                </a:lnTo>
                <a:lnTo>
                  <a:pt x="207169" y="178594"/>
                </a:lnTo>
                <a:lnTo>
                  <a:pt x="214312" y="178594"/>
                </a:lnTo>
                <a:lnTo>
                  <a:pt x="228600" y="164306"/>
                </a:lnTo>
                <a:lnTo>
                  <a:pt x="250031" y="142875"/>
                </a:lnTo>
                <a:lnTo>
                  <a:pt x="264319" y="114300"/>
                </a:lnTo>
                <a:lnTo>
                  <a:pt x="285750" y="78581"/>
                </a:lnTo>
                <a:lnTo>
                  <a:pt x="307181" y="42863"/>
                </a:lnTo>
                <a:lnTo>
                  <a:pt x="328612" y="21431"/>
                </a:lnTo>
                <a:lnTo>
                  <a:pt x="342900" y="7144"/>
                </a:lnTo>
                <a:lnTo>
                  <a:pt x="357187" y="7144"/>
                </a:lnTo>
                <a:lnTo>
                  <a:pt x="357187" y="14288"/>
                </a:lnTo>
                <a:lnTo>
                  <a:pt x="357187" y="35719"/>
                </a:lnTo>
                <a:lnTo>
                  <a:pt x="350044" y="64294"/>
                </a:lnTo>
                <a:lnTo>
                  <a:pt x="350044" y="92869"/>
                </a:lnTo>
                <a:lnTo>
                  <a:pt x="350044" y="121444"/>
                </a:lnTo>
                <a:lnTo>
                  <a:pt x="357187" y="150019"/>
                </a:lnTo>
                <a:lnTo>
                  <a:pt x="371475" y="171450"/>
                </a:lnTo>
                <a:lnTo>
                  <a:pt x="385762" y="178594"/>
                </a:lnTo>
                <a:lnTo>
                  <a:pt x="400050" y="185738"/>
                </a:lnTo>
                <a:lnTo>
                  <a:pt x="421481" y="171450"/>
                </a:lnTo>
                <a:lnTo>
                  <a:pt x="421481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114800" y="3629025"/>
            <a:ext cx="314326" cy="442914"/>
          </a:xfrm>
          <a:custGeom>
            <a:avLst/>
            <a:gdLst/>
            <a:ahLst/>
            <a:cxnLst/>
            <a:rect l="0" t="0" r="0" b="0"/>
            <a:pathLst>
              <a:path w="314326" h="442914">
                <a:moveTo>
                  <a:pt x="157163" y="257175"/>
                </a:moveTo>
                <a:lnTo>
                  <a:pt x="150019" y="257175"/>
                </a:lnTo>
                <a:lnTo>
                  <a:pt x="135732" y="250031"/>
                </a:lnTo>
                <a:lnTo>
                  <a:pt x="107157" y="257175"/>
                </a:lnTo>
                <a:lnTo>
                  <a:pt x="78582" y="264319"/>
                </a:lnTo>
                <a:lnTo>
                  <a:pt x="50007" y="285750"/>
                </a:lnTo>
                <a:lnTo>
                  <a:pt x="28575" y="314325"/>
                </a:lnTo>
                <a:lnTo>
                  <a:pt x="7144" y="350044"/>
                </a:lnTo>
                <a:lnTo>
                  <a:pt x="0" y="385763"/>
                </a:lnTo>
                <a:lnTo>
                  <a:pt x="7144" y="414338"/>
                </a:lnTo>
                <a:lnTo>
                  <a:pt x="21432" y="435769"/>
                </a:lnTo>
                <a:lnTo>
                  <a:pt x="50007" y="442913"/>
                </a:lnTo>
                <a:lnTo>
                  <a:pt x="92869" y="442913"/>
                </a:lnTo>
                <a:lnTo>
                  <a:pt x="135732" y="428625"/>
                </a:lnTo>
                <a:lnTo>
                  <a:pt x="178594" y="400050"/>
                </a:lnTo>
                <a:lnTo>
                  <a:pt x="221457" y="371475"/>
                </a:lnTo>
                <a:lnTo>
                  <a:pt x="257175" y="335756"/>
                </a:lnTo>
                <a:lnTo>
                  <a:pt x="278607" y="300038"/>
                </a:lnTo>
                <a:lnTo>
                  <a:pt x="292894" y="250031"/>
                </a:lnTo>
                <a:lnTo>
                  <a:pt x="307182" y="200025"/>
                </a:lnTo>
                <a:lnTo>
                  <a:pt x="300038" y="150019"/>
                </a:lnTo>
                <a:lnTo>
                  <a:pt x="292894" y="92869"/>
                </a:lnTo>
                <a:lnTo>
                  <a:pt x="278607" y="50006"/>
                </a:lnTo>
                <a:lnTo>
                  <a:pt x="250032" y="14288"/>
                </a:lnTo>
                <a:lnTo>
                  <a:pt x="221457" y="0"/>
                </a:lnTo>
                <a:lnTo>
                  <a:pt x="178594" y="0"/>
                </a:lnTo>
                <a:lnTo>
                  <a:pt x="135732" y="14288"/>
                </a:lnTo>
                <a:lnTo>
                  <a:pt x="92869" y="50006"/>
                </a:lnTo>
                <a:lnTo>
                  <a:pt x="64294" y="92869"/>
                </a:lnTo>
                <a:lnTo>
                  <a:pt x="42863" y="142875"/>
                </a:lnTo>
                <a:lnTo>
                  <a:pt x="35719" y="200025"/>
                </a:lnTo>
                <a:lnTo>
                  <a:pt x="50007" y="257175"/>
                </a:lnTo>
                <a:lnTo>
                  <a:pt x="71438" y="314325"/>
                </a:lnTo>
                <a:lnTo>
                  <a:pt x="107157" y="357188"/>
                </a:lnTo>
                <a:lnTo>
                  <a:pt x="164307" y="392906"/>
                </a:lnTo>
                <a:lnTo>
                  <a:pt x="214313" y="421481"/>
                </a:lnTo>
                <a:lnTo>
                  <a:pt x="257175" y="435769"/>
                </a:lnTo>
                <a:lnTo>
                  <a:pt x="300038" y="442913"/>
                </a:lnTo>
                <a:lnTo>
                  <a:pt x="314325" y="442913"/>
                </a:lnTo>
                <a:lnTo>
                  <a:pt x="314325" y="435769"/>
                </a:lnTo>
                <a:lnTo>
                  <a:pt x="314325" y="4357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278982" y="4043363"/>
            <a:ext cx="1364457" cy="328613"/>
          </a:xfrm>
          <a:custGeom>
            <a:avLst/>
            <a:gdLst/>
            <a:ahLst/>
            <a:cxnLst/>
            <a:rect l="0" t="0" r="0" b="0"/>
            <a:pathLst>
              <a:path w="1364457" h="328613">
                <a:moveTo>
                  <a:pt x="0" y="328612"/>
                </a:moveTo>
                <a:lnTo>
                  <a:pt x="0" y="321469"/>
                </a:lnTo>
                <a:lnTo>
                  <a:pt x="21431" y="307181"/>
                </a:lnTo>
                <a:lnTo>
                  <a:pt x="64293" y="292894"/>
                </a:lnTo>
                <a:lnTo>
                  <a:pt x="142875" y="264319"/>
                </a:lnTo>
                <a:lnTo>
                  <a:pt x="257175" y="221456"/>
                </a:lnTo>
                <a:lnTo>
                  <a:pt x="400050" y="178594"/>
                </a:lnTo>
                <a:lnTo>
                  <a:pt x="564356" y="135731"/>
                </a:lnTo>
                <a:lnTo>
                  <a:pt x="742950" y="92868"/>
                </a:lnTo>
                <a:lnTo>
                  <a:pt x="921543" y="64293"/>
                </a:lnTo>
                <a:lnTo>
                  <a:pt x="1085850" y="35718"/>
                </a:lnTo>
                <a:lnTo>
                  <a:pt x="1228725" y="14287"/>
                </a:lnTo>
                <a:lnTo>
                  <a:pt x="1321593" y="0"/>
                </a:lnTo>
                <a:lnTo>
                  <a:pt x="1364456" y="0"/>
                </a:lnTo>
                <a:lnTo>
                  <a:pt x="1357312" y="7143"/>
                </a:lnTo>
                <a:lnTo>
                  <a:pt x="1307306" y="21431"/>
                </a:lnTo>
                <a:lnTo>
                  <a:pt x="1307306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364581" y="4686300"/>
            <a:ext cx="50008" cy="750095"/>
          </a:xfrm>
          <a:custGeom>
            <a:avLst/>
            <a:gdLst/>
            <a:ahLst/>
            <a:cxnLst/>
            <a:rect l="0" t="0" r="0" b="0"/>
            <a:pathLst>
              <a:path w="50008" h="750095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0" y="35719"/>
                </a:lnTo>
                <a:lnTo>
                  <a:pt x="0" y="50007"/>
                </a:lnTo>
                <a:lnTo>
                  <a:pt x="0" y="57150"/>
                </a:lnTo>
                <a:lnTo>
                  <a:pt x="0" y="78582"/>
                </a:lnTo>
                <a:lnTo>
                  <a:pt x="0" y="100013"/>
                </a:lnTo>
                <a:lnTo>
                  <a:pt x="0" y="135732"/>
                </a:lnTo>
                <a:lnTo>
                  <a:pt x="0" y="171450"/>
                </a:lnTo>
                <a:lnTo>
                  <a:pt x="7144" y="221456"/>
                </a:lnTo>
                <a:lnTo>
                  <a:pt x="7144" y="278606"/>
                </a:lnTo>
                <a:lnTo>
                  <a:pt x="7144" y="335756"/>
                </a:lnTo>
                <a:lnTo>
                  <a:pt x="14288" y="385763"/>
                </a:lnTo>
                <a:lnTo>
                  <a:pt x="14288" y="428625"/>
                </a:lnTo>
                <a:lnTo>
                  <a:pt x="21432" y="471488"/>
                </a:lnTo>
                <a:lnTo>
                  <a:pt x="28575" y="507206"/>
                </a:lnTo>
                <a:lnTo>
                  <a:pt x="28575" y="542925"/>
                </a:lnTo>
                <a:lnTo>
                  <a:pt x="28575" y="564356"/>
                </a:lnTo>
                <a:lnTo>
                  <a:pt x="28575" y="592931"/>
                </a:lnTo>
                <a:lnTo>
                  <a:pt x="28575" y="614363"/>
                </a:lnTo>
                <a:lnTo>
                  <a:pt x="35719" y="642938"/>
                </a:lnTo>
                <a:lnTo>
                  <a:pt x="35719" y="664369"/>
                </a:lnTo>
                <a:lnTo>
                  <a:pt x="42863" y="692944"/>
                </a:lnTo>
                <a:lnTo>
                  <a:pt x="50007" y="728663"/>
                </a:lnTo>
                <a:lnTo>
                  <a:pt x="50007" y="750094"/>
                </a:lnTo>
                <a:lnTo>
                  <a:pt x="50007" y="7500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464594" y="5593556"/>
            <a:ext cx="64295" cy="292895"/>
          </a:xfrm>
          <a:custGeom>
            <a:avLst/>
            <a:gdLst/>
            <a:ahLst/>
            <a:cxnLst/>
            <a:rect l="0" t="0" r="0" b="0"/>
            <a:pathLst>
              <a:path w="64295" h="292895">
                <a:moveTo>
                  <a:pt x="14288" y="7144"/>
                </a:moveTo>
                <a:lnTo>
                  <a:pt x="14288" y="7144"/>
                </a:ln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21432"/>
                </a:lnTo>
                <a:lnTo>
                  <a:pt x="0" y="50007"/>
                </a:lnTo>
                <a:lnTo>
                  <a:pt x="0" y="92869"/>
                </a:lnTo>
                <a:lnTo>
                  <a:pt x="0" y="135732"/>
                </a:lnTo>
                <a:lnTo>
                  <a:pt x="0" y="185738"/>
                </a:lnTo>
                <a:lnTo>
                  <a:pt x="0" y="228600"/>
                </a:lnTo>
                <a:lnTo>
                  <a:pt x="7144" y="264319"/>
                </a:lnTo>
                <a:lnTo>
                  <a:pt x="14288" y="285750"/>
                </a:lnTo>
                <a:lnTo>
                  <a:pt x="21431" y="292894"/>
                </a:lnTo>
                <a:lnTo>
                  <a:pt x="28575" y="285750"/>
                </a:lnTo>
                <a:lnTo>
                  <a:pt x="42863" y="264319"/>
                </a:lnTo>
                <a:lnTo>
                  <a:pt x="50006" y="235744"/>
                </a:lnTo>
                <a:lnTo>
                  <a:pt x="64294" y="185738"/>
                </a:lnTo>
                <a:lnTo>
                  <a:pt x="64294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557463" y="5522119"/>
            <a:ext cx="71438" cy="321470"/>
          </a:xfrm>
          <a:custGeom>
            <a:avLst/>
            <a:gdLst/>
            <a:ahLst/>
            <a:cxnLst/>
            <a:rect l="0" t="0" r="0" b="0"/>
            <a:pathLst>
              <a:path w="71438" h="321470">
                <a:moveTo>
                  <a:pt x="14287" y="0"/>
                </a:moveTo>
                <a:lnTo>
                  <a:pt x="7144" y="7144"/>
                </a:lnTo>
                <a:lnTo>
                  <a:pt x="7144" y="21431"/>
                </a:lnTo>
                <a:lnTo>
                  <a:pt x="0" y="50006"/>
                </a:lnTo>
                <a:lnTo>
                  <a:pt x="0" y="78581"/>
                </a:lnTo>
                <a:lnTo>
                  <a:pt x="7144" y="121444"/>
                </a:lnTo>
                <a:lnTo>
                  <a:pt x="7144" y="157162"/>
                </a:lnTo>
                <a:lnTo>
                  <a:pt x="14287" y="200025"/>
                </a:lnTo>
                <a:lnTo>
                  <a:pt x="28575" y="235744"/>
                </a:lnTo>
                <a:lnTo>
                  <a:pt x="42862" y="271462"/>
                </a:lnTo>
                <a:lnTo>
                  <a:pt x="50006" y="292894"/>
                </a:lnTo>
                <a:lnTo>
                  <a:pt x="64294" y="314325"/>
                </a:lnTo>
                <a:lnTo>
                  <a:pt x="71437" y="321469"/>
                </a:lnTo>
                <a:lnTo>
                  <a:pt x="71437" y="321469"/>
                </a:lnTo>
                <a:lnTo>
                  <a:pt x="64294" y="307181"/>
                </a:lnTo>
                <a:lnTo>
                  <a:pt x="42862" y="292894"/>
                </a:lnTo>
                <a:lnTo>
                  <a:pt x="42862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307431" y="5614988"/>
            <a:ext cx="364333" cy="150019"/>
          </a:xfrm>
          <a:custGeom>
            <a:avLst/>
            <a:gdLst/>
            <a:ahLst/>
            <a:cxnLst/>
            <a:rect l="0" t="0" r="0" b="0"/>
            <a:pathLst>
              <a:path w="364333" h="150019">
                <a:moveTo>
                  <a:pt x="0" y="150018"/>
                </a:moveTo>
                <a:lnTo>
                  <a:pt x="7144" y="150018"/>
                </a:lnTo>
                <a:lnTo>
                  <a:pt x="28575" y="142875"/>
                </a:lnTo>
                <a:lnTo>
                  <a:pt x="57150" y="128587"/>
                </a:lnTo>
                <a:lnTo>
                  <a:pt x="107157" y="107156"/>
                </a:lnTo>
                <a:lnTo>
                  <a:pt x="164307" y="85725"/>
                </a:lnTo>
                <a:lnTo>
                  <a:pt x="221457" y="57150"/>
                </a:lnTo>
                <a:lnTo>
                  <a:pt x="271463" y="35718"/>
                </a:lnTo>
                <a:lnTo>
                  <a:pt x="314326" y="14287"/>
                </a:lnTo>
                <a:lnTo>
                  <a:pt x="342901" y="7143"/>
                </a:lnTo>
                <a:lnTo>
                  <a:pt x="364332" y="0"/>
                </a:lnTo>
                <a:lnTo>
                  <a:pt x="364332" y="0"/>
                </a:lnTo>
                <a:lnTo>
                  <a:pt x="3643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343150" y="5743575"/>
            <a:ext cx="307183" cy="128589"/>
          </a:xfrm>
          <a:custGeom>
            <a:avLst/>
            <a:gdLst/>
            <a:ahLst/>
            <a:cxnLst/>
            <a:rect l="0" t="0" r="0" b="0"/>
            <a:pathLst>
              <a:path w="307183" h="128589">
                <a:moveTo>
                  <a:pt x="0" y="128588"/>
                </a:moveTo>
                <a:lnTo>
                  <a:pt x="14288" y="121444"/>
                </a:lnTo>
                <a:lnTo>
                  <a:pt x="42863" y="107156"/>
                </a:lnTo>
                <a:lnTo>
                  <a:pt x="85725" y="85725"/>
                </a:lnTo>
                <a:lnTo>
                  <a:pt x="135732" y="57150"/>
                </a:lnTo>
                <a:lnTo>
                  <a:pt x="185738" y="35719"/>
                </a:lnTo>
                <a:lnTo>
                  <a:pt x="228600" y="14288"/>
                </a:lnTo>
                <a:lnTo>
                  <a:pt x="271463" y="7144"/>
                </a:lnTo>
                <a:lnTo>
                  <a:pt x="300038" y="7144"/>
                </a:lnTo>
                <a:lnTo>
                  <a:pt x="307182" y="0"/>
                </a:lnTo>
                <a:lnTo>
                  <a:pt x="3071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764632" y="5543550"/>
            <a:ext cx="300038" cy="228601"/>
          </a:xfrm>
          <a:custGeom>
            <a:avLst/>
            <a:gdLst/>
            <a:ahLst/>
            <a:cxnLst/>
            <a:rect l="0" t="0" r="0" b="0"/>
            <a:pathLst>
              <a:path w="300038" h="228601">
                <a:moveTo>
                  <a:pt x="7143" y="142875"/>
                </a:moveTo>
                <a:lnTo>
                  <a:pt x="0" y="142875"/>
                </a:lnTo>
                <a:lnTo>
                  <a:pt x="0" y="150019"/>
                </a:lnTo>
                <a:lnTo>
                  <a:pt x="0" y="150019"/>
                </a:lnTo>
                <a:lnTo>
                  <a:pt x="7143" y="150019"/>
                </a:lnTo>
                <a:lnTo>
                  <a:pt x="21431" y="150019"/>
                </a:lnTo>
                <a:lnTo>
                  <a:pt x="35718" y="135731"/>
                </a:lnTo>
                <a:lnTo>
                  <a:pt x="57150" y="121444"/>
                </a:lnTo>
                <a:lnTo>
                  <a:pt x="78581" y="100013"/>
                </a:lnTo>
                <a:lnTo>
                  <a:pt x="100012" y="85725"/>
                </a:lnTo>
                <a:lnTo>
                  <a:pt x="121443" y="64294"/>
                </a:lnTo>
                <a:lnTo>
                  <a:pt x="135731" y="42863"/>
                </a:lnTo>
                <a:lnTo>
                  <a:pt x="135731" y="21431"/>
                </a:lnTo>
                <a:lnTo>
                  <a:pt x="135731" y="7144"/>
                </a:lnTo>
                <a:lnTo>
                  <a:pt x="128587" y="0"/>
                </a:lnTo>
                <a:lnTo>
                  <a:pt x="107156" y="14288"/>
                </a:lnTo>
                <a:lnTo>
                  <a:pt x="85725" y="35719"/>
                </a:lnTo>
                <a:lnTo>
                  <a:pt x="64293" y="78581"/>
                </a:lnTo>
                <a:lnTo>
                  <a:pt x="50006" y="121444"/>
                </a:lnTo>
                <a:lnTo>
                  <a:pt x="42862" y="164306"/>
                </a:lnTo>
                <a:lnTo>
                  <a:pt x="42862" y="200025"/>
                </a:lnTo>
                <a:lnTo>
                  <a:pt x="64293" y="221456"/>
                </a:lnTo>
                <a:lnTo>
                  <a:pt x="92868" y="228600"/>
                </a:lnTo>
                <a:lnTo>
                  <a:pt x="128587" y="214313"/>
                </a:lnTo>
                <a:lnTo>
                  <a:pt x="171450" y="192881"/>
                </a:lnTo>
                <a:lnTo>
                  <a:pt x="221456" y="164306"/>
                </a:lnTo>
                <a:lnTo>
                  <a:pt x="264318" y="114300"/>
                </a:lnTo>
                <a:lnTo>
                  <a:pt x="300037" y="57150"/>
                </a:lnTo>
                <a:lnTo>
                  <a:pt x="300037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028950" y="5293519"/>
            <a:ext cx="100014" cy="442913"/>
          </a:xfrm>
          <a:custGeom>
            <a:avLst/>
            <a:gdLst/>
            <a:ahLst/>
            <a:cxnLst/>
            <a:rect l="0" t="0" r="0" b="0"/>
            <a:pathLst>
              <a:path w="100014" h="442913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8575"/>
                </a:lnTo>
                <a:lnTo>
                  <a:pt x="0" y="57150"/>
                </a:lnTo>
                <a:lnTo>
                  <a:pt x="0" y="107156"/>
                </a:lnTo>
                <a:lnTo>
                  <a:pt x="0" y="171450"/>
                </a:lnTo>
                <a:lnTo>
                  <a:pt x="7144" y="242887"/>
                </a:lnTo>
                <a:lnTo>
                  <a:pt x="14288" y="314325"/>
                </a:lnTo>
                <a:lnTo>
                  <a:pt x="28575" y="371475"/>
                </a:lnTo>
                <a:lnTo>
                  <a:pt x="42863" y="421481"/>
                </a:lnTo>
                <a:lnTo>
                  <a:pt x="57150" y="442912"/>
                </a:lnTo>
                <a:lnTo>
                  <a:pt x="71438" y="442912"/>
                </a:lnTo>
                <a:lnTo>
                  <a:pt x="85725" y="421481"/>
                </a:lnTo>
                <a:lnTo>
                  <a:pt x="100013" y="385762"/>
                </a:lnTo>
                <a:lnTo>
                  <a:pt x="100013" y="328612"/>
                </a:lnTo>
                <a:lnTo>
                  <a:pt x="100013" y="3286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150394" y="5436394"/>
            <a:ext cx="142876" cy="292895"/>
          </a:xfrm>
          <a:custGeom>
            <a:avLst/>
            <a:gdLst/>
            <a:ahLst/>
            <a:cxnLst/>
            <a:rect l="0" t="0" r="0" b="0"/>
            <a:pathLst>
              <a:path w="142876" h="292895">
                <a:moveTo>
                  <a:pt x="92869" y="7144"/>
                </a:moveTo>
                <a:lnTo>
                  <a:pt x="92869" y="7144"/>
                </a:lnTo>
                <a:lnTo>
                  <a:pt x="85725" y="0"/>
                </a:lnTo>
                <a:lnTo>
                  <a:pt x="71438" y="0"/>
                </a:lnTo>
                <a:lnTo>
                  <a:pt x="57150" y="7144"/>
                </a:lnTo>
                <a:lnTo>
                  <a:pt x="35719" y="14287"/>
                </a:lnTo>
                <a:lnTo>
                  <a:pt x="21431" y="28575"/>
                </a:lnTo>
                <a:lnTo>
                  <a:pt x="7144" y="50006"/>
                </a:lnTo>
                <a:lnTo>
                  <a:pt x="14288" y="64294"/>
                </a:lnTo>
                <a:lnTo>
                  <a:pt x="21431" y="78581"/>
                </a:lnTo>
                <a:lnTo>
                  <a:pt x="42863" y="92869"/>
                </a:lnTo>
                <a:lnTo>
                  <a:pt x="71438" y="107156"/>
                </a:lnTo>
                <a:lnTo>
                  <a:pt x="100013" y="114300"/>
                </a:lnTo>
                <a:lnTo>
                  <a:pt x="128588" y="128587"/>
                </a:lnTo>
                <a:lnTo>
                  <a:pt x="142875" y="142875"/>
                </a:lnTo>
                <a:lnTo>
                  <a:pt x="142875" y="164306"/>
                </a:lnTo>
                <a:lnTo>
                  <a:pt x="128588" y="192881"/>
                </a:lnTo>
                <a:lnTo>
                  <a:pt x="100013" y="228600"/>
                </a:lnTo>
                <a:lnTo>
                  <a:pt x="64294" y="264319"/>
                </a:lnTo>
                <a:lnTo>
                  <a:pt x="28575" y="278606"/>
                </a:lnTo>
                <a:lnTo>
                  <a:pt x="7144" y="292894"/>
                </a:lnTo>
                <a:lnTo>
                  <a:pt x="0" y="285750"/>
                </a:lnTo>
                <a:lnTo>
                  <a:pt x="7144" y="264319"/>
                </a:lnTo>
                <a:lnTo>
                  <a:pt x="28575" y="228600"/>
                </a:lnTo>
                <a:lnTo>
                  <a:pt x="28575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278982" y="5386388"/>
            <a:ext cx="292894" cy="242888"/>
          </a:xfrm>
          <a:custGeom>
            <a:avLst/>
            <a:gdLst/>
            <a:ahLst/>
            <a:cxnLst/>
            <a:rect l="0" t="0" r="0" b="0"/>
            <a:pathLst>
              <a:path w="292894" h="242888">
                <a:moveTo>
                  <a:pt x="42862" y="92868"/>
                </a:moveTo>
                <a:lnTo>
                  <a:pt x="35718" y="107156"/>
                </a:lnTo>
                <a:lnTo>
                  <a:pt x="14287" y="121443"/>
                </a:lnTo>
                <a:lnTo>
                  <a:pt x="7143" y="142875"/>
                </a:lnTo>
                <a:lnTo>
                  <a:pt x="0" y="157162"/>
                </a:lnTo>
                <a:lnTo>
                  <a:pt x="7143" y="164306"/>
                </a:lnTo>
                <a:lnTo>
                  <a:pt x="35718" y="157162"/>
                </a:lnTo>
                <a:lnTo>
                  <a:pt x="64293" y="150018"/>
                </a:lnTo>
                <a:lnTo>
                  <a:pt x="107156" y="128587"/>
                </a:lnTo>
                <a:lnTo>
                  <a:pt x="150018" y="100012"/>
                </a:lnTo>
                <a:lnTo>
                  <a:pt x="192881" y="71437"/>
                </a:lnTo>
                <a:lnTo>
                  <a:pt x="228600" y="42862"/>
                </a:lnTo>
                <a:lnTo>
                  <a:pt x="250031" y="14287"/>
                </a:lnTo>
                <a:lnTo>
                  <a:pt x="250031" y="0"/>
                </a:lnTo>
                <a:lnTo>
                  <a:pt x="235743" y="7143"/>
                </a:lnTo>
                <a:lnTo>
                  <a:pt x="207168" y="21431"/>
                </a:lnTo>
                <a:lnTo>
                  <a:pt x="164306" y="57150"/>
                </a:lnTo>
                <a:lnTo>
                  <a:pt x="128587" y="92868"/>
                </a:lnTo>
                <a:lnTo>
                  <a:pt x="107156" y="142875"/>
                </a:lnTo>
                <a:lnTo>
                  <a:pt x="92868" y="178593"/>
                </a:lnTo>
                <a:lnTo>
                  <a:pt x="100012" y="207168"/>
                </a:lnTo>
                <a:lnTo>
                  <a:pt x="121443" y="235743"/>
                </a:lnTo>
                <a:lnTo>
                  <a:pt x="157162" y="242887"/>
                </a:lnTo>
                <a:lnTo>
                  <a:pt x="200025" y="242887"/>
                </a:lnTo>
                <a:lnTo>
                  <a:pt x="242887" y="228600"/>
                </a:lnTo>
                <a:lnTo>
                  <a:pt x="292893" y="207168"/>
                </a:lnTo>
                <a:lnTo>
                  <a:pt x="292893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328988" y="5836444"/>
            <a:ext cx="57151" cy="721520"/>
          </a:xfrm>
          <a:custGeom>
            <a:avLst/>
            <a:gdLst/>
            <a:ahLst/>
            <a:cxnLst/>
            <a:rect l="0" t="0" r="0" b="0"/>
            <a:pathLst>
              <a:path w="57151" h="721520">
                <a:moveTo>
                  <a:pt x="0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1431"/>
                </a:lnTo>
                <a:lnTo>
                  <a:pt x="7144" y="57150"/>
                </a:lnTo>
                <a:lnTo>
                  <a:pt x="14287" y="107156"/>
                </a:lnTo>
                <a:lnTo>
                  <a:pt x="14287" y="164306"/>
                </a:lnTo>
                <a:lnTo>
                  <a:pt x="21431" y="221456"/>
                </a:lnTo>
                <a:lnTo>
                  <a:pt x="21431" y="285750"/>
                </a:lnTo>
                <a:lnTo>
                  <a:pt x="28575" y="342900"/>
                </a:lnTo>
                <a:lnTo>
                  <a:pt x="28575" y="407194"/>
                </a:lnTo>
                <a:lnTo>
                  <a:pt x="28575" y="464344"/>
                </a:lnTo>
                <a:lnTo>
                  <a:pt x="28575" y="521494"/>
                </a:lnTo>
                <a:lnTo>
                  <a:pt x="28575" y="578644"/>
                </a:lnTo>
                <a:lnTo>
                  <a:pt x="28575" y="628650"/>
                </a:lnTo>
                <a:lnTo>
                  <a:pt x="35719" y="671512"/>
                </a:lnTo>
                <a:lnTo>
                  <a:pt x="35719" y="700087"/>
                </a:lnTo>
                <a:lnTo>
                  <a:pt x="42862" y="714375"/>
                </a:lnTo>
                <a:lnTo>
                  <a:pt x="50006" y="721519"/>
                </a:lnTo>
                <a:lnTo>
                  <a:pt x="57150" y="714375"/>
                </a:lnTo>
                <a:lnTo>
                  <a:pt x="57150" y="685800"/>
                </a:lnTo>
                <a:lnTo>
                  <a:pt x="57150" y="6858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686050" y="6657976"/>
            <a:ext cx="64295" cy="292895"/>
          </a:xfrm>
          <a:custGeom>
            <a:avLst/>
            <a:gdLst/>
            <a:ahLst/>
            <a:cxnLst/>
            <a:rect l="0" t="0" r="0" b="0"/>
            <a:pathLst>
              <a:path w="64295" h="292895">
                <a:moveTo>
                  <a:pt x="7144" y="0"/>
                </a:moveTo>
                <a:lnTo>
                  <a:pt x="0" y="0"/>
                </a:lnTo>
                <a:lnTo>
                  <a:pt x="0" y="7144"/>
                </a:lnTo>
                <a:lnTo>
                  <a:pt x="0" y="28575"/>
                </a:lnTo>
                <a:lnTo>
                  <a:pt x="0" y="57150"/>
                </a:lnTo>
                <a:lnTo>
                  <a:pt x="7144" y="85725"/>
                </a:lnTo>
                <a:lnTo>
                  <a:pt x="7144" y="114300"/>
                </a:lnTo>
                <a:lnTo>
                  <a:pt x="14288" y="150019"/>
                </a:lnTo>
                <a:lnTo>
                  <a:pt x="21432" y="192881"/>
                </a:lnTo>
                <a:lnTo>
                  <a:pt x="28575" y="235744"/>
                </a:lnTo>
                <a:lnTo>
                  <a:pt x="35719" y="271462"/>
                </a:lnTo>
                <a:lnTo>
                  <a:pt x="42863" y="292894"/>
                </a:lnTo>
                <a:lnTo>
                  <a:pt x="57150" y="278606"/>
                </a:lnTo>
                <a:lnTo>
                  <a:pt x="64294" y="235744"/>
                </a:lnTo>
                <a:lnTo>
                  <a:pt x="64294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793207" y="6607970"/>
            <a:ext cx="28576" cy="364332"/>
          </a:xfrm>
          <a:custGeom>
            <a:avLst/>
            <a:gdLst/>
            <a:ahLst/>
            <a:cxnLst/>
            <a:rect l="0" t="0" r="0" b="0"/>
            <a:pathLst>
              <a:path w="28576" h="364332">
                <a:moveTo>
                  <a:pt x="0" y="0"/>
                </a:moveTo>
                <a:lnTo>
                  <a:pt x="0" y="7143"/>
                </a:lnTo>
                <a:lnTo>
                  <a:pt x="0" y="28575"/>
                </a:lnTo>
                <a:lnTo>
                  <a:pt x="0" y="64293"/>
                </a:lnTo>
                <a:lnTo>
                  <a:pt x="0" y="100012"/>
                </a:lnTo>
                <a:lnTo>
                  <a:pt x="7143" y="135731"/>
                </a:lnTo>
                <a:lnTo>
                  <a:pt x="7143" y="157162"/>
                </a:lnTo>
                <a:lnTo>
                  <a:pt x="7143" y="200025"/>
                </a:lnTo>
                <a:lnTo>
                  <a:pt x="14287" y="242887"/>
                </a:lnTo>
                <a:lnTo>
                  <a:pt x="21431" y="285750"/>
                </a:lnTo>
                <a:lnTo>
                  <a:pt x="28575" y="328612"/>
                </a:lnTo>
                <a:lnTo>
                  <a:pt x="28575" y="350043"/>
                </a:lnTo>
                <a:lnTo>
                  <a:pt x="28575" y="364331"/>
                </a:lnTo>
                <a:lnTo>
                  <a:pt x="28575" y="364331"/>
                </a:lnTo>
                <a:lnTo>
                  <a:pt x="28575" y="3643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571750" y="6657976"/>
            <a:ext cx="314326" cy="200026"/>
          </a:xfrm>
          <a:custGeom>
            <a:avLst/>
            <a:gdLst/>
            <a:ahLst/>
            <a:cxnLst/>
            <a:rect l="0" t="0" r="0" b="0"/>
            <a:pathLst>
              <a:path w="314326" h="200026">
                <a:moveTo>
                  <a:pt x="0" y="200025"/>
                </a:moveTo>
                <a:lnTo>
                  <a:pt x="0" y="200025"/>
                </a:lnTo>
                <a:lnTo>
                  <a:pt x="0" y="200025"/>
                </a:lnTo>
                <a:lnTo>
                  <a:pt x="14288" y="200025"/>
                </a:lnTo>
                <a:lnTo>
                  <a:pt x="42863" y="185737"/>
                </a:lnTo>
                <a:lnTo>
                  <a:pt x="92869" y="157162"/>
                </a:lnTo>
                <a:lnTo>
                  <a:pt x="157163" y="107156"/>
                </a:lnTo>
                <a:lnTo>
                  <a:pt x="214313" y="64294"/>
                </a:lnTo>
                <a:lnTo>
                  <a:pt x="271463" y="28575"/>
                </a:lnTo>
                <a:lnTo>
                  <a:pt x="314325" y="0"/>
                </a:lnTo>
                <a:lnTo>
                  <a:pt x="3143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657475" y="6765132"/>
            <a:ext cx="392908" cy="185739"/>
          </a:xfrm>
          <a:custGeom>
            <a:avLst/>
            <a:gdLst/>
            <a:ahLst/>
            <a:cxnLst/>
            <a:rect l="0" t="0" r="0" b="0"/>
            <a:pathLst>
              <a:path w="392908" h="185739">
                <a:moveTo>
                  <a:pt x="14288" y="121444"/>
                </a:moveTo>
                <a:lnTo>
                  <a:pt x="0" y="157163"/>
                </a:lnTo>
                <a:lnTo>
                  <a:pt x="0" y="171450"/>
                </a:lnTo>
                <a:lnTo>
                  <a:pt x="0" y="185738"/>
                </a:lnTo>
                <a:lnTo>
                  <a:pt x="14288" y="185738"/>
                </a:lnTo>
                <a:lnTo>
                  <a:pt x="35719" y="178594"/>
                </a:lnTo>
                <a:lnTo>
                  <a:pt x="71438" y="157163"/>
                </a:lnTo>
                <a:lnTo>
                  <a:pt x="135732" y="114300"/>
                </a:lnTo>
                <a:lnTo>
                  <a:pt x="207169" y="71438"/>
                </a:lnTo>
                <a:lnTo>
                  <a:pt x="292894" y="21431"/>
                </a:lnTo>
                <a:lnTo>
                  <a:pt x="357188" y="0"/>
                </a:lnTo>
                <a:lnTo>
                  <a:pt x="392907" y="0"/>
                </a:lnTo>
                <a:lnTo>
                  <a:pt x="3929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978944" y="6629401"/>
            <a:ext cx="328614" cy="314326"/>
          </a:xfrm>
          <a:custGeom>
            <a:avLst/>
            <a:gdLst/>
            <a:ahLst/>
            <a:cxnLst/>
            <a:rect l="0" t="0" r="0" b="0"/>
            <a:pathLst>
              <a:path w="328614" h="314326">
                <a:moveTo>
                  <a:pt x="0" y="207169"/>
                </a:moveTo>
                <a:lnTo>
                  <a:pt x="0" y="228600"/>
                </a:lnTo>
                <a:lnTo>
                  <a:pt x="7144" y="242887"/>
                </a:lnTo>
                <a:lnTo>
                  <a:pt x="21431" y="242887"/>
                </a:lnTo>
                <a:lnTo>
                  <a:pt x="42863" y="250031"/>
                </a:lnTo>
                <a:lnTo>
                  <a:pt x="64294" y="242887"/>
                </a:lnTo>
                <a:lnTo>
                  <a:pt x="100013" y="228600"/>
                </a:lnTo>
                <a:lnTo>
                  <a:pt x="142875" y="192881"/>
                </a:lnTo>
                <a:lnTo>
                  <a:pt x="171450" y="150019"/>
                </a:lnTo>
                <a:lnTo>
                  <a:pt x="200025" y="107156"/>
                </a:lnTo>
                <a:lnTo>
                  <a:pt x="207169" y="64294"/>
                </a:lnTo>
                <a:lnTo>
                  <a:pt x="207169" y="35719"/>
                </a:lnTo>
                <a:lnTo>
                  <a:pt x="200025" y="7144"/>
                </a:lnTo>
                <a:lnTo>
                  <a:pt x="178594" y="0"/>
                </a:lnTo>
                <a:lnTo>
                  <a:pt x="164306" y="7144"/>
                </a:lnTo>
                <a:lnTo>
                  <a:pt x="157163" y="42862"/>
                </a:lnTo>
                <a:lnTo>
                  <a:pt x="150019" y="78581"/>
                </a:lnTo>
                <a:lnTo>
                  <a:pt x="150019" y="107156"/>
                </a:lnTo>
                <a:lnTo>
                  <a:pt x="150019" y="142875"/>
                </a:lnTo>
                <a:lnTo>
                  <a:pt x="150019" y="178594"/>
                </a:lnTo>
                <a:lnTo>
                  <a:pt x="164306" y="221456"/>
                </a:lnTo>
                <a:lnTo>
                  <a:pt x="171450" y="264319"/>
                </a:lnTo>
                <a:lnTo>
                  <a:pt x="192881" y="300037"/>
                </a:lnTo>
                <a:lnTo>
                  <a:pt x="214313" y="314325"/>
                </a:lnTo>
                <a:lnTo>
                  <a:pt x="242888" y="307181"/>
                </a:lnTo>
                <a:lnTo>
                  <a:pt x="285750" y="271462"/>
                </a:lnTo>
                <a:lnTo>
                  <a:pt x="314325" y="192881"/>
                </a:lnTo>
                <a:lnTo>
                  <a:pt x="328613" y="107156"/>
                </a:lnTo>
                <a:lnTo>
                  <a:pt x="32861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321844" y="6607970"/>
            <a:ext cx="178595" cy="235744"/>
          </a:xfrm>
          <a:custGeom>
            <a:avLst/>
            <a:gdLst/>
            <a:ahLst/>
            <a:cxnLst/>
            <a:rect l="0" t="0" r="0" b="0"/>
            <a:pathLst>
              <a:path w="178595" h="235744">
                <a:moveTo>
                  <a:pt x="0" y="0"/>
                </a:moveTo>
                <a:lnTo>
                  <a:pt x="7144" y="21431"/>
                </a:lnTo>
                <a:lnTo>
                  <a:pt x="7144" y="57150"/>
                </a:lnTo>
                <a:lnTo>
                  <a:pt x="7144" y="92868"/>
                </a:lnTo>
                <a:lnTo>
                  <a:pt x="7144" y="121443"/>
                </a:lnTo>
                <a:lnTo>
                  <a:pt x="7144" y="142875"/>
                </a:lnTo>
                <a:lnTo>
                  <a:pt x="7144" y="164306"/>
                </a:lnTo>
                <a:lnTo>
                  <a:pt x="14288" y="192881"/>
                </a:lnTo>
                <a:lnTo>
                  <a:pt x="21431" y="221456"/>
                </a:lnTo>
                <a:lnTo>
                  <a:pt x="21431" y="235743"/>
                </a:lnTo>
                <a:lnTo>
                  <a:pt x="28575" y="235743"/>
                </a:lnTo>
                <a:lnTo>
                  <a:pt x="42863" y="214312"/>
                </a:lnTo>
                <a:lnTo>
                  <a:pt x="57150" y="164306"/>
                </a:lnTo>
                <a:lnTo>
                  <a:pt x="64294" y="100012"/>
                </a:lnTo>
                <a:lnTo>
                  <a:pt x="78581" y="50006"/>
                </a:lnTo>
                <a:lnTo>
                  <a:pt x="92869" y="14287"/>
                </a:lnTo>
                <a:lnTo>
                  <a:pt x="107156" y="7143"/>
                </a:lnTo>
                <a:lnTo>
                  <a:pt x="121444" y="21431"/>
                </a:lnTo>
                <a:lnTo>
                  <a:pt x="135731" y="50006"/>
                </a:lnTo>
                <a:lnTo>
                  <a:pt x="142875" y="85725"/>
                </a:lnTo>
                <a:lnTo>
                  <a:pt x="150019" y="114300"/>
                </a:lnTo>
                <a:lnTo>
                  <a:pt x="157163" y="142875"/>
                </a:lnTo>
                <a:lnTo>
                  <a:pt x="164306" y="157162"/>
                </a:lnTo>
                <a:lnTo>
                  <a:pt x="178594" y="185737"/>
                </a:lnTo>
                <a:lnTo>
                  <a:pt x="178594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607594" y="6307931"/>
            <a:ext cx="178595" cy="514352"/>
          </a:xfrm>
          <a:custGeom>
            <a:avLst/>
            <a:gdLst/>
            <a:ahLst/>
            <a:cxnLst/>
            <a:rect l="0" t="0" r="0" b="0"/>
            <a:pathLst>
              <a:path w="178595" h="514352">
                <a:moveTo>
                  <a:pt x="57150" y="271463"/>
                </a:moveTo>
                <a:lnTo>
                  <a:pt x="50006" y="271463"/>
                </a:lnTo>
                <a:lnTo>
                  <a:pt x="35719" y="264319"/>
                </a:lnTo>
                <a:lnTo>
                  <a:pt x="21431" y="271463"/>
                </a:lnTo>
                <a:lnTo>
                  <a:pt x="7144" y="285751"/>
                </a:lnTo>
                <a:lnTo>
                  <a:pt x="7144" y="314326"/>
                </a:lnTo>
                <a:lnTo>
                  <a:pt x="0" y="357189"/>
                </a:lnTo>
                <a:lnTo>
                  <a:pt x="7144" y="385764"/>
                </a:lnTo>
                <a:lnTo>
                  <a:pt x="7144" y="407195"/>
                </a:lnTo>
                <a:lnTo>
                  <a:pt x="7144" y="428626"/>
                </a:lnTo>
                <a:lnTo>
                  <a:pt x="14288" y="457201"/>
                </a:lnTo>
                <a:lnTo>
                  <a:pt x="21431" y="485776"/>
                </a:lnTo>
                <a:lnTo>
                  <a:pt x="28575" y="507207"/>
                </a:lnTo>
                <a:lnTo>
                  <a:pt x="42863" y="514351"/>
                </a:lnTo>
                <a:lnTo>
                  <a:pt x="57150" y="485776"/>
                </a:lnTo>
                <a:lnTo>
                  <a:pt x="78581" y="435770"/>
                </a:lnTo>
                <a:lnTo>
                  <a:pt x="85725" y="350045"/>
                </a:lnTo>
                <a:lnTo>
                  <a:pt x="92869" y="271463"/>
                </a:lnTo>
                <a:lnTo>
                  <a:pt x="85725" y="185738"/>
                </a:lnTo>
                <a:lnTo>
                  <a:pt x="78581" y="114300"/>
                </a:lnTo>
                <a:lnTo>
                  <a:pt x="71438" y="50007"/>
                </a:lnTo>
                <a:lnTo>
                  <a:pt x="71438" y="14288"/>
                </a:lnTo>
                <a:lnTo>
                  <a:pt x="64294" y="0"/>
                </a:lnTo>
                <a:lnTo>
                  <a:pt x="57150" y="21432"/>
                </a:lnTo>
                <a:lnTo>
                  <a:pt x="57150" y="64294"/>
                </a:lnTo>
                <a:lnTo>
                  <a:pt x="57150" y="128588"/>
                </a:lnTo>
                <a:lnTo>
                  <a:pt x="64294" y="207169"/>
                </a:lnTo>
                <a:lnTo>
                  <a:pt x="71438" y="264319"/>
                </a:lnTo>
                <a:lnTo>
                  <a:pt x="85725" y="307182"/>
                </a:lnTo>
                <a:lnTo>
                  <a:pt x="100013" y="342901"/>
                </a:lnTo>
                <a:lnTo>
                  <a:pt x="107156" y="371476"/>
                </a:lnTo>
                <a:lnTo>
                  <a:pt x="135731" y="414339"/>
                </a:lnTo>
                <a:lnTo>
                  <a:pt x="157163" y="442914"/>
                </a:lnTo>
                <a:lnTo>
                  <a:pt x="178594" y="442914"/>
                </a:lnTo>
                <a:lnTo>
                  <a:pt x="178594" y="4429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821907" y="6665120"/>
            <a:ext cx="21432" cy="150019"/>
          </a:xfrm>
          <a:custGeom>
            <a:avLst/>
            <a:gdLst/>
            <a:ahLst/>
            <a:cxnLst/>
            <a:rect l="0" t="0" r="0" b="0"/>
            <a:pathLst>
              <a:path w="21432" h="150019">
                <a:moveTo>
                  <a:pt x="21431" y="0"/>
                </a:moveTo>
                <a:lnTo>
                  <a:pt x="14287" y="21431"/>
                </a:lnTo>
                <a:lnTo>
                  <a:pt x="7143" y="42862"/>
                </a:lnTo>
                <a:lnTo>
                  <a:pt x="7143" y="64293"/>
                </a:lnTo>
                <a:lnTo>
                  <a:pt x="7143" y="78581"/>
                </a:lnTo>
                <a:lnTo>
                  <a:pt x="0" y="100012"/>
                </a:lnTo>
                <a:lnTo>
                  <a:pt x="0" y="128587"/>
                </a:lnTo>
                <a:lnTo>
                  <a:pt x="0" y="150018"/>
                </a:lnTo>
                <a:lnTo>
                  <a:pt x="0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893344" y="6307931"/>
            <a:ext cx="50007" cy="50008"/>
          </a:xfrm>
          <a:custGeom>
            <a:avLst/>
            <a:gdLst/>
            <a:ahLst/>
            <a:cxnLst/>
            <a:rect l="0" t="0" r="0" b="0"/>
            <a:pathLst>
              <a:path w="50007" h="50008">
                <a:moveTo>
                  <a:pt x="50006" y="50007"/>
                </a:moveTo>
                <a:lnTo>
                  <a:pt x="42863" y="42863"/>
                </a:lnTo>
                <a:lnTo>
                  <a:pt x="28575" y="42863"/>
                </a:lnTo>
                <a:lnTo>
                  <a:pt x="14288" y="42863"/>
                </a:lnTo>
                <a:lnTo>
                  <a:pt x="7144" y="42863"/>
                </a:lnTo>
                <a:lnTo>
                  <a:pt x="0" y="35719"/>
                </a:lnTo>
                <a:lnTo>
                  <a:pt x="0" y="28575"/>
                </a:lnTo>
                <a:lnTo>
                  <a:pt x="0" y="21432"/>
                </a:lnTo>
                <a:lnTo>
                  <a:pt x="14288" y="7144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929063" y="6215063"/>
            <a:ext cx="214313" cy="557214"/>
          </a:xfrm>
          <a:custGeom>
            <a:avLst/>
            <a:gdLst/>
            <a:ahLst/>
            <a:cxnLst/>
            <a:rect l="0" t="0" r="0" b="0"/>
            <a:pathLst>
              <a:path w="214313" h="557214">
                <a:moveTo>
                  <a:pt x="121444" y="0"/>
                </a:moveTo>
                <a:lnTo>
                  <a:pt x="114300" y="0"/>
                </a:lnTo>
                <a:lnTo>
                  <a:pt x="107156" y="0"/>
                </a:lnTo>
                <a:lnTo>
                  <a:pt x="85725" y="0"/>
                </a:lnTo>
                <a:lnTo>
                  <a:pt x="71437" y="14287"/>
                </a:lnTo>
                <a:lnTo>
                  <a:pt x="57150" y="42862"/>
                </a:lnTo>
                <a:lnTo>
                  <a:pt x="50006" y="85725"/>
                </a:lnTo>
                <a:lnTo>
                  <a:pt x="50006" y="135731"/>
                </a:lnTo>
                <a:lnTo>
                  <a:pt x="57150" y="192881"/>
                </a:lnTo>
                <a:lnTo>
                  <a:pt x="71437" y="250031"/>
                </a:lnTo>
                <a:lnTo>
                  <a:pt x="92869" y="314325"/>
                </a:lnTo>
                <a:lnTo>
                  <a:pt x="114300" y="364331"/>
                </a:lnTo>
                <a:lnTo>
                  <a:pt x="128587" y="421482"/>
                </a:lnTo>
                <a:lnTo>
                  <a:pt x="135731" y="457200"/>
                </a:lnTo>
                <a:lnTo>
                  <a:pt x="128587" y="485775"/>
                </a:lnTo>
                <a:lnTo>
                  <a:pt x="128587" y="507207"/>
                </a:lnTo>
                <a:lnTo>
                  <a:pt x="121444" y="521494"/>
                </a:lnTo>
                <a:lnTo>
                  <a:pt x="107156" y="542925"/>
                </a:lnTo>
                <a:lnTo>
                  <a:pt x="85725" y="557213"/>
                </a:lnTo>
                <a:lnTo>
                  <a:pt x="57150" y="542925"/>
                </a:lnTo>
                <a:lnTo>
                  <a:pt x="28575" y="500063"/>
                </a:lnTo>
                <a:lnTo>
                  <a:pt x="0" y="428625"/>
                </a:lnTo>
                <a:lnTo>
                  <a:pt x="7144" y="357187"/>
                </a:lnTo>
                <a:lnTo>
                  <a:pt x="35719" y="300037"/>
                </a:lnTo>
                <a:lnTo>
                  <a:pt x="71437" y="264318"/>
                </a:lnTo>
                <a:lnTo>
                  <a:pt x="121444" y="235743"/>
                </a:lnTo>
                <a:lnTo>
                  <a:pt x="164306" y="221456"/>
                </a:lnTo>
                <a:lnTo>
                  <a:pt x="214312" y="214312"/>
                </a:lnTo>
                <a:lnTo>
                  <a:pt x="214312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7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Stdin</a:t>
            </a:r>
            <a:r>
              <a:rPr lang="en-US" dirty="0" smtClean="0"/>
              <a:t>,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xtern FILE *</a:t>
            </a:r>
            <a:r>
              <a:rPr lang="en-US" dirty="0" err="1" smtClean="0"/>
              <a:t>stdin</a:t>
            </a:r>
            <a:r>
              <a:rPr lang="en-US" dirty="0" smtClean="0"/>
              <a:t>;</a:t>
            </a:r>
          </a:p>
          <a:p>
            <a:r>
              <a:rPr lang="en-US" dirty="0"/>
              <a:t>extern FILE *</a:t>
            </a:r>
            <a:r>
              <a:rPr lang="en-US" dirty="0" err="1" smtClean="0"/>
              <a:t>stdout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extern FILE *</a:t>
            </a:r>
            <a:r>
              <a:rPr lang="en-US" dirty="0" err="1" smtClean="0"/>
              <a:t>stderr</a:t>
            </a:r>
            <a:r>
              <a:rPr lang="en-US" dirty="0" smtClean="0"/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2750344" y="1693069"/>
            <a:ext cx="542926" cy="28576"/>
          </a:xfrm>
          <a:custGeom>
            <a:avLst/>
            <a:gdLst/>
            <a:ahLst/>
            <a:cxnLst/>
            <a:rect l="0" t="0" r="0" b="0"/>
            <a:pathLst>
              <a:path w="542926" h="28576">
                <a:moveTo>
                  <a:pt x="14288" y="28575"/>
                </a:move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21431" y="28575"/>
                </a:lnTo>
                <a:lnTo>
                  <a:pt x="35719" y="28575"/>
                </a:lnTo>
                <a:lnTo>
                  <a:pt x="71438" y="28575"/>
                </a:lnTo>
                <a:lnTo>
                  <a:pt x="107156" y="28575"/>
                </a:lnTo>
                <a:lnTo>
                  <a:pt x="164306" y="21431"/>
                </a:lnTo>
                <a:lnTo>
                  <a:pt x="214313" y="14287"/>
                </a:lnTo>
                <a:lnTo>
                  <a:pt x="278606" y="7144"/>
                </a:lnTo>
                <a:lnTo>
                  <a:pt x="328613" y="0"/>
                </a:lnTo>
                <a:lnTo>
                  <a:pt x="385763" y="0"/>
                </a:lnTo>
                <a:lnTo>
                  <a:pt x="435769" y="0"/>
                </a:lnTo>
                <a:lnTo>
                  <a:pt x="471488" y="0"/>
                </a:lnTo>
                <a:lnTo>
                  <a:pt x="500063" y="7144"/>
                </a:lnTo>
                <a:lnTo>
                  <a:pt x="521494" y="7144"/>
                </a:lnTo>
                <a:lnTo>
                  <a:pt x="535781" y="14287"/>
                </a:lnTo>
                <a:lnTo>
                  <a:pt x="542925" y="14287"/>
                </a:lnTo>
                <a:lnTo>
                  <a:pt x="542925" y="21431"/>
                </a:lnTo>
                <a:lnTo>
                  <a:pt x="542925" y="14287"/>
                </a:lnTo>
                <a:lnTo>
                  <a:pt x="542925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750344" y="2185988"/>
            <a:ext cx="750095" cy="28576"/>
          </a:xfrm>
          <a:custGeom>
            <a:avLst/>
            <a:gdLst/>
            <a:ahLst/>
            <a:cxnLst/>
            <a:rect l="0" t="0" r="0" b="0"/>
            <a:pathLst>
              <a:path w="750095" h="28576">
                <a:moveTo>
                  <a:pt x="0" y="28575"/>
                </a:moveTo>
                <a:lnTo>
                  <a:pt x="0" y="28575"/>
                </a:lnTo>
                <a:lnTo>
                  <a:pt x="7144" y="28575"/>
                </a:lnTo>
                <a:lnTo>
                  <a:pt x="14288" y="28575"/>
                </a:lnTo>
                <a:lnTo>
                  <a:pt x="35719" y="28575"/>
                </a:lnTo>
                <a:lnTo>
                  <a:pt x="57150" y="28575"/>
                </a:lnTo>
                <a:lnTo>
                  <a:pt x="100013" y="28575"/>
                </a:lnTo>
                <a:lnTo>
                  <a:pt x="150019" y="21431"/>
                </a:lnTo>
                <a:lnTo>
                  <a:pt x="214313" y="21431"/>
                </a:lnTo>
                <a:lnTo>
                  <a:pt x="278606" y="14287"/>
                </a:lnTo>
                <a:lnTo>
                  <a:pt x="350044" y="14287"/>
                </a:lnTo>
                <a:lnTo>
                  <a:pt x="428625" y="7143"/>
                </a:lnTo>
                <a:lnTo>
                  <a:pt x="492919" y="7143"/>
                </a:lnTo>
                <a:lnTo>
                  <a:pt x="557213" y="7143"/>
                </a:lnTo>
                <a:lnTo>
                  <a:pt x="607219" y="7143"/>
                </a:lnTo>
                <a:lnTo>
                  <a:pt x="657225" y="0"/>
                </a:lnTo>
                <a:lnTo>
                  <a:pt x="692944" y="7143"/>
                </a:lnTo>
                <a:lnTo>
                  <a:pt x="721519" y="7143"/>
                </a:lnTo>
                <a:lnTo>
                  <a:pt x="742950" y="14287"/>
                </a:lnTo>
                <a:lnTo>
                  <a:pt x="750094" y="21431"/>
                </a:lnTo>
                <a:lnTo>
                  <a:pt x="750094" y="21431"/>
                </a:lnTo>
                <a:lnTo>
                  <a:pt x="750094" y="21431"/>
                </a:lnTo>
                <a:lnTo>
                  <a:pt x="750094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100763" y="1621631"/>
            <a:ext cx="178595" cy="28576"/>
          </a:xfrm>
          <a:custGeom>
            <a:avLst/>
            <a:gdLst/>
            <a:ahLst/>
            <a:cxnLst/>
            <a:rect l="0" t="0" r="0" b="0"/>
            <a:pathLst>
              <a:path w="178595" h="28576">
                <a:moveTo>
                  <a:pt x="7144" y="14288"/>
                </a:moveTo>
                <a:lnTo>
                  <a:pt x="7144" y="14288"/>
                </a:lnTo>
                <a:lnTo>
                  <a:pt x="0" y="21432"/>
                </a:lnTo>
                <a:lnTo>
                  <a:pt x="7144" y="21432"/>
                </a:lnTo>
                <a:lnTo>
                  <a:pt x="14288" y="28575"/>
                </a:lnTo>
                <a:lnTo>
                  <a:pt x="28575" y="28575"/>
                </a:lnTo>
                <a:lnTo>
                  <a:pt x="57150" y="28575"/>
                </a:lnTo>
                <a:lnTo>
                  <a:pt x="85725" y="28575"/>
                </a:lnTo>
                <a:lnTo>
                  <a:pt x="114300" y="21432"/>
                </a:lnTo>
                <a:lnTo>
                  <a:pt x="150019" y="14288"/>
                </a:lnTo>
                <a:lnTo>
                  <a:pt x="164307" y="14288"/>
                </a:lnTo>
                <a:lnTo>
                  <a:pt x="178594" y="7144"/>
                </a:lnTo>
                <a:lnTo>
                  <a:pt x="178594" y="7144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400801" y="1457325"/>
            <a:ext cx="85726" cy="150020"/>
          </a:xfrm>
          <a:custGeom>
            <a:avLst/>
            <a:gdLst/>
            <a:ahLst/>
            <a:cxnLst/>
            <a:rect l="0" t="0" r="0" b="0"/>
            <a:pathLst>
              <a:path w="85726" h="150020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7144" y="14288"/>
                </a:lnTo>
                <a:lnTo>
                  <a:pt x="7144" y="35719"/>
                </a:lnTo>
                <a:lnTo>
                  <a:pt x="0" y="57150"/>
                </a:lnTo>
                <a:lnTo>
                  <a:pt x="0" y="78581"/>
                </a:lnTo>
                <a:lnTo>
                  <a:pt x="0" y="107156"/>
                </a:lnTo>
                <a:lnTo>
                  <a:pt x="0" y="121444"/>
                </a:lnTo>
                <a:lnTo>
                  <a:pt x="14287" y="142875"/>
                </a:lnTo>
                <a:lnTo>
                  <a:pt x="28575" y="150019"/>
                </a:lnTo>
                <a:lnTo>
                  <a:pt x="42862" y="150019"/>
                </a:lnTo>
                <a:lnTo>
                  <a:pt x="64294" y="142875"/>
                </a:lnTo>
                <a:lnTo>
                  <a:pt x="78581" y="128588"/>
                </a:lnTo>
                <a:lnTo>
                  <a:pt x="85725" y="100013"/>
                </a:lnTo>
                <a:lnTo>
                  <a:pt x="85725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15088" y="1328738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14288" y="14287"/>
                </a:lnTo>
                <a:lnTo>
                  <a:pt x="21432" y="21431"/>
                </a:lnTo>
                <a:lnTo>
                  <a:pt x="28575" y="21431"/>
                </a:lnTo>
                <a:lnTo>
                  <a:pt x="2857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536532" y="1464469"/>
            <a:ext cx="114301" cy="135732"/>
          </a:xfrm>
          <a:custGeom>
            <a:avLst/>
            <a:gdLst/>
            <a:ahLst/>
            <a:cxnLst/>
            <a:rect l="0" t="0" r="0" b="0"/>
            <a:pathLst>
              <a:path w="114301" h="135732">
                <a:moveTo>
                  <a:pt x="35719" y="7144"/>
                </a:moveTo>
                <a:lnTo>
                  <a:pt x="35719" y="7144"/>
                </a:lnTo>
                <a:lnTo>
                  <a:pt x="35719" y="14287"/>
                </a:lnTo>
                <a:lnTo>
                  <a:pt x="28575" y="14287"/>
                </a:lnTo>
                <a:lnTo>
                  <a:pt x="28575" y="21431"/>
                </a:lnTo>
                <a:lnTo>
                  <a:pt x="21431" y="28575"/>
                </a:lnTo>
                <a:lnTo>
                  <a:pt x="14288" y="50006"/>
                </a:lnTo>
                <a:lnTo>
                  <a:pt x="7144" y="64294"/>
                </a:lnTo>
                <a:lnTo>
                  <a:pt x="7144" y="92869"/>
                </a:lnTo>
                <a:lnTo>
                  <a:pt x="7144" y="107156"/>
                </a:lnTo>
                <a:lnTo>
                  <a:pt x="14288" y="121444"/>
                </a:lnTo>
                <a:lnTo>
                  <a:pt x="28575" y="135731"/>
                </a:lnTo>
                <a:lnTo>
                  <a:pt x="42863" y="135731"/>
                </a:lnTo>
                <a:lnTo>
                  <a:pt x="64294" y="128587"/>
                </a:lnTo>
                <a:lnTo>
                  <a:pt x="78581" y="114300"/>
                </a:lnTo>
                <a:lnTo>
                  <a:pt x="100013" y="92869"/>
                </a:lnTo>
                <a:lnTo>
                  <a:pt x="107156" y="71437"/>
                </a:lnTo>
                <a:lnTo>
                  <a:pt x="114300" y="50006"/>
                </a:lnTo>
                <a:lnTo>
                  <a:pt x="107156" y="28575"/>
                </a:lnTo>
                <a:lnTo>
                  <a:pt x="92869" y="14287"/>
                </a:lnTo>
                <a:lnTo>
                  <a:pt x="71438" y="0"/>
                </a:lnTo>
                <a:lnTo>
                  <a:pt x="50006" y="0"/>
                </a:lnTo>
                <a:lnTo>
                  <a:pt x="28575" y="7144"/>
                </a:lnTo>
                <a:lnTo>
                  <a:pt x="7144" y="7144"/>
                </a:lnTo>
                <a:lnTo>
                  <a:pt x="0" y="14287"/>
                </a:lnTo>
                <a:lnTo>
                  <a:pt x="0" y="21431"/>
                </a:lnTo>
                <a:lnTo>
                  <a:pt x="14288" y="21431"/>
                </a:lnTo>
                <a:lnTo>
                  <a:pt x="35719" y="21431"/>
                </a:lnTo>
                <a:lnTo>
                  <a:pt x="35719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07982" y="1300163"/>
            <a:ext cx="114301" cy="335757"/>
          </a:xfrm>
          <a:custGeom>
            <a:avLst/>
            <a:gdLst/>
            <a:ahLst/>
            <a:cxnLst/>
            <a:rect l="0" t="0" r="0" b="0"/>
            <a:pathLst>
              <a:path w="114301" h="335757">
                <a:moveTo>
                  <a:pt x="14288" y="7143"/>
                </a:moveTo>
                <a:lnTo>
                  <a:pt x="14288" y="7143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3"/>
                </a:lnTo>
                <a:lnTo>
                  <a:pt x="21431" y="7143"/>
                </a:lnTo>
                <a:lnTo>
                  <a:pt x="21431" y="14287"/>
                </a:lnTo>
                <a:lnTo>
                  <a:pt x="28575" y="35718"/>
                </a:lnTo>
                <a:lnTo>
                  <a:pt x="28575" y="50006"/>
                </a:lnTo>
                <a:lnTo>
                  <a:pt x="28575" y="78581"/>
                </a:lnTo>
                <a:lnTo>
                  <a:pt x="21431" y="107156"/>
                </a:lnTo>
                <a:lnTo>
                  <a:pt x="21431" y="142875"/>
                </a:lnTo>
                <a:lnTo>
                  <a:pt x="14288" y="171450"/>
                </a:lnTo>
                <a:lnTo>
                  <a:pt x="7144" y="207168"/>
                </a:lnTo>
                <a:lnTo>
                  <a:pt x="7144" y="228600"/>
                </a:lnTo>
                <a:lnTo>
                  <a:pt x="7144" y="250031"/>
                </a:lnTo>
                <a:lnTo>
                  <a:pt x="0" y="264318"/>
                </a:lnTo>
                <a:lnTo>
                  <a:pt x="0" y="271462"/>
                </a:lnTo>
                <a:lnTo>
                  <a:pt x="7144" y="271462"/>
                </a:lnTo>
                <a:lnTo>
                  <a:pt x="7144" y="264318"/>
                </a:lnTo>
                <a:lnTo>
                  <a:pt x="14288" y="250031"/>
                </a:lnTo>
                <a:lnTo>
                  <a:pt x="21431" y="235743"/>
                </a:lnTo>
                <a:lnTo>
                  <a:pt x="35719" y="214312"/>
                </a:lnTo>
                <a:lnTo>
                  <a:pt x="57150" y="200025"/>
                </a:lnTo>
                <a:lnTo>
                  <a:pt x="71438" y="192881"/>
                </a:lnTo>
                <a:lnTo>
                  <a:pt x="92869" y="192881"/>
                </a:lnTo>
                <a:lnTo>
                  <a:pt x="107156" y="200025"/>
                </a:lnTo>
                <a:lnTo>
                  <a:pt x="114300" y="214312"/>
                </a:lnTo>
                <a:lnTo>
                  <a:pt x="114300" y="235743"/>
                </a:lnTo>
                <a:lnTo>
                  <a:pt x="114300" y="257175"/>
                </a:lnTo>
                <a:lnTo>
                  <a:pt x="100013" y="285750"/>
                </a:lnTo>
                <a:lnTo>
                  <a:pt x="78581" y="307181"/>
                </a:lnTo>
                <a:lnTo>
                  <a:pt x="57150" y="328612"/>
                </a:lnTo>
                <a:lnTo>
                  <a:pt x="42863" y="335756"/>
                </a:lnTo>
                <a:lnTo>
                  <a:pt x="35719" y="335756"/>
                </a:lnTo>
                <a:lnTo>
                  <a:pt x="35719" y="321468"/>
                </a:lnTo>
                <a:lnTo>
                  <a:pt x="35719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958013" y="1314450"/>
            <a:ext cx="114301" cy="285751"/>
          </a:xfrm>
          <a:custGeom>
            <a:avLst/>
            <a:gdLst/>
            <a:ahLst/>
            <a:cxnLst/>
            <a:rect l="0" t="0" r="0" b="0"/>
            <a:pathLst>
              <a:path w="114301" h="285751">
                <a:moveTo>
                  <a:pt x="114300" y="7144"/>
                </a:moveTo>
                <a:lnTo>
                  <a:pt x="114300" y="7144"/>
                </a:lnTo>
                <a:lnTo>
                  <a:pt x="114300" y="7144"/>
                </a:lnTo>
                <a:lnTo>
                  <a:pt x="107157" y="7144"/>
                </a:lnTo>
                <a:lnTo>
                  <a:pt x="107157" y="7144"/>
                </a:lnTo>
                <a:lnTo>
                  <a:pt x="100013" y="7144"/>
                </a:lnTo>
                <a:lnTo>
                  <a:pt x="92869" y="7144"/>
                </a:lnTo>
                <a:lnTo>
                  <a:pt x="78582" y="0"/>
                </a:lnTo>
                <a:lnTo>
                  <a:pt x="64294" y="0"/>
                </a:lnTo>
                <a:lnTo>
                  <a:pt x="42863" y="0"/>
                </a:lnTo>
                <a:lnTo>
                  <a:pt x="28575" y="7144"/>
                </a:lnTo>
                <a:lnTo>
                  <a:pt x="21432" y="7144"/>
                </a:lnTo>
                <a:lnTo>
                  <a:pt x="14288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14288"/>
                </a:lnTo>
                <a:lnTo>
                  <a:pt x="14288" y="14288"/>
                </a:lnTo>
                <a:lnTo>
                  <a:pt x="21432" y="21431"/>
                </a:lnTo>
                <a:lnTo>
                  <a:pt x="28575" y="28575"/>
                </a:lnTo>
                <a:lnTo>
                  <a:pt x="28575" y="50006"/>
                </a:lnTo>
                <a:lnTo>
                  <a:pt x="28575" y="71438"/>
                </a:lnTo>
                <a:lnTo>
                  <a:pt x="21432" y="100013"/>
                </a:lnTo>
                <a:lnTo>
                  <a:pt x="7144" y="135731"/>
                </a:lnTo>
                <a:lnTo>
                  <a:pt x="7144" y="171450"/>
                </a:lnTo>
                <a:lnTo>
                  <a:pt x="0" y="207169"/>
                </a:lnTo>
                <a:lnTo>
                  <a:pt x="7144" y="235744"/>
                </a:lnTo>
                <a:lnTo>
                  <a:pt x="21432" y="257175"/>
                </a:lnTo>
                <a:lnTo>
                  <a:pt x="42863" y="271463"/>
                </a:lnTo>
                <a:lnTo>
                  <a:pt x="57150" y="278606"/>
                </a:lnTo>
                <a:lnTo>
                  <a:pt x="78582" y="285750"/>
                </a:lnTo>
                <a:lnTo>
                  <a:pt x="85725" y="285750"/>
                </a:lnTo>
                <a:lnTo>
                  <a:pt x="100013" y="278606"/>
                </a:lnTo>
                <a:lnTo>
                  <a:pt x="100013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429501" y="1271588"/>
            <a:ext cx="257176" cy="364332"/>
          </a:xfrm>
          <a:custGeom>
            <a:avLst/>
            <a:gdLst/>
            <a:ahLst/>
            <a:cxnLst/>
            <a:rect l="0" t="0" r="0" b="0"/>
            <a:pathLst>
              <a:path w="257176" h="364332">
                <a:moveTo>
                  <a:pt x="0" y="14287"/>
                </a:moveTo>
                <a:lnTo>
                  <a:pt x="0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21431" y="14287"/>
                </a:lnTo>
                <a:lnTo>
                  <a:pt x="35719" y="7143"/>
                </a:lnTo>
                <a:lnTo>
                  <a:pt x="64294" y="7143"/>
                </a:lnTo>
                <a:lnTo>
                  <a:pt x="85725" y="0"/>
                </a:lnTo>
                <a:lnTo>
                  <a:pt x="114300" y="0"/>
                </a:lnTo>
                <a:lnTo>
                  <a:pt x="142875" y="0"/>
                </a:lnTo>
                <a:lnTo>
                  <a:pt x="164306" y="0"/>
                </a:lnTo>
                <a:lnTo>
                  <a:pt x="185737" y="0"/>
                </a:lnTo>
                <a:lnTo>
                  <a:pt x="207169" y="7143"/>
                </a:lnTo>
                <a:lnTo>
                  <a:pt x="214312" y="14287"/>
                </a:lnTo>
                <a:lnTo>
                  <a:pt x="221456" y="28575"/>
                </a:lnTo>
                <a:lnTo>
                  <a:pt x="221456" y="42862"/>
                </a:lnTo>
                <a:lnTo>
                  <a:pt x="221456" y="57150"/>
                </a:lnTo>
                <a:lnTo>
                  <a:pt x="221456" y="71437"/>
                </a:lnTo>
                <a:lnTo>
                  <a:pt x="228600" y="85725"/>
                </a:lnTo>
                <a:lnTo>
                  <a:pt x="228600" y="107156"/>
                </a:lnTo>
                <a:lnTo>
                  <a:pt x="235744" y="121443"/>
                </a:lnTo>
                <a:lnTo>
                  <a:pt x="242887" y="142875"/>
                </a:lnTo>
                <a:lnTo>
                  <a:pt x="250031" y="164306"/>
                </a:lnTo>
                <a:lnTo>
                  <a:pt x="250031" y="192881"/>
                </a:lnTo>
                <a:lnTo>
                  <a:pt x="257175" y="221456"/>
                </a:lnTo>
                <a:lnTo>
                  <a:pt x="257175" y="250031"/>
                </a:lnTo>
                <a:lnTo>
                  <a:pt x="257175" y="285750"/>
                </a:lnTo>
                <a:lnTo>
                  <a:pt x="250031" y="314325"/>
                </a:lnTo>
                <a:lnTo>
                  <a:pt x="235744" y="335756"/>
                </a:lnTo>
                <a:lnTo>
                  <a:pt x="214312" y="350043"/>
                </a:lnTo>
                <a:lnTo>
                  <a:pt x="192881" y="357187"/>
                </a:lnTo>
                <a:lnTo>
                  <a:pt x="178594" y="364331"/>
                </a:lnTo>
                <a:lnTo>
                  <a:pt x="157162" y="364331"/>
                </a:lnTo>
                <a:lnTo>
                  <a:pt x="150019" y="364331"/>
                </a:lnTo>
                <a:lnTo>
                  <a:pt x="150019" y="364331"/>
                </a:lnTo>
                <a:lnTo>
                  <a:pt x="150019" y="364331"/>
                </a:lnTo>
                <a:lnTo>
                  <a:pt x="150019" y="3643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208045" y="1400175"/>
            <a:ext cx="142876" cy="128589"/>
          </a:xfrm>
          <a:custGeom>
            <a:avLst/>
            <a:gdLst/>
            <a:ahLst/>
            <a:cxnLst/>
            <a:rect l="0" t="0" r="0" b="0"/>
            <a:pathLst>
              <a:path w="142876" h="128589">
                <a:moveTo>
                  <a:pt x="35718" y="0"/>
                </a:moveTo>
                <a:lnTo>
                  <a:pt x="28575" y="0"/>
                </a:lnTo>
                <a:lnTo>
                  <a:pt x="28575" y="0"/>
                </a:lnTo>
                <a:lnTo>
                  <a:pt x="21431" y="0"/>
                </a:lnTo>
                <a:lnTo>
                  <a:pt x="14287" y="7144"/>
                </a:lnTo>
                <a:lnTo>
                  <a:pt x="14287" y="21431"/>
                </a:lnTo>
                <a:lnTo>
                  <a:pt x="7143" y="35719"/>
                </a:lnTo>
                <a:lnTo>
                  <a:pt x="0" y="64294"/>
                </a:lnTo>
                <a:lnTo>
                  <a:pt x="0" y="85725"/>
                </a:lnTo>
                <a:lnTo>
                  <a:pt x="7143" y="114300"/>
                </a:lnTo>
                <a:lnTo>
                  <a:pt x="14287" y="128588"/>
                </a:lnTo>
                <a:lnTo>
                  <a:pt x="35718" y="128588"/>
                </a:lnTo>
                <a:lnTo>
                  <a:pt x="64293" y="128588"/>
                </a:lnTo>
                <a:lnTo>
                  <a:pt x="85725" y="121444"/>
                </a:lnTo>
                <a:lnTo>
                  <a:pt x="114300" y="100013"/>
                </a:lnTo>
                <a:lnTo>
                  <a:pt x="128587" y="85725"/>
                </a:lnTo>
                <a:lnTo>
                  <a:pt x="142875" y="64294"/>
                </a:lnTo>
                <a:lnTo>
                  <a:pt x="135731" y="42863"/>
                </a:lnTo>
                <a:lnTo>
                  <a:pt x="121443" y="28575"/>
                </a:lnTo>
                <a:lnTo>
                  <a:pt x="100012" y="14288"/>
                </a:lnTo>
                <a:lnTo>
                  <a:pt x="71437" y="7144"/>
                </a:lnTo>
                <a:lnTo>
                  <a:pt x="42862" y="7144"/>
                </a:lnTo>
                <a:lnTo>
                  <a:pt x="21431" y="14288"/>
                </a:lnTo>
                <a:lnTo>
                  <a:pt x="14287" y="28575"/>
                </a:lnTo>
                <a:lnTo>
                  <a:pt x="14287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986588" y="1835944"/>
            <a:ext cx="107158" cy="264320"/>
          </a:xfrm>
          <a:custGeom>
            <a:avLst/>
            <a:gdLst/>
            <a:ahLst/>
            <a:cxnLst/>
            <a:rect l="0" t="0" r="0" b="0"/>
            <a:pathLst>
              <a:path w="107158" h="264320">
                <a:moveTo>
                  <a:pt x="100013" y="7144"/>
                </a:moveTo>
                <a:lnTo>
                  <a:pt x="100013" y="7144"/>
                </a:lnTo>
                <a:lnTo>
                  <a:pt x="100013" y="7144"/>
                </a:lnTo>
                <a:lnTo>
                  <a:pt x="100013" y="7144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  <a:lnTo>
                  <a:pt x="92869" y="0"/>
                </a:lnTo>
                <a:lnTo>
                  <a:pt x="78582" y="0"/>
                </a:lnTo>
                <a:lnTo>
                  <a:pt x="71438" y="0"/>
                </a:lnTo>
                <a:lnTo>
                  <a:pt x="57150" y="0"/>
                </a:lnTo>
                <a:lnTo>
                  <a:pt x="42863" y="0"/>
                </a:lnTo>
                <a:lnTo>
                  <a:pt x="35719" y="7144"/>
                </a:lnTo>
                <a:lnTo>
                  <a:pt x="21432" y="7144"/>
                </a:lnTo>
                <a:lnTo>
                  <a:pt x="14288" y="14287"/>
                </a:lnTo>
                <a:lnTo>
                  <a:pt x="7144" y="28575"/>
                </a:lnTo>
                <a:lnTo>
                  <a:pt x="0" y="42862"/>
                </a:lnTo>
                <a:lnTo>
                  <a:pt x="0" y="64294"/>
                </a:lnTo>
                <a:lnTo>
                  <a:pt x="0" y="85725"/>
                </a:lnTo>
                <a:lnTo>
                  <a:pt x="7144" y="121444"/>
                </a:lnTo>
                <a:lnTo>
                  <a:pt x="14288" y="157162"/>
                </a:lnTo>
                <a:lnTo>
                  <a:pt x="28575" y="185737"/>
                </a:lnTo>
                <a:lnTo>
                  <a:pt x="50007" y="214312"/>
                </a:lnTo>
                <a:lnTo>
                  <a:pt x="64294" y="235744"/>
                </a:lnTo>
                <a:lnTo>
                  <a:pt x="78582" y="250031"/>
                </a:lnTo>
                <a:lnTo>
                  <a:pt x="92869" y="264319"/>
                </a:lnTo>
                <a:lnTo>
                  <a:pt x="100013" y="264319"/>
                </a:lnTo>
                <a:lnTo>
                  <a:pt x="107157" y="257175"/>
                </a:lnTo>
                <a:lnTo>
                  <a:pt x="107157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500938" y="1814513"/>
            <a:ext cx="200026" cy="264319"/>
          </a:xfrm>
          <a:custGeom>
            <a:avLst/>
            <a:gdLst/>
            <a:ahLst/>
            <a:cxnLst/>
            <a:rect l="0" t="0" r="0" b="0"/>
            <a:pathLst>
              <a:path w="200026" h="264319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35719" y="7143"/>
                </a:lnTo>
                <a:lnTo>
                  <a:pt x="35719" y="14287"/>
                </a:lnTo>
                <a:lnTo>
                  <a:pt x="57150" y="14287"/>
                </a:lnTo>
                <a:lnTo>
                  <a:pt x="71438" y="21431"/>
                </a:lnTo>
                <a:lnTo>
                  <a:pt x="92869" y="21431"/>
                </a:lnTo>
                <a:lnTo>
                  <a:pt x="107157" y="21431"/>
                </a:lnTo>
                <a:lnTo>
                  <a:pt x="121444" y="28575"/>
                </a:lnTo>
                <a:lnTo>
                  <a:pt x="135732" y="35718"/>
                </a:lnTo>
                <a:lnTo>
                  <a:pt x="142875" y="57150"/>
                </a:lnTo>
                <a:lnTo>
                  <a:pt x="142875" y="78581"/>
                </a:lnTo>
                <a:lnTo>
                  <a:pt x="150019" y="107156"/>
                </a:lnTo>
                <a:lnTo>
                  <a:pt x="157163" y="128587"/>
                </a:lnTo>
                <a:lnTo>
                  <a:pt x="164307" y="157162"/>
                </a:lnTo>
                <a:lnTo>
                  <a:pt x="178594" y="185737"/>
                </a:lnTo>
                <a:lnTo>
                  <a:pt x="185738" y="207168"/>
                </a:lnTo>
                <a:lnTo>
                  <a:pt x="200025" y="221456"/>
                </a:lnTo>
                <a:lnTo>
                  <a:pt x="200025" y="235743"/>
                </a:lnTo>
                <a:lnTo>
                  <a:pt x="200025" y="242887"/>
                </a:lnTo>
                <a:lnTo>
                  <a:pt x="178594" y="242887"/>
                </a:lnTo>
                <a:lnTo>
                  <a:pt x="157163" y="242887"/>
                </a:lnTo>
                <a:lnTo>
                  <a:pt x="128588" y="250031"/>
                </a:lnTo>
                <a:lnTo>
                  <a:pt x="85725" y="250031"/>
                </a:lnTo>
                <a:lnTo>
                  <a:pt x="50007" y="257175"/>
                </a:lnTo>
                <a:lnTo>
                  <a:pt x="21432" y="264318"/>
                </a:lnTo>
                <a:lnTo>
                  <a:pt x="0" y="264318"/>
                </a:lnTo>
                <a:lnTo>
                  <a:pt x="0" y="2643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236620" y="1935956"/>
            <a:ext cx="21432" cy="114301"/>
          </a:xfrm>
          <a:custGeom>
            <a:avLst/>
            <a:gdLst/>
            <a:ahLst/>
            <a:cxnLst/>
            <a:rect l="0" t="0" r="0" b="0"/>
            <a:pathLst>
              <a:path w="21432" h="114301">
                <a:moveTo>
                  <a:pt x="0" y="0"/>
                </a:move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14287" y="14288"/>
                </a:lnTo>
                <a:lnTo>
                  <a:pt x="14287" y="35719"/>
                </a:lnTo>
                <a:lnTo>
                  <a:pt x="14287" y="57150"/>
                </a:lnTo>
                <a:lnTo>
                  <a:pt x="14287" y="85725"/>
                </a:lnTo>
                <a:lnTo>
                  <a:pt x="21431" y="114300"/>
                </a:lnTo>
                <a:lnTo>
                  <a:pt x="21431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22307" y="2228850"/>
            <a:ext cx="157164" cy="314326"/>
          </a:xfrm>
          <a:custGeom>
            <a:avLst/>
            <a:gdLst/>
            <a:ahLst/>
            <a:cxnLst/>
            <a:rect l="0" t="0" r="0" b="0"/>
            <a:pathLst>
              <a:path w="157164" h="314326">
                <a:moveTo>
                  <a:pt x="157163" y="28575"/>
                </a:moveTo>
                <a:lnTo>
                  <a:pt x="157163" y="21431"/>
                </a:lnTo>
                <a:lnTo>
                  <a:pt x="150019" y="21431"/>
                </a:lnTo>
                <a:lnTo>
                  <a:pt x="142875" y="14288"/>
                </a:lnTo>
                <a:lnTo>
                  <a:pt x="135731" y="7144"/>
                </a:lnTo>
                <a:lnTo>
                  <a:pt x="121444" y="7144"/>
                </a:lnTo>
                <a:lnTo>
                  <a:pt x="114300" y="0"/>
                </a:lnTo>
                <a:lnTo>
                  <a:pt x="92869" y="7144"/>
                </a:lnTo>
                <a:lnTo>
                  <a:pt x="71438" y="7144"/>
                </a:lnTo>
                <a:lnTo>
                  <a:pt x="50006" y="14288"/>
                </a:lnTo>
                <a:lnTo>
                  <a:pt x="35719" y="21431"/>
                </a:lnTo>
                <a:lnTo>
                  <a:pt x="21431" y="28575"/>
                </a:lnTo>
                <a:lnTo>
                  <a:pt x="7144" y="42863"/>
                </a:lnTo>
                <a:lnTo>
                  <a:pt x="0" y="57150"/>
                </a:lnTo>
                <a:lnTo>
                  <a:pt x="0" y="64294"/>
                </a:lnTo>
                <a:lnTo>
                  <a:pt x="0" y="78581"/>
                </a:lnTo>
                <a:lnTo>
                  <a:pt x="7144" y="100013"/>
                </a:lnTo>
                <a:lnTo>
                  <a:pt x="14288" y="121444"/>
                </a:lnTo>
                <a:lnTo>
                  <a:pt x="21431" y="150019"/>
                </a:lnTo>
                <a:lnTo>
                  <a:pt x="28575" y="178594"/>
                </a:lnTo>
                <a:lnTo>
                  <a:pt x="35719" y="214313"/>
                </a:lnTo>
                <a:lnTo>
                  <a:pt x="42863" y="250031"/>
                </a:lnTo>
                <a:lnTo>
                  <a:pt x="50006" y="278606"/>
                </a:lnTo>
                <a:lnTo>
                  <a:pt x="57150" y="292894"/>
                </a:lnTo>
                <a:lnTo>
                  <a:pt x="64294" y="307181"/>
                </a:lnTo>
                <a:lnTo>
                  <a:pt x="78581" y="314325"/>
                </a:lnTo>
                <a:lnTo>
                  <a:pt x="92869" y="307181"/>
                </a:lnTo>
                <a:lnTo>
                  <a:pt x="107156" y="300038"/>
                </a:lnTo>
                <a:lnTo>
                  <a:pt x="121444" y="292894"/>
                </a:lnTo>
                <a:lnTo>
                  <a:pt x="142875" y="278606"/>
                </a:lnTo>
                <a:lnTo>
                  <a:pt x="142875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258051" y="2364581"/>
            <a:ext cx="235745" cy="121445"/>
          </a:xfrm>
          <a:custGeom>
            <a:avLst/>
            <a:gdLst/>
            <a:ahLst/>
            <a:cxnLst/>
            <a:rect l="0" t="0" r="0" b="0"/>
            <a:pathLst>
              <a:path w="235745" h="121445">
                <a:moveTo>
                  <a:pt x="0" y="7144"/>
                </a:moveTo>
                <a:lnTo>
                  <a:pt x="0" y="7144"/>
                </a:lnTo>
                <a:lnTo>
                  <a:pt x="0" y="14288"/>
                </a:lnTo>
                <a:lnTo>
                  <a:pt x="7144" y="14288"/>
                </a:lnTo>
                <a:lnTo>
                  <a:pt x="14287" y="14288"/>
                </a:lnTo>
                <a:lnTo>
                  <a:pt x="35719" y="14288"/>
                </a:lnTo>
                <a:lnTo>
                  <a:pt x="57150" y="7144"/>
                </a:lnTo>
                <a:lnTo>
                  <a:pt x="85725" y="7144"/>
                </a:lnTo>
                <a:lnTo>
                  <a:pt x="100012" y="0"/>
                </a:lnTo>
                <a:lnTo>
                  <a:pt x="121444" y="7144"/>
                </a:lnTo>
                <a:lnTo>
                  <a:pt x="121444" y="21432"/>
                </a:lnTo>
                <a:lnTo>
                  <a:pt x="114300" y="42863"/>
                </a:lnTo>
                <a:lnTo>
                  <a:pt x="100012" y="64294"/>
                </a:lnTo>
                <a:lnTo>
                  <a:pt x="85725" y="85725"/>
                </a:lnTo>
                <a:lnTo>
                  <a:pt x="78581" y="107157"/>
                </a:lnTo>
                <a:lnTo>
                  <a:pt x="71437" y="114300"/>
                </a:lnTo>
                <a:lnTo>
                  <a:pt x="85725" y="121444"/>
                </a:lnTo>
                <a:lnTo>
                  <a:pt x="100012" y="114300"/>
                </a:lnTo>
                <a:lnTo>
                  <a:pt x="128587" y="100013"/>
                </a:lnTo>
                <a:lnTo>
                  <a:pt x="164306" y="85725"/>
                </a:lnTo>
                <a:lnTo>
                  <a:pt x="200025" y="57150"/>
                </a:lnTo>
                <a:lnTo>
                  <a:pt x="235744" y="35719"/>
                </a:lnTo>
                <a:lnTo>
                  <a:pt x="23574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558088" y="2214563"/>
            <a:ext cx="192883" cy="321469"/>
          </a:xfrm>
          <a:custGeom>
            <a:avLst/>
            <a:gdLst/>
            <a:ahLst/>
            <a:cxnLst/>
            <a:rect l="0" t="0" r="0" b="0"/>
            <a:pathLst>
              <a:path w="192883" h="321469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7144" y="7143"/>
                </a:lnTo>
                <a:lnTo>
                  <a:pt x="21432" y="7143"/>
                </a:lnTo>
                <a:lnTo>
                  <a:pt x="42863" y="7143"/>
                </a:lnTo>
                <a:lnTo>
                  <a:pt x="64294" y="7143"/>
                </a:lnTo>
                <a:lnTo>
                  <a:pt x="92869" y="0"/>
                </a:lnTo>
                <a:lnTo>
                  <a:pt x="114300" y="0"/>
                </a:lnTo>
                <a:lnTo>
                  <a:pt x="135732" y="0"/>
                </a:lnTo>
                <a:lnTo>
                  <a:pt x="150019" y="7143"/>
                </a:lnTo>
                <a:lnTo>
                  <a:pt x="164307" y="14287"/>
                </a:lnTo>
                <a:lnTo>
                  <a:pt x="164307" y="28575"/>
                </a:lnTo>
                <a:lnTo>
                  <a:pt x="164307" y="50006"/>
                </a:lnTo>
                <a:lnTo>
                  <a:pt x="157163" y="71437"/>
                </a:lnTo>
                <a:lnTo>
                  <a:pt x="150019" y="100012"/>
                </a:lnTo>
                <a:lnTo>
                  <a:pt x="150019" y="121443"/>
                </a:lnTo>
                <a:lnTo>
                  <a:pt x="157163" y="150018"/>
                </a:lnTo>
                <a:lnTo>
                  <a:pt x="157163" y="171450"/>
                </a:lnTo>
                <a:lnTo>
                  <a:pt x="171450" y="192881"/>
                </a:lnTo>
                <a:lnTo>
                  <a:pt x="178594" y="214312"/>
                </a:lnTo>
                <a:lnTo>
                  <a:pt x="185738" y="228600"/>
                </a:lnTo>
                <a:lnTo>
                  <a:pt x="192882" y="250031"/>
                </a:lnTo>
                <a:lnTo>
                  <a:pt x="192882" y="264318"/>
                </a:lnTo>
                <a:lnTo>
                  <a:pt x="171450" y="285750"/>
                </a:lnTo>
                <a:lnTo>
                  <a:pt x="142875" y="300037"/>
                </a:lnTo>
                <a:lnTo>
                  <a:pt x="107157" y="314325"/>
                </a:lnTo>
                <a:lnTo>
                  <a:pt x="78582" y="321468"/>
                </a:lnTo>
                <a:lnTo>
                  <a:pt x="57150" y="321468"/>
                </a:lnTo>
                <a:lnTo>
                  <a:pt x="57150" y="321468"/>
                </a:lnTo>
                <a:lnTo>
                  <a:pt x="78582" y="307181"/>
                </a:lnTo>
                <a:lnTo>
                  <a:pt x="114300" y="292893"/>
                </a:lnTo>
                <a:lnTo>
                  <a:pt x="114300" y="2928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857876" y="3514725"/>
            <a:ext cx="221457" cy="321470"/>
          </a:xfrm>
          <a:custGeom>
            <a:avLst/>
            <a:gdLst/>
            <a:ahLst/>
            <a:cxnLst/>
            <a:rect l="0" t="0" r="0" b="0"/>
            <a:pathLst>
              <a:path w="221457" h="321470">
                <a:moveTo>
                  <a:pt x="214312" y="14288"/>
                </a:moveTo>
                <a:lnTo>
                  <a:pt x="214312" y="7144"/>
                </a:lnTo>
                <a:lnTo>
                  <a:pt x="207169" y="7144"/>
                </a:lnTo>
                <a:lnTo>
                  <a:pt x="200025" y="0"/>
                </a:lnTo>
                <a:lnTo>
                  <a:pt x="185737" y="0"/>
                </a:lnTo>
                <a:lnTo>
                  <a:pt x="171450" y="0"/>
                </a:lnTo>
                <a:lnTo>
                  <a:pt x="142875" y="7144"/>
                </a:lnTo>
                <a:lnTo>
                  <a:pt x="128587" y="14288"/>
                </a:lnTo>
                <a:lnTo>
                  <a:pt x="107156" y="21431"/>
                </a:lnTo>
                <a:lnTo>
                  <a:pt x="85725" y="28575"/>
                </a:lnTo>
                <a:lnTo>
                  <a:pt x="71437" y="42863"/>
                </a:lnTo>
                <a:lnTo>
                  <a:pt x="64294" y="57150"/>
                </a:lnTo>
                <a:lnTo>
                  <a:pt x="64294" y="64294"/>
                </a:lnTo>
                <a:lnTo>
                  <a:pt x="71437" y="78581"/>
                </a:lnTo>
                <a:lnTo>
                  <a:pt x="92869" y="92869"/>
                </a:lnTo>
                <a:lnTo>
                  <a:pt x="114300" y="114300"/>
                </a:lnTo>
                <a:lnTo>
                  <a:pt x="150019" y="135731"/>
                </a:lnTo>
                <a:lnTo>
                  <a:pt x="178594" y="157163"/>
                </a:lnTo>
                <a:lnTo>
                  <a:pt x="200025" y="185738"/>
                </a:lnTo>
                <a:lnTo>
                  <a:pt x="214312" y="214313"/>
                </a:lnTo>
                <a:lnTo>
                  <a:pt x="221456" y="242888"/>
                </a:lnTo>
                <a:lnTo>
                  <a:pt x="207169" y="264319"/>
                </a:lnTo>
                <a:lnTo>
                  <a:pt x="178594" y="292894"/>
                </a:lnTo>
                <a:lnTo>
                  <a:pt x="142875" y="307181"/>
                </a:lnTo>
                <a:lnTo>
                  <a:pt x="107156" y="321469"/>
                </a:lnTo>
                <a:lnTo>
                  <a:pt x="64294" y="321469"/>
                </a:lnTo>
                <a:lnTo>
                  <a:pt x="35719" y="307181"/>
                </a:lnTo>
                <a:lnTo>
                  <a:pt x="7144" y="292894"/>
                </a:lnTo>
                <a:lnTo>
                  <a:pt x="0" y="271463"/>
                </a:lnTo>
                <a:lnTo>
                  <a:pt x="14287" y="250031"/>
                </a:lnTo>
                <a:lnTo>
                  <a:pt x="35719" y="228600"/>
                </a:lnTo>
                <a:lnTo>
                  <a:pt x="71437" y="214313"/>
                </a:lnTo>
                <a:lnTo>
                  <a:pt x="71437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122195" y="3564731"/>
            <a:ext cx="57151" cy="257176"/>
          </a:xfrm>
          <a:custGeom>
            <a:avLst/>
            <a:gdLst/>
            <a:ahLst/>
            <a:cxnLst/>
            <a:rect l="0" t="0" r="0" b="0"/>
            <a:pathLst>
              <a:path w="57151" h="257176">
                <a:moveTo>
                  <a:pt x="21431" y="28575"/>
                </a:moveTo>
                <a:lnTo>
                  <a:pt x="21431" y="28575"/>
                </a:lnTo>
                <a:lnTo>
                  <a:pt x="21431" y="28575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42863"/>
                </a:lnTo>
                <a:lnTo>
                  <a:pt x="21431" y="50007"/>
                </a:lnTo>
                <a:lnTo>
                  <a:pt x="14287" y="57150"/>
                </a:lnTo>
                <a:lnTo>
                  <a:pt x="7143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0007"/>
                </a:lnTo>
                <a:lnTo>
                  <a:pt x="0" y="42863"/>
                </a:lnTo>
                <a:lnTo>
                  <a:pt x="0" y="42863"/>
                </a:lnTo>
                <a:lnTo>
                  <a:pt x="7143" y="35719"/>
                </a:lnTo>
                <a:lnTo>
                  <a:pt x="7143" y="28575"/>
                </a:lnTo>
                <a:lnTo>
                  <a:pt x="7143" y="21432"/>
                </a:lnTo>
                <a:lnTo>
                  <a:pt x="7143" y="14288"/>
                </a:lnTo>
                <a:lnTo>
                  <a:pt x="7143" y="14288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21432"/>
                </a:lnTo>
                <a:lnTo>
                  <a:pt x="21431" y="50007"/>
                </a:lnTo>
                <a:lnTo>
                  <a:pt x="28575" y="92869"/>
                </a:lnTo>
                <a:lnTo>
                  <a:pt x="35718" y="135732"/>
                </a:lnTo>
                <a:lnTo>
                  <a:pt x="42862" y="178594"/>
                </a:lnTo>
                <a:lnTo>
                  <a:pt x="50006" y="207169"/>
                </a:lnTo>
                <a:lnTo>
                  <a:pt x="57150" y="235744"/>
                </a:lnTo>
                <a:lnTo>
                  <a:pt x="57150" y="257175"/>
                </a:lnTo>
                <a:lnTo>
                  <a:pt x="57150" y="257175"/>
                </a:lnTo>
                <a:lnTo>
                  <a:pt x="50006" y="250032"/>
                </a:lnTo>
                <a:lnTo>
                  <a:pt x="42862" y="235744"/>
                </a:lnTo>
                <a:lnTo>
                  <a:pt x="35718" y="207169"/>
                </a:lnTo>
                <a:lnTo>
                  <a:pt x="28575" y="171450"/>
                </a:lnTo>
                <a:lnTo>
                  <a:pt x="28575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022182" y="3514725"/>
            <a:ext cx="257176" cy="50007"/>
          </a:xfrm>
          <a:custGeom>
            <a:avLst/>
            <a:gdLst/>
            <a:ahLst/>
            <a:cxnLst/>
            <a:rect l="0" t="0" r="0" b="0"/>
            <a:pathLst>
              <a:path w="257176" h="50007">
                <a:moveTo>
                  <a:pt x="0" y="50006"/>
                </a:moveTo>
                <a:lnTo>
                  <a:pt x="7144" y="42863"/>
                </a:lnTo>
                <a:lnTo>
                  <a:pt x="14288" y="42863"/>
                </a:lnTo>
                <a:lnTo>
                  <a:pt x="35719" y="35719"/>
                </a:lnTo>
                <a:lnTo>
                  <a:pt x="64294" y="28575"/>
                </a:lnTo>
                <a:lnTo>
                  <a:pt x="107156" y="21431"/>
                </a:lnTo>
                <a:lnTo>
                  <a:pt x="142875" y="7144"/>
                </a:lnTo>
                <a:lnTo>
                  <a:pt x="178594" y="0"/>
                </a:lnTo>
                <a:lnTo>
                  <a:pt x="214313" y="0"/>
                </a:lnTo>
                <a:lnTo>
                  <a:pt x="235744" y="0"/>
                </a:lnTo>
                <a:lnTo>
                  <a:pt x="250031" y="7144"/>
                </a:lnTo>
                <a:lnTo>
                  <a:pt x="257175" y="14288"/>
                </a:lnTo>
                <a:lnTo>
                  <a:pt x="257175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286501" y="3550444"/>
            <a:ext cx="42863" cy="250032"/>
          </a:xfrm>
          <a:custGeom>
            <a:avLst/>
            <a:gdLst/>
            <a:ahLst/>
            <a:cxnLst/>
            <a:rect l="0" t="0" r="0" b="0"/>
            <a:pathLst>
              <a:path w="42863" h="250032">
                <a:moveTo>
                  <a:pt x="14287" y="0"/>
                </a:moveTo>
                <a:lnTo>
                  <a:pt x="7144" y="7144"/>
                </a:lnTo>
                <a:lnTo>
                  <a:pt x="7144" y="21431"/>
                </a:lnTo>
                <a:lnTo>
                  <a:pt x="0" y="35719"/>
                </a:lnTo>
                <a:lnTo>
                  <a:pt x="0" y="64294"/>
                </a:lnTo>
                <a:lnTo>
                  <a:pt x="0" y="100012"/>
                </a:lnTo>
                <a:lnTo>
                  <a:pt x="7144" y="142875"/>
                </a:lnTo>
                <a:lnTo>
                  <a:pt x="7144" y="178594"/>
                </a:lnTo>
                <a:lnTo>
                  <a:pt x="21431" y="214312"/>
                </a:lnTo>
                <a:lnTo>
                  <a:pt x="28575" y="235744"/>
                </a:lnTo>
                <a:lnTo>
                  <a:pt x="35719" y="250031"/>
                </a:lnTo>
                <a:lnTo>
                  <a:pt x="35719" y="250031"/>
                </a:lnTo>
                <a:lnTo>
                  <a:pt x="42862" y="242887"/>
                </a:lnTo>
                <a:lnTo>
                  <a:pt x="42862" y="221456"/>
                </a:lnTo>
                <a:lnTo>
                  <a:pt x="35719" y="185737"/>
                </a:lnTo>
                <a:lnTo>
                  <a:pt x="21431" y="150019"/>
                </a:lnTo>
                <a:lnTo>
                  <a:pt x="21431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200776" y="3550444"/>
            <a:ext cx="242888" cy="242888"/>
          </a:xfrm>
          <a:custGeom>
            <a:avLst/>
            <a:gdLst/>
            <a:ahLst/>
            <a:cxnLst/>
            <a:rect l="0" t="0" r="0" b="0"/>
            <a:pathLst>
              <a:path w="242888" h="242888">
                <a:moveTo>
                  <a:pt x="0" y="0"/>
                </a:moveTo>
                <a:lnTo>
                  <a:pt x="0" y="0"/>
                </a:lnTo>
                <a:lnTo>
                  <a:pt x="14287" y="0"/>
                </a:lnTo>
                <a:lnTo>
                  <a:pt x="28575" y="0"/>
                </a:lnTo>
                <a:lnTo>
                  <a:pt x="57150" y="0"/>
                </a:lnTo>
                <a:lnTo>
                  <a:pt x="100012" y="0"/>
                </a:lnTo>
                <a:lnTo>
                  <a:pt x="142875" y="7144"/>
                </a:lnTo>
                <a:lnTo>
                  <a:pt x="185737" y="14287"/>
                </a:lnTo>
                <a:lnTo>
                  <a:pt x="214312" y="35719"/>
                </a:lnTo>
                <a:lnTo>
                  <a:pt x="242887" y="64294"/>
                </a:lnTo>
                <a:lnTo>
                  <a:pt x="242887" y="100012"/>
                </a:lnTo>
                <a:lnTo>
                  <a:pt x="235744" y="142875"/>
                </a:lnTo>
                <a:lnTo>
                  <a:pt x="207169" y="185737"/>
                </a:lnTo>
                <a:lnTo>
                  <a:pt x="171450" y="221456"/>
                </a:lnTo>
                <a:lnTo>
                  <a:pt x="135731" y="242887"/>
                </a:lnTo>
                <a:lnTo>
                  <a:pt x="107156" y="242887"/>
                </a:lnTo>
                <a:lnTo>
                  <a:pt x="92869" y="228600"/>
                </a:lnTo>
                <a:lnTo>
                  <a:pt x="92869" y="200025"/>
                </a:lnTo>
                <a:lnTo>
                  <a:pt x="92869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486526" y="3550444"/>
            <a:ext cx="35720" cy="207170"/>
          </a:xfrm>
          <a:custGeom>
            <a:avLst/>
            <a:gdLst/>
            <a:ahLst/>
            <a:cxnLst/>
            <a:rect l="0" t="0" r="0" b="0"/>
            <a:pathLst>
              <a:path w="35720" h="2071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7144" y="42862"/>
                </a:lnTo>
                <a:lnTo>
                  <a:pt x="14287" y="64294"/>
                </a:lnTo>
                <a:lnTo>
                  <a:pt x="14287" y="85725"/>
                </a:lnTo>
                <a:lnTo>
                  <a:pt x="21431" y="114300"/>
                </a:lnTo>
                <a:lnTo>
                  <a:pt x="28575" y="142875"/>
                </a:lnTo>
                <a:lnTo>
                  <a:pt x="28575" y="164306"/>
                </a:lnTo>
                <a:lnTo>
                  <a:pt x="28575" y="185737"/>
                </a:lnTo>
                <a:lnTo>
                  <a:pt x="35719" y="200025"/>
                </a:lnTo>
                <a:lnTo>
                  <a:pt x="28575" y="207169"/>
                </a:lnTo>
                <a:lnTo>
                  <a:pt x="28575" y="207169"/>
                </a:lnTo>
                <a:lnTo>
                  <a:pt x="21431" y="200025"/>
                </a:lnTo>
                <a:lnTo>
                  <a:pt x="21431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407945" y="3714750"/>
            <a:ext cx="221457" cy="35720"/>
          </a:xfrm>
          <a:custGeom>
            <a:avLst/>
            <a:gdLst/>
            <a:ahLst/>
            <a:cxnLst/>
            <a:rect l="0" t="0" r="0" b="0"/>
            <a:pathLst>
              <a:path w="221457" h="35720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14287" y="21431"/>
                </a:lnTo>
                <a:lnTo>
                  <a:pt x="28575" y="28575"/>
                </a:lnTo>
                <a:lnTo>
                  <a:pt x="57150" y="35719"/>
                </a:lnTo>
                <a:lnTo>
                  <a:pt x="85725" y="35719"/>
                </a:lnTo>
                <a:lnTo>
                  <a:pt x="128587" y="28575"/>
                </a:lnTo>
                <a:lnTo>
                  <a:pt x="164306" y="21431"/>
                </a:lnTo>
                <a:lnTo>
                  <a:pt x="192881" y="14288"/>
                </a:lnTo>
                <a:lnTo>
                  <a:pt x="207168" y="14288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329363" y="3529013"/>
            <a:ext cx="278608" cy="57151"/>
          </a:xfrm>
          <a:custGeom>
            <a:avLst/>
            <a:gdLst/>
            <a:ahLst/>
            <a:cxnLst/>
            <a:rect l="0" t="0" r="0" b="0"/>
            <a:pathLst>
              <a:path w="278608" h="57151">
                <a:moveTo>
                  <a:pt x="0" y="57150"/>
                </a:moveTo>
                <a:lnTo>
                  <a:pt x="7144" y="50006"/>
                </a:lnTo>
                <a:lnTo>
                  <a:pt x="14288" y="50006"/>
                </a:lnTo>
                <a:lnTo>
                  <a:pt x="28575" y="42862"/>
                </a:lnTo>
                <a:lnTo>
                  <a:pt x="57150" y="35718"/>
                </a:lnTo>
                <a:lnTo>
                  <a:pt x="92869" y="28575"/>
                </a:lnTo>
                <a:lnTo>
                  <a:pt x="135732" y="21431"/>
                </a:lnTo>
                <a:lnTo>
                  <a:pt x="171450" y="14287"/>
                </a:lnTo>
                <a:lnTo>
                  <a:pt x="214313" y="7143"/>
                </a:lnTo>
                <a:lnTo>
                  <a:pt x="250032" y="7143"/>
                </a:lnTo>
                <a:lnTo>
                  <a:pt x="271463" y="7143"/>
                </a:lnTo>
                <a:lnTo>
                  <a:pt x="278607" y="0"/>
                </a:lnTo>
                <a:lnTo>
                  <a:pt x="2786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607970" y="3507581"/>
            <a:ext cx="185738" cy="264320"/>
          </a:xfrm>
          <a:custGeom>
            <a:avLst/>
            <a:gdLst/>
            <a:ahLst/>
            <a:cxnLst/>
            <a:rect l="0" t="0" r="0" b="0"/>
            <a:pathLst>
              <a:path w="185738" h="264320">
                <a:moveTo>
                  <a:pt x="21431" y="42863"/>
                </a:moveTo>
                <a:lnTo>
                  <a:pt x="21431" y="50007"/>
                </a:lnTo>
                <a:lnTo>
                  <a:pt x="21431" y="57150"/>
                </a:lnTo>
                <a:lnTo>
                  <a:pt x="21431" y="78582"/>
                </a:lnTo>
                <a:lnTo>
                  <a:pt x="28575" y="107157"/>
                </a:lnTo>
                <a:lnTo>
                  <a:pt x="28575" y="142875"/>
                </a:lnTo>
                <a:lnTo>
                  <a:pt x="28575" y="171450"/>
                </a:lnTo>
                <a:lnTo>
                  <a:pt x="35718" y="200025"/>
                </a:lnTo>
                <a:lnTo>
                  <a:pt x="28575" y="228600"/>
                </a:lnTo>
                <a:lnTo>
                  <a:pt x="28575" y="250032"/>
                </a:lnTo>
                <a:lnTo>
                  <a:pt x="28575" y="264319"/>
                </a:lnTo>
                <a:lnTo>
                  <a:pt x="28575" y="264319"/>
                </a:lnTo>
                <a:lnTo>
                  <a:pt x="28575" y="257175"/>
                </a:lnTo>
                <a:lnTo>
                  <a:pt x="21431" y="235744"/>
                </a:lnTo>
                <a:lnTo>
                  <a:pt x="21431" y="200025"/>
                </a:lnTo>
                <a:lnTo>
                  <a:pt x="14287" y="157163"/>
                </a:lnTo>
                <a:lnTo>
                  <a:pt x="7143" y="107157"/>
                </a:lnTo>
                <a:lnTo>
                  <a:pt x="7143" y="71438"/>
                </a:lnTo>
                <a:lnTo>
                  <a:pt x="0" y="35719"/>
                </a:lnTo>
                <a:lnTo>
                  <a:pt x="0" y="21432"/>
                </a:lnTo>
                <a:lnTo>
                  <a:pt x="0" y="14288"/>
                </a:lnTo>
                <a:lnTo>
                  <a:pt x="0" y="28575"/>
                </a:lnTo>
                <a:lnTo>
                  <a:pt x="7143" y="50007"/>
                </a:lnTo>
                <a:lnTo>
                  <a:pt x="21431" y="85725"/>
                </a:lnTo>
                <a:lnTo>
                  <a:pt x="35718" y="128588"/>
                </a:lnTo>
                <a:lnTo>
                  <a:pt x="57150" y="164307"/>
                </a:lnTo>
                <a:lnTo>
                  <a:pt x="71437" y="200025"/>
                </a:lnTo>
                <a:lnTo>
                  <a:pt x="92868" y="221457"/>
                </a:lnTo>
                <a:lnTo>
                  <a:pt x="107156" y="242888"/>
                </a:lnTo>
                <a:lnTo>
                  <a:pt x="121443" y="250032"/>
                </a:lnTo>
                <a:lnTo>
                  <a:pt x="128587" y="242888"/>
                </a:lnTo>
                <a:lnTo>
                  <a:pt x="135731" y="221457"/>
                </a:lnTo>
                <a:lnTo>
                  <a:pt x="128587" y="192882"/>
                </a:lnTo>
                <a:lnTo>
                  <a:pt x="128587" y="150019"/>
                </a:lnTo>
                <a:lnTo>
                  <a:pt x="114300" y="107157"/>
                </a:lnTo>
                <a:lnTo>
                  <a:pt x="107156" y="64294"/>
                </a:lnTo>
                <a:lnTo>
                  <a:pt x="100012" y="28575"/>
                </a:lnTo>
                <a:lnTo>
                  <a:pt x="100012" y="7144"/>
                </a:lnTo>
                <a:lnTo>
                  <a:pt x="100012" y="0"/>
                </a:lnTo>
                <a:lnTo>
                  <a:pt x="107156" y="7144"/>
                </a:lnTo>
                <a:lnTo>
                  <a:pt x="121443" y="14288"/>
                </a:lnTo>
                <a:lnTo>
                  <a:pt x="142875" y="28575"/>
                </a:lnTo>
                <a:lnTo>
                  <a:pt x="164306" y="50007"/>
                </a:lnTo>
                <a:lnTo>
                  <a:pt x="185737" y="71438"/>
                </a:lnTo>
                <a:lnTo>
                  <a:pt x="18573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865145" y="3650456"/>
            <a:ext cx="121444" cy="50008"/>
          </a:xfrm>
          <a:custGeom>
            <a:avLst/>
            <a:gdLst/>
            <a:ahLst/>
            <a:cxnLst/>
            <a:rect l="0" t="0" r="0" b="0"/>
            <a:pathLst>
              <a:path w="121444" h="50008">
                <a:moveTo>
                  <a:pt x="0" y="14288"/>
                </a:moveTo>
                <a:lnTo>
                  <a:pt x="0" y="21432"/>
                </a:lnTo>
                <a:lnTo>
                  <a:pt x="0" y="28575"/>
                </a:lnTo>
                <a:lnTo>
                  <a:pt x="0" y="35719"/>
                </a:lnTo>
                <a:lnTo>
                  <a:pt x="14287" y="42863"/>
                </a:lnTo>
                <a:lnTo>
                  <a:pt x="28575" y="50007"/>
                </a:lnTo>
                <a:lnTo>
                  <a:pt x="57150" y="50007"/>
                </a:lnTo>
                <a:lnTo>
                  <a:pt x="78581" y="50007"/>
                </a:lnTo>
                <a:lnTo>
                  <a:pt x="100012" y="42863"/>
                </a:lnTo>
                <a:lnTo>
                  <a:pt x="114300" y="28575"/>
                </a:lnTo>
                <a:lnTo>
                  <a:pt x="121443" y="21432"/>
                </a:lnTo>
                <a:lnTo>
                  <a:pt x="121443" y="0"/>
                </a:lnTo>
                <a:lnTo>
                  <a:pt x="1214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993732" y="3429000"/>
            <a:ext cx="228601" cy="285751"/>
          </a:xfrm>
          <a:custGeom>
            <a:avLst/>
            <a:gdLst/>
            <a:ahLst/>
            <a:cxnLst/>
            <a:rect l="0" t="0" r="0" b="0"/>
            <a:pathLst>
              <a:path w="228601" h="285751">
                <a:moveTo>
                  <a:pt x="0" y="78581"/>
                </a:moveTo>
                <a:lnTo>
                  <a:pt x="0" y="78581"/>
                </a:lnTo>
                <a:lnTo>
                  <a:pt x="0" y="71438"/>
                </a:lnTo>
                <a:lnTo>
                  <a:pt x="7144" y="78581"/>
                </a:lnTo>
                <a:lnTo>
                  <a:pt x="14288" y="85725"/>
                </a:lnTo>
                <a:lnTo>
                  <a:pt x="28575" y="100013"/>
                </a:lnTo>
                <a:lnTo>
                  <a:pt x="42863" y="128588"/>
                </a:lnTo>
                <a:lnTo>
                  <a:pt x="57150" y="157163"/>
                </a:lnTo>
                <a:lnTo>
                  <a:pt x="71438" y="185738"/>
                </a:lnTo>
                <a:lnTo>
                  <a:pt x="78581" y="221456"/>
                </a:lnTo>
                <a:lnTo>
                  <a:pt x="78581" y="242888"/>
                </a:lnTo>
                <a:lnTo>
                  <a:pt x="85725" y="264319"/>
                </a:lnTo>
                <a:lnTo>
                  <a:pt x="85725" y="278606"/>
                </a:lnTo>
                <a:lnTo>
                  <a:pt x="85725" y="285750"/>
                </a:lnTo>
                <a:lnTo>
                  <a:pt x="78581" y="278606"/>
                </a:lnTo>
                <a:lnTo>
                  <a:pt x="71438" y="264319"/>
                </a:lnTo>
                <a:lnTo>
                  <a:pt x="57150" y="235744"/>
                </a:lnTo>
                <a:lnTo>
                  <a:pt x="42863" y="200025"/>
                </a:lnTo>
                <a:lnTo>
                  <a:pt x="35719" y="157163"/>
                </a:lnTo>
                <a:lnTo>
                  <a:pt x="14288" y="114300"/>
                </a:lnTo>
                <a:lnTo>
                  <a:pt x="7144" y="78581"/>
                </a:lnTo>
                <a:lnTo>
                  <a:pt x="0" y="50006"/>
                </a:lnTo>
                <a:lnTo>
                  <a:pt x="7144" y="28575"/>
                </a:lnTo>
                <a:lnTo>
                  <a:pt x="21431" y="14288"/>
                </a:lnTo>
                <a:lnTo>
                  <a:pt x="50006" y="7144"/>
                </a:lnTo>
                <a:lnTo>
                  <a:pt x="85725" y="0"/>
                </a:lnTo>
                <a:lnTo>
                  <a:pt x="128588" y="0"/>
                </a:lnTo>
                <a:lnTo>
                  <a:pt x="164306" y="0"/>
                </a:lnTo>
                <a:lnTo>
                  <a:pt x="200025" y="0"/>
                </a:lnTo>
                <a:lnTo>
                  <a:pt x="221456" y="7144"/>
                </a:lnTo>
                <a:lnTo>
                  <a:pt x="228600" y="14288"/>
                </a:lnTo>
                <a:lnTo>
                  <a:pt x="228600" y="21431"/>
                </a:lnTo>
                <a:lnTo>
                  <a:pt x="228600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979445" y="3536156"/>
            <a:ext cx="242888" cy="35720"/>
          </a:xfrm>
          <a:custGeom>
            <a:avLst/>
            <a:gdLst/>
            <a:ahLst/>
            <a:cxnLst/>
            <a:rect l="0" t="0" r="0" b="0"/>
            <a:pathLst>
              <a:path w="242888" h="35720">
                <a:moveTo>
                  <a:pt x="0" y="7144"/>
                </a:moveTo>
                <a:lnTo>
                  <a:pt x="7143" y="7144"/>
                </a:lnTo>
                <a:lnTo>
                  <a:pt x="28575" y="0"/>
                </a:lnTo>
                <a:lnTo>
                  <a:pt x="57150" y="0"/>
                </a:lnTo>
                <a:lnTo>
                  <a:pt x="92868" y="0"/>
                </a:lnTo>
                <a:lnTo>
                  <a:pt x="135731" y="0"/>
                </a:lnTo>
                <a:lnTo>
                  <a:pt x="171450" y="7144"/>
                </a:lnTo>
                <a:lnTo>
                  <a:pt x="200025" y="14288"/>
                </a:lnTo>
                <a:lnTo>
                  <a:pt x="221456" y="21432"/>
                </a:lnTo>
                <a:lnTo>
                  <a:pt x="235743" y="28575"/>
                </a:lnTo>
                <a:lnTo>
                  <a:pt x="242887" y="28575"/>
                </a:lnTo>
                <a:lnTo>
                  <a:pt x="242887" y="35719"/>
                </a:lnTo>
                <a:lnTo>
                  <a:pt x="24288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243763" y="3543300"/>
            <a:ext cx="28576" cy="157164"/>
          </a:xfrm>
          <a:custGeom>
            <a:avLst/>
            <a:gdLst/>
            <a:ahLst/>
            <a:cxnLst/>
            <a:rect l="0" t="0" r="0" b="0"/>
            <a:pathLst>
              <a:path w="28576" h="157164">
                <a:moveTo>
                  <a:pt x="14288" y="0"/>
                </a:moveTo>
                <a:lnTo>
                  <a:pt x="14288" y="14288"/>
                </a:lnTo>
                <a:lnTo>
                  <a:pt x="7144" y="28575"/>
                </a:lnTo>
                <a:lnTo>
                  <a:pt x="7144" y="57150"/>
                </a:lnTo>
                <a:lnTo>
                  <a:pt x="0" y="78581"/>
                </a:lnTo>
                <a:lnTo>
                  <a:pt x="0" y="100013"/>
                </a:lnTo>
                <a:lnTo>
                  <a:pt x="0" y="121444"/>
                </a:lnTo>
                <a:lnTo>
                  <a:pt x="7144" y="135731"/>
                </a:lnTo>
                <a:lnTo>
                  <a:pt x="7144" y="150019"/>
                </a:lnTo>
                <a:lnTo>
                  <a:pt x="14288" y="157163"/>
                </a:lnTo>
                <a:lnTo>
                  <a:pt x="21432" y="157163"/>
                </a:lnTo>
                <a:lnTo>
                  <a:pt x="28575" y="150019"/>
                </a:lnTo>
                <a:lnTo>
                  <a:pt x="28575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208045" y="3386138"/>
            <a:ext cx="85726" cy="50007"/>
          </a:xfrm>
          <a:custGeom>
            <a:avLst/>
            <a:gdLst/>
            <a:ahLst/>
            <a:cxnLst/>
            <a:rect l="0" t="0" r="0" b="0"/>
            <a:pathLst>
              <a:path w="85726" h="50007">
                <a:moveTo>
                  <a:pt x="0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7143" y="14287"/>
                </a:lnTo>
                <a:lnTo>
                  <a:pt x="14287" y="14287"/>
                </a:lnTo>
                <a:lnTo>
                  <a:pt x="28575" y="21431"/>
                </a:lnTo>
                <a:lnTo>
                  <a:pt x="50006" y="28575"/>
                </a:lnTo>
                <a:lnTo>
                  <a:pt x="71437" y="35718"/>
                </a:lnTo>
                <a:lnTo>
                  <a:pt x="85725" y="50006"/>
                </a:lnTo>
                <a:lnTo>
                  <a:pt x="85725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358063" y="3471863"/>
            <a:ext cx="171451" cy="228601"/>
          </a:xfrm>
          <a:custGeom>
            <a:avLst/>
            <a:gdLst/>
            <a:ahLst/>
            <a:cxnLst/>
            <a:rect l="0" t="0" r="0" b="0"/>
            <a:pathLst>
              <a:path w="171451" h="228601">
                <a:moveTo>
                  <a:pt x="0" y="14287"/>
                </a:moveTo>
                <a:lnTo>
                  <a:pt x="0" y="14287"/>
                </a:lnTo>
                <a:lnTo>
                  <a:pt x="7144" y="7143"/>
                </a:lnTo>
                <a:lnTo>
                  <a:pt x="14288" y="0"/>
                </a:lnTo>
                <a:lnTo>
                  <a:pt x="28575" y="0"/>
                </a:lnTo>
                <a:lnTo>
                  <a:pt x="35719" y="0"/>
                </a:lnTo>
                <a:lnTo>
                  <a:pt x="35719" y="14287"/>
                </a:lnTo>
                <a:lnTo>
                  <a:pt x="35719" y="28575"/>
                </a:lnTo>
                <a:lnTo>
                  <a:pt x="35719" y="57150"/>
                </a:lnTo>
                <a:lnTo>
                  <a:pt x="35719" y="92868"/>
                </a:lnTo>
                <a:lnTo>
                  <a:pt x="28575" y="128587"/>
                </a:lnTo>
                <a:lnTo>
                  <a:pt x="28575" y="164306"/>
                </a:lnTo>
                <a:lnTo>
                  <a:pt x="35719" y="192881"/>
                </a:lnTo>
                <a:lnTo>
                  <a:pt x="50007" y="214312"/>
                </a:lnTo>
                <a:lnTo>
                  <a:pt x="71438" y="228600"/>
                </a:lnTo>
                <a:lnTo>
                  <a:pt x="100013" y="221456"/>
                </a:lnTo>
                <a:lnTo>
                  <a:pt x="121444" y="207168"/>
                </a:lnTo>
                <a:lnTo>
                  <a:pt x="142875" y="185737"/>
                </a:lnTo>
                <a:lnTo>
                  <a:pt x="164307" y="157162"/>
                </a:lnTo>
                <a:lnTo>
                  <a:pt x="171450" y="121443"/>
                </a:lnTo>
                <a:lnTo>
                  <a:pt x="171450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536657" y="347186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529513" y="3471863"/>
            <a:ext cx="157164" cy="192882"/>
          </a:xfrm>
          <a:custGeom>
            <a:avLst/>
            <a:gdLst/>
            <a:ahLst/>
            <a:cxnLst/>
            <a:rect l="0" t="0" r="0" b="0"/>
            <a:pathLst>
              <a:path w="157164" h="192882">
                <a:moveTo>
                  <a:pt x="0" y="0"/>
                </a:moveTo>
                <a:lnTo>
                  <a:pt x="0" y="7143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7144" y="71437"/>
                </a:lnTo>
                <a:lnTo>
                  <a:pt x="7144" y="100012"/>
                </a:lnTo>
                <a:lnTo>
                  <a:pt x="14288" y="135731"/>
                </a:lnTo>
                <a:lnTo>
                  <a:pt x="21432" y="157162"/>
                </a:lnTo>
                <a:lnTo>
                  <a:pt x="28575" y="178593"/>
                </a:lnTo>
                <a:lnTo>
                  <a:pt x="42863" y="192881"/>
                </a:lnTo>
                <a:lnTo>
                  <a:pt x="64294" y="192881"/>
                </a:lnTo>
                <a:lnTo>
                  <a:pt x="85725" y="192881"/>
                </a:lnTo>
                <a:lnTo>
                  <a:pt x="107157" y="185737"/>
                </a:lnTo>
                <a:lnTo>
                  <a:pt x="128588" y="178593"/>
                </a:lnTo>
                <a:lnTo>
                  <a:pt x="142875" y="171450"/>
                </a:lnTo>
                <a:lnTo>
                  <a:pt x="157163" y="157162"/>
                </a:lnTo>
                <a:lnTo>
                  <a:pt x="157163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508082" y="3550444"/>
            <a:ext cx="142876" cy="28576"/>
          </a:xfrm>
          <a:custGeom>
            <a:avLst/>
            <a:gdLst/>
            <a:ahLst/>
            <a:cxnLst/>
            <a:rect l="0" t="0" r="0" b="0"/>
            <a:pathLst>
              <a:path w="142876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14288" y="21431"/>
                </a:lnTo>
                <a:lnTo>
                  <a:pt x="28575" y="21431"/>
                </a:lnTo>
                <a:lnTo>
                  <a:pt x="50006" y="21431"/>
                </a:lnTo>
                <a:lnTo>
                  <a:pt x="78581" y="14287"/>
                </a:lnTo>
                <a:lnTo>
                  <a:pt x="100013" y="14287"/>
                </a:lnTo>
                <a:lnTo>
                  <a:pt x="121444" y="7144"/>
                </a:lnTo>
                <a:lnTo>
                  <a:pt x="135731" y="7144"/>
                </a:lnTo>
                <a:lnTo>
                  <a:pt x="142875" y="7144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515226" y="3436144"/>
            <a:ext cx="121445" cy="7145"/>
          </a:xfrm>
          <a:custGeom>
            <a:avLst/>
            <a:gdLst/>
            <a:ahLst/>
            <a:cxnLst/>
            <a:rect l="0" t="0" r="0" b="0"/>
            <a:pathLst>
              <a:path w="121445" h="7145">
                <a:moveTo>
                  <a:pt x="0" y="0"/>
                </a:moveTo>
                <a:lnTo>
                  <a:pt x="7144" y="0"/>
                </a:lnTo>
                <a:lnTo>
                  <a:pt x="21431" y="0"/>
                </a:lnTo>
                <a:lnTo>
                  <a:pt x="35719" y="7144"/>
                </a:lnTo>
                <a:lnTo>
                  <a:pt x="57150" y="7144"/>
                </a:lnTo>
                <a:lnTo>
                  <a:pt x="78581" y="7144"/>
                </a:lnTo>
                <a:lnTo>
                  <a:pt x="100012" y="7144"/>
                </a:lnTo>
                <a:lnTo>
                  <a:pt x="121444" y="7144"/>
                </a:lnTo>
                <a:lnTo>
                  <a:pt x="12144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686676" y="3393281"/>
            <a:ext cx="171451" cy="307183"/>
          </a:xfrm>
          <a:custGeom>
            <a:avLst/>
            <a:gdLst/>
            <a:ahLst/>
            <a:cxnLst/>
            <a:rect l="0" t="0" r="0" b="0"/>
            <a:pathLst>
              <a:path w="171451" h="307183">
                <a:moveTo>
                  <a:pt x="78581" y="71438"/>
                </a:moveTo>
                <a:lnTo>
                  <a:pt x="78581" y="64294"/>
                </a:lnTo>
                <a:lnTo>
                  <a:pt x="85725" y="57150"/>
                </a:lnTo>
                <a:lnTo>
                  <a:pt x="92869" y="50007"/>
                </a:lnTo>
                <a:lnTo>
                  <a:pt x="92869" y="50007"/>
                </a:lnTo>
                <a:lnTo>
                  <a:pt x="92869" y="50007"/>
                </a:lnTo>
                <a:lnTo>
                  <a:pt x="85725" y="57150"/>
                </a:lnTo>
                <a:lnTo>
                  <a:pt x="85725" y="78582"/>
                </a:lnTo>
                <a:lnTo>
                  <a:pt x="71437" y="100013"/>
                </a:lnTo>
                <a:lnTo>
                  <a:pt x="64294" y="135732"/>
                </a:lnTo>
                <a:lnTo>
                  <a:pt x="64294" y="171450"/>
                </a:lnTo>
                <a:lnTo>
                  <a:pt x="57150" y="214313"/>
                </a:lnTo>
                <a:lnTo>
                  <a:pt x="57150" y="250032"/>
                </a:lnTo>
                <a:lnTo>
                  <a:pt x="50006" y="278607"/>
                </a:lnTo>
                <a:lnTo>
                  <a:pt x="50006" y="300038"/>
                </a:lnTo>
                <a:lnTo>
                  <a:pt x="50006" y="307182"/>
                </a:lnTo>
                <a:lnTo>
                  <a:pt x="42862" y="307182"/>
                </a:lnTo>
                <a:lnTo>
                  <a:pt x="42862" y="292894"/>
                </a:lnTo>
                <a:lnTo>
                  <a:pt x="35719" y="271463"/>
                </a:lnTo>
                <a:lnTo>
                  <a:pt x="28575" y="235744"/>
                </a:lnTo>
                <a:lnTo>
                  <a:pt x="21431" y="192882"/>
                </a:lnTo>
                <a:lnTo>
                  <a:pt x="7144" y="150019"/>
                </a:lnTo>
                <a:lnTo>
                  <a:pt x="7144" y="107157"/>
                </a:lnTo>
                <a:lnTo>
                  <a:pt x="7144" y="71438"/>
                </a:lnTo>
                <a:lnTo>
                  <a:pt x="0" y="50007"/>
                </a:lnTo>
                <a:lnTo>
                  <a:pt x="7144" y="50007"/>
                </a:lnTo>
                <a:lnTo>
                  <a:pt x="14287" y="57150"/>
                </a:lnTo>
                <a:lnTo>
                  <a:pt x="28575" y="78582"/>
                </a:lnTo>
                <a:lnTo>
                  <a:pt x="42862" y="114300"/>
                </a:lnTo>
                <a:lnTo>
                  <a:pt x="64294" y="150019"/>
                </a:lnTo>
                <a:lnTo>
                  <a:pt x="85725" y="185738"/>
                </a:lnTo>
                <a:lnTo>
                  <a:pt x="107156" y="214313"/>
                </a:lnTo>
                <a:lnTo>
                  <a:pt x="128587" y="242888"/>
                </a:lnTo>
                <a:lnTo>
                  <a:pt x="150019" y="257175"/>
                </a:lnTo>
                <a:lnTo>
                  <a:pt x="164306" y="264319"/>
                </a:lnTo>
                <a:lnTo>
                  <a:pt x="164306" y="264319"/>
                </a:lnTo>
                <a:lnTo>
                  <a:pt x="171450" y="242888"/>
                </a:lnTo>
                <a:lnTo>
                  <a:pt x="171450" y="214313"/>
                </a:lnTo>
                <a:lnTo>
                  <a:pt x="171450" y="178594"/>
                </a:lnTo>
                <a:lnTo>
                  <a:pt x="157162" y="135732"/>
                </a:lnTo>
                <a:lnTo>
                  <a:pt x="157162" y="85725"/>
                </a:lnTo>
                <a:lnTo>
                  <a:pt x="150019" y="50007"/>
                </a:lnTo>
                <a:lnTo>
                  <a:pt x="150019" y="14288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14288"/>
                </a:lnTo>
                <a:lnTo>
                  <a:pt x="150019" y="28575"/>
                </a:lnTo>
                <a:lnTo>
                  <a:pt x="150019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886701" y="3407569"/>
            <a:ext cx="178595" cy="250032"/>
          </a:xfrm>
          <a:custGeom>
            <a:avLst/>
            <a:gdLst/>
            <a:ahLst/>
            <a:cxnLst/>
            <a:rect l="0" t="0" r="0" b="0"/>
            <a:pathLst>
              <a:path w="178595" h="250032">
                <a:moveTo>
                  <a:pt x="7144" y="57150"/>
                </a:moveTo>
                <a:lnTo>
                  <a:pt x="7144" y="57150"/>
                </a:lnTo>
                <a:lnTo>
                  <a:pt x="7144" y="50006"/>
                </a:lnTo>
                <a:lnTo>
                  <a:pt x="7144" y="50006"/>
                </a:lnTo>
                <a:lnTo>
                  <a:pt x="0" y="50006"/>
                </a:lnTo>
                <a:lnTo>
                  <a:pt x="0" y="57150"/>
                </a:lnTo>
                <a:lnTo>
                  <a:pt x="0" y="78581"/>
                </a:lnTo>
                <a:lnTo>
                  <a:pt x="0" y="100012"/>
                </a:lnTo>
                <a:lnTo>
                  <a:pt x="0" y="128587"/>
                </a:lnTo>
                <a:lnTo>
                  <a:pt x="0" y="164306"/>
                </a:lnTo>
                <a:lnTo>
                  <a:pt x="7144" y="192881"/>
                </a:lnTo>
                <a:lnTo>
                  <a:pt x="14287" y="221456"/>
                </a:lnTo>
                <a:lnTo>
                  <a:pt x="21431" y="242887"/>
                </a:lnTo>
                <a:lnTo>
                  <a:pt x="35719" y="250031"/>
                </a:lnTo>
                <a:lnTo>
                  <a:pt x="42862" y="250031"/>
                </a:lnTo>
                <a:lnTo>
                  <a:pt x="64294" y="235744"/>
                </a:lnTo>
                <a:lnTo>
                  <a:pt x="71437" y="214312"/>
                </a:lnTo>
                <a:lnTo>
                  <a:pt x="85725" y="185737"/>
                </a:lnTo>
                <a:lnTo>
                  <a:pt x="100012" y="142875"/>
                </a:lnTo>
                <a:lnTo>
                  <a:pt x="107156" y="100012"/>
                </a:lnTo>
                <a:lnTo>
                  <a:pt x="107156" y="57150"/>
                </a:lnTo>
                <a:lnTo>
                  <a:pt x="114300" y="21431"/>
                </a:lnTo>
                <a:lnTo>
                  <a:pt x="114300" y="0"/>
                </a:lnTo>
                <a:lnTo>
                  <a:pt x="114300" y="0"/>
                </a:lnTo>
                <a:lnTo>
                  <a:pt x="114300" y="21431"/>
                </a:lnTo>
                <a:lnTo>
                  <a:pt x="107156" y="50006"/>
                </a:lnTo>
                <a:lnTo>
                  <a:pt x="107156" y="92869"/>
                </a:lnTo>
                <a:lnTo>
                  <a:pt x="107156" y="135731"/>
                </a:lnTo>
                <a:lnTo>
                  <a:pt x="114300" y="178594"/>
                </a:lnTo>
                <a:lnTo>
                  <a:pt x="114300" y="214312"/>
                </a:lnTo>
                <a:lnTo>
                  <a:pt x="128587" y="235744"/>
                </a:lnTo>
                <a:lnTo>
                  <a:pt x="142875" y="250031"/>
                </a:lnTo>
                <a:lnTo>
                  <a:pt x="150019" y="250031"/>
                </a:lnTo>
                <a:lnTo>
                  <a:pt x="157162" y="235744"/>
                </a:lnTo>
                <a:lnTo>
                  <a:pt x="171450" y="207169"/>
                </a:lnTo>
                <a:lnTo>
                  <a:pt x="178594" y="171450"/>
                </a:lnTo>
                <a:lnTo>
                  <a:pt x="178594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051007" y="3393281"/>
            <a:ext cx="271464" cy="228601"/>
          </a:xfrm>
          <a:custGeom>
            <a:avLst/>
            <a:gdLst/>
            <a:ahLst/>
            <a:cxnLst/>
            <a:rect l="0" t="0" r="0" b="0"/>
            <a:pathLst>
              <a:path w="271464" h="228601">
                <a:moveTo>
                  <a:pt x="35719" y="42863"/>
                </a:moveTo>
                <a:lnTo>
                  <a:pt x="28575" y="42863"/>
                </a:lnTo>
                <a:lnTo>
                  <a:pt x="21431" y="50007"/>
                </a:lnTo>
                <a:lnTo>
                  <a:pt x="7144" y="57150"/>
                </a:lnTo>
                <a:lnTo>
                  <a:pt x="0" y="71438"/>
                </a:lnTo>
                <a:lnTo>
                  <a:pt x="0" y="85725"/>
                </a:lnTo>
                <a:lnTo>
                  <a:pt x="0" y="107157"/>
                </a:lnTo>
                <a:lnTo>
                  <a:pt x="7144" y="128588"/>
                </a:lnTo>
                <a:lnTo>
                  <a:pt x="14288" y="157163"/>
                </a:lnTo>
                <a:lnTo>
                  <a:pt x="21431" y="178594"/>
                </a:lnTo>
                <a:lnTo>
                  <a:pt x="28575" y="200025"/>
                </a:lnTo>
                <a:lnTo>
                  <a:pt x="35719" y="214313"/>
                </a:lnTo>
                <a:lnTo>
                  <a:pt x="35719" y="228600"/>
                </a:lnTo>
                <a:lnTo>
                  <a:pt x="35719" y="228600"/>
                </a:lnTo>
                <a:lnTo>
                  <a:pt x="42863" y="228600"/>
                </a:lnTo>
                <a:lnTo>
                  <a:pt x="42863" y="214313"/>
                </a:lnTo>
                <a:lnTo>
                  <a:pt x="50006" y="192882"/>
                </a:lnTo>
                <a:lnTo>
                  <a:pt x="57150" y="164307"/>
                </a:lnTo>
                <a:lnTo>
                  <a:pt x="71438" y="128588"/>
                </a:lnTo>
                <a:lnTo>
                  <a:pt x="78581" y="92869"/>
                </a:lnTo>
                <a:lnTo>
                  <a:pt x="92869" y="64294"/>
                </a:lnTo>
                <a:lnTo>
                  <a:pt x="100013" y="50007"/>
                </a:lnTo>
                <a:lnTo>
                  <a:pt x="107156" y="50007"/>
                </a:lnTo>
                <a:lnTo>
                  <a:pt x="114300" y="64294"/>
                </a:lnTo>
                <a:lnTo>
                  <a:pt x="114300" y="85725"/>
                </a:lnTo>
                <a:lnTo>
                  <a:pt x="107156" y="114300"/>
                </a:lnTo>
                <a:lnTo>
                  <a:pt x="107156" y="142875"/>
                </a:lnTo>
                <a:lnTo>
                  <a:pt x="100013" y="171450"/>
                </a:lnTo>
                <a:lnTo>
                  <a:pt x="100013" y="192882"/>
                </a:lnTo>
                <a:lnTo>
                  <a:pt x="92869" y="207169"/>
                </a:lnTo>
                <a:lnTo>
                  <a:pt x="100013" y="221457"/>
                </a:lnTo>
                <a:lnTo>
                  <a:pt x="100013" y="221457"/>
                </a:lnTo>
                <a:lnTo>
                  <a:pt x="107156" y="214313"/>
                </a:lnTo>
                <a:lnTo>
                  <a:pt x="121444" y="200025"/>
                </a:lnTo>
                <a:lnTo>
                  <a:pt x="128588" y="178594"/>
                </a:lnTo>
                <a:lnTo>
                  <a:pt x="150019" y="142875"/>
                </a:lnTo>
                <a:lnTo>
                  <a:pt x="164306" y="107157"/>
                </a:lnTo>
                <a:lnTo>
                  <a:pt x="178594" y="64294"/>
                </a:lnTo>
                <a:lnTo>
                  <a:pt x="192881" y="28575"/>
                </a:lnTo>
                <a:lnTo>
                  <a:pt x="200025" y="7144"/>
                </a:lnTo>
                <a:lnTo>
                  <a:pt x="207169" y="0"/>
                </a:lnTo>
                <a:lnTo>
                  <a:pt x="207169" y="7144"/>
                </a:lnTo>
                <a:lnTo>
                  <a:pt x="200025" y="28575"/>
                </a:lnTo>
                <a:lnTo>
                  <a:pt x="192881" y="57150"/>
                </a:lnTo>
                <a:lnTo>
                  <a:pt x="185738" y="92869"/>
                </a:lnTo>
                <a:lnTo>
                  <a:pt x="178594" y="128588"/>
                </a:lnTo>
                <a:lnTo>
                  <a:pt x="171450" y="157163"/>
                </a:lnTo>
                <a:lnTo>
                  <a:pt x="164306" y="178594"/>
                </a:lnTo>
                <a:lnTo>
                  <a:pt x="164306" y="192882"/>
                </a:lnTo>
                <a:lnTo>
                  <a:pt x="164306" y="200025"/>
                </a:lnTo>
                <a:lnTo>
                  <a:pt x="171450" y="200025"/>
                </a:lnTo>
                <a:lnTo>
                  <a:pt x="192881" y="185738"/>
                </a:lnTo>
                <a:lnTo>
                  <a:pt x="214313" y="164307"/>
                </a:lnTo>
                <a:lnTo>
                  <a:pt x="235744" y="135732"/>
                </a:lnTo>
                <a:lnTo>
                  <a:pt x="257175" y="114300"/>
                </a:lnTo>
                <a:lnTo>
                  <a:pt x="271463" y="100013"/>
                </a:lnTo>
                <a:lnTo>
                  <a:pt x="271463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372476" y="3336131"/>
            <a:ext cx="21432" cy="300039"/>
          </a:xfrm>
          <a:custGeom>
            <a:avLst/>
            <a:gdLst/>
            <a:ahLst/>
            <a:cxnLst/>
            <a:rect l="0" t="0" r="0" b="0"/>
            <a:pathLst>
              <a:path w="21432" h="300039">
                <a:moveTo>
                  <a:pt x="21431" y="0"/>
                </a:moveTo>
                <a:lnTo>
                  <a:pt x="14287" y="0"/>
                </a:lnTo>
                <a:lnTo>
                  <a:pt x="14287" y="14288"/>
                </a:lnTo>
                <a:lnTo>
                  <a:pt x="7144" y="28575"/>
                </a:lnTo>
                <a:lnTo>
                  <a:pt x="0" y="64294"/>
                </a:lnTo>
                <a:lnTo>
                  <a:pt x="0" y="100013"/>
                </a:lnTo>
                <a:lnTo>
                  <a:pt x="7144" y="142875"/>
                </a:lnTo>
                <a:lnTo>
                  <a:pt x="7144" y="185738"/>
                </a:lnTo>
                <a:lnTo>
                  <a:pt x="14287" y="221457"/>
                </a:lnTo>
                <a:lnTo>
                  <a:pt x="14287" y="250032"/>
                </a:lnTo>
                <a:lnTo>
                  <a:pt x="14287" y="271463"/>
                </a:lnTo>
                <a:lnTo>
                  <a:pt x="21431" y="292894"/>
                </a:lnTo>
                <a:lnTo>
                  <a:pt x="21431" y="300038"/>
                </a:lnTo>
                <a:lnTo>
                  <a:pt x="21431" y="292894"/>
                </a:lnTo>
                <a:lnTo>
                  <a:pt x="21431" y="271463"/>
                </a:lnTo>
                <a:lnTo>
                  <a:pt x="21431" y="250032"/>
                </a:lnTo>
                <a:lnTo>
                  <a:pt x="21431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265320" y="3386138"/>
            <a:ext cx="228601" cy="257176"/>
          </a:xfrm>
          <a:custGeom>
            <a:avLst/>
            <a:gdLst/>
            <a:ahLst/>
            <a:cxnLst/>
            <a:rect l="0" t="0" r="0" b="0"/>
            <a:pathLst>
              <a:path w="228601" h="257176">
                <a:moveTo>
                  <a:pt x="14287" y="0"/>
                </a:moveTo>
                <a:lnTo>
                  <a:pt x="7143" y="7143"/>
                </a:lnTo>
                <a:lnTo>
                  <a:pt x="7143" y="7143"/>
                </a:lnTo>
                <a:lnTo>
                  <a:pt x="0" y="7143"/>
                </a:lnTo>
                <a:lnTo>
                  <a:pt x="7143" y="14287"/>
                </a:lnTo>
                <a:lnTo>
                  <a:pt x="21431" y="21431"/>
                </a:lnTo>
                <a:lnTo>
                  <a:pt x="50006" y="21431"/>
                </a:lnTo>
                <a:lnTo>
                  <a:pt x="85725" y="21431"/>
                </a:lnTo>
                <a:lnTo>
                  <a:pt x="128587" y="21431"/>
                </a:lnTo>
                <a:lnTo>
                  <a:pt x="157162" y="21431"/>
                </a:lnTo>
                <a:lnTo>
                  <a:pt x="185737" y="21431"/>
                </a:lnTo>
                <a:lnTo>
                  <a:pt x="200025" y="28575"/>
                </a:lnTo>
                <a:lnTo>
                  <a:pt x="192881" y="35718"/>
                </a:lnTo>
                <a:lnTo>
                  <a:pt x="171450" y="50006"/>
                </a:lnTo>
                <a:lnTo>
                  <a:pt x="142875" y="71437"/>
                </a:lnTo>
                <a:lnTo>
                  <a:pt x="100012" y="85725"/>
                </a:lnTo>
                <a:lnTo>
                  <a:pt x="71437" y="100012"/>
                </a:lnTo>
                <a:lnTo>
                  <a:pt x="50006" y="107156"/>
                </a:lnTo>
                <a:lnTo>
                  <a:pt x="42862" y="114300"/>
                </a:lnTo>
                <a:lnTo>
                  <a:pt x="57150" y="114300"/>
                </a:lnTo>
                <a:lnTo>
                  <a:pt x="85725" y="107156"/>
                </a:lnTo>
                <a:lnTo>
                  <a:pt x="121443" y="114300"/>
                </a:lnTo>
                <a:lnTo>
                  <a:pt x="157162" y="114300"/>
                </a:lnTo>
                <a:lnTo>
                  <a:pt x="192881" y="121443"/>
                </a:lnTo>
                <a:lnTo>
                  <a:pt x="214312" y="135731"/>
                </a:lnTo>
                <a:lnTo>
                  <a:pt x="228600" y="150018"/>
                </a:lnTo>
                <a:lnTo>
                  <a:pt x="221456" y="178593"/>
                </a:lnTo>
                <a:lnTo>
                  <a:pt x="207168" y="200025"/>
                </a:lnTo>
                <a:lnTo>
                  <a:pt x="178593" y="221456"/>
                </a:lnTo>
                <a:lnTo>
                  <a:pt x="142875" y="235743"/>
                </a:lnTo>
                <a:lnTo>
                  <a:pt x="107156" y="250031"/>
                </a:lnTo>
                <a:lnTo>
                  <a:pt x="85725" y="257175"/>
                </a:lnTo>
                <a:lnTo>
                  <a:pt x="71437" y="257175"/>
                </a:lnTo>
                <a:lnTo>
                  <a:pt x="78581" y="242887"/>
                </a:lnTo>
                <a:lnTo>
                  <a:pt x="100012" y="221456"/>
                </a:lnTo>
                <a:lnTo>
                  <a:pt x="128587" y="192881"/>
                </a:lnTo>
                <a:lnTo>
                  <a:pt x="128587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472488" y="3421856"/>
            <a:ext cx="150020" cy="192883"/>
          </a:xfrm>
          <a:custGeom>
            <a:avLst/>
            <a:gdLst/>
            <a:ahLst/>
            <a:cxnLst/>
            <a:rect l="0" t="0" r="0" b="0"/>
            <a:pathLst>
              <a:path w="150020" h="192883">
                <a:moveTo>
                  <a:pt x="50007" y="21432"/>
                </a:moveTo>
                <a:lnTo>
                  <a:pt x="42863" y="28575"/>
                </a:lnTo>
                <a:lnTo>
                  <a:pt x="28575" y="35719"/>
                </a:lnTo>
                <a:lnTo>
                  <a:pt x="21432" y="50007"/>
                </a:lnTo>
                <a:lnTo>
                  <a:pt x="7144" y="64294"/>
                </a:lnTo>
                <a:lnTo>
                  <a:pt x="14288" y="71438"/>
                </a:lnTo>
                <a:lnTo>
                  <a:pt x="28575" y="78582"/>
                </a:lnTo>
                <a:lnTo>
                  <a:pt x="42863" y="78582"/>
                </a:lnTo>
                <a:lnTo>
                  <a:pt x="71438" y="78582"/>
                </a:lnTo>
                <a:lnTo>
                  <a:pt x="92869" y="71438"/>
                </a:lnTo>
                <a:lnTo>
                  <a:pt x="114300" y="64294"/>
                </a:lnTo>
                <a:lnTo>
                  <a:pt x="135732" y="57150"/>
                </a:lnTo>
                <a:lnTo>
                  <a:pt x="142875" y="42863"/>
                </a:lnTo>
                <a:lnTo>
                  <a:pt x="150019" y="28575"/>
                </a:lnTo>
                <a:lnTo>
                  <a:pt x="142875" y="14288"/>
                </a:lnTo>
                <a:lnTo>
                  <a:pt x="128588" y="7144"/>
                </a:lnTo>
                <a:lnTo>
                  <a:pt x="107157" y="0"/>
                </a:lnTo>
                <a:lnTo>
                  <a:pt x="78582" y="0"/>
                </a:lnTo>
                <a:lnTo>
                  <a:pt x="57150" y="14288"/>
                </a:lnTo>
                <a:lnTo>
                  <a:pt x="28575" y="42863"/>
                </a:lnTo>
                <a:lnTo>
                  <a:pt x="14288" y="71438"/>
                </a:lnTo>
                <a:lnTo>
                  <a:pt x="0" y="107157"/>
                </a:lnTo>
                <a:lnTo>
                  <a:pt x="0" y="135732"/>
                </a:lnTo>
                <a:lnTo>
                  <a:pt x="7144" y="164307"/>
                </a:lnTo>
                <a:lnTo>
                  <a:pt x="28575" y="178594"/>
                </a:lnTo>
                <a:lnTo>
                  <a:pt x="50007" y="185738"/>
                </a:lnTo>
                <a:lnTo>
                  <a:pt x="71438" y="192882"/>
                </a:lnTo>
                <a:lnTo>
                  <a:pt x="92869" y="185738"/>
                </a:lnTo>
                <a:lnTo>
                  <a:pt x="114300" y="171450"/>
                </a:lnTo>
                <a:lnTo>
                  <a:pt x="135732" y="157163"/>
                </a:lnTo>
                <a:lnTo>
                  <a:pt x="135732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622507" y="3407569"/>
            <a:ext cx="150020" cy="207170"/>
          </a:xfrm>
          <a:custGeom>
            <a:avLst/>
            <a:gdLst/>
            <a:ahLst/>
            <a:cxnLst/>
            <a:rect l="0" t="0" r="0" b="0"/>
            <a:pathLst>
              <a:path w="150020" h="207170">
                <a:moveTo>
                  <a:pt x="50006" y="0"/>
                </a:moveTo>
                <a:lnTo>
                  <a:pt x="50006" y="7144"/>
                </a:lnTo>
                <a:lnTo>
                  <a:pt x="42863" y="14287"/>
                </a:lnTo>
                <a:lnTo>
                  <a:pt x="35719" y="28575"/>
                </a:lnTo>
                <a:lnTo>
                  <a:pt x="21431" y="50006"/>
                </a:lnTo>
                <a:lnTo>
                  <a:pt x="21431" y="71437"/>
                </a:lnTo>
                <a:lnTo>
                  <a:pt x="14288" y="92869"/>
                </a:lnTo>
                <a:lnTo>
                  <a:pt x="7144" y="121444"/>
                </a:lnTo>
                <a:lnTo>
                  <a:pt x="0" y="142875"/>
                </a:lnTo>
                <a:lnTo>
                  <a:pt x="0" y="164306"/>
                </a:lnTo>
                <a:lnTo>
                  <a:pt x="0" y="185737"/>
                </a:lnTo>
                <a:lnTo>
                  <a:pt x="7144" y="200025"/>
                </a:lnTo>
                <a:lnTo>
                  <a:pt x="14288" y="207169"/>
                </a:lnTo>
                <a:lnTo>
                  <a:pt x="21431" y="207169"/>
                </a:lnTo>
                <a:lnTo>
                  <a:pt x="35719" y="192881"/>
                </a:lnTo>
                <a:lnTo>
                  <a:pt x="42863" y="178594"/>
                </a:lnTo>
                <a:lnTo>
                  <a:pt x="57150" y="142875"/>
                </a:lnTo>
                <a:lnTo>
                  <a:pt x="64294" y="107156"/>
                </a:lnTo>
                <a:lnTo>
                  <a:pt x="71438" y="71437"/>
                </a:lnTo>
                <a:lnTo>
                  <a:pt x="85725" y="42862"/>
                </a:lnTo>
                <a:lnTo>
                  <a:pt x="107156" y="28575"/>
                </a:lnTo>
                <a:lnTo>
                  <a:pt x="128588" y="28575"/>
                </a:lnTo>
                <a:lnTo>
                  <a:pt x="142875" y="28575"/>
                </a:lnTo>
                <a:lnTo>
                  <a:pt x="150019" y="28575"/>
                </a:lnTo>
                <a:lnTo>
                  <a:pt x="150019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922170" y="3914775"/>
            <a:ext cx="2886076" cy="278608"/>
          </a:xfrm>
          <a:custGeom>
            <a:avLst/>
            <a:gdLst/>
            <a:ahLst/>
            <a:cxnLst/>
            <a:rect l="0" t="0" r="0" b="0"/>
            <a:pathLst>
              <a:path w="2886076" h="278608">
                <a:moveTo>
                  <a:pt x="7143" y="278607"/>
                </a:moveTo>
                <a:lnTo>
                  <a:pt x="7143" y="278607"/>
                </a:lnTo>
                <a:lnTo>
                  <a:pt x="0" y="278607"/>
                </a:lnTo>
                <a:lnTo>
                  <a:pt x="0" y="278607"/>
                </a:lnTo>
                <a:lnTo>
                  <a:pt x="7143" y="278607"/>
                </a:lnTo>
                <a:lnTo>
                  <a:pt x="28575" y="271463"/>
                </a:lnTo>
                <a:lnTo>
                  <a:pt x="64293" y="264319"/>
                </a:lnTo>
                <a:lnTo>
                  <a:pt x="121443" y="257175"/>
                </a:lnTo>
                <a:lnTo>
                  <a:pt x="200025" y="242888"/>
                </a:lnTo>
                <a:lnTo>
                  <a:pt x="292893" y="228600"/>
                </a:lnTo>
                <a:lnTo>
                  <a:pt x="400050" y="214313"/>
                </a:lnTo>
                <a:lnTo>
                  <a:pt x="528637" y="200025"/>
                </a:lnTo>
                <a:lnTo>
                  <a:pt x="671512" y="185738"/>
                </a:lnTo>
                <a:lnTo>
                  <a:pt x="814387" y="171450"/>
                </a:lnTo>
                <a:lnTo>
                  <a:pt x="978693" y="150019"/>
                </a:lnTo>
                <a:lnTo>
                  <a:pt x="1150143" y="128588"/>
                </a:lnTo>
                <a:lnTo>
                  <a:pt x="1328737" y="100013"/>
                </a:lnTo>
                <a:lnTo>
                  <a:pt x="1514475" y="78581"/>
                </a:lnTo>
                <a:lnTo>
                  <a:pt x="1714500" y="57150"/>
                </a:lnTo>
                <a:lnTo>
                  <a:pt x="1921668" y="35719"/>
                </a:lnTo>
                <a:lnTo>
                  <a:pt x="2128837" y="21431"/>
                </a:lnTo>
                <a:lnTo>
                  <a:pt x="2336006" y="7144"/>
                </a:lnTo>
                <a:lnTo>
                  <a:pt x="2471737" y="0"/>
                </a:lnTo>
                <a:lnTo>
                  <a:pt x="2564606" y="0"/>
                </a:lnTo>
                <a:lnTo>
                  <a:pt x="2628900" y="0"/>
                </a:lnTo>
                <a:lnTo>
                  <a:pt x="2693193" y="0"/>
                </a:lnTo>
                <a:lnTo>
                  <a:pt x="2764631" y="0"/>
                </a:lnTo>
                <a:lnTo>
                  <a:pt x="2828925" y="0"/>
                </a:lnTo>
                <a:lnTo>
                  <a:pt x="2878931" y="7144"/>
                </a:lnTo>
                <a:lnTo>
                  <a:pt x="2886075" y="7144"/>
                </a:lnTo>
                <a:lnTo>
                  <a:pt x="28860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014538" y="1457325"/>
            <a:ext cx="2343151" cy="3021808"/>
          </a:xfrm>
          <a:custGeom>
            <a:avLst/>
            <a:gdLst/>
            <a:ahLst/>
            <a:cxnLst/>
            <a:rect l="0" t="0" r="0" b="0"/>
            <a:pathLst>
              <a:path w="2343151" h="3021808">
                <a:moveTo>
                  <a:pt x="1371600" y="85725"/>
                </a:moveTo>
                <a:lnTo>
                  <a:pt x="1371600" y="85725"/>
                </a:lnTo>
                <a:lnTo>
                  <a:pt x="1371600" y="78581"/>
                </a:lnTo>
                <a:lnTo>
                  <a:pt x="1371600" y="71438"/>
                </a:lnTo>
                <a:lnTo>
                  <a:pt x="1364456" y="71438"/>
                </a:lnTo>
                <a:lnTo>
                  <a:pt x="1364456" y="64294"/>
                </a:lnTo>
                <a:lnTo>
                  <a:pt x="1371600" y="57150"/>
                </a:lnTo>
                <a:lnTo>
                  <a:pt x="1371600" y="57150"/>
                </a:lnTo>
                <a:lnTo>
                  <a:pt x="1371600" y="57150"/>
                </a:lnTo>
                <a:lnTo>
                  <a:pt x="1378744" y="57150"/>
                </a:lnTo>
                <a:lnTo>
                  <a:pt x="1378744" y="57150"/>
                </a:lnTo>
                <a:lnTo>
                  <a:pt x="1378744" y="57150"/>
                </a:lnTo>
                <a:lnTo>
                  <a:pt x="1385887" y="57150"/>
                </a:lnTo>
                <a:lnTo>
                  <a:pt x="1400175" y="57150"/>
                </a:lnTo>
                <a:lnTo>
                  <a:pt x="1421606" y="42863"/>
                </a:lnTo>
                <a:lnTo>
                  <a:pt x="1457325" y="35719"/>
                </a:lnTo>
                <a:lnTo>
                  <a:pt x="1507331" y="28575"/>
                </a:lnTo>
                <a:lnTo>
                  <a:pt x="1557337" y="14288"/>
                </a:lnTo>
                <a:lnTo>
                  <a:pt x="1614487" y="7144"/>
                </a:lnTo>
                <a:lnTo>
                  <a:pt x="1678781" y="0"/>
                </a:lnTo>
                <a:lnTo>
                  <a:pt x="1743075" y="0"/>
                </a:lnTo>
                <a:lnTo>
                  <a:pt x="1807369" y="0"/>
                </a:lnTo>
                <a:lnTo>
                  <a:pt x="1878806" y="0"/>
                </a:lnTo>
                <a:lnTo>
                  <a:pt x="1950244" y="14288"/>
                </a:lnTo>
                <a:lnTo>
                  <a:pt x="2021681" y="28575"/>
                </a:lnTo>
                <a:lnTo>
                  <a:pt x="2093119" y="50006"/>
                </a:lnTo>
                <a:lnTo>
                  <a:pt x="2157412" y="85725"/>
                </a:lnTo>
                <a:lnTo>
                  <a:pt x="2214562" y="121444"/>
                </a:lnTo>
                <a:lnTo>
                  <a:pt x="2264569" y="171450"/>
                </a:lnTo>
                <a:lnTo>
                  <a:pt x="2307431" y="228600"/>
                </a:lnTo>
                <a:lnTo>
                  <a:pt x="2328862" y="292894"/>
                </a:lnTo>
                <a:lnTo>
                  <a:pt x="2343150" y="364331"/>
                </a:lnTo>
                <a:lnTo>
                  <a:pt x="2336006" y="442913"/>
                </a:lnTo>
                <a:lnTo>
                  <a:pt x="2321719" y="521494"/>
                </a:lnTo>
                <a:lnTo>
                  <a:pt x="2293144" y="607219"/>
                </a:lnTo>
                <a:lnTo>
                  <a:pt x="2250281" y="692944"/>
                </a:lnTo>
                <a:lnTo>
                  <a:pt x="2200275" y="785813"/>
                </a:lnTo>
                <a:lnTo>
                  <a:pt x="2143125" y="871538"/>
                </a:lnTo>
                <a:lnTo>
                  <a:pt x="2064544" y="957263"/>
                </a:lnTo>
                <a:lnTo>
                  <a:pt x="1985962" y="1042988"/>
                </a:lnTo>
                <a:lnTo>
                  <a:pt x="1900237" y="1135856"/>
                </a:lnTo>
                <a:lnTo>
                  <a:pt x="1800225" y="1228725"/>
                </a:lnTo>
                <a:lnTo>
                  <a:pt x="1693069" y="1321594"/>
                </a:lnTo>
                <a:lnTo>
                  <a:pt x="1578769" y="1407319"/>
                </a:lnTo>
                <a:lnTo>
                  <a:pt x="1450181" y="1500188"/>
                </a:lnTo>
                <a:lnTo>
                  <a:pt x="1328737" y="1593056"/>
                </a:lnTo>
                <a:lnTo>
                  <a:pt x="1193006" y="1693069"/>
                </a:lnTo>
                <a:lnTo>
                  <a:pt x="1057275" y="1785938"/>
                </a:lnTo>
                <a:lnTo>
                  <a:pt x="928687" y="1885950"/>
                </a:lnTo>
                <a:lnTo>
                  <a:pt x="792956" y="1978819"/>
                </a:lnTo>
                <a:lnTo>
                  <a:pt x="664369" y="2085975"/>
                </a:lnTo>
                <a:lnTo>
                  <a:pt x="542925" y="2193131"/>
                </a:lnTo>
                <a:lnTo>
                  <a:pt x="428625" y="2300288"/>
                </a:lnTo>
                <a:lnTo>
                  <a:pt x="321468" y="2407444"/>
                </a:lnTo>
                <a:lnTo>
                  <a:pt x="228600" y="2507456"/>
                </a:lnTo>
                <a:lnTo>
                  <a:pt x="150018" y="2607469"/>
                </a:lnTo>
                <a:lnTo>
                  <a:pt x="85725" y="2693194"/>
                </a:lnTo>
                <a:lnTo>
                  <a:pt x="35718" y="2771775"/>
                </a:lnTo>
                <a:lnTo>
                  <a:pt x="14287" y="2836069"/>
                </a:lnTo>
                <a:lnTo>
                  <a:pt x="0" y="2893219"/>
                </a:lnTo>
                <a:lnTo>
                  <a:pt x="14287" y="2943225"/>
                </a:lnTo>
                <a:lnTo>
                  <a:pt x="35718" y="2978944"/>
                </a:lnTo>
                <a:lnTo>
                  <a:pt x="71437" y="3000375"/>
                </a:lnTo>
                <a:lnTo>
                  <a:pt x="128587" y="3021807"/>
                </a:lnTo>
                <a:lnTo>
                  <a:pt x="192881" y="3021807"/>
                </a:lnTo>
                <a:lnTo>
                  <a:pt x="257175" y="3021807"/>
                </a:lnTo>
                <a:lnTo>
                  <a:pt x="335756" y="3007519"/>
                </a:lnTo>
                <a:lnTo>
                  <a:pt x="414337" y="3000375"/>
                </a:lnTo>
                <a:lnTo>
                  <a:pt x="485775" y="2986088"/>
                </a:lnTo>
                <a:lnTo>
                  <a:pt x="557212" y="2978944"/>
                </a:lnTo>
                <a:lnTo>
                  <a:pt x="607219" y="2971800"/>
                </a:lnTo>
                <a:lnTo>
                  <a:pt x="642937" y="2971800"/>
                </a:lnTo>
                <a:lnTo>
                  <a:pt x="671512" y="2971800"/>
                </a:lnTo>
                <a:lnTo>
                  <a:pt x="685800" y="2964657"/>
                </a:lnTo>
                <a:lnTo>
                  <a:pt x="685800" y="29646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621757" y="4279107"/>
            <a:ext cx="257176" cy="371476"/>
          </a:xfrm>
          <a:custGeom>
            <a:avLst/>
            <a:gdLst/>
            <a:ahLst/>
            <a:cxnLst/>
            <a:rect l="0" t="0" r="0" b="0"/>
            <a:pathLst>
              <a:path w="257176" h="371476">
                <a:moveTo>
                  <a:pt x="78581" y="0"/>
                </a:moveTo>
                <a:lnTo>
                  <a:pt x="71437" y="0"/>
                </a:lnTo>
                <a:lnTo>
                  <a:pt x="64293" y="0"/>
                </a:lnTo>
                <a:lnTo>
                  <a:pt x="50006" y="7143"/>
                </a:lnTo>
                <a:lnTo>
                  <a:pt x="35718" y="14287"/>
                </a:lnTo>
                <a:lnTo>
                  <a:pt x="21431" y="14287"/>
                </a:lnTo>
                <a:lnTo>
                  <a:pt x="7143" y="21431"/>
                </a:lnTo>
                <a:lnTo>
                  <a:pt x="0" y="21431"/>
                </a:lnTo>
                <a:lnTo>
                  <a:pt x="7143" y="21431"/>
                </a:lnTo>
                <a:lnTo>
                  <a:pt x="21431" y="21431"/>
                </a:lnTo>
                <a:lnTo>
                  <a:pt x="57150" y="21431"/>
                </a:lnTo>
                <a:lnTo>
                  <a:pt x="107156" y="21431"/>
                </a:lnTo>
                <a:lnTo>
                  <a:pt x="157162" y="28575"/>
                </a:lnTo>
                <a:lnTo>
                  <a:pt x="207168" y="50006"/>
                </a:lnTo>
                <a:lnTo>
                  <a:pt x="242887" y="78581"/>
                </a:lnTo>
                <a:lnTo>
                  <a:pt x="257175" y="114300"/>
                </a:lnTo>
                <a:lnTo>
                  <a:pt x="250031" y="164306"/>
                </a:lnTo>
                <a:lnTo>
                  <a:pt x="221456" y="214312"/>
                </a:lnTo>
                <a:lnTo>
                  <a:pt x="171450" y="271462"/>
                </a:lnTo>
                <a:lnTo>
                  <a:pt x="128587" y="314325"/>
                </a:lnTo>
                <a:lnTo>
                  <a:pt x="92868" y="350043"/>
                </a:lnTo>
                <a:lnTo>
                  <a:pt x="71437" y="364331"/>
                </a:lnTo>
                <a:lnTo>
                  <a:pt x="85725" y="371475"/>
                </a:lnTo>
                <a:lnTo>
                  <a:pt x="107156" y="364331"/>
                </a:lnTo>
                <a:lnTo>
                  <a:pt x="107156" y="3643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214688" y="4171950"/>
            <a:ext cx="178595" cy="2093120"/>
          </a:xfrm>
          <a:custGeom>
            <a:avLst/>
            <a:gdLst/>
            <a:ahLst/>
            <a:cxnLst/>
            <a:rect l="0" t="0" r="0" b="0"/>
            <a:pathLst>
              <a:path w="178595" h="2093120">
                <a:moveTo>
                  <a:pt x="14287" y="0"/>
                </a:moveTo>
                <a:lnTo>
                  <a:pt x="14287" y="7144"/>
                </a:lnTo>
                <a:lnTo>
                  <a:pt x="7144" y="14288"/>
                </a:lnTo>
                <a:lnTo>
                  <a:pt x="7144" y="28575"/>
                </a:lnTo>
                <a:lnTo>
                  <a:pt x="7144" y="50007"/>
                </a:lnTo>
                <a:lnTo>
                  <a:pt x="0" y="85725"/>
                </a:lnTo>
                <a:lnTo>
                  <a:pt x="0" y="128588"/>
                </a:lnTo>
                <a:lnTo>
                  <a:pt x="7144" y="200025"/>
                </a:lnTo>
                <a:lnTo>
                  <a:pt x="14287" y="278607"/>
                </a:lnTo>
                <a:lnTo>
                  <a:pt x="21431" y="392907"/>
                </a:lnTo>
                <a:lnTo>
                  <a:pt x="35719" y="528638"/>
                </a:lnTo>
                <a:lnTo>
                  <a:pt x="57150" y="685800"/>
                </a:lnTo>
                <a:lnTo>
                  <a:pt x="71437" y="864394"/>
                </a:lnTo>
                <a:lnTo>
                  <a:pt x="92869" y="1050131"/>
                </a:lnTo>
                <a:lnTo>
                  <a:pt x="107156" y="1243013"/>
                </a:lnTo>
                <a:lnTo>
                  <a:pt x="121444" y="1428750"/>
                </a:lnTo>
                <a:lnTo>
                  <a:pt x="128587" y="1607344"/>
                </a:lnTo>
                <a:lnTo>
                  <a:pt x="142875" y="1764506"/>
                </a:lnTo>
                <a:lnTo>
                  <a:pt x="150019" y="1893094"/>
                </a:lnTo>
                <a:lnTo>
                  <a:pt x="164306" y="1993106"/>
                </a:lnTo>
                <a:lnTo>
                  <a:pt x="171450" y="2064544"/>
                </a:lnTo>
                <a:lnTo>
                  <a:pt x="178594" y="2093119"/>
                </a:lnTo>
                <a:lnTo>
                  <a:pt x="178594" y="20931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236119" y="3893344"/>
            <a:ext cx="2764633" cy="2664620"/>
          </a:xfrm>
          <a:custGeom>
            <a:avLst/>
            <a:gdLst/>
            <a:ahLst/>
            <a:cxnLst/>
            <a:rect l="0" t="0" r="0" b="0"/>
            <a:pathLst>
              <a:path w="2764633" h="2664620">
                <a:moveTo>
                  <a:pt x="57150" y="257175"/>
                </a:moveTo>
                <a:lnTo>
                  <a:pt x="57150" y="257175"/>
                </a:lnTo>
                <a:lnTo>
                  <a:pt x="50006" y="250031"/>
                </a:lnTo>
                <a:lnTo>
                  <a:pt x="35719" y="250031"/>
                </a:lnTo>
                <a:lnTo>
                  <a:pt x="28575" y="250031"/>
                </a:lnTo>
                <a:lnTo>
                  <a:pt x="14288" y="257175"/>
                </a:lnTo>
                <a:lnTo>
                  <a:pt x="7144" y="257175"/>
                </a:lnTo>
                <a:lnTo>
                  <a:pt x="0" y="271463"/>
                </a:lnTo>
                <a:lnTo>
                  <a:pt x="7144" y="271463"/>
                </a:lnTo>
                <a:lnTo>
                  <a:pt x="14288" y="278606"/>
                </a:lnTo>
                <a:lnTo>
                  <a:pt x="42863" y="278606"/>
                </a:lnTo>
                <a:lnTo>
                  <a:pt x="85725" y="278606"/>
                </a:lnTo>
                <a:lnTo>
                  <a:pt x="157163" y="264319"/>
                </a:lnTo>
                <a:lnTo>
                  <a:pt x="235744" y="250031"/>
                </a:lnTo>
                <a:lnTo>
                  <a:pt x="328613" y="228600"/>
                </a:lnTo>
                <a:lnTo>
                  <a:pt x="435769" y="207169"/>
                </a:lnTo>
                <a:lnTo>
                  <a:pt x="557213" y="178594"/>
                </a:lnTo>
                <a:lnTo>
                  <a:pt x="685800" y="157162"/>
                </a:lnTo>
                <a:lnTo>
                  <a:pt x="828675" y="135731"/>
                </a:lnTo>
                <a:lnTo>
                  <a:pt x="978694" y="114300"/>
                </a:lnTo>
                <a:lnTo>
                  <a:pt x="1128713" y="100012"/>
                </a:lnTo>
                <a:lnTo>
                  <a:pt x="1285875" y="71437"/>
                </a:lnTo>
                <a:lnTo>
                  <a:pt x="1435894" y="57150"/>
                </a:lnTo>
                <a:lnTo>
                  <a:pt x="1585913" y="35719"/>
                </a:lnTo>
                <a:lnTo>
                  <a:pt x="1714501" y="21431"/>
                </a:lnTo>
                <a:lnTo>
                  <a:pt x="1835944" y="14287"/>
                </a:lnTo>
                <a:lnTo>
                  <a:pt x="1935957" y="7144"/>
                </a:lnTo>
                <a:lnTo>
                  <a:pt x="2014538" y="0"/>
                </a:lnTo>
                <a:lnTo>
                  <a:pt x="2078832" y="7144"/>
                </a:lnTo>
                <a:lnTo>
                  <a:pt x="2121694" y="14287"/>
                </a:lnTo>
                <a:lnTo>
                  <a:pt x="2143126" y="28575"/>
                </a:lnTo>
                <a:lnTo>
                  <a:pt x="2157413" y="50006"/>
                </a:lnTo>
                <a:lnTo>
                  <a:pt x="2157413" y="71437"/>
                </a:lnTo>
                <a:lnTo>
                  <a:pt x="2150269" y="107156"/>
                </a:lnTo>
                <a:lnTo>
                  <a:pt x="2121694" y="142875"/>
                </a:lnTo>
                <a:lnTo>
                  <a:pt x="2093119" y="192881"/>
                </a:lnTo>
                <a:lnTo>
                  <a:pt x="2057401" y="250031"/>
                </a:lnTo>
                <a:lnTo>
                  <a:pt x="2028826" y="314325"/>
                </a:lnTo>
                <a:lnTo>
                  <a:pt x="2000251" y="385763"/>
                </a:lnTo>
                <a:lnTo>
                  <a:pt x="1978819" y="464344"/>
                </a:lnTo>
                <a:lnTo>
                  <a:pt x="1971676" y="557213"/>
                </a:lnTo>
                <a:lnTo>
                  <a:pt x="1971676" y="650081"/>
                </a:lnTo>
                <a:lnTo>
                  <a:pt x="1978819" y="764381"/>
                </a:lnTo>
                <a:lnTo>
                  <a:pt x="1993107" y="885825"/>
                </a:lnTo>
                <a:lnTo>
                  <a:pt x="2014538" y="1014412"/>
                </a:lnTo>
                <a:lnTo>
                  <a:pt x="2043113" y="1150144"/>
                </a:lnTo>
                <a:lnTo>
                  <a:pt x="2071688" y="1293019"/>
                </a:lnTo>
                <a:lnTo>
                  <a:pt x="2114551" y="1428750"/>
                </a:lnTo>
                <a:lnTo>
                  <a:pt x="2157413" y="1564481"/>
                </a:lnTo>
                <a:lnTo>
                  <a:pt x="2207419" y="1693069"/>
                </a:lnTo>
                <a:lnTo>
                  <a:pt x="2264569" y="1821656"/>
                </a:lnTo>
                <a:lnTo>
                  <a:pt x="2314576" y="1935956"/>
                </a:lnTo>
                <a:lnTo>
                  <a:pt x="2371726" y="2043112"/>
                </a:lnTo>
                <a:lnTo>
                  <a:pt x="2428876" y="2135981"/>
                </a:lnTo>
                <a:lnTo>
                  <a:pt x="2486026" y="2214562"/>
                </a:lnTo>
                <a:lnTo>
                  <a:pt x="2550319" y="2293144"/>
                </a:lnTo>
                <a:lnTo>
                  <a:pt x="2607469" y="2357437"/>
                </a:lnTo>
                <a:lnTo>
                  <a:pt x="2664619" y="2407444"/>
                </a:lnTo>
                <a:lnTo>
                  <a:pt x="2707482" y="2457450"/>
                </a:lnTo>
                <a:lnTo>
                  <a:pt x="2736057" y="2493169"/>
                </a:lnTo>
                <a:lnTo>
                  <a:pt x="2757488" y="2521744"/>
                </a:lnTo>
                <a:lnTo>
                  <a:pt x="2764632" y="2543175"/>
                </a:lnTo>
                <a:lnTo>
                  <a:pt x="2757488" y="2557462"/>
                </a:lnTo>
                <a:lnTo>
                  <a:pt x="2736057" y="2557462"/>
                </a:lnTo>
                <a:lnTo>
                  <a:pt x="2693194" y="2543175"/>
                </a:lnTo>
                <a:lnTo>
                  <a:pt x="2643188" y="2528887"/>
                </a:lnTo>
                <a:lnTo>
                  <a:pt x="2571751" y="2507456"/>
                </a:lnTo>
                <a:lnTo>
                  <a:pt x="2493169" y="2486025"/>
                </a:lnTo>
                <a:lnTo>
                  <a:pt x="2378869" y="2471737"/>
                </a:lnTo>
                <a:lnTo>
                  <a:pt x="2264569" y="2457450"/>
                </a:lnTo>
                <a:lnTo>
                  <a:pt x="2121694" y="2450306"/>
                </a:lnTo>
                <a:lnTo>
                  <a:pt x="1964532" y="2443162"/>
                </a:lnTo>
                <a:lnTo>
                  <a:pt x="1793082" y="2443162"/>
                </a:lnTo>
                <a:lnTo>
                  <a:pt x="1614488" y="2443162"/>
                </a:lnTo>
                <a:lnTo>
                  <a:pt x="1428750" y="2450306"/>
                </a:lnTo>
                <a:lnTo>
                  <a:pt x="1243013" y="2464594"/>
                </a:lnTo>
                <a:lnTo>
                  <a:pt x="1064419" y="2478881"/>
                </a:lnTo>
                <a:lnTo>
                  <a:pt x="900113" y="2493169"/>
                </a:lnTo>
                <a:lnTo>
                  <a:pt x="750094" y="2507456"/>
                </a:lnTo>
                <a:lnTo>
                  <a:pt x="614363" y="2521744"/>
                </a:lnTo>
                <a:lnTo>
                  <a:pt x="500063" y="2550319"/>
                </a:lnTo>
                <a:lnTo>
                  <a:pt x="400050" y="2578894"/>
                </a:lnTo>
                <a:lnTo>
                  <a:pt x="328613" y="2621756"/>
                </a:lnTo>
                <a:lnTo>
                  <a:pt x="278606" y="2664619"/>
                </a:lnTo>
                <a:lnTo>
                  <a:pt x="278606" y="26646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436144" y="4386263"/>
            <a:ext cx="178595" cy="57151"/>
          </a:xfrm>
          <a:custGeom>
            <a:avLst/>
            <a:gdLst/>
            <a:ahLst/>
            <a:cxnLst/>
            <a:rect l="0" t="0" r="0" b="0"/>
            <a:pathLst>
              <a:path w="178595" h="57151">
                <a:moveTo>
                  <a:pt x="0" y="57150"/>
                </a:moveTo>
                <a:lnTo>
                  <a:pt x="0" y="50006"/>
                </a:lnTo>
                <a:lnTo>
                  <a:pt x="7144" y="50006"/>
                </a:lnTo>
                <a:lnTo>
                  <a:pt x="14288" y="50006"/>
                </a:lnTo>
                <a:lnTo>
                  <a:pt x="21431" y="50006"/>
                </a:lnTo>
                <a:lnTo>
                  <a:pt x="35719" y="50006"/>
                </a:lnTo>
                <a:lnTo>
                  <a:pt x="64294" y="42862"/>
                </a:lnTo>
                <a:lnTo>
                  <a:pt x="85725" y="35719"/>
                </a:lnTo>
                <a:lnTo>
                  <a:pt x="114300" y="28575"/>
                </a:lnTo>
                <a:lnTo>
                  <a:pt x="142875" y="21431"/>
                </a:lnTo>
                <a:lnTo>
                  <a:pt x="164306" y="14287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671888" y="4157663"/>
            <a:ext cx="85726" cy="235745"/>
          </a:xfrm>
          <a:custGeom>
            <a:avLst/>
            <a:gdLst/>
            <a:ahLst/>
            <a:cxnLst/>
            <a:rect l="0" t="0" r="0" b="0"/>
            <a:pathLst>
              <a:path w="85726" h="235745">
                <a:moveTo>
                  <a:pt x="85725" y="14287"/>
                </a:moveTo>
                <a:lnTo>
                  <a:pt x="78581" y="14287"/>
                </a:lnTo>
                <a:lnTo>
                  <a:pt x="78581" y="7144"/>
                </a:lnTo>
                <a:lnTo>
                  <a:pt x="78581" y="7144"/>
                </a:lnTo>
                <a:lnTo>
                  <a:pt x="71437" y="0"/>
                </a:lnTo>
                <a:lnTo>
                  <a:pt x="64294" y="0"/>
                </a:lnTo>
                <a:lnTo>
                  <a:pt x="57150" y="0"/>
                </a:lnTo>
                <a:lnTo>
                  <a:pt x="50006" y="0"/>
                </a:lnTo>
                <a:lnTo>
                  <a:pt x="42862" y="0"/>
                </a:lnTo>
                <a:lnTo>
                  <a:pt x="35719" y="14287"/>
                </a:lnTo>
                <a:lnTo>
                  <a:pt x="35719" y="28575"/>
                </a:lnTo>
                <a:lnTo>
                  <a:pt x="28575" y="50006"/>
                </a:lnTo>
                <a:lnTo>
                  <a:pt x="28575" y="71437"/>
                </a:lnTo>
                <a:lnTo>
                  <a:pt x="28575" y="100012"/>
                </a:lnTo>
                <a:lnTo>
                  <a:pt x="35719" y="128587"/>
                </a:lnTo>
                <a:lnTo>
                  <a:pt x="35719" y="150019"/>
                </a:lnTo>
                <a:lnTo>
                  <a:pt x="42862" y="178594"/>
                </a:lnTo>
                <a:lnTo>
                  <a:pt x="42862" y="192881"/>
                </a:lnTo>
                <a:lnTo>
                  <a:pt x="42862" y="214312"/>
                </a:lnTo>
                <a:lnTo>
                  <a:pt x="42862" y="221456"/>
                </a:lnTo>
                <a:lnTo>
                  <a:pt x="28575" y="235744"/>
                </a:lnTo>
                <a:lnTo>
                  <a:pt x="21431" y="235744"/>
                </a:lnTo>
                <a:lnTo>
                  <a:pt x="14287" y="228600"/>
                </a:lnTo>
                <a:lnTo>
                  <a:pt x="0" y="221456"/>
                </a:lnTo>
                <a:lnTo>
                  <a:pt x="0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607594" y="4279107"/>
            <a:ext cx="221457" cy="42863"/>
          </a:xfrm>
          <a:custGeom>
            <a:avLst/>
            <a:gdLst/>
            <a:ahLst/>
            <a:cxnLst/>
            <a:rect l="0" t="0" r="0" b="0"/>
            <a:pathLst>
              <a:path w="221457" h="42863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14288" y="42862"/>
                </a:lnTo>
                <a:lnTo>
                  <a:pt x="35719" y="42862"/>
                </a:lnTo>
                <a:lnTo>
                  <a:pt x="57150" y="35718"/>
                </a:lnTo>
                <a:lnTo>
                  <a:pt x="92869" y="28575"/>
                </a:lnTo>
                <a:lnTo>
                  <a:pt x="135731" y="21431"/>
                </a:lnTo>
                <a:lnTo>
                  <a:pt x="164306" y="14287"/>
                </a:lnTo>
                <a:lnTo>
                  <a:pt x="192881" y="7143"/>
                </a:lnTo>
                <a:lnTo>
                  <a:pt x="214313" y="7143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829050" y="4164807"/>
            <a:ext cx="28576" cy="214313"/>
          </a:xfrm>
          <a:custGeom>
            <a:avLst/>
            <a:gdLst/>
            <a:ahLst/>
            <a:cxnLst/>
            <a:rect l="0" t="0" r="0" b="0"/>
            <a:pathLst>
              <a:path w="28576" h="214313">
                <a:moveTo>
                  <a:pt x="0" y="0"/>
                </a:moveTo>
                <a:lnTo>
                  <a:pt x="0" y="7143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71437"/>
                </a:lnTo>
                <a:lnTo>
                  <a:pt x="0" y="100012"/>
                </a:lnTo>
                <a:lnTo>
                  <a:pt x="0" y="128587"/>
                </a:lnTo>
                <a:lnTo>
                  <a:pt x="7144" y="157162"/>
                </a:lnTo>
                <a:lnTo>
                  <a:pt x="7144" y="185737"/>
                </a:lnTo>
                <a:lnTo>
                  <a:pt x="14288" y="200025"/>
                </a:lnTo>
                <a:lnTo>
                  <a:pt x="14288" y="214312"/>
                </a:lnTo>
                <a:lnTo>
                  <a:pt x="21432" y="214312"/>
                </a:lnTo>
                <a:lnTo>
                  <a:pt x="28575" y="207168"/>
                </a:lnTo>
                <a:lnTo>
                  <a:pt x="28575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893344" y="4264819"/>
            <a:ext cx="135732" cy="128589"/>
          </a:xfrm>
          <a:custGeom>
            <a:avLst/>
            <a:gdLst/>
            <a:ahLst/>
            <a:cxnLst/>
            <a:rect l="0" t="0" r="0" b="0"/>
            <a:pathLst>
              <a:path w="135732" h="128589">
                <a:moveTo>
                  <a:pt x="7144" y="7144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1431"/>
                </a:lnTo>
                <a:lnTo>
                  <a:pt x="0" y="35719"/>
                </a:lnTo>
                <a:lnTo>
                  <a:pt x="0" y="57150"/>
                </a:lnTo>
                <a:lnTo>
                  <a:pt x="0" y="78581"/>
                </a:lnTo>
                <a:lnTo>
                  <a:pt x="0" y="100013"/>
                </a:lnTo>
                <a:lnTo>
                  <a:pt x="0" y="114300"/>
                </a:lnTo>
                <a:lnTo>
                  <a:pt x="7144" y="121444"/>
                </a:lnTo>
                <a:lnTo>
                  <a:pt x="14288" y="128588"/>
                </a:lnTo>
                <a:lnTo>
                  <a:pt x="14288" y="121444"/>
                </a:lnTo>
                <a:lnTo>
                  <a:pt x="28575" y="107156"/>
                </a:lnTo>
                <a:lnTo>
                  <a:pt x="28575" y="92869"/>
                </a:lnTo>
                <a:lnTo>
                  <a:pt x="35719" y="71438"/>
                </a:lnTo>
                <a:lnTo>
                  <a:pt x="35719" y="50006"/>
                </a:lnTo>
                <a:lnTo>
                  <a:pt x="35719" y="28575"/>
                </a:lnTo>
                <a:lnTo>
                  <a:pt x="35719" y="21431"/>
                </a:lnTo>
                <a:lnTo>
                  <a:pt x="35719" y="21431"/>
                </a:lnTo>
                <a:lnTo>
                  <a:pt x="35719" y="28575"/>
                </a:lnTo>
                <a:lnTo>
                  <a:pt x="28575" y="50006"/>
                </a:lnTo>
                <a:lnTo>
                  <a:pt x="28575" y="71438"/>
                </a:lnTo>
                <a:lnTo>
                  <a:pt x="35719" y="92869"/>
                </a:lnTo>
                <a:lnTo>
                  <a:pt x="35719" y="107156"/>
                </a:lnTo>
                <a:lnTo>
                  <a:pt x="57150" y="121444"/>
                </a:lnTo>
                <a:lnTo>
                  <a:pt x="71438" y="128588"/>
                </a:lnTo>
                <a:lnTo>
                  <a:pt x="92869" y="128588"/>
                </a:lnTo>
                <a:lnTo>
                  <a:pt x="107156" y="114300"/>
                </a:lnTo>
                <a:lnTo>
                  <a:pt x="128588" y="100013"/>
                </a:lnTo>
                <a:lnTo>
                  <a:pt x="135731" y="78581"/>
                </a:lnTo>
                <a:lnTo>
                  <a:pt x="135731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007644" y="4250532"/>
            <a:ext cx="100014" cy="314326"/>
          </a:xfrm>
          <a:custGeom>
            <a:avLst/>
            <a:gdLst/>
            <a:ahLst/>
            <a:cxnLst/>
            <a:rect l="0" t="0" r="0" b="0"/>
            <a:pathLst>
              <a:path w="100014" h="314326">
                <a:moveTo>
                  <a:pt x="57150" y="35718"/>
                </a:moveTo>
                <a:lnTo>
                  <a:pt x="57150" y="35718"/>
                </a:lnTo>
                <a:lnTo>
                  <a:pt x="57150" y="21431"/>
                </a:lnTo>
                <a:lnTo>
                  <a:pt x="64294" y="14287"/>
                </a:lnTo>
                <a:lnTo>
                  <a:pt x="57150" y="7143"/>
                </a:lnTo>
                <a:lnTo>
                  <a:pt x="57150" y="0"/>
                </a:lnTo>
                <a:lnTo>
                  <a:pt x="50006" y="7143"/>
                </a:lnTo>
                <a:lnTo>
                  <a:pt x="42863" y="21431"/>
                </a:lnTo>
                <a:lnTo>
                  <a:pt x="28575" y="35718"/>
                </a:lnTo>
                <a:lnTo>
                  <a:pt x="14288" y="64293"/>
                </a:lnTo>
                <a:lnTo>
                  <a:pt x="14288" y="85725"/>
                </a:lnTo>
                <a:lnTo>
                  <a:pt x="7144" y="107156"/>
                </a:lnTo>
                <a:lnTo>
                  <a:pt x="0" y="121443"/>
                </a:lnTo>
                <a:lnTo>
                  <a:pt x="7144" y="128587"/>
                </a:lnTo>
                <a:lnTo>
                  <a:pt x="21431" y="121443"/>
                </a:lnTo>
                <a:lnTo>
                  <a:pt x="28575" y="114300"/>
                </a:lnTo>
                <a:lnTo>
                  <a:pt x="42863" y="92868"/>
                </a:lnTo>
                <a:lnTo>
                  <a:pt x="57150" y="71437"/>
                </a:lnTo>
                <a:lnTo>
                  <a:pt x="64294" y="42862"/>
                </a:lnTo>
                <a:lnTo>
                  <a:pt x="71438" y="21431"/>
                </a:lnTo>
                <a:lnTo>
                  <a:pt x="78581" y="7143"/>
                </a:lnTo>
                <a:lnTo>
                  <a:pt x="78581" y="0"/>
                </a:lnTo>
                <a:lnTo>
                  <a:pt x="78581" y="0"/>
                </a:lnTo>
                <a:lnTo>
                  <a:pt x="78581" y="21431"/>
                </a:lnTo>
                <a:lnTo>
                  <a:pt x="71438" y="42862"/>
                </a:lnTo>
                <a:lnTo>
                  <a:pt x="78581" y="71437"/>
                </a:lnTo>
                <a:lnTo>
                  <a:pt x="78581" y="107156"/>
                </a:lnTo>
                <a:lnTo>
                  <a:pt x="85725" y="150018"/>
                </a:lnTo>
                <a:lnTo>
                  <a:pt x="92869" y="192881"/>
                </a:lnTo>
                <a:lnTo>
                  <a:pt x="100013" y="235743"/>
                </a:lnTo>
                <a:lnTo>
                  <a:pt x="92869" y="271462"/>
                </a:lnTo>
                <a:lnTo>
                  <a:pt x="71438" y="292893"/>
                </a:lnTo>
                <a:lnTo>
                  <a:pt x="57150" y="307181"/>
                </a:lnTo>
                <a:lnTo>
                  <a:pt x="42863" y="314325"/>
                </a:lnTo>
                <a:lnTo>
                  <a:pt x="28575" y="307181"/>
                </a:lnTo>
                <a:lnTo>
                  <a:pt x="14288" y="278606"/>
                </a:lnTo>
                <a:lnTo>
                  <a:pt x="7144" y="242887"/>
                </a:lnTo>
                <a:lnTo>
                  <a:pt x="14288" y="200025"/>
                </a:lnTo>
                <a:lnTo>
                  <a:pt x="14288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136232" y="4221957"/>
            <a:ext cx="57151" cy="192882"/>
          </a:xfrm>
          <a:custGeom>
            <a:avLst/>
            <a:gdLst/>
            <a:ahLst/>
            <a:cxnLst/>
            <a:rect l="0" t="0" r="0" b="0"/>
            <a:pathLst>
              <a:path w="57151" h="192882">
                <a:moveTo>
                  <a:pt x="28575" y="7143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3"/>
                </a:lnTo>
                <a:lnTo>
                  <a:pt x="21431" y="14287"/>
                </a:lnTo>
                <a:lnTo>
                  <a:pt x="7143" y="28575"/>
                </a:lnTo>
                <a:lnTo>
                  <a:pt x="0" y="42862"/>
                </a:lnTo>
                <a:lnTo>
                  <a:pt x="0" y="57150"/>
                </a:lnTo>
                <a:lnTo>
                  <a:pt x="0" y="71437"/>
                </a:lnTo>
                <a:lnTo>
                  <a:pt x="7143" y="78581"/>
                </a:lnTo>
                <a:lnTo>
                  <a:pt x="14287" y="85725"/>
                </a:lnTo>
                <a:lnTo>
                  <a:pt x="35718" y="92868"/>
                </a:lnTo>
                <a:lnTo>
                  <a:pt x="42862" y="107156"/>
                </a:lnTo>
                <a:lnTo>
                  <a:pt x="57150" y="121443"/>
                </a:lnTo>
                <a:lnTo>
                  <a:pt x="57150" y="135731"/>
                </a:lnTo>
                <a:lnTo>
                  <a:pt x="50006" y="157162"/>
                </a:lnTo>
                <a:lnTo>
                  <a:pt x="42862" y="178593"/>
                </a:lnTo>
                <a:lnTo>
                  <a:pt x="28575" y="192881"/>
                </a:lnTo>
                <a:lnTo>
                  <a:pt x="14287" y="192881"/>
                </a:lnTo>
                <a:lnTo>
                  <a:pt x="14287" y="178593"/>
                </a:lnTo>
                <a:lnTo>
                  <a:pt x="21431" y="157162"/>
                </a:lnTo>
                <a:lnTo>
                  <a:pt x="21431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464719" y="4657725"/>
            <a:ext cx="192882" cy="50008"/>
          </a:xfrm>
          <a:custGeom>
            <a:avLst/>
            <a:gdLst/>
            <a:ahLst/>
            <a:cxnLst/>
            <a:rect l="0" t="0" r="0" b="0"/>
            <a:pathLst>
              <a:path w="192882" h="50008">
                <a:moveTo>
                  <a:pt x="14288" y="35719"/>
                </a:moveTo>
                <a:lnTo>
                  <a:pt x="14288" y="35719"/>
                </a:lnTo>
                <a:lnTo>
                  <a:pt x="14288" y="35719"/>
                </a:lnTo>
                <a:lnTo>
                  <a:pt x="14288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0" y="42863"/>
                </a:lnTo>
                <a:lnTo>
                  <a:pt x="0" y="50007"/>
                </a:lnTo>
                <a:lnTo>
                  <a:pt x="7144" y="50007"/>
                </a:lnTo>
                <a:lnTo>
                  <a:pt x="28575" y="42863"/>
                </a:lnTo>
                <a:lnTo>
                  <a:pt x="57150" y="35719"/>
                </a:lnTo>
                <a:lnTo>
                  <a:pt x="92869" y="28575"/>
                </a:lnTo>
                <a:lnTo>
                  <a:pt x="135731" y="14288"/>
                </a:lnTo>
                <a:lnTo>
                  <a:pt x="164306" y="7144"/>
                </a:lnTo>
                <a:lnTo>
                  <a:pt x="185738" y="0"/>
                </a:lnTo>
                <a:lnTo>
                  <a:pt x="192881" y="7144"/>
                </a:lnTo>
                <a:lnTo>
                  <a:pt x="192881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721894" y="4450557"/>
            <a:ext cx="78582" cy="228601"/>
          </a:xfrm>
          <a:custGeom>
            <a:avLst/>
            <a:gdLst/>
            <a:ahLst/>
            <a:cxnLst/>
            <a:rect l="0" t="0" r="0" b="0"/>
            <a:pathLst>
              <a:path w="78582" h="228601">
                <a:moveTo>
                  <a:pt x="78581" y="14287"/>
                </a:moveTo>
                <a:lnTo>
                  <a:pt x="78581" y="7143"/>
                </a:lnTo>
                <a:lnTo>
                  <a:pt x="71438" y="7143"/>
                </a:lnTo>
                <a:lnTo>
                  <a:pt x="71438" y="0"/>
                </a:lnTo>
                <a:lnTo>
                  <a:pt x="64294" y="0"/>
                </a:lnTo>
                <a:lnTo>
                  <a:pt x="64294" y="0"/>
                </a:lnTo>
                <a:lnTo>
                  <a:pt x="57150" y="7143"/>
                </a:lnTo>
                <a:lnTo>
                  <a:pt x="50006" y="14287"/>
                </a:lnTo>
                <a:lnTo>
                  <a:pt x="50006" y="21431"/>
                </a:lnTo>
                <a:lnTo>
                  <a:pt x="42863" y="28575"/>
                </a:lnTo>
                <a:lnTo>
                  <a:pt x="42863" y="35718"/>
                </a:lnTo>
                <a:lnTo>
                  <a:pt x="42863" y="50006"/>
                </a:lnTo>
                <a:lnTo>
                  <a:pt x="42863" y="64293"/>
                </a:lnTo>
                <a:lnTo>
                  <a:pt x="42863" y="78581"/>
                </a:lnTo>
                <a:lnTo>
                  <a:pt x="50006" y="100012"/>
                </a:lnTo>
                <a:lnTo>
                  <a:pt x="57150" y="121443"/>
                </a:lnTo>
                <a:lnTo>
                  <a:pt x="57150" y="142875"/>
                </a:lnTo>
                <a:lnTo>
                  <a:pt x="57150" y="164306"/>
                </a:lnTo>
                <a:lnTo>
                  <a:pt x="57150" y="185737"/>
                </a:lnTo>
                <a:lnTo>
                  <a:pt x="50006" y="207168"/>
                </a:lnTo>
                <a:lnTo>
                  <a:pt x="50006" y="221456"/>
                </a:lnTo>
                <a:lnTo>
                  <a:pt x="42863" y="228600"/>
                </a:lnTo>
                <a:lnTo>
                  <a:pt x="28575" y="228600"/>
                </a:lnTo>
                <a:lnTo>
                  <a:pt x="21431" y="221456"/>
                </a:lnTo>
                <a:lnTo>
                  <a:pt x="14288" y="214312"/>
                </a:lnTo>
                <a:lnTo>
                  <a:pt x="0" y="200025"/>
                </a:lnTo>
                <a:lnTo>
                  <a:pt x="0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686175" y="4572000"/>
            <a:ext cx="171451" cy="50008"/>
          </a:xfrm>
          <a:custGeom>
            <a:avLst/>
            <a:gdLst/>
            <a:ahLst/>
            <a:cxnLst/>
            <a:rect l="0" t="0" r="0" b="0"/>
            <a:pathLst>
              <a:path w="171451" h="50008">
                <a:moveTo>
                  <a:pt x="0" y="50007"/>
                </a:moveTo>
                <a:lnTo>
                  <a:pt x="7144" y="50007"/>
                </a:lnTo>
                <a:lnTo>
                  <a:pt x="14288" y="50007"/>
                </a:lnTo>
                <a:lnTo>
                  <a:pt x="28575" y="42863"/>
                </a:lnTo>
                <a:lnTo>
                  <a:pt x="50007" y="42863"/>
                </a:lnTo>
                <a:lnTo>
                  <a:pt x="78582" y="35719"/>
                </a:lnTo>
                <a:lnTo>
                  <a:pt x="107157" y="28575"/>
                </a:lnTo>
                <a:lnTo>
                  <a:pt x="135732" y="21432"/>
                </a:lnTo>
                <a:lnTo>
                  <a:pt x="157163" y="7144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3857625" y="4550569"/>
            <a:ext cx="35720" cy="107157"/>
          </a:xfrm>
          <a:custGeom>
            <a:avLst/>
            <a:gdLst/>
            <a:ahLst/>
            <a:cxnLst/>
            <a:rect l="0" t="0" r="0" b="0"/>
            <a:pathLst>
              <a:path w="35720" h="107157">
                <a:moveTo>
                  <a:pt x="7144" y="0"/>
                </a:moveTo>
                <a:lnTo>
                  <a:pt x="7144" y="7144"/>
                </a:lnTo>
                <a:lnTo>
                  <a:pt x="7144" y="14288"/>
                </a:lnTo>
                <a:lnTo>
                  <a:pt x="0" y="21431"/>
                </a:lnTo>
                <a:lnTo>
                  <a:pt x="7144" y="35719"/>
                </a:lnTo>
                <a:lnTo>
                  <a:pt x="7144" y="42863"/>
                </a:lnTo>
                <a:lnTo>
                  <a:pt x="14288" y="57150"/>
                </a:lnTo>
                <a:lnTo>
                  <a:pt x="14288" y="71438"/>
                </a:lnTo>
                <a:lnTo>
                  <a:pt x="21432" y="78581"/>
                </a:lnTo>
                <a:lnTo>
                  <a:pt x="28575" y="85725"/>
                </a:lnTo>
                <a:lnTo>
                  <a:pt x="28575" y="100013"/>
                </a:lnTo>
                <a:lnTo>
                  <a:pt x="28575" y="107156"/>
                </a:lnTo>
                <a:lnTo>
                  <a:pt x="35719" y="107156"/>
                </a:lnTo>
                <a:lnTo>
                  <a:pt x="35719" y="107156"/>
                </a:lnTo>
                <a:lnTo>
                  <a:pt x="3571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879057" y="4429125"/>
            <a:ext cx="42863" cy="35720"/>
          </a:xfrm>
          <a:custGeom>
            <a:avLst/>
            <a:gdLst/>
            <a:ahLst/>
            <a:cxnLst/>
            <a:rect l="0" t="0" r="0" b="0"/>
            <a:pathLst>
              <a:path w="42863" h="35720">
                <a:moveTo>
                  <a:pt x="0" y="0"/>
                </a:move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14288"/>
                </a:lnTo>
                <a:lnTo>
                  <a:pt x="14287" y="21432"/>
                </a:lnTo>
                <a:lnTo>
                  <a:pt x="21431" y="28575"/>
                </a:lnTo>
                <a:lnTo>
                  <a:pt x="21431" y="35719"/>
                </a:lnTo>
                <a:lnTo>
                  <a:pt x="28575" y="35719"/>
                </a:lnTo>
                <a:lnTo>
                  <a:pt x="35718" y="35719"/>
                </a:lnTo>
                <a:lnTo>
                  <a:pt x="42862" y="35719"/>
                </a:lnTo>
                <a:lnTo>
                  <a:pt x="4286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929063" y="4450557"/>
            <a:ext cx="35720" cy="192882"/>
          </a:xfrm>
          <a:custGeom>
            <a:avLst/>
            <a:gdLst/>
            <a:ahLst/>
            <a:cxnLst/>
            <a:rect l="0" t="0" r="0" b="0"/>
            <a:pathLst>
              <a:path w="35720" h="192882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0" y="35718"/>
                </a:lnTo>
                <a:lnTo>
                  <a:pt x="0" y="50006"/>
                </a:lnTo>
                <a:lnTo>
                  <a:pt x="7144" y="71437"/>
                </a:lnTo>
                <a:lnTo>
                  <a:pt x="7144" y="92868"/>
                </a:lnTo>
                <a:lnTo>
                  <a:pt x="14287" y="114300"/>
                </a:lnTo>
                <a:lnTo>
                  <a:pt x="21431" y="135731"/>
                </a:lnTo>
                <a:lnTo>
                  <a:pt x="28575" y="157162"/>
                </a:lnTo>
                <a:lnTo>
                  <a:pt x="28575" y="171450"/>
                </a:lnTo>
                <a:lnTo>
                  <a:pt x="35719" y="185737"/>
                </a:lnTo>
                <a:lnTo>
                  <a:pt x="35719" y="192881"/>
                </a:lnTo>
                <a:lnTo>
                  <a:pt x="35719" y="192881"/>
                </a:lnTo>
                <a:lnTo>
                  <a:pt x="35719" y="185737"/>
                </a:lnTo>
                <a:lnTo>
                  <a:pt x="35719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007644" y="4529138"/>
            <a:ext cx="100014" cy="114301"/>
          </a:xfrm>
          <a:custGeom>
            <a:avLst/>
            <a:gdLst/>
            <a:ahLst/>
            <a:cxnLst/>
            <a:rect l="0" t="0" r="0" b="0"/>
            <a:pathLst>
              <a:path w="100014" h="114301">
                <a:moveTo>
                  <a:pt x="7144" y="78581"/>
                </a:moveTo>
                <a:lnTo>
                  <a:pt x="7144" y="78581"/>
                </a:lnTo>
                <a:lnTo>
                  <a:pt x="0" y="78581"/>
                </a:lnTo>
                <a:lnTo>
                  <a:pt x="0" y="78581"/>
                </a:lnTo>
                <a:lnTo>
                  <a:pt x="7144" y="78581"/>
                </a:lnTo>
                <a:lnTo>
                  <a:pt x="14288" y="78581"/>
                </a:lnTo>
                <a:lnTo>
                  <a:pt x="28575" y="71437"/>
                </a:lnTo>
                <a:lnTo>
                  <a:pt x="35719" y="64294"/>
                </a:lnTo>
                <a:lnTo>
                  <a:pt x="50006" y="57150"/>
                </a:lnTo>
                <a:lnTo>
                  <a:pt x="64294" y="42862"/>
                </a:lnTo>
                <a:lnTo>
                  <a:pt x="78581" y="35719"/>
                </a:lnTo>
                <a:lnTo>
                  <a:pt x="85725" y="28575"/>
                </a:lnTo>
                <a:lnTo>
                  <a:pt x="85725" y="14287"/>
                </a:lnTo>
                <a:lnTo>
                  <a:pt x="85725" y="7144"/>
                </a:lnTo>
                <a:lnTo>
                  <a:pt x="71438" y="0"/>
                </a:lnTo>
                <a:lnTo>
                  <a:pt x="64294" y="7144"/>
                </a:lnTo>
                <a:lnTo>
                  <a:pt x="50006" y="14287"/>
                </a:lnTo>
                <a:lnTo>
                  <a:pt x="35719" y="28575"/>
                </a:lnTo>
                <a:lnTo>
                  <a:pt x="21431" y="42862"/>
                </a:lnTo>
                <a:lnTo>
                  <a:pt x="7144" y="64294"/>
                </a:lnTo>
                <a:lnTo>
                  <a:pt x="7144" y="85725"/>
                </a:lnTo>
                <a:lnTo>
                  <a:pt x="14288" y="100012"/>
                </a:lnTo>
                <a:lnTo>
                  <a:pt x="28575" y="107156"/>
                </a:lnTo>
                <a:lnTo>
                  <a:pt x="50006" y="114300"/>
                </a:lnTo>
                <a:lnTo>
                  <a:pt x="71438" y="114300"/>
                </a:lnTo>
                <a:lnTo>
                  <a:pt x="100013" y="107156"/>
                </a:lnTo>
                <a:lnTo>
                  <a:pt x="10001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186238" y="4507707"/>
            <a:ext cx="142876" cy="121444"/>
          </a:xfrm>
          <a:custGeom>
            <a:avLst/>
            <a:gdLst/>
            <a:ahLst/>
            <a:cxnLst/>
            <a:rect l="0" t="0" r="0" b="0"/>
            <a:pathLst>
              <a:path w="142876" h="121444">
                <a:moveTo>
                  <a:pt x="0" y="7143"/>
                </a:move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7144" y="42862"/>
                </a:lnTo>
                <a:lnTo>
                  <a:pt x="7144" y="57150"/>
                </a:lnTo>
                <a:lnTo>
                  <a:pt x="14287" y="78581"/>
                </a:lnTo>
                <a:lnTo>
                  <a:pt x="14287" y="92868"/>
                </a:lnTo>
                <a:lnTo>
                  <a:pt x="14287" y="107156"/>
                </a:lnTo>
                <a:lnTo>
                  <a:pt x="14287" y="114300"/>
                </a:lnTo>
                <a:lnTo>
                  <a:pt x="21431" y="121443"/>
                </a:lnTo>
                <a:lnTo>
                  <a:pt x="21431" y="114300"/>
                </a:lnTo>
                <a:lnTo>
                  <a:pt x="21431" y="107156"/>
                </a:lnTo>
                <a:lnTo>
                  <a:pt x="28575" y="85725"/>
                </a:lnTo>
                <a:lnTo>
                  <a:pt x="35719" y="64293"/>
                </a:lnTo>
                <a:lnTo>
                  <a:pt x="42862" y="50006"/>
                </a:lnTo>
                <a:lnTo>
                  <a:pt x="50006" y="28575"/>
                </a:lnTo>
                <a:lnTo>
                  <a:pt x="64294" y="14287"/>
                </a:lnTo>
                <a:lnTo>
                  <a:pt x="71437" y="7143"/>
                </a:lnTo>
                <a:lnTo>
                  <a:pt x="71437" y="14287"/>
                </a:lnTo>
                <a:lnTo>
                  <a:pt x="78581" y="21431"/>
                </a:lnTo>
                <a:lnTo>
                  <a:pt x="78581" y="35718"/>
                </a:lnTo>
                <a:lnTo>
                  <a:pt x="85725" y="57150"/>
                </a:lnTo>
                <a:lnTo>
                  <a:pt x="92869" y="78581"/>
                </a:lnTo>
                <a:lnTo>
                  <a:pt x="100012" y="92868"/>
                </a:lnTo>
                <a:lnTo>
                  <a:pt x="100012" y="107156"/>
                </a:lnTo>
                <a:lnTo>
                  <a:pt x="107156" y="121443"/>
                </a:lnTo>
                <a:lnTo>
                  <a:pt x="107156" y="121443"/>
                </a:lnTo>
                <a:lnTo>
                  <a:pt x="121444" y="114300"/>
                </a:lnTo>
                <a:lnTo>
                  <a:pt x="128587" y="100012"/>
                </a:lnTo>
                <a:lnTo>
                  <a:pt x="142875" y="78581"/>
                </a:lnTo>
                <a:lnTo>
                  <a:pt x="142875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321969" y="4514850"/>
            <a:ext cx="85726" cy="57151"/>
          </a:xfrm>
          <a:custGeom>
            <a:avLst/>
            <a:gdLst/>
            <a:ahLst/>
            <a:cxnLst/>
            <a:rect l="0" t="0" r="0" b="0"/>
            <a:pathLst>
              <a:path w="85726" h="57151">
                <a:moveTo>
                  <a:pt x="21431" y="14288"/>
                </a:moveTo>
                <a:lnTo>
                  <a:pt x="14288" y="21432"/>
                </a:lnTo>
                <a:lnTo>
                  <a:pt x="7144" y="21432"/>
                </a:lnTo>
                <a:lnTo>
                  <a:pt x="7144" y="21432"/>
                </a:lnTo>
                <a:lnTo>
                  <a:pt x="0" y="28575"/>
                </a:lnTo>
                <a:lnTo>
                  <a:pt x="7144" y="35719"/>
                </a:lnTo>
                <a:lnTo>
                  <a:pt x="14288" y="42863"/>
                </a:lnTo>
                <a:lnTo>
                  <a:pt x="21431" y="50007"/>
                </a:lnTo>
                <a:lnTo>
                  <a:pt x="35719" y="57150"/>
                </a:lnTo>
                <a:lnTo>
                  <a:pt x="42863" y="57150"/>
                </a:lnTo>
                <a:lnTo>
                  <a:pt x="57150" y="50007"/>
                </a:lnTo>
                <a:lnTo>
                  <a:pt x="71438" y="50007"/>
                </a:lnTo>
                <a:lnTo>
                  <a:pt x="78581" y="42863"/>
                </a:lnTo>
                <a:lnTo>
                  <a:pt x="85725" y="28575"/>
                </a:lnTo>
                <a:lnTo>
                  <a:pt x="85725" y="21432"/>
                </a:lnTo>
                <a:lnTo>
                  <a:pt x="78581" y="14288"/>
                </a:lnTo>
                <a:lnTo>
                  <a:pt x="71438" y="7144"/>
                </a:lnTo>
                <a:lnTo>
                  <a:pt x="57150" y="0"/>
                </a:lnTo>
                <a:lnTo>
                  <a:pt x="35719" y="0"/>
                </a:lnTo>
                <a:lnTo>
                  <a:pt x="21431" y="0"/>
                </a:lnTo>
                <a:lnTo>
                  <a:pt x="7144" y="14288"/>
                </a:lnTo>
                <a:lnTo>
                  <a:pt x="0" y="21432"/>
                </a:lnTo>
                <a:lnTo>
                  <a:pt x="0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479132" y="4479132"/>
            <a:ext cx="14288" cy="14288"/>
          </a:xfrm>
          <a:custGeom>
            <a:avLst/>
            <a:gdLst/>
            <a:ahLst/>
            <a:cxnLst/>
            <a:rect l="0" t="0" r="0" b="0"/>
            <a:pathLst>
              <a:path w="14288" h="14288">
                <a:moveTo>
                  <a:pt x="7143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7143" y="7143"/>
                </a:lnTo>
                <a:lnTo>
                  <a:pt x="14287" y="14287"/>
                </a:lnTo>
                <a:lnTo>
                  <a:pt x="14287" y="14287"/>
                </a:lnTo>
                <a:lnTo>
                  <a:pt x="14287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421982" y="4643438"/>
            <a:ext cx="85726" cy="128588"/>
          </a:xfrm>
          <a:custGeom>
            <a:avLst/>
            <a:gdLst/>
            <a:ahLst/>
            <a:cxnLst/>
            <a:rect l="0" t="0" r="0" b="0"/>
            <a:pathLst>
              <a:path w="85726" h="128588">
                <a:moveTo>
                  <a:pt x="85725" y="0"/>
                </a:moveTo>
                <a:lnTo>
                  <a:pt x="85725" y="0"/>
                </a:lnTo>
                <a:lnTo>
                  <a:pt x="85725" y="7144"/>
                </a:lnTo>
                <a:lnTo>
                  <a:pt x="78581" y="21431"/>
                </a:lnTo>
                <a:lnTo>
                  <a:pt x="78581" y="35719"/>
                </a:lnTo>
                <a:lnTo>
                  <a:pt x="57150" y="50006"/>
                </a:lnTo>
                <a:lnTo>
                  <a:pt x="42862" y="71437"/>
                </a:lnTo>
                <a:lnTo>
                  <a:pt x="21431" y="100012"/>
                </a:lnTo>
                <a:lnTo>
                  <a:pt x="7143" y="121444"/>
                </a:lnTo>
                <a:lnTo>
                  <a:pt x="0" y="128587"/>
                </a:lnTo>
                <a:lnTo>
                  <a:pt x="0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686300" y="4336257"/>
            <a:ext cx="171451" cy="242888"/>
          </a:xfrm>
          <a:custGeom>
            <a:avLst/>
            <a:gdLst/>
            <a:ahLst/>
            <a:cxnLst/>
            <a:rect l="0" t="0" r="0" b="0"/>
            <a:pathLst>
              <a:path w="171451" h="242888">
                <a:moveTo>
                  <a:pt x="121444" y="92868"/>
                </a:moveTo>
                <a:lnTo>
                  <a:pt x="114300" y="85725"/>
                </a:lnTo>
                <a:lnTo>
                  <a:pt x="114300" y="85725"/>
                </a:lnTo>
                <a:lnTo>
                  <a:pt x="121444" y="78581"/>
                </a:lnTo>
                <a:lnTo>
                  <a:pt x="121444" y="71437"/>
                </a:lnTo>
                <a:lnTo>
                  <a:pt x="121444" y="71437"/>
                </a:lnTo>
                <a:lnTo>
                  <a:pt x="128588" y="64293"/>
                </a:lnTo>
                <a:lnTo>
                  <a:pt x="128588" y="57150"/>
                </a:lnTo>
                <a:lnTo>
                  <a:pt x="128588" y="42862"/>
                </a:lnTo>
                <a:lnTo>
                  <a:pt x="121444" y="35718"/>
                </a:lnTo>
                <a:lnTo>
                  <a:pt x="121444" y="21431"/>
                </a:lnTo>
                <a:lnTo>
                  <a:pt x="114300" y="14287"/>
                </a:lnTo>
                <a:lnTo>
                  <a:pt x="107157" y="7143"/>
                </a:lnTo>
                <a:lnTo>
                  <a:pt x="107157" y="0"/>
                </a:lnTo>
                <a:lnTo>
                  <a:pt x="100013" y="7143"/>
                </a:lnTo>
                <a:lnTo>
                  <a:pt x="85725" y="14287"/>
                </a:lnTo>
                <a:lnTo>
                  <a:pt x="78582" y="28575"/>
                </a:lnTo>
                <a:lnTo>
                  <a:pt x="78582" y="50006"/>
                </a:lnTo>
                <a:lnTo>
                  <a:pt x="71438" y="71437"/>
                </a:lnTo>
                <a:lnTo>
                  <a:pt x="78582" y="100012"/>
                </a:lnTo>
                <a:lnTo>
                  <a:pt x="85725" y="128587"/>
                </a:lnTo>
                <a:lnTo>
                  <a:pt x="92869" y="157162"/>
                </a:lnTo>
                <a:lnTo>
                  <a:pt x="100013" y="178593"/>
                </a:lnTo>
                <a:lnTo>
                  <a:pt x="107157" y="200025"/>
                </a:lnTo>
                <a:lnTo>
                  <a:pt x="107157" y="221456"/>
                </a:lnTo>
                <a:lnTo>
                  <a:pt x="107157" y="235743"/>
                </a:lnTo>
                <a:lnTo>
                  <a:pt x="100013" y="242887"/>
                </a:lnTo>
                <a:lnTo>
                  <a:pt x="92869" y="242887"/>
                </a:lnTo>
                <a:lnTo>
                  <a:pt x="71438" y="235743"/>
                </a:lnTo>
                <a:lnTo>
                  <a:pt x="57150" y="228600"/>
                </a:lnTo>
                <a:lnTo>
                  <a:pt x="35719" y="221456"/>
                </a:lnTo>
                <a:lnTo>
                  <a:pt x="21432" y="207168"/>
                </a:lnTo>
                <a:lnTo>
                  <a:pt x="7144" y="200025"/>
                </a:lnTo>
                <a:lnTo>
                  <a:pt x="0" y="185737"/>
                </a:lnTo>
                <a:lnTo>
                  <a:pt x="0" y="178593"/>
                </a:lnTo>
                <a:lnTo>
                  <a:pt x="0" y="171450"/>
                </a:lnTo>
                <a:lnTo>
                  <a:pt x="21432" y="171450"/>
                </a:lnTo>
                <a:lnTo>
                  <a:pt x="42863" y="164306"/>
                </a:lnTo>
                <a:lnTo>
                  <a:pt x="64294" y="157162"/>
                </a:lnTo>
                <a:lnTo>
                  <a:pt x="100013" y="157162"/>
                </a:lnTo>
                <a:lnTo>
                  <a:pt x="121444" y="150018"/>
                </a:lnTo>
                <a:lnTo>
                  <a:pt x="142875" y="150018"/>
                </a:lnTo>
                <a:lnTo>
                  <a:pt x="164307" y="150018"/>
                </a:lnTo>
                <a:lnTo>
                  <a:pt x="171450" y="150018"/>
                </a:lnTo>
                <a:lnTo>
                  <a:pt x="171450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864894" y="4343400"/>
            <a:ext cx="92870" cy="207170"/>
          </a:xfrm>
          <a:custGeom>
            <a:avLst/>
            <a:gdLst/>
            <a:ahLst/>
            <a:cxnLst/>
            <a:rect l="0" t="0" r="0" b="0"/>
            <a:pathLst>
              <a:path w="92870" h="207170">
                <a:moveTo>
                  <a:pt x="35719" y="107157"/>
                </a:moveTo>
                <a:lnTo>
                  <a:pt x="35719" y="107157"/>
                </a:lnTo>
                <a:lnTo>
                  <a:pt x="28576" y="107157"/>
                </a:lnTo>
                <a:lnTo>
                  <a:pt x="21432" y="114300"/>
                </a:lnTo>
                <a:lnTo>
                  <a:pt x="21432" y="121444"/>
                </a:lnTo>
                <a:lnTo>
                  <a:pt x="7144" y="135732"/>
                </a:lnTo>
                <a:lnTo>
                  <a:pt x="0" y="150019"/>
                </a:lnTo>
                <a:lnTo>
                  <a:pt x="0" y="164307"/>
                </a:lnTo>
                <a:lnTo>
                  <a:pt x="0" y="185738"/>
                </a:lnTo>
                <a:lnTo>
                  <a:pt x="0" y="192882"/>
                </a:lnTo>
                <a:lnTo>
                  <a:pt x="7144" y="207169"/>
                </a:lnTo>
                <a:lnTo>
                  <a:pt x="14288" y="207169"/>
                </a:lnTo>
                <a:lnTo>
                  <a:pt x="21432" y="200025"/>
                </a:lnTo>
                <a:lnTo>
                  <a:pt x="35719" y="192882"/>
                </a:lnTo>
                <a:lnTo>
                  <a:pt x="50007" y="178594"/>
                </a:lnTo>
                <a:lnTo>
                  <a:pt x="64294" y="164307"/>
                </a:lnTo>
                <a:lnTo>
                  <a:pt x="71438" y="142875"/>
                </a:lnTo>
                <a:lnTo>
                  <a:pt x="78582" y="114300"/>
                </a:lnTo>
                <a:lnTo>
                  <a:pt x="78582" y="92869"/>
                </a:lnTo>
                <a:lnTo>
                  <a:pt x="78582" y="64294"/>
                </a:lnTo>
                <a:lnTo>
                  <a:pt x="71438" y="35719"/>
                </a:lnTo>
                <a:lnTo>
                  <a:pt x="71438" y="14288"/>
                </a:lnTo>
                <a:lnTo>
                  <a:pt x="64294" y="0"/>
                </a:lnTo>
                <a:lnTo>
                  <a:pt x="64294" y="0"/>
                </a:lnTo>
                <a:lnTo>
                  <a:pt x="64294" y="7144"/>
                </a:lnTo>
                <a:lnTo>
                  <a:pt x="57151" y="28575"/>
                </a:lnTo>
                <a:lnTo>
                  <a:pt x="64294" y="57150"/>
                </a:lnTo>
                <a:lnTo>
                  <a:pt x="64294" y="92869"/>
                </a:lnTo>
                <a:lnTo>
                  <a:pt x="71438" y="121444"/>
                </a:lnTo>
                <a:lnTo>
                  <a:pt x="78582" y="150019"/>
                </a:lnTo>
                <a:lnTo>
                  <a:pt x="85726" y="178594"/>
                </a:lnTo>
                <a:lnTo>
                  <a:pt x="92869" y="192882"/>
                </a:lnTo>
                <a:lnTo>
                  <a:pt x="92869" y="1928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893344" y="4807744"/>
            <a:ext cx="28576" cy="35720"/>
          </a:xfrm>
          <a:custGeom>
            <a:avLst/>
            <a:gdLst/>
            <a:ahLst/>
            <a:cxnLst/>
            <a:rect l="0" t="0" r="0" b="0"/>
            <a:pathLst>
              <a:path w="28576" h="35720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7144"/>
                </a:lnTo>
                <a:lnTo>
                  <a:pt x="7144" y="14288"/>
                </a:lnTo>
                <a:lnTo>
                  <a:pt x="0" y="14288"/>
                </a:lnTo>
                <a:lnTo>
                  <a:pt x="7144" y="21431"/>
                </a:lnTo>
                <a:lnTo>
                  <a:pt x="14288" y="28575"/>
                </a:lnTo>
                <a:lnTo>
                  <a:pt x="21431" y="35719"/>
                </a:lnTo>
                <a:lnTo>
                  <a:pt x="28575" y="35719"/>
                </a:lnTo>
                <a:lnTo>
                  <a:pt x="285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943350" y="4979194"/>
            <a:ext cx="14289" cy="14288"/>
          </a:xfrm>
          <a:custGeom>
            <a:avLst/>
            <a:gdLst/>
            <a:ahLst/>
            <a:cxnLst/>
            <a:rect l="0" t="0" r="0" b="0"/>
            <a:pathLst>
              <a:path w="14289" h="14288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14287"/>
                </a:lnTo>
                <a:lnTo>
                  <a:pt x="14288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943350" y="5150644"/>
            <a:ext cx="28576" cy="28576"/>
          </a:xfrm>
          <a:custGeom>
            <a:avLst/>
            <a:gdLst/>
            <a:ahLst/>
            <a:cxnLst/>
            <a:rect l="0" t="0" r="0" b="0"/>
            <a:pathLst>
              <a:path w="28576" h="28576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8" y="14287"/>
                </a:lnTo>
                <a:lnTo>
                  <a:pt x="21432" y="21431"/>
                </a:lnTo>
                <a:lnTo>
                  <a:pt x="28575" y="28575"/>
                </a:lnTo>
                <a:lnTo>
                  <a:pt x="28575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593307" y="5572125"/>
            <a:ext cx="150019" cy="35720"/>
          </a:xfrm>
          <a:custGeom>
            <a:avLst/>
            <a:gdLst/>
            <a:ahLst/>
            <a:cxnLst/>
            <a:rect l="0" t="0" r="0" b="0"/>
            <a:pathLst>
              <a:path w="150019" h="35720">
                <a:moveTo>
                  <a:pt x="7143" y="28575"/>
                </a:moveTo>
                <a:lnTo>
                  <a:pt x="7143" y="28575"/>
                </a:lnTo>
                <a:lnTo>
                  <a:pt x="0" y="28575"/>
                </a:lnTo>
                <a:lnTo>
                  <a:pt x="0" y="35719"/>
                </a:lnTo>
                <a:lnTo>
                  <a:pt x="7143" y="35719"/>
                </a:lnTo>
                <a:lnTo>
                  <a:pt x="14287" y="35719"/>
                </a:lnTo>
                <a:lnTo>
                  <a:pt x="21431" y="35719"/>
                </a:lnTo>
                <a:lnTo>
                  <a:pt x="35718" y="35719"/>
                </a:lnTo>
                <a:lnTo>
                  <a:pt x="57150" y="28575"/>
                </a:lnTo>
                <a:lnTo>
                  <a:pt x="85725" y="21431"/>
                </a:lnTo>
                <a:lnTo>
                  <a:pt x="107156" y="14288"/>
                </a:lnTo>
                <a:lnTo>
                  <a:pt x="128587" y="7144"/>
                </a:lnTo>
                <a:lnTo>
                  <a:pt x="142875" y="7144"/>
                </a:lnTo>
                <a:lnTo>
                  <a:pt x="150018" y="0"/>
                </a:lnTo>
                <a:lnTo>
                  <a:pt x="150018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800475" y="5407819"/>
            <a:ext cx="178595" cy="157163"/>
          </a:xfrm>
          <a:custGeom>
            <a:avLst/>
            <a:gdLst/>
            <a:ahLst/>
            <a:cxnLst/>
            <a:rect l="0" t="0" r="0" b="0"/>
            <a:pathLst>
              <a:path w="178595" h="157163">
                <a:moveTo>
                  <a:pt x="92869" y="64294"/>
                </a:moveTo>
                <a:lnTo>
                  <a:pt x="92869" y="64294"/>
                </a:lnTo>
                <a:lnTo>
                  <a:pt x="92869" y="64294"/>
                </a:lnTo>
                <a:lnTo>
                  <a:pt x="100013" y="57150"/>
                </a:lnTo>
                <a:lnTo>
                  <a:pt x="100013" y="57150"/>
                </a:lnTo>
                <a:lnTo>
                  <a:pt x="100013" y="50006"/>
                </a:lnTo>
                <a:lnTo>
                  <a:pt x="100013" y="42862"/>
                </a:lnTo>
                <a:lnTo>
                  <a:pt x="92869" y="35719"/>
                </a:lnTo>
                <a:lnTo>
                  <a:pt x="92869" y="28575"/>
                </a:lnTo>
                <a:lnTo>
                  <a:pt x="92869" y="21431"/>
                </a:lnTo>
                <a:lnTo>
                  <a:pt x="78582" y="14287"/>
                </a:lnTo>
                <a:lnTo>
                  <a:pt x="71438" y="7144"/>
                </a:lnTo>
                <a:lnTo>
                  <a:pt x="64294" y="0"/>
                </a:lnTo>
                <a:lnTo>
                  <a:pt x="50007" y="0"/>
                </a:lnTo>
                <a:lnTo>
                  <a:pt x="35719" y="7144"/>
                </a:lnTo>
                <a:lnTo>
                  <a:pt x="21432" y="21431"/>
                </a:lnTo>
                <a:lnTo>
                  <a:pt x="14288" y="42862"/>
                </a:lnTo>
                <a:lnTo>
                  <a:pt x="0" y="71437"/>
                </a:lnTo>
                <a:lnTo>
                  <a:pt x="0" y="100012"/>
                </a:lnTo>
                <a:lnTo>
                  <a:pt x="7144" y="121444"/>
                </a:lnTo>
                <a:lnTo>
                  <a:pt x="21432" y="142875"/>
                </a:lnTo>
                <a:lnTo>
                  <a:pt x="42863" y="150019"/>
                </a:lnTo>
                <a:lnTo>
                  <a:pt x="78582" y="157162"/>
                </a:lnTo>
                <a:lnTo>
                  <a:pt x="114300" y="150019"/>
                </a:lnTo>
                <a:lnTo>
                  <a:pt x="142875" y="142875"/>
                </a:lnTo>
                <a:lnTo>
                  <a:pt x="178594" y="128587"/>
                </a:lnTo>
                <a:lnTo>
                  <a:pt x="178594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964782" y="5414963"/>
            <a:ext cx="135732" cy="135732"/>
          </a:xfrm>
          <a:custGeom>
            <a:avLst/>
            <a:gdLst/>
            <a:ahLst/>
            <a:cxnLst/>
            <a:rect l="0" t="0" r="0" b="0"/>
            <a:pathLst>
              <a:path w="135732" h="135732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7143" y="14287"/>
                </a:lnTo>
                <a:lnTo>
                  <a:pt x="7143" y="21431"/>
                </a:lnTo>
                <a:lnTo>
                  <a:pt x="14287" y="28575"/>
                </a:lnTo>
                <a:lnTo>
                  <a:pt x="14287" y="42862"/>
                </a:lnTo>
                <a:lnTo>
                  <a:pt x="14287" y="57150"/>
                </a:lnTo>
                <a:lnTo>
                  <a:pt x="14287" y="71437"/>
                </a:lnTo>
                <a:lnTo>
                  <a:pt x="14287" y="92868"/>
                </a:lnTo>
                <a:lnTo>
                  <a:pt x="14287" y="114300"/>
                </a:lnTo>
                <a:lnTo>
                  <a:pt x="14287" y="128587"/>
                </a:lnTo>
                <a:lnTo>
                  <a:pt x="14287" y="135731"/>
                </a:lnTo>
                <a:lnTo>
                  <a:pt x="14287" y="135731"/>
                </a:lnTo>
                <a:lnTo>
                  <a:pt x="14287" y="135731"/>
                </a:lnTo>
                <a:lnTo>
                  <a:pt x="14287" y="121443"/>
                </a:lnTo>
                <a:lnTo>
                  <a:pt x="14287" y="107156"/>
                </a:lnTo>
                <a:lnTo>
                  <a:pt x="14287" y="85725"/>
                </a:lnTo>
                <a:lnTo>
                  <a:pt x="21431" y="64293"/>
                </a:lnTo>
                <a:lnTo>
                  <a:pt x="28575" y="42862"/>
                </a:lnTo>
                <a:lnTo>
                  <a:pt x="35718" y="21431"/>
                </a:lnTo>
                <a:lnTo>
                  <a:pt x="50006" y="7143"/>
                </a:lnTo>
                <a:lnTo>
                  <a:pt x="57150" y="0"/>
                </a:lnTo>
                <a:lnTo>
                  <a:pt x="71437" y="0"/>
                </a:lnTo>
                <a:lnTo>
                  <a:pt x="78581" y="7143"/>
                </a:lnTo>
                <a:lnTo>
                  <a:pt x="92868" y="28575"/>
                </a:lnTo>
                <a:lnTo>
                  <a:pt x="100012" y="57150"/>
                </a:lnTo>
                <a:lnTo>
                  <a:pt x="107156" y="78581"/>
                </a:lnTo>
                <a:lnTo>
                  <a:pt x="114300" y="100012"/>
                </a:lnTo>
                <a:lnTo>
                  <a:pt x="121443" y="121443"/>
                </a:lnTo>
                <a:lnTo>
                  <a:pt x="128587" y="135731"/>
                </a:lnTo>
                <a:lnTo>
                  <a:pt x="128587" y="135731"/>
                </a:lnTo>
                <a:lnTo>
                  <a:pt x="135731" y="128587"/>
                </a:lnTo>
                <a:lnTo>
                  <a:pt x="135731" y="114300"/>
                </a:lnTo>
                <a:lnTo>
                  <a:pt x="135731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4136232" y="5286375"/>
            <a:ext cx="78582" cy="228601"/>
          </a:xfrm>
          <a:custGeom>
            <a:avLst/>
            <a:gdLst/>
            <a:ahLst/>
            <a:cxnLst/>
            <a:rect l="0" t="0" r="0" b="0"/>
            <a:pathLst>
              <a:path w="78582" h="228601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7143" y="50006"/>
                </a:lnTo>
                <a:lnTo>
                  <a:pt x="7143" y="71438"/>
                </a:lnTo>
                <a:lnTo>
                  <a:pt x="14287" y="107156"/>
                </a:lnTo>
                <a:lnTo>
                  <a:pt x="28575" y="135731"/>
                </a:lnTo>
                <a:lnTo>
                  <a:pt x="35718" y="171450"/>
                </a:lnTo>
                <a:lnTo>
                  <a:pt x="42862" y="192881"/>
                </a:lnTo>
                <a:lnTo>
                  <a:pt x="50006" y="214313"/>
                </a:lnTo>
                <a:lnTo>
                  <a:pt x="57150" y="228600"/>
                </a:lnTo>
                <a:lnTo>
                  <a:pt x="71437" y="228600"/>
                </a:lnTo>
                <a:lnTo>
                  <a:pt x="78581" y="228600"/>
                </a:lnTo>
                <a:lnTo>
                  <a:pt x="78581" y="221456"/>
                </a:lnTo>
                <a:lnTo>
                  <a:pt x="78581" y="214313"/>
                </a:lnTo>
                <a:lnTo>
                  <a:pt x="71437" y="200025"/>
                </a:lnTo>
                <a:lnTo>
                  <a:pt x="64293" y="178594"/>
                </a:lnTo>
                <a:lnTo>
                  <a:pt x="64293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4086225" y="5372100"/>
            <a:ext cx="142876" cy="28576"/>
          </a:xfrm>
          <a:custGeom>
            <a:avLst/>
            <a:gdLst/>
            <a:ahLst/>
            <a:cxnLst/>
            <a:rect l="0" t="0" r="0" b="0"/>
            <a:pathLst>
              <a:path w="142876" h="28576">
                <a:moveTo>
                  <a:pt x="0" y="28575"/>
                </a:moveTo>
                <a:lnTo>
                  <a:pt x="7144" y="28575"/>
                </a:lnTo>
                <a:lnTo>
                  <a:pt x="21432" y="21431"/>
                </a:lnTo>
                <a:lnTo>
                  <a:pt x="50007" y="21431"/>
                </a:lnTo>
                <a:lnTo>
                  <a:pt x="78582" y="14288"/>
                </a:lnTo>
                <a:lnTo>
                  <a:pt x="107157" y="7144"/>
                </a:lnTo>
                <a:lnTo>
                  <a:pt x="128588" y="7144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3621882" y="5843588"/>
            <a:ext cx="142876" cy="50007"/>
          </a:xfrm>
          <a:custGeom>
            <a:avLst/>
            <a:gdLst/>
            <a:ahLst/>
            <a:cxnLst/>
            <a:rect l="0" t="0" r="0" b="0"/>
            <a:pathLst>
              <a:path w="142876" h="50007">
                <a:moveTo>
                  <a:pt x="0" y="50006"/>
                </a:moveTo>
                <a:lnTo>
                  <a:pt x="0" y="42862"/>
                </a:lnTo>
                <a:lnTo>
                  <a:pt x="0" y="42862"/>
                </a:lnTo>
                <a:lnTo>
                  <a:pt x="7143" y="42862"/>
                </a:lnTo>
                <a:lnTo>
                  <a:pt x="14287" y="42862"/>
                </a:lnTo>
                <a:lnTo>
                  <a:pt x="28575" y="42862"/>
                </a:lnTo>
                <a:lnTo>
                  <a:pt x="50006" y="35718"/>
                </a:lnTo>
                <a:lnTo>
                  <a:pt x="71437" y="35718"/>
                </a:lnTo>
                <a:lnTo>
                  <a:pt x="92868" y="28575"/>
                </a:lnTo>
                <a:lnTo>
                  <a:pt x="114300" y="21431"/>
                </a:lnTo>
                <a:lnTo>
                  <a:pt x="128587" y="14287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3850482" y="5650706"/>
            <a:ext cx="135732" cy="192883"/>
          </a:xfrm>
          <a:custGeom>
            <a:avLst/>
            <a:gdLst/>
            <a:ahLst/>
            <a:cxnLst/>
            <a:rect l="0" t="0" r="0" b="0"/>
            <a:pathLst>
              <a:path w="135732" h="192883">
                <a:moveTo>
                  <a:pt x="7143" y="14288"/>
                </a:move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14288"/>
                </a:lnTo>
                <a:lnTo>
                  <a:pt x="7143" y="28575"/>
                </a:lnTo>
                <a:lnTo>
                  <a:pt x="7143" y="42863"/>
                </a:lnTo>
                <a:lnTo>
                  <a:pt x="14287" y="71438"/>
                </a:lnTo>
                <a:lnTo>
                  <a:pt x="14287" y="92869"/>
                </a:lnTo>
                <a:lnTo>
                  <a:pt x="14287" y="121444"/>
                </a:lnTo>
                <a:lnTo>
                  <a:pt x="14287" y="150019"/>
                </a:lnTo>
                <a:lnTo>
                  <a:pt x="14287" y="164307"/>
                </a:lnTo>
                <a:lnTo>
                  <a:pt x="14287" y="185738"/>
                </a:lnTo>
                <a:lnTo>
                  <a:pt x="14287" y="192882"/>
                </a:lnTo>
                <a:lnTo>
                  <a:pt x="14287" y="192882"/>
                </a:lnTo>
                <a:lnTo>
                  <a:pt x="14287" y="185738"/>
                </a:lnTo>
                <a:lnTo>
                  <a:pt x="21431" y="171450"/>
                </a:lnTo>
                <a:lnTo>
                  <a:pt x="35718" y="157163"/>
                </a:lnTo>
                <a:lnTo>
                  <a:pt x="42862" y="135732"/>
                </a:lnTo>
                <a:lnTo>
                  <a:pt x="57150" y="114300"/>
                </a:lnTo>
                <a:lnTo>
                  <a:pt x="78581" y="92869"/>
                </a:lnTo>
                <a:lnTo>
                  <a:pt x="92868" y="78582"/>
                </a:lnTo>
                <a:lnTo>
                  <a:pt x="107156" y="71438"/>
                </a:lnTo>
                <a:lnTo>
                  <a:pt x="121443" y="71438"/>
                </a:lnTo>
                <a:lnTo>
                  <a:pt x="135731" y="78582"/>
                </a:lnTo>
                <a:lnTo>
                  <a:pt x="135731" y="92869"/>
                </a:lnTo>
                <a:lnTo>
                  <a:pt x="128587" y="107157"/>
                </a:lnTo>
                <a:lnTo>
                  <a:pt x="114300" y="128588"/>
                </a:lnTo>
                <a:lnTo>
                  <a:pt x="92868" y="142875"/>
                </a:lnTo>
                <a:lnTo>
                  <a:pt x="78581" y="164307"/>
                </a:lnTo>
                <a:lnTo>
                  <a:pt x="71437" y="171450"/>
                </a:lnTo>
                <a:lnTo>
                  <a:pt x="71437" y="171450"/>
                </a:lnTo>
                <a:lnTo>
                  <a:pt x="71437" y="164307"/>
                </a:lnTo>
                <a:lnTo>
                  <a:pt x="71437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4014788" y="5715000"/>
            <a:ext cx="157163" cy="142876"/>
          </a:xfrm>
          <a:custGeom>
            <a:avLst/>
            <a:gdLst/>
            <a:ahLst/>
            <a:cxnLst/>
            <a:rect l="0" t="0" r="0" b="0"/>
            <a:pathLst>
              <a:path w="157163" h="142876">
                <a:moveTo>
                  <a:pt x="57150" y="0"/>
                </a:moveTo>
                <a:lnTo>
                  <a:pt x="50006" y="0"/>
                </a:lnTo>
                <a:lnTo>
                  <a:pt x="42862" y="0"/>
                </a:lnTo>
                <a:lnTo>
                  <a:pt x="35719" y="0"/>
                </a:lnTo>
                <a:lnTo>
                  <a:pt x="28575" y="0"/>
                </a:lnTo>
                <a:lnTo>
                  <a:pt x="21431" y="7144"/>
                </a:lnTo>
                <a:lnTo>
                  <a:pt x="14287" y="14288"/>
                </a:lnTo>
                <a:lnTo>
                  <a:pt x="7144" y="28575"/>
                </a:lnTo>
                <a:lnTo>
                  <a:pt x="7144" y="42863"/>
                </a:lnTo>
                <a:lnTo>
                  <a:pt x="0" y="71438"/>
                </a:lnTo>
                <a:lnTo>
                  <a:pt x="0" y="92869"/>
                </a:lnTo>
                <a:lnTo>
                  <a:pt x="0" y="114300"/>
                </a:lnTo>
                <a:lnTo>
                  <a:pt x="7144" y="128588"/>
                </a:lnTo>
                <a:lnTo>
                  <a:pt x="7144" y="142875"/>
                </a:lnTo>
                <a:lnTo>
                  <a:pt x="14287" y="142875"/>
                </a:lnTo>
                <a:lnTo>
                  <a:pt x="28575" y="128588"/>
                </a:lnTo>
                <a:lnTo>
                  <a:pt x="42862" y="114300"/>
                </a:lnTo>
                <a:lnTo>
                  <a:pt x="57150" y="92869"/>
                </a:lnTo>
                <a:lnTo>
                  <a:pt x="64294" y="71438"/>
                </a:lnTo>
                <a:lnTo>
                  <a:pt x="71437" y="42863"/>
                </a:lnTo>
                <a:lnTo>
                  <a:pt x="85725" y="21431"/>
                </a:lnTo>
                <a:lnTo>
                  <a:pt x="85725" y="7144"/>
                </a:lnTo>
                <a:lnTo>
                  <a:pt x="92869" y="0"/>
                </a:lnTo>
                <a:lnTo>
                  <a:pt x="92869" y="0"/>
                </a:lnTo>
                <a:lnTo>
                  <a:pt x="92869" y="14288"/>
                </a:lnTo>
                <a:lnTo>
                  <a:pt x="92869" y="28575"/>
                </a:lnTo>
                <a:lnTo>
                  <a:pt x="92869" y="42863"/>
                </a:lnTo>
                <a:lnTo>
                  <a:pt x="92869" y="64294"/>
                </a:lnTo>
                <a:lnTo>
                  <a:pt x="100012" y="78581"/>
                </a:lnTo>
                <a:lnTo>
                  <a:pt x="107156" y="85725"/>
                </a:lnTo>
                <a:lnTo>
                  <a:pt x="121444" y="92869"/>
                </a:lnTo>
                <a:lnTo>
                  <a:pt x="128587" y="85725"/>
                </a:lnTo>
                <a:lnTo>
                  <a:pt x="142875" y="78581"/>
                </a:lnTo>
                <a:lnTo>
                  <a:pt x="157162" y="64294"/>
                </a:lnTo>
                <a:lnTo>
                  <a:pt x="157162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4171950" y="5679281"/>
            <a:ext cx="85726" cy="135733"/>
          </a:xfrm>
          <a:custGeom>
            <a:avLst/>
            <a:gdLst/>
            <a:ahLst/>
            <a:cxnLst/>
            <a:rect l="0" t="0" r="0" b="0"/>
            <a:pathLst>
              <a:path w="85726" h="135733">
                <a:moveTo>
                  <a:pt x="14288" y="0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21432"/>
                </a:lnTo>
                <a:lnTo>
                  <a:pt x="0" y="28575"/>
                </a:lnTo>
                <a:lnTo>
                  <a:pt x="0" y="42863"/>
                </a:lnTo>
                <a:lnTo>
                  <a:pt x="0" y="50007"/>
                </a:lnTo>
                <a:lnTo>
                  <a:pt x="7144" y="57150"/>
                </a:lnTo>
                <a:lnTo>
                  <a:pt x="21432" y="64294"/>
                </a:lnTo>
                <a:lnTo>
                  <a:pt x="35719" y="64294"/>
                </a:lnTo>
                <a:lnTo>
                  <a:pt x="57150" y="71438"/>
                </a:lnTo>
                <a:lnTo>
                  <a:pt x="71438" y="78582"/>
                </a:lnTo>
                <a:lnTo>
                  <a:pt x="78582" y="85725"/>
                </a:lnTo>
                <a:lnTo>
                  <a:pt x="85725" y="92869"/>
                </a:lnTo>
                <a:lnTo>
                  <a:pt x="78582" y="107157"/>
                </a:lnTo>
                <a:lnTo>
                  <a:pt x="71438" y="114300"/>
                </a:lnTo>
                <a:lnTo>
                  <a:pt x="57150" y="121444"/>
                </a:lnTo>
                <a:lnTo>
                  <a:pt x="42863" y="128588"/>
                </a:lnTo>
                <a:lnTo>
                  <a:pt x="28575" y="135732"/>
                </a:lnTo>
                <a:lnTo>
                  <a:pt x="14288" y="128588"/>
                </a:lnTo>
                <a:lnTo>
                  <a:pt x="7144" y="121444"/>
                </a:lnTo>
                <a:lnTo>
                  <a:pt x="7144" y="107157"/>
                </a:lnTo>
                <a:lnTo>
                  <a:pt x="7144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4243388" y="5664994"/>
            <a:ext cx="128588" cy="114301"/>
          </a:xfrm>
          <a:custGeom>
            <a:avLst/>
            <a:gdLst/>
            <a:ahLst/>
            <a:cxnLst/>
            <a:rect l="0" t="0" r="0" b="0"/>
            <a:pathLst>
              <a:path w="128588" h="114301">
                <a:moveTo>
                  <a:pt x="28575" y="64294"/>
                </a:moveTo>
                <a:lnTo>
                  <a:pt x="21431" y="64294"/>
                </a:lnTo>
                <a:lnTo>
                  <a:pt x="14287" y="64294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14287" y="71437"/>
                </a:lnTo>
                <a:lnTo>
                  <a:pt x="35719" y="64294"/>
                </a:lnTo>
                <a:lnTo>
                  <a:pt x="57150" y="57150"/>
                </a:lnTo>
                <a:lnTo>
                  <a:pt x="78581" y="50006"/>
                </a:lnTo>
                <a:lnTo>
                  <a:pt x="92869" y="35719"/>
                </a:lnTo>
                <a:lnTo>
                  <a:pt x="114300" y="28575"/>
                </a:lnTo>
                <a:lnTo>
                  <a:pt x="121444" y="21431"/>
                </a:lnTo>
                <a:lnTo>
                  <a:pt x="128587" y="7144"/>
                </a:lnTo>
                <a:lnTo>
                  <a:pt x="128587" y="7144"/>
                </a:lnTo>
                <a:lnTo>
                  <a:pt x="121444" y="0"/>
                </a:lnTo>
                <a:lnTo>
                  <a:pt x="107156" y="0"/>
                </a:lnTo>
                <a:lnTo>
                  <a:pt x="92869" y="0"/>
                </a:lnTo>
                <a:lnTo>
                  <a:pt x="78581" y="7144"/>
                </a:lnTo>
                <a:lnTo>
                  <a:pt x="64294" y="14287"/>
                </a:lnTo>
                <a:lnTo>
                  <a:pt x="57150" y="28575"/>
                </a:lnTo>
                <a:lnTo>
                  <a:pt x="50006" y="50006"/>
                </a:lnTo>
                <a:lnTo>
                  <a:pt x="57150" y="64294"/>
                </a:lnTo>
                <a:lnTo>
                  <a:pt x="64294" y="85725"/>
                </a:lnTo>
                <a:lnTo>
                  <a:pt x="78581" y="100012"/>
                </a:lnTo>
                <a:lnTo>
                  <a:pt x="100012" y="107156"/>
                </a:lnTo>
                <a:lnTo>
                  <a:pt x="114300" y="114300"/>
                </a:lnTo>
                <a:lnTo>
                  <a:pt x="128587" y="114300"/>
                </a:lnTo>
                <a:lnTo>
                  <a:pt x="128587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3693319" y="6143625"/>
            <a:ext cx="142876" cy="42864"/>
          </a:xfrm>
          <a:custGeom>
            <a:avLst/>
            <a:gdLst/>
            <a:ahLst/>
            <a:cxnLst/>
            <a:rect l="0" t="0" r="0" b="0"/>
            <a:pathLst>
              <a:path w="142876" h="42864">
                <a:moveTo>
                  <a:pt x="7144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35719"/>
                </a:lnTo>
                <a:lnTo>
                  <a:pt x="0" y="42863"/>
                </a:lnTo>
                <a:lnTo>
                  <a:pt x="7144" y="42863"/>
                </a:lnTo>
                <a:lnTo>
                  <a:pt x="21431" y="35719"/>
                </a:lnTo>
                <a:lnTo>
                  <a:pt x="42863" y="28575"/>
                </a:lnTo>
                <a:lnTo>
                  <a:pt x="64294" y="21431"/>
                </a:lnTo>
                <a:lnTo>
                  <a:pt x="92869" y="14288"/>
                </a:lnTo>
                <a:lnTo>
                  <a:pt x="121444" y="14288"/>
                </a:lnTo>
                <a:lnTo>
                  <a:pt x="135731" y="7144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900488" y="6029325"/>
            <a:ext cx="164307" cy="292895"/>
          </a:xfrm>
          <a:custGeom>
            <a:avLst/>
            <a:gdLst/>
            <a:ahLst/>
            <a:cxnLst/>
            <a:rect l="0" t="0" r="0" b="0"/>
            <a:pathLst>
              <a:path w="164307" h="292895">
                <a:moveTo>
                  <a:pt x="0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7144" y="57150"/>
                </a:lnTo>
                <a:lnTo>
                  <a:pt x="14287" y="78581"/>
                </a:lnTo>
                <a:lnTo>
                  <a:pt x="21431" y="100013"/>
                </a:lnTo>
                <a:lnTo>
                  <a:pt x="28575" y="135731"/>
                </a:lnTo>
                <a:lnTo>
                  <a:pt x="35719" y="171450"/>
                </a:lnTo>
                <a:lnTo>
                  <a:pt x="42862" y="214313"/>
                </a:lnTo>
                <a:lnTo>
                  <a:pt x="50006" y="242888"/>
                </a:lnTo>
                <a:lnTo>
                  <a:pt x="50006" y="271463"/>
                </a:lnTo>
                <a:lnTo>
                  <a:pt x="50006" y="285750"/>
                </a:lnTo>
                <a:lnTo>
                  <a:pt x="50006" y="292894"/>
                </a:lnTo>
                <a:lnTo>
                  <a:pt x="42862" y="285750"/>
                </a:lnTo>
                <a:lnTo>
                  <a:pt x="42862" y="278606"/>
                </a:lnTo>
                <a:lnTo>
                  <a:pt x="35719" y="257175"/>
                </a:lnTo>
                <a:lnTo>
                  <a:pt x="28575" y="221456"/>
                </a:lnTo>
                <a:lnTo>
                  <a:pt x="14287" y="185738"/>
                </a:lnTo>
                <a:lnTo>
                  <a:pt x="7144" y="150019"/>
                </a:lnTo>
                <a:lnTo>
                  <a:pt x="7144" y="107156"/>
                </a:lnTo>
                <a:lnTo>
                  <a:pt x="7144" y="78581"/>
                </a:lnTo>
                <a:lnTo>
                  <a:pt x="21431" y="50006"/>
                </a:lnTo>
                <a:lnTo>
                  <a:pt x="35719" y="28575"/>
                </a:lnTo>
                <a:lnTo>
                  <a:pt x="64294" y="14288"/>
                </a:lnTo>
                <a:lnTo>
                  <a:pt x="92869" y="0"/>
                </a:lnTo>
                <a:lnTo>
                  <a:pt x="121444" y="0"/>
                </a:lnTo>
                <a:lnTo>
                  <a:pt x="142875" y="0"/>
                </a:lnTo>
                <a:lnTo>
                  <a:pt x="157162" y="14288"/>
                </a:lnTo>
                <a:lnTo>
                  <a:pt x="164306" y="28575"/>
                </a:lnTo>
                <a:lnTo>
                  <a:pt x="150019" y="50006"/>
                </a:lnTo>
                <a:lnTo>
                  <a:pt x="135731" y="78581"/>
                </a:lnTo>
                <a:lnTo>
                  <a:pt x="114300" y="100013"/>
                </a:lnTo>
                <a:lnTo>
                  <a:pt x="92869" y="114300"/>
                </a:lnTo>
                <a:lnTo>
                  <a:pt x="78581" y="121444"/>
                </a:lnTo>
                <a:lnTo>
                  <a:pt x="64294" y="121444"/>
                </a:lnTo>
                <a:lnTo>
                  <a:pt x="71437" y="100013"/>
                </a:lnTo>
                <a:lnTo>
                  <a:pt x="71437" y="78581"/>
                </a:lnTo>
                <a:lnTo>
                  <a:pt x="71437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100513" y="5929313"/>
            <a:ext cx="92870" cy="192882"/>
          </a:xfrm>
          <a:custGeom>
            <a:avLst/>
            <a:gdLst/>
            <a:ahLst/>
            <a:cxnLst/>
            <a:rect l="0" t="0" r="0" b="0"/>
            <a:pathLst>
              <a:path w="92870" h="192882">
                <a:moveTo>
                  <a:pt x="0" y="14287"/>
                </a:moveTo>
                <a:lnTo>
                  <a:pt x="0" y="14287"/>
                </a:lnTo>
                <a:lnTo>
                  <a:pt x="0" y="7143"/>
                </a:lnTo>
                <a:lnTo>
                  <a:pt x="7144" y="0"/>
                </a:lnTo>
                <a:lnTo>
                  <a:pt x="7144" y="0"/>
                </a:lnTo>
                <a:lnTo>
                  <a:pt x="14287" y="7143"/>
                </a:lnTo>
                <a:lnTo>
                  <a:pt x="21431" y="21431"/>
                </a:lnTo>
                <a:lnTo>
                  <a:pt x="28575" y="42862"/>
                </a:lnTo>
                <a:lnTo>
                  <a:pt x="28575" y="71437"/>
                </a:lnTo>
                <a:lnTo>
                  <a:pt x="28575" y="107156"/>
                </a:lnTo>
                <a:lnTo>
                  <a:pt x="35719" y="135731"/>
                </a:lnTo>
                <a:lnTo>
                  <a:pt x="42862" y="164306"/>
                </a:lnTo>
                <a:lnTo>
                  <a:pt x="50006" y="185737"/>
                </a:lnTo>
                <a:lnTo>
                  <a:pt x="57150" y="192881"/>
                </a:lnTo>
                <a:lnTo>
                  <a:pt x="71437" y="192881"/>
                </a:lnTo>
                <a:lnTo>
                  <a:pt x="78581" y="185737"/>
                </a:lnTo>
                <a:lnTo>
                  <a:pt x="85725" y="178593"/>
                </a:lnTo>
                <a:lnTo>
                  <a:pt x="92869" y="157162"/>
                </a:lnTo>
                <a:lnTo>
                  <a:pt x="92869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029075" y="6000750"/>
            <a:ext cx="171451" cy="21432"/>
          </a:xfrm>
          <a:custGeom>
            <a:avLst/>
            <a:gdLst/>
            <a:ahLst/>
            <a:cxnLst/>
            <a:rect l="0" t="0" r="0" b="0"/>
            <a:pathLst>
              <a:path w="171451" h="21432">
                <a:moveTo>
                  <a:pt x="0" y="21431"/>
                </a:moveTo>
                <a:lnTo>
                  <a:pt x="0" y="21431"/>
                </a:lnTo>
                <a:lnTo>
                  <a:pt x="7144" y="21431"/>
                </a:lnTo>
                <a:lnTo>
                  <a:pt x="21432" y="21431"/>
                </a:lnTo>
                <a:lnTo>
                  <a:pt x="50007" y="21431"/>
                </a:lnTo>
                <a:lnTo>
                  <a:pt x="78582" y="14288"/>
                </a:lnTo>
                <a:lnTo>
                  <a:pt x="107157" y="7144"/>
                </a:lnTo>
                <a:lnTo>
                  <a:pt x="135732" y="7144"/>
                </a:lnTo>
                <a:lnTo>
                  <a:pt x="157163" y="0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207669" y="5957888"/>
            <a:ext cx="164307" cy="157163"/>
          </a:xfrm>
          <a:custGeom>
            <a:avLst/>
            <a:gdLst/>
            <a:ahLst/>
            <a:cxnLst/>
            <a:rect l="0" t="0" r="0" b="0"/>
            <a:pathLst>
              <a:path w="164307" h="157163">
                <a:moveTo>
                  <a:pt x="7144" y="42862"/>
                </a:moveTo>
                <a:lnTo>
                  <a:pt x="7144" y="42862"/>
                </a:lnTo>
                <a:lnTo>
                  <a:pt x="7144" y="42862"/>
                </a:lnTo>
                <a:lnTo>
                  <a:pt x="0" y="50006"/>
                </a:lnTo>
                <a:lnTo>
                  <a:pt x="7144" y="57150"/>
                </a:lnTo>
                <a:lnTo>
                  <a:pt x="14288" y="64293"/>
                </a:lnTo>
                <a:lnTo>
                  <a:pt x="21431" y="78581"/>
                </a:lnTo>
                <a:lnTo>
                  <a:pt x="35719" y="100012"/>
                </a:lnTo>
                <a:lnTo>
                  <a:pt x="42863" y="114300"/>
                </a:lnTo>
                <a:lnTo>
                  <a:pt x="57150" y="135731"/>
                </a:lnTo>
                <a:lnTo>
                  <a:pt x="57150" y="150018"/>
                </a:lnTo>
                <a:lnTo>
                  <a:pt x="64294" y="157162"/>
                </a:lnTo>
                <a:lnTo>
                  <a:pt x="64294" y="157162"/>
                </a:lnTo>
                <a:lnTo>
                  <a:pt x="64294" y="150018"/>
                </a:lnTo>
                <a:lnTo>
                  <a:pt x="71438" y="128587"/>
                </a:lnTo>
                <a:lnTo>
                  <a:pt x="78581" y="107156"/>
                </a:lnTo>
                <a:lnTo>
                  <a:pt x="85725" y="71437"/>
                </a:lnTo>
                <a:lnTo>
                  <a:pt x="100013" y="42862"/>
                </a:lnTo>
                <a:lnTo>
                  <a:pt x="114300" y="21431"/>
                </a:lnTo>
                <a:lnTo>
                  <a:pt x="135731" y="7143"/>
                </a:lnTo>
                <a:lnTo>
                  <a:pt x="150019" y="0"/>
                </a:lnTo>
                <a:lnTo>
                  <a:pt x="157163" y="7143"/>
                </a:lnTo>
                <a:lnTo>
                  <a:pt x="164306" y="7143"/>
                </a:lnTo>
                <a:lnTo>
                  <a:pt x="164306" y="21431"/>
                </a:lnTo>
                <a:lnTo>
                  <a:pt x="164306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0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FILE.c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cc</a:t>
            </a:r>
            <a:r>
              <a:rPr lang="en-US" dirty="0" smtClean="0"/>
              <a:t> –E </a:t>
            </a:r>
            <a:r>
              <a:rPr lang="en-US" dirty="0" err="1" smtClean="0"/>
              <a:t>FILE.c</a:t>
            </a:r>
            <a:r>
              <a:rPr lang="en-US" dirty="0" smtClean="0"/>
              <a:t> &gt; </a:t>
            </a:r>
            <a:r>
              <a:rPr lang="en-US" dirty="0" err="1" smtClean="0"/>
              <a:t>FILE.cpp_out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getc</a:t>
            </a:r>
            <a:r>
              <a:rPr lang="en-US" dirty="0"/>
              <a:t>()  is equivalent to </a:t>
            </a:r>
            <a:r>
              <a:rPr lang="en-US" dirty="0" err="1"/>
              <a:t>fgetc</a:t>
            </a:r>
            <a:r>
              <a:rPr lang="en-US" dirty="0"/>
              <a:t>() except that it may be implemented as </a:t>
            </a:r>
            <a:r>
              <a:rPr lang="en-US" dirty="0" smtClean="0"/>
              <a:t>a  macro </a:t>
            </a:r>
            <a:r>
              <a:rPr lang="en-US" dirty="0"/>
              <a:t>which evaluates stream more than once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 expected!</a:t>
            </a:r>
            <a:endParaRPr lang="en-US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#define </a:t>
            </a:r>
            <a:r>
              <a:rPr lang="en-US" sz="2400" dirty="0" err="1" smtClean="0">
                <a:solidFill>
                  <a:srgbClr val="FF0000"/>
                </a:solidFill>
              </a:rPr>
              <a:t>getchar</a:t>
            </a:r>
            <a:r>
              <a:rPr lang="en-US" sz="2400" dirty="0" smtClean="0">
                <a:solidFill>
                  <a:srgbClr val="FF0000"/>
                </a:solidFill>
              </a:rPr>
              <a:t>()   </a:t>
            </a:r>
            <a:r>
              <a:rPr lang="en-US" sz="2400" dirty="0" err="1" smtClean="0">
                <a:solidFill>
                  <a:srgbClr val="FF0000"/>
                </a:solidFill>
              </a:rPr>
              <a:t>getc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stdin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#define </a:t>
            </a:r>
            <a:r>
              <a:rPr lang="en-US" sz="2400" dirty="0" err="1" smtClean="0">
                <a:solidFill>
                  <a:srgbClr val="FF0000"/>
                </a:solidFill>
              </a:rPr>
              <a:t>getc</a:t>
            </a:r>
            <a:r>
              <a:rPr lang="en-US" sz="2400" dirty="0" smtClean="0">
                <a:solidFill>
                  <a:srgbClr val="FF0000"/>
                </a:solidFill>
              </a:rPr>
              <a:t>(p) ((--(p)-&gt;_</a:t>
            </a:r>
            <a:r>
              <a:rPr lang="en-US" sz="2400" dirty="0" err="1" smtClean="0">
                <a:solidFill>
                  <a:srgbClr val="FF0000"/>
                </a:solidFill>
              </a:rPr>
              <a:t>cnt</a:t>
            </a:r>
            <a:r>
              <a:rPr lang="en-US" sz="2400" dirty="0" smtClean="0">
                <a:solidFill>
                  <a:srgbClr val="FF0000"/>
                </a:solidFill>
              </a:rPr>
              <a:t> &lt; 0 ? _</a:t>
            </a:r>
            <a:r>
              <a:rPr lang="en-US" sz="2400" dirty="0" err="1" smtClean="0">
                <a:solidFill>
                  <a:srgbClr val="FF0000"/>
                </a:solidFill>
              </a:rPr>
              <a:t>fillbuf</a:t>
            </a:r>
            <a:r>
              <a:rPr lang="en-US" sz="2400" dirty="0" smtClean="0">
                <a:solidFill>
                  <a:srgbClr val="FF0000"/>
                </a:solidFill>
              </a:rPr>
              <a:t>(p): (</a:t>
            </a:r>
            <a:r>
              <a:rPr lang="en-US" sz="2400" dirty="0" err="1" smtClean="0">
                <a:solidFill>
                  <a:srgbClr val="FF0000"/>
                </a:solidFill>
              </a:rPr>
              <a:t>int</a:t>
            </a:r>
            <a:r>
              <a:rPr lang="en-US" sz="2400" dirty="0" smtClean="0">
                <a:solidFill>
                  <a:srgbClr val="FF0000"/>
                </a:solidFill>
              </a:rPr>
              <a:t>)*(p)-&gt;_</a:t>
            </a:r>
            <a:r>
              <a:rPr lang="en-US" sz="2400" dirty="0" err="1" smtClean="0">
                <a:solidFill>
                  <a:srgbClr val="FF0000"/>
                </a:solidFill>
              </a:rPr>
              <a:t>ptr</a:t>
            </a:r>
            <a:r>
              <a:rPr lang="en-US" sz="2400" dirty="0" smtClean="0">
                <a:solidFill>
                  <a:srgbClr val="FF0000"/>
                </a:solidFill>
              </a:rPr>
              <a:t>++)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NOTE!!! Rescanning of macro expansions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821531" y="1735931"/>
            <a:ext cx="1800227" cy="128589"/>
          </a:xfrm>
          <a:custGeom>
            <a:avLst/>
            <a:gdLst/>
            <a:ahLst/>
            <a:cxnLst/>
            <a:rect l="0" t="0" r="0" b="0"/>
            <a:pathLst>
              <a:path w="1800227" h="128589">
                <a:moveTo>
                  <a:pt x="14288" y="121444"/>
                </a:moveTo>
                <a:lnTo>
                  <a:pt x="14288" y="121444"/>
                </a:lnTo>
                <a:lnTo>
                  <a:pt x="14288" y="121444"/>
                </a:lnTo>
                <a:lnTo>
                  <a:pt x="7144" y="121444"/>
                </a:lnTo>
                <a:lnTo>
                  <a:pt x="7144" y="121444"/>
                </a:lnTo>
                <a:lnTo>
                  <a:pt x="7144" y="121444"/>
                </a:lnTo>
                <a:lnTo>
                  <a:pt x="7144" y="121444"/>
                </a:lnTo>
                <a:lnTo>
                  <a:pt x="7144" y="121444"/>
                </a:lnTo>
                <a:lnTo>
                  <a:pt x="0" y="121444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7144" y="114300"/>
                </a:lnTo>
                <a:lnTo>
                  <a:pt x="7144" y="114300"/>
                </a:lnTo>
                <a:lnTo>
                  <a:pt x="7144" y="114300"/>
                </a:lnTo>
                <a:lnTo>
                  <a:pt x="14288" y="114300"/>
                </a:lnTo>
                <a:lnTo>
                  <a:pt x="14288" y="107157"/>
                </a:lnTo>
                <a:lnTo>
                  <a:pt x="14288" y="107157"/>
                </a:lnTo>
                <a:lnTo>
                  <a:pt x="28575" y="107157"/>
                </a:lnTo>
                <a:lnTo>
                  <a:pt x="35719" y="100013"/>
                </a:lnTo>
                <a:lnTo>
                  <a:pt x="42863" y="100013"/>
                </a:lnTo>
                <a:lnTo>
                  <a:pt x="50007" y="107157"/>
                </a:lnTo>
                <a:lnTo>
                  <a:pt x="64294" y="107157"/>
                </a:lnTo>
                <a:lnTo>
                  <a:pt x="71438" y="114300"/>
                </a:lnTo>
                <a:lnTo>
                  <a:pt x="78582" y="114300"/>
                </a:lnTo>
                <a:lnTo>
                  <a:pt x="92869" y="121444"/>
                </a:lnTo>
                <a:lnTo>
                  <a:pt x="107157" y="121444"/>
                </a:lnTo>
                <a:lnTo>
                  <a:pt x="121444" y="128588"/>
                </a:lnTo>
                <a:lnTo>
                  <a:pt x="142875" y="128588"/>
                </a:lnTo>
                <a:lnTo>
                  <a:pt x="164307" y="128588"/>
                </a:lnTo>
                <a:lnTo>
                  <a:pt x="185738" y="128588"/>
                </a:lnTo>
                <a:lnTo>
                  <a:pt x="207169" y="128588"/>
                </a:lnTo>
                <a:lnTo>
                  <a:pt x="228600" y="128588"/>
                </a:lnTo>
                <a:lnTo>
                  <a:pt x="250032" y="128588"/>
                </a:lnTo>
                <a:lnTo>
                  <a:pt x="278607" y="128588"/>
                </a:lnTo>
                <a:lnTo>
                  <a:pt x="300038" y="128588"/>
                </a:lnTo>
                <a:lnTo>
                  <a:pt x="321469" y="128588"/>
                </a:lnTo>
                <a:lnTo>
                  <a:pt x="350044" y="128588"/>
                </a:lnTo>
                <a:lnTo>
                  <a:pt x="378619" y="121444"/>
                </a:lnTo>
                <a:lnTo>
                  <a:pt x="400050" y="121444"/>
                </a:lnTo>
                <a:lnTo>
                  <a:pt x="428625" y="121444"/>
                </a:lnTo>
                <a:lnTo>
                  <a:pt x="464344" y="114300"/>
                </a:lnTo>
                <a:lnTo>
                  <a:pt x="492919" y="114300"/>
                </a:lnTo>
                <a:lnTo>
                  <a:pt x="528638" y="107157"/>
                </a:lnTo>
                <a:lnTo>
                  <a:pt x="564357" y="100013"/>
                </a:lnTo>
                <a:lnTo>
                  <a:pt x="600075" y="92869"/>
                </a:lnTo>
                <a:lnTo>
                  <a:pt x="635794" y="85725"/>
                </a:lnTo>
                <a:lnTo>
                  <a:pt x="678657" y="78582"/>
                </a:lnTo>
                <a:lnTo>
                  <a:pt x="721519" y="71438"/>
                </a:lnTo>
                <a:lnTo>
                  <a:pt x="757238" y="64294"/>
                </a:lnTo>
                <a:lnTo>
                  <a:pt x="792957" y="64294"/>
                </a:lnTo>
                <a:lnTo>
                  <a:pt x="828675" y="57150"/>
                </a:lnTo>
                <a:lnTo>
                  <a:pt x="857250" y="57150"/>
                </a:lnTo>
                <a:lnTo>
                  <a:pt x="878682" y="57150"/>
                </a:lnTo>
                <a:lnTo>
                  <a:pt x="900113" y="57150"/>
                </a:lnTo>
                <a:lnTo>
                  <a:pt x="921544" y="64294"/>
                </a:lnTo>
                <a:lnTo>
                  <a:pt x="935832" y="64294"/>
                </a:lnTo>
                <a:lnTo>
                  <a:pt x="957263" y="71438"/>
                </a:lnTo>
                <a:lnTo>
                  <a:pt x="971550" y="71438"/>
                </a:lnTo>
                <a:lnTo>
                  <a:pt x="985838" y="71438"/>
                </a:lnTo>
                <a:lnTo>
                  <a:pt x="992982" y="71438"/>
                </a:lnTo>
                <a:lnTo>
                  <a:pt x="1000125" y="78582"/>
                </a:lnTo>
                <a:lnTo>
                  <a:pt x="1000125" y="78582"/>
                </a:lnTo>
                <a:lnTo>
                  <a:pt x="1007269" y="78582"/>
                </a:lnTo>
                <a:lnTo>
                  <a:pt x="1007269" y="78582"/>
                </a:lnTo>
                <a:lnTo>
                  <a:pt x="1007269" y="78582"/>
                </a:lnTo>
                <a:lnTo>
                  <a:pt x="1007269" y="78582"/>
                </a:lnTo>
                <a:lnTo>
                  <a:pt x="1007269" y="78582"/>
                </a:lnTo>
                <a:lnTo>
                  <a:pt x="1007269" y="78582"/>
                </a:lnTo>
                <a:lnTo>
                  <a:pt x="1007269" y="78582"/>
                </a:lnTo>
                <a:lnTo>
                  <a:pt x="1007269" y="78582"/>
                </a:lnTo>
                <a:lnTo>
                  <a:pt x="1007269" y="78582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0125" y="71438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07269" y="71438"/>
                </a:lnTo>
                <a:lnTo>
                  <a:pt x="1014413" y="64294"/>
                </a:lnTo>
                <a:lnTo>
                  <a:pt x="1021557" y="64294"/>
                </a:lnTo>
                <a:lnTo>
                  <a:pt x="1035844" y="64294"/>
                </a:lnTo>
                <a:lnTo>
                  <a:pt x="1050132" y="64294"/>
                </a:lnTo>
                <a:lnTo>
                  <a:pt x="1064419" y="64294"/>
                </a:lnTo>
                <a:lnTo>
                  <a:pt x="1078707" y="64294"/>
                </a:lnTo>
                <a:lnTo>
                  <a:pt x="1092994" y="64294"/>
                </a:lnTo>
                <a:lnTo>
                  <a:pt x="1114425" y="64294"/>
                </a:lnTo>
                <a:lnTo>
                  <a:pt x="1143000" y="64294"/>
                </a:lnTo>
                <a:lnTo>
                  <a:pt x="1171575" y="64294"/>
                </a:lnTo>
                <a:lnTo>
                  <a:pt x="1200150" y="57150"/>
                </a:lnTo>
                <a:lnTo>
                  <a:pt x="1235869" y="57150"/>
                </a:lnTo>
                <a:lnTo>
                  <a:pt x="1271588" y="57150"/>
                </a:lnTo>
                <a:lnTo>
                  <a:pt x="1307307" y="50007"/>
                </a:lnTo>
                <a:lnTo>
                  <a:pt x="1343025" y="50007"/>
                </a:lnTo>
                <a:lnTo>
                  <a:pt x="1378744" y="50007"/>
                </a:lnTo>
                <a:lnTo>
                  <a:pt x="1414463" y="50007"/>
                </a:lnTo>
                <a:lnTo>
                  <a:pt x="1457325" y="42863"/>
                </a:lnTo>
                <a:lnTo>
                  <a:pt x="1485900" y="42863"/>
                </a:lnTo>
                <a:lnTo>
                  <a:pt x="1521619" y="42863"/>
                </a:lnTo>
                <a:lnTo>
                  <a:pt x="1550194" y="35719"/>
                </a:lnTo>
                <a:lnTo>
                  <a:pt x="1571625" y="28575"/>
                </a:lnTo>
                <a:lnTo>
                  <a:pt x="1600200" y="28575"/>
                </a:lnTo>
                <a:lnTo>
                  <a:pt x="1621632" y="21432"/>
                </a:lnTo>
                <a:lnTo>
                  <a:pt x="1643063" y="21432"/>
                </a:lnTo>
                <a:lnTo>
                  <a:pt x="1657351" y="14288"/>
                </a:lnTo>
                <a:lnTo>
                  <a:pt x="1678782" y="7144"/>
                </a:lnTo>
                <a:lnTo>
                  <a:pt x="1685926" y="7144"/>
                </a:lnTo>
                <a:lnTo>
                  <a:pt x="1700213" y="7144"/>
                </a:lnTo>
                <a:lnTo>
                  <a:pt x="1714501" y="0"/>
                </a:lnTo>
                <a:lnTo>
                  <a:pt x="1714501" y="0"/>
                </a:lnTo>
                <a:lnTo>
                  <a:pt x="1721644" y="0"/>
                </a:lnTo>
                <a:lnTo>
                  <a:pt x="1728788" y="0"/>
                </a:lnTo>
                <a:lnTo>
                  <a:pt x="1735932" y="0"/>
                </a:lnTo>
                <a:lnTo>
                  <a:pt x="1735932" y="7144"/>
                </a:lnTo>
                <a:lnTo>
                  <a:pt x="1743076" y="7144"/>
                </a:lnTo>
                <a:lnTo>
                  <a:pt x="1743076" y="7144"/>
                </a:lnTo>
                <a:lnTo>
                  <a:pt x="1743076" y="7144"/>
                </a:lnTo>
                <a:lnTo>
                  <a:pt x="1743076" y="7144"/>
                </a:lnTo>
                <a:lnTo>
                  <a:pt x="1743076" y="7144"/>
                </a:lnTo>
                <a:lnTo>
                  <a:pt x="1743076" y="7144"/>
                </a:lnTo>
                <a:lnTo>
                  <a:pt x="1743076" y="7144"/>
                </a:lnTo>
                <a:lnTo>
                  <a:pt x="1750219" y="7144"/>
                </a:lnTo>
                <a:lnTo>
                  <a:pt x="1750219" y="7144"/>
                </a:lnTo>
                <a:lnTo>
                  <a:pt x="1750219" y="7144"/>
                </a:lnTo>
                <a:lnTo>
                  <a:pt x="1757363" y="7144"/>
                </a:lnTo>
                <a:lnTo>
                  <a:pt x="1757363" y="7144"/>
                </a:lnTo>
                <a:lnTo>
                  <a:pt x="1764507" y="7144"/>
                </a:lnTo>
                <a:lnTo>
                  <a:pt x="1764507" y="7144"/>
                </a:lnTo>
                <a:lnTo>
                  <a:pt x="1764507" y="7144"/>
                </a:lnTo>
                <a:lnTo>
                  <a:pt x="1771651" y="7144"/>
                </a:lnTo>
                <a:lnTo>
                  <a:pt x="1778794" y="7144"/>
                </a:lnTo>
                <a:lnTo>
                  <a:pt x="1785938" y="7144"/>
                </a:lnTo>
                <a:lnTo>
                  <a:pt x="1793082" y="14288"/>
                </a:lnTo>
                <a:lnTo>
                  <a:pt x="1800226" y="7144"/>
                </a:lnTo>
                <a:lnTo>
                  <a:pt x="180022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786063" y="1085850"/>
            <a:ext cx="2628901" cy="907257"/>
          </a:xfrm>
          <a:custGeom>
            <a:avLst/>
            <a:gdLst/>
            <a:ahLst/>
            <a:cxnLst/>
            <a:rect l="0" t="0" r="0" b="0"/>
            <a:pathLst>
              <a:path w="2628901" h="907257">
                <a:moveTo>
                  <a:pt x="2128838" y="178594"/>
                </a:moveTo>
                <a:lnTo>
                  <a:pt x="2121694" y="171450"/>
                </a:lnTo>
                <a:lnTo>
                  <a:pt x="2114550" y="171450"/>
                </a:lnTo>
                <a:lnTo>
                  <a:pt x="2100263" y="171450"/>
                </a:lnTo>
                <a:lnTo>
                  <a:pt x="2078831" y="164306"/>
                </a:lnTo>
                <a:lnTo>
                  <a:pt x="2057400" y="157163"/>
                </a:lnTo>
                <a:lnTo>
                  <a:pt x="2028825" y="157163"/>
                </a:lnTo>
                <a:lnTo>
                  <a:pt x="2000250" y="150019"/>
                </a:lnTo>
                <a:lnTo>
                  <a:pt x="1964531" y="135731"/>
                </a:lnTo>
                <a:lnTo>
                  <a:pt x="1935956" y="128588"/>
                </a:lnTo>
                <a:lnTo>
                  <a:pt x="1893094" y="107156"/>
                </a:lnTo>
                <a:lnTo>
                  <a:pt x="1850231" y="92869"/>
                </a:lnTo>
                <a:lnTo>
                  <a:pt x="1800225" y="78581"/>
                </a:lnTo>
                <a:lnTo>
                  <a:pt x="1743075" y="57150"/>
                </a:lnTo>
                <a:lnTo>
                  <a:pt x="1685925" y="42863"/>
                </a:lnTo>
                <a:lnTo>
                  <a:pt x="1621631" y="35719"/>
                </a:lnTo>
                <a:lnTo>
                  <a:pt x="1550194" y="21431"/>
                </a:lnTo>
                <a:lnTo>
                  <a:pt x="1478756" y="14287"/>
                </a:lnTo>
                <a:lnTo>
                  <a:pt x="1400175" y="0"/>
                </a:lnTo>
                <a:lnTo>
                  <a:pt x="1321594" y="0"/>
                </a:lnTo>
                <a:lnTo>
                  <a:pt x="1235869" y="0"/>
                </a:lnTo>
                <a:lnTo>
                  <a:pt x="1150144" y="0"/>
                </a:lnTo>
                <a:lnTo>
                  <a:pt x="1057275" y="0"/>
                </a:lnTo>
                <a:lnTo>
                  <a:pt x="964406" y="7144"/>
                </a:lnTo>
                <a:lnTo>
                  <a:pt x="871537" y="21431"/>
                </a:lnTo>
                <a:lnTo>
                  <a:pt x="785812" y="35719"/>
                </a:lnTo>
                <a:lnTo>
                  <a:pt x="692944" y="57150"/>
                </a:lnTo>
                <a:lnTo>
                  <a:pt x="600075" y="71438"/>
                </a:lnTo>
                <a:lnTo>
                  <a:pt x="521494" y="92869"/>
                </a:lnTo>
                <a:lnTo>
                  <a:pt x="442912" y="121444"/>
                </a:lnTo>
                <a:lnTo>
                  <a:pt x="364331" y="142875"/>
                </a:lnTo>
                <a:lnTo>
                  <a:pt x="300037" y="171450"/>
                </a:lnTo>
                <a:lnTo>
                  <a:pt x="242887" y="200025"/>
                </a:lnTo>
                <a:lnTo>
                  <a:pt x="178594" y="228600"/>
                </a:lnTo>
                <a:lnTo>
                  <a:pt x="135731" y="264319"/>
                </a:lnTo>
                <a:lnTo>
                  <a:pt x="92869" y="307181"/>
                </a:lnTo>
                <a:lnTo>
                  <a:pt x="57150" y="350044"/>
                </a:lnTo>
                <a:lnTo>
                  <a:pt x="28575" y="400050"/>
                </a:lnTo>
                <a:lnTo>
                  <a:pt x="14287" y="450056"/>
                </a:lnTo>
                <a:lnTo>
                  <a:pt x="0" y="500063"/>
                </a:lnTo>
                <a:lnTo>
                  <a:pt x="0" y="550069"/>
                </a:lnTo>
                <a:lnTo>
                  <a:pt x="7144" y="607219"/>
                </a:lnTo>
                <a:lnTo>
                  <a:pt x="35719" y="657225"/>
                </a:lnTo>
                <a:lnTo>
                  <a:pt x="57150" y="700088"/>
                </a:lnTo>
                <a:lnTo>
                  <a:pt x="92869" y="750094"/>
                </a:lnTo>
                <a:lnTo>
                  <a:pt x="135731" y="785813"/>
                </a:lnTo>
                <a:lnTo>
                  <a:pt x="192881" y="821531"/>
                </a:lnTo>
                <a:lnTo>
                  <a:pt x="250031" y="850106"/>
                </a:lnTo>
                <a:lnTo>
                  <a:pt x="328612" y="871538"/>
                </a:lnTo>
                <a:lnTo>
                  <a:pt x="414337" y="885825"/>
                </a:lnTo>
                <a:lnTo>
                  <a:pt x="514350" y="900113"/>
                </a:lnTo>
                <a:lnTo>
                  <a:pt x="621506" y="907256"/>
                </a:lnTo>
                <a:lnTo>
                  <a:pt x="728662" y="907256"/>
                </a:lnTo>
                <a:lnTo>
                  <a:pt x="842962" y="907256"/>
                </a:lnTo>
                <a:lnTo>
                  <a:pt x="964406" y="907256"/>
                </a:lnTo>
                <a:lnTo>
                  <a:pt x="1092994" y="900113"/>
                </a:lnTo>
                <a:lnTo>
                  <a:pt x="1221581" y="885825"/>
                </a:lnTo>
                <a:lnTo>
                  <a:pt x="1350169" y="871538"/>
                </a:lnTo>
                <a:lnTo>
                  <a:pt x="1485900" y="850106"/>
                </a:lnTo>
                <a:lnTo>
                  <a:pt x="1621631" y="828675"/>
                </a:lnTo>
                <a:lnTo>
                  <a:pt x="1757362" y="807244"/>
                </a:lnTo>
                <a:lnTo>
                  <a:pt x="1893094" y="785813"/>
                </a:lnTo>
                <a:lnTo>
                  <a:pt x="2014537" y="764381"/>
                </a:lnTo>
                <a:lnTo>
                  <a:pt x="2135982" y="742950"/>
                </a:lnTo>
                <a:lnTo>
                  <a:pt x="2243138" y="721519"/>
                </a:lnTo>
                <a:lnTo>
                  <a:pt x="2336007" y="692944"/>
                </a:lnTo>
                <a:lnTo>
                  <a:pt x="2421732" y="664369"/>
                </a:lnTo>
                <a:lnTo>
                  <a:pt x="2486025" y="635794"/>
                </a:lnTo>
                <a:lnTo>
                  <a:pt x="2543175" y="600075"/>
                </a:lnTo>
                <a:lnTo>
                  <a:pt x="2586038" y="564356"/>
                </a:lnTo>
                <a:lnTo>
                  <a:pt x="2614613" y="528638"/>
                </a:lnTo>
                <a:lnTo>
                  <a:pt x="2628900" y="485775"/>
                </a:lnTo>
                <a:lnTo>
                  <a:pt x="2628900" y="450056"/>
                </a:lnTo>
                <a:lnTo>
                  <a:pt x="2607469" y="414338"/>
                </a:lnTo>
                <a:lnTo>
                  <a:pt x="2571750" y="371475"/>
                </a:lnTo>
                <a:lnTo>
                  <a:pt x="2528888" y="328613"/>
                </a:lnTo>
                <a:lnTo>
                  <a:pt x="2464594" y="285750"/>
                </a:lnTo>
                <a:lnTo>
                  <a:pt x="2393157" y="250031"/>
                </a:lnTo>
                <a:lnTo>
                  <a:pt x="2307432" y="207169"/>
                </a:lnTo>
                <a:lnTo>
                  <a:pt x="2207419" y="171450"/>
                </a:lnTo>
                <a:lnTo>
                  <a:pt x="2100263" y="135731"/>
                </a:lnTo>
                <a:lnTo>
                  <a:pt x="1985962" y="107156"/>
                </a:lnTo>
                <a:lnTo>
                  <a:pt x="1857375" y="85725"/>
                </a:lnTo>
                <a:lnTo>
                  <a:pt x="1721644" y="64294"/>
                </a:lnTo>
                <a:lnTo>
                  <a:pt x="1721644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92956" y="2700338"/>
            <a:ext cx="657226" cy="57151"/>
          </a:xfrm>
          <a:custGeom>
            <a:avLst/>
            <a:gdLst/>
            <a:ahLst/>
            <a:cxnLst/>
            <a:rect l="0" t="0" r="0" b="0"/>
            <a:pathLst>
              <a:path w="657226" h="57151">
                <a:moveTo>
                  <a:pt x="14288" y="50006"/>
                </a:moveTo>
                <a:lnTo>
                  <a:pt x="7144" y="50006"/>
                </a:lnTo>
                <a:lnTo>
                  <a:pt x="0" y="50006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14288" y="42862"/>
                </a:lnTo>
                <a:lnTo>
                  <a:pt x="28575" y="42862"/>
                </a:lnTo>
                <a:lnTo>
                  <a:pt x="50007" y="35718"/>
                </a:lnTo>
                <a:lnTo>
                  <a:pt x="78582" y="28575"/>
                </a:lnTo>
                <a:lnTo>
                  <a:pt x="121444" y="28575"/>
                </a:lnTo>
                <a:lnTo>
                  <a:pt x="164307" y="28575"/>
                </a:lnTo>
                <a:lnTo>
                  <a:pt x="207169" y="28575"/>
                </a:lnTo>
                <a:lnTo>
                  <a:pt x="264319" y="28575"/>
                </a:lnTo>
                <a:lnTo>
                  <a:pt x="321469" y="28575"/>
                </a:lnTo>
                <a:lnTo>
                  <a:pt x="378619" y="21431"/>
                </a:lnTo>
                <a:lnTo>
                  <a:pt x="435769" y="21431"/>
                </a:lnTo>
                <a:lnTo>
                  <a:pt x="492919" y="14287"/>
                </a:lnTo>
                <a:lnTo>
                  <a:pt x="542925" y="7143"/>
                </a:lnTo>
                <a:lnTo>
                  <a:pt x="585788" y="0"/>
                </a:lnTo>
                <a:lnTo>
                  <a:pt x="621507" y="0"/>
                </a:lnTo>
                <a:lnTo>
                  <a:pt x="642938" y="0"/>
                </a:lnTo>
                <a:lnTo>
                  <a:pt x="657225" y="7143"/>
                </a:lnTo>
                <a:lnTo>
                  <a:pt x="650082" y="14287"/>
                </a:lnTo>
                <a:lnTo>
                  <a:pt x="635794" y="35718"/>
                </a:lnTo>
                <a:lnTo>
                  <a:pt x="614363" y="57150"/>
                </a:lnTo>
                <a:lnTo>
                  <a:pt x="614363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121944" y="2686050"/>
            <a:ext cx="1050133" cy="35720"/>
          </a:xfrm>
          <a:custGeom>
            <a:avLst/>
            <a:gdLst/>
            <a:ahLst/>
            <a:cxnLst/>
            <a:rect l="0" t="0" r="0" b="0"/>
            <a:pathLst>
              <a:path w="1050133" h="35720">
                <a:moveTo>
                  <a:pt x="7144" y="35719"/>
                </a:moveTo>
                <a:lnTo>
                  <a:pt x="7144" y="35719"/>
                </a:lnTo>
                <a:lnTo>
                  <a:pt x="7144" y="35719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14288" y="28575"/>
                </a:lnTo>
                <a:lnTo>
                  <a:pt x="21431" y="28575"/>
                </a:lnTo>
                <a:lnTo>
                  <a:pt x="42863" y="21431"/>
                </a:lnTo>
                <a:lnTo>
                  <a:pt x="78581" y="14288"/>
                </a:lnTo>
                <a:lnTo>
                  <a:pt x="114300" y="14288"/>
                </a:lnTo>
                <a:lnTo>
                  <a:pt x="157163" y="7144"/>
                </a:lnTo>
                <a:lnTo>
                  <a:pt x="200025" y="7144"/>
                </a:lnTo>
                <a:lnTo>
                  <a:pt x="250031" y="0"/>
                </a:lnTo>
                <a:lnTo>
                  <a:pt x="307181" y="0"/>
                </a:lnTo>
                <a:lnTo>
                  <a:pt x="364331" y="0"/>
                </a:lnTo>
                <a:lnTo>
                  <a:pt x="435769" y="7144"/>
                </a:lnTo>
                <a:lnTo>
                  <a:pt x="507206" y="7144"/>
                </a:lnTo>
                <a:lnTo>
                  <a:pt x="592931" y="14288"/>
                </a:lnTo>
                <a:lnTo>
                  <a:pt x="671513" y="14288"/>
                </a:lnTo>
                <a:lnTo>
                  <a:pt x="757238" y="14288"/>
                </a:lnTo>
                <a:lnTo>
                  <a:pt x="835819" y="14288"/>
                </a:lnTo>
                <a:lnTo>
                  <a:pt x="907257" y="14288"/>
                </a:lnTo>
                <a:lnTo>
                  <a:pt x="964407" y="7144"/>
                </a:lnTo>
                <a:lnTo>
                  <a:pt x="1007269" y="7144"/>
                </a:lnTo>
                <a:lnTo>
                  <a:pt x="1042988" y="7144"/>
                </a:lnTo>
                <a:lnTo>
                  <a:pt x="1050132" y="7144"/>
                </a:lnTo>
                <a:lnTo>
                  <a:pt x="1042988" y="7144"/>
                </a:lnTo>
                <a:lnTo>
                  <a:pt x="1007269" y="7144"/>
                </a:lnTo>
                <a:lnTo>
                  <a:pt x="964407" y="0"/>
                </a:lnTo>
                <a:lnTo>
                  <a:pt x="9644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36332" y="3429000"/>
            <a:ext cx="171451" cy="335757"/>
          </a:xfrm>
          <a:custGeom>
            <a:avLst/>
            <a:gdLst/>
            <a:ahLst/>
            <a:cxnLst/>
            <a:rect l="0" t="0" r="0" b="0"/>
            <a:pathLst>
              <a:path w="171451" h="335757">
                <a:moveTo>
                  <a:pt x="164306" y="0"/>
                </a:moveTo>
                <a:lnTo>
                  <a:pt x="157163" y="0"/>
                </a:lnTo>
                <a:lnTo>
                  <a:pt x="150019" y="0"/>
                </a:lnTo>
                <a:lnTo>
                  <a:pt x="142875" y="0"/>
                </a:lnTo>
                <a:lnTo>
                  <a:pt x="128588" y="0"/>
                </a:lnTo>
                <a:lnTo>
                  <a:pt x="114300" y="0"/>
                </a:lnTo>
                <a:lnTo>
                  <a:pt x="100013" y="0"/>
                </a:lnTo>
                <a:lnTo>
                  <a:pt x="85725" y="7144"/>
                </a:lnTo>
                <a:lnTo>
                  <a:pt x="71438" y="14288"/>
                </a:lnTo>
                <a:lnTo>
                  <a:pt x="57150" y="14288"/>
                </a:lnTo>
                <a:lnTo>
                  <a:pt x="50006" y="28575"/>
                </a:lnTo>
                <a:lnTo>
                  <a:pt x="50006" y="35719"/>
                </a:lnTo>
                <a:lnTo>
                  <a:pt x="50006" y="42863"/>
                </a:lnTo>
                <a:lnTo>
                  <a:pt x="57150" y="42863"/>
                </a:lnTo>
                <a:lnTo>
                  <a:pt x="64294" y="42863"/>
                </a:lnTo>
                <a:lnTo>
                  <a:pt x="78581" y="35719"/>
                </a:lnTo>
                <a:lnTo>
                  <a:pt x="92869" y="35719"/>
                </a:lnTo>
                <a:lnTo>
                  <a:pt x="100013" y="28575"/>
                </a:lnTo>
                <a:lnTo>
                  <a:pt x="114300" y="21431"/>
                </a:lnTo>
                <a:lnTo>
                  <a:pt x="114300" y="21431"/>
                </a:lnTo>
                <a:lnTo>
                  <a:pt x="121444" y="14288"/>
                </a:lnTo>
                <a:lnTo>
                  <a:pt x="128588" y="21431"/>
                </a:lnTo>
                <a:lnTo>
                  <a:pt x="128588" y="35719"/>
                </a:lnTo>
                <a:lnTo>
                  <a:pt x="128588" y="57150"/>
                </a:lnTo>
                <a:lnTo>
                  <a:pt x="135731" y="85725"/>
                </a:lnTo>
                <a:lnTo>
                  <a:pt x="135731" y="121444"/>
                </a:lnTo>
                <a:lnTo>
                  <a:pt x="150019" y="157163"/>
                </a:lnTo>
                <a:lnTo>
                  <a:pt x="157163" y="192881"/>
                </a:lnTo>
                <a:lnTo>
                  <a:pt x="171450" y="228600"/>
                </a:lnTo>
                <a:lnTo>
                  <a:pt x="171450" y="250031"/>
                </a:lnTo>
                <a:lnTo>
                  <a:pt x="157163" y="278606"/>
                </a:lnTo>
                <a:lnTo>
                  <a:pt x="135731" y="300038"/>
                </a:lnTo>
                <a:lnTo>
                  <a:pt x="107156" y="321469"/>
                </a:lnTo>
                <a:lnTo>
                  <a:pt x="78581" y="335756"/>
                </a:lnTo>
                <a:lnTo>
                  <a:pt x="50006" y="335756"/>
                </a:lnTo>
                <a:lnTo>
                  <a:pt x="28575" y="335756"/>
                </a:lnTo>
                <a:lnTo>
                  <a:pt x="14288" y="321469"/>
                </a:lnTo>
                <a:lnTo>
                  <a:pt x="0" y="300038"/>
                </a:lnTo>
                <a:lnTo>
                  <a:pt x="0" y="278606"/>
                </a:lnTo>
                <a:lnTo>
                  <a:pt x="7144" y="257175"/>
                </a:lnTo>
                <a:lnTo>
                  <a:pt x="7144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122070" y="3414713"/>
            <a:ext cx="228601" cy="157163"/>
          </a:xfrm>
          <a:custGeom>
            <a:avLst/>
            <a:gdLst/>
            <a:ahLst/>
            <a:cxnLst/>
            <a:rect l="0" t="0" r="0" b="0"/>
            <a:pathLst>
              <a:path w="228601" h="157163">
                <a:moveTo>
                  <a:pt x="0" y="92868"/>
                </a:moveTo>
                <a:lnTo>
                  <a:pt x="0" y="92868"/>
                </a:lnTo>
                <a:lnTo>
                  <a:pt x="7143" y="92868"/>
                </a:lnTo>
                <a:lnTo>
                  <a:pt x="14287" y="92868"/>
                </a:lnTo>
                <a:lnTo>
                  <a:pt x="28575" y="92868"/>
                </a:lnTo>
                <a:lnTo>
                  <a:pt x="50006" y="85725"/>
                </a:lnTo>
                <a:lnTo>
                  <a:pt x="71437" y="78581"/>
                </a:lnTo>
                <a:lnTo>
                  <a:pt x="92868" y="64293"/>
                </a:lnTo>
                <a:lnTo>
                  <a:pt x="121443" y="57150"/>
                </a:lnTo>
                <a:lnTo>
                  <a:pt x="135731" y="35718"/>
                </a:lnTo>
                <a:lnTo>
                  <a:pt x="142875" y="28575"/>
                </a:lnTo>
                <a:lnTo>
                  <a:pt x="142875" y="14287"/>
                </a:lnTo>
                <a:lnTo>
                  <a:pt x="135731" y="7143"/>
                </a:lnTo>
                <a:lnTo>
                  <a:pt x="121443" y="0"/>
                </a:lnTo>
                <a:lnTo>
                  <a:pt x="100012" y="7143"/>
                </a:lnTo>
                <a:lnTo>
                  <a:pt x="71437" y="14287"/>
                </a:lnTo>
                <a:lnTo>
                  <a:pt x="50006" y="35718"/>
                </a:lnTo>
                <a:lnTo>
                  <a:pt x="28575" y="64293"/>
                </a:lnTo>
                <a:lnTo>
                  <a:pt x="14287" y="92868"/>
                </a:lnTo>
                <a:lnTo>
                  <a:pt x="14287" y="121443"/>
                </a:lnTo>
                <a:lnTo>
                  <a:pt x="28575" y="142875"/>
                </a:lnTo>
                <a:lnTo>
                  <a:pt x="57150" y="150018"/>
                </a:lnTo>
                <a:lnTo>
                  <a:pt x="92868" y="157162"/>
                </a:lnTo>
                <a:lnTo>
                  <a:pt x="135731" y="150018"/>
                </a:lnTo>
                <a:lnTo>
                  <a:pt x="185737" y="135731"/>
                </a:lnTo>
                <a:lnTo>
                  <a:pt x="228600" y="121443"/>
                </a:lnTo>
                <a:lnTo>
                  <a:pt x="228600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386388" y="3207544"/>
            <a:ext cx="164308" cy="285751"/>
          </a:xfrm>
          <a:custGeom>
            <a:avLst/>
            <a:gdLst/>
            <a:ahLst/>
            <a:cxnLst/>
            <a:rect l="0" t="0" r="0" b="0"/>
            <a:pathLst>
              <a:path w="164308" h="285751">
                <a:moveTo>
                  <a:pt x="21432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35719" y="0"/>
                </a:lnTo>
                <a:lnTo>
                  <a:pt x="42863" y="0"/>
                </a:lnTo>
                <a:lnTo>
                  <a:pt x="42863" y="14287"/>
                </a:lnTo>
                <a:lnTo>
                  <a:pt x="35719" y="35719"/>
                </a:lnTo>
                <a:lnTo>
                  <a:pt x="28575" y="71437"/>
                </a:lnTo>
                <a:lnTo>
                  <a:pt x="14288" y="114300"/>
                </a:lnTo>
                <a:lnTo>
                  <a:pt x="7144" y="157162"/>
                </a:lnTo>
                <a:lnTo>
                  <a:pt x="0" y="200025"/>
                </a:lnTo>
                <a:lnTo>
                  <a:pt x="7144" y="235744"/>
                </a:lnTo>
                <a:lnTo>
                  <a:pt x="21432" y="264319"/>
                </a:lnTo>
                <a:lnTo>
                  <a:pt x="42863" y="278606"/>
                </a:lnTo>
                <a:lnTo>
                  <a:pt x="78582" y="285750"/>
                </a:lnTo>
                <a:lnTo>
                  <a:pt x="107157" y="285750"/>
                </a:lnTo>
                <a:lnTo>
                  <a:pt x="135732" y="278606"/>
                </a:lnTo>
                <a:lnTo>
                  <a:pt x="150019" y="264319"/>
                </a:lnTo>
                <a:lnTo>
                  <a:pt x="164307" y="242887"/>
                </a:lnTo>
                <a:lnTo>
                  <a:pt x="164307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272088" y="3371850"/>
            <a:ext cx="242889" cy="64295"/>
          </a:xfrm>
          <a:custGeom>
            <a:avLst/>
            <a:gdLst/>
            <a:ahLst/>
            <a:cxnLst/>
            <a:rect l="0" t="0" r="0" b="0"/>
            <a:pathLst>
              <a:path w="242889" h="64295">
                <a:moveTo>
                  <a:pt x="0" y="64294"/>
                </a:moveTo>
                <a:lnTo>
                  <a:pt x="7144" y="57150"/>
                </a:lnTo>
                <a:lnTo>
                  <a:pt x="21432" y="50006"/>
                </a:lnTo>
                <a:lnTo>
                  <a:pt x="50007" y="42863"/>
                </a:lnTo>
                <a:lnTo>
                  <a:pt x="85725" y="28575"/>
                </a:lnTo>
                <a:lnTo>
                  <a:pt x="121444" y="14288"/>
                </a:lnTo>
                <a:lnTo>
                  <a:pt x="164307" y="7144"/>
                </a:lnTo>
                <a:lnTo>
                  <a:pt x="200025" y="7144"/>
                </a:lnTo>
                <a:lnTo>
                  <a:pt x="221457" y="0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636420" y="3364706"/>
            <a:ext cx="200026" cy="135733"/>
          </a:xfrm>
          <a:custGeom>
            <a:avLst/>
            <a:gdLst/>
            <a:ahLst/>
            <a:cxnLst/>
            <a:rect l="0" t="0" r="0" b="0"/>
            <a:pathLst>
              <a:path w="200026" h="135733">
                <a:moveTo>
                  <a:pt x="114300" y="0"/>
                </a:moveTo>
                <a:lnTo>
                  <a:pt x="107156" y="0"/>
                </a:lnTo>
                <a:lnTo>
                  <a:pt x="100012" y="0"/>
                </a:lnTo>
                <a:lnTo>
                  <a:pt x="85725" y="0"/>
                </a:lnTo>
                <a:lnTo>
                  <a:pt x="64293" y="7144"/>
                </a:lnTo>
                <a:lnTo>
                  <a:pt x="42862" y="14288"/>
                </a:lnTo>
                <a:lnTo>
                  <a:pt x="28575" y="35719"/>
                </a:lnTo>
                <a:lnTo>
                  <a:pt x="7143" y="57150"/>
                </a:lnTo>
                <a:lnTo>
                  <a:pt x="0" y="78582"/>
                </a:lnTo>
                <a:lnTo>
                  <a:pt x="0" y="100013"/>
                </a:lnTo>
                <a:lnTo>
                  <a:pt x="7143" y="121444"/>
                </a:lnTo>
                <a:lnTo>
                  <a:pt x="21431" y="128588"/>
                </a:lnTo>
                <a:lnTo>
                  <a:pt x="50006" y="135732"/>
                </a:lnTo>
                <a:lnTo>
                  <a:pt x="85725" y="128588"/>
                </a:lnTo>
                <a:lnTo>
                  <a:pt x="114300" y="121444"/>
                </a:lnTo>
                <a:lnTo>
                  <a:pt x="150018" y="107157"/>
                </a:lnTo>
                <a:lnTo>
                  <a:pt x="178593" y="85725"/>
                </a:lnTo>
                <a:lnTo>
                  <a:pt x="200025" y="57150"/>
                </a:lnTo>
                <a:lnTo>
                  <a:pt x="200025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772151" y="3236119"/>
            <a:ext cx="257176" cy="321470"/>
          </a:xfrm>
          <a:custGeom>
            <a:avLst/>
            <a:gdLst/>
            <a:ahLst/>
            <a:cxnLst/>
            <a:rect l="0" t="0" r="0" b="0"/>
            <a:pathLst>
              <a:path w="257176" h="321470">
                <a:moveTo>
                  <a:pt x="7144" y="0"/>
                </a:moveTo>
                <a:lnTo>
                  <a:pt x="0" y="0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85725"/>
                </a:lnTo>
                <a:lnTo>
                  <a:pt x="7144" y="128587"/>
                </a:lnTo>
                <a:lnTo>
                  <a:pt x="21431" y="171450"/>
                </a:lnTo>
                <a:lnTo>
                  <a:pt x="35719" y="207169"/>
                </a:lnTo>
                <a:lnTo>
                  <a:pt x="50006" y="242887"/>
                </a:lnTo>
                <a:lnTo>
                  <a:pt x="71437" y="271462"/>
                </a:lnTo>
                <a:lnTo>
                  <a:pt x="85725" y="292894"/>
                </a:lnTo>
                <a:lnTo>
                  <a:pt x="100012" y="300037"/>
                </a:lnTo>
                <a:lnTo>
                  <a:pt x="114300" y="300037"/>
                </a:lnTo>
                <a:lnTo>
                  <a:pt x="121444" y="285750"/>
                </a:lnTo>
                <a:lnTo>
                  <a:pt x="121444" y="257175"/>
                </a:lnTo>
                <a:lnTo>
                  <a:pt x="128587" y="228600"/>
                </a:lnTo>
                <a:lnTo>
                  <a:pt x="135731" y="200025"/>
                </a:lnTo>
                <a:lnTo>
                  <a:pt x="150019" y="178594"/>
                </a:lnTo>
                <a:lnTo>
                  <a:pt x="164306" y="164306"/>
                </a:lnTo>
                <a:lnTo>
                  <a:pt x="178594" y="164306"/>
                </a:lnTo>
                <a:lnTo>
                  <a:pt x="178594" y="178594"/>
                </a:lnTo>
                <a:lnTo>
                  <a:pt x="185737" y="207169"/>
                </a:lnTo>
                <a:lnTo>
                  <a:pt x="185737" y="235744"/>
                </a:lnTo>
                <a:lnTo>
                  <a:pt x="185737" y="264319"/>
                </a:lnTo>
                <a:lnTo>
                  <a:pt x="192881" y="292894"/>
                </a:lnTo>
                <a:lnTo>
                  <a:pt x="200025" y="307181"/>
                </a:lnTo>
                <a:lnTo>
                  <a:pt x="214312" y="321469"/>
                </a:lnTo>
                <a:lnTo>
                  <a:pt x="228600" y="321469"/>
                </a:lnTo>
                <a:lnTo>
                  <a:pt x="257175" y="307181"/>
                </a:lnTo>
                <a:lnTo>
                  <a:pt x="257175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015038" y="3378994"/>
            <a:ext cx="342901" cy="185738"/>
          </a:xfrm>
          <a:custGeom>
            <a:avLst/>
            <a:gdLst/>
            <a:ahLst/>
            <a:cxnLst/>
            <a:rect l="0" t="0" r="0" b="0"/>
            <a:pathLst>
              <a:path w="342901" h="185738">
                <a:moveTo>
                  <a:pt x="157163" y="28575"/>
                </a:moveTo>
                <a:lnTo>
                  <a:pt x="157163" y="21431"/>
                </a:lnTo>
                <a:lnTo>
                  <a:pt x="150019" y="14287"/>
                </a:lnTo>
                <a:lnTo>
                  <a:pt x="135732" y="7144"/>
                </a:lnTo>
                <a:lnTo>
                  <a:pt x="121444" y="0"/>
                </a:lnTo>
                <a:lnTo>
                  <a:pt x="100013" y="7144"/>
                </a:lnTo>
                <a:lnTo>
                  <a:pt x="78582" y="21431"/>
                </a:lnTo>
                <a:lnTo>
                  <a:pt x="57150" y="42862"/>
                </a:lnTo>
                <a:lnTo>
                  <a:pt x="28575" y="71437"/>
                </a:lnTo>
                <a:lnTo>
                  <a:pt x="14288" y="100012"/>
                </a:lnTo>
                <a:lnTo>
                  <a:pt x="0" y="128587"/>
                </a:lnTo>
                <a:lnTo>
                  <a:pt x="0" y="142875"/>
                </a:lnTo>
                <a:lnTo>
                  <a:pt x="7144" y="164306"/>
                </a:lnTo>
                <a:lnTo>
                  <a:pt x="21432" y="171450"/>
                </a:lnTo>
                <a:lnTo>
                  <a:pt x="50007" y="164306"/>
                </a:lnTo>
                <a:lnTo>
                  <a:pt x="71438" y="157162"/>
                </a:lnTo>
                <a:lnTo>
                  <a:pt x="100013" y="142875"/>
                </a:lnTo>
                <a:lnTo>
                  <a:pt x="121444" y="121444"/>
                </a:lnTo>
                <a:lnTo>
                  <a:pt x="135732" y="100012"/>
                </a:lnTo>
                <a:lnTo>
                  <a:pt x="150019" y="71437"/>
                </a:lnTo>
                <a:lnTo>
                  <a:pt x="150019" y="57150"/>
                </a:lnTo>
                <a:lnTo>
                  <a:pt x="150019" y="50006"/>
                </a:lnTo>
                <a:lnTo>
                  <a:pt x="142875" y="50006"/>
                </a:lnTo>
                <a:lnTo>
                  <a:pt x="135732" y="57150"/>
                </a:lnTo>
                <a:lnTo>
                  <a:pt x="121444" y="78581"/>
                </a:lnTo>
                <a:lnTo>
                  <a:pt x="114300" y="92869"/>
                </a:lnTo>
                <a:lnTo>
                  <a:pt x="107157" y="121444"/>
                </a:lnTo>
                <a:lnTo>
                  <a:pt x="114300" y="135731"/>
                </a:lnTo>
                <a:lnTo>
                  <a:pt x="114300" y="157162"/>
                </a:lnTo>
                <a:lnTo>
                  <a:pt x="128588" y="164306"/>
                </a:lnTo>
                <a:lnTo>
                  <a:pt x="135732" y="171450"/>
                </a:lnTo>
                <a:lnTo>
                  <a:pt x="157163" y="171450"/>
                </a:lnTo>
                <a:lnTo>
                  <a:pt x="171450" y="164306"/>
                </a:lnTo>
                <a:lnTo>
                  <a:pt x="192882" y="150019"/>
                </a:lnTo>
                <a:lnTo>
                  <a:pt x="207169" y="128587"/>
                </a:lnTo>
                <a:lnTo>
                  <a:pt x="228600" y="107156"/>
                </a:lnTo>
                <a:lnTo>
                  <a:pt x="235744" y="92869"/>
                </a:lnTo>
                <a:lnTo>
                  <a:pt x="250032" y="78581"/>
                </a:lnTo>
                <a:lnTo>
                  <a:pt x="257175" y="78581"/>
                </a:lnTo>
                <a:lnTo>
                  <a:pt x="257175" y="92869"/>
                </a:lnTo>
                <a:lnTo>
                  <a:pt x="250032" y="107156"/>
                </a:lnTo>
                <a:lnTo>
                  <a:pt x="250032" y="121444"/>
                </a:lnTo>
                <a:lnTo>
                  <a:pt x="242888" y="142875"/>
                </a:lnTo>
                <a:lnTo>
                  <a:pt x="242888" y="157162"/>
                </a:lnTo>
                <a:lnTo>
                  <a:pt x="242888" y="171450"/>
                </a:lnTo>
                <a:lnTo>
                  <a:pt x="242888" y="185737"/>
                </a:lnTo>
                <a:lnTo>
                  <a:pt x="242888" y="185737"/>
                </a:lnTo>
                <a:lnTo>
                  <a:pt x="250032" y="185737"/>
                </a:lnTo>
                <a:lnTo>
                  <a:pt x="257175" y="171450"/>
                </a:lnTo>
                <a:lnTo>
                  <a:pt x="271463" y="150019"/>
                </a:lnTo>
                <a:lnTo>
                  <a:pt x="285750" y="121444"/>
                </a:lnTo>
                <a:lnTo>
                  <a:pt x="300038" y="100012"/>
                </a:lnTo>
                <a:lnTo>
                  <a:pt x="314325" y="71437"/>
                </a:lnTo>
                <a:lnTo>
                  <a:pt x="328613" y="57150"/>
                </a:lnTo>
                <a:lnTo>
                  <a:pt x="335757" y="50006"/>
                </a:lnTo>
                <a:lnTo>
                  <a:pt x="342900" y="50006"/>
                </a:lnTo>
                <a:lnTo>
                  <a:pt x="342900" y="57150"/>
                </a:lnTo>
                <a:lnTo>
                  <a:pt x="342900" y="64294"/>
                </a:lnTo>
                <a:lnTo>
                  <a:pt x="342900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479382" y="3264694"/>
            <a:ext cx="221457" cy="264320"/>
          </a:xfrm>
          <a:custGeom>
            <a:avLst/>
            <a:gdLst/>
            <a:ahLst/>
            <a:cxnLst/>
            <a:rect l="0" t="0" r="0" b="0"/>
            <a:pathLst>
              <a:path w="221457" h="264320">
                <a:moveTo>
                  <a:pt x="121444" y="7144"/>
                </a:moveTo>
                <a:lnTo>
                  <a:pt x="121444" y="0"/>
                </a:lnTo>
                <a:lnTo>
                  <a:pt x="114300" y="7144"/>
                </a:lnTo>
                <a:lnTo>
                  <a:pt x="100013" y="14287"/>
                </a:lnTo>
                <a:lnTo>
                  <a:pt x="85725" y="28575"/>
                </a:lnTo>
                <a:lnTo>
                  <a:pt x="57150" y="57150"/>
                </a:lnTo>
                <a:lnTo>
                  <a:pt x="35719" y="92869"/>
                </a:lnTo>
                <a:lnTo>
                  <a:pt x="14288" y="135731"/>
                </a:lnTo>
                <a:lnTo>
                  <a:pt x="0" y="171450"/>
                </a:lnTo>
                <a:lnTo>
                  <a:pt x="7144" y="207169"/>
                </a:lnTo>
                <a:lnTo>
                  <a:pt x="21431" y="235744"/>
                </a:lnTo>
                <a:lnTo>
                  <a:pt x="50006" y="257175"/>
                </a:lnTo>
                <a:lnTo>
                  <a:pt x="92869" y="264319"/>
                </a:lnTo>
                <a:lnTo>
                  <a:pt x="142875" y="264319"/>
                </a:lnTo>
                <a:lnTo>
                  <a:pt x="185738" y="257175"/>
                </a:lnTo>
                <a:lnTo>
                  <a:pt x="221456" y="235744"/>
                </a:lnTo>
                <a:lnTo>
                  <a:pt x="221456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93695" y="3264694"/>
            <a:ext cx="114301" cy="328613"/>
          </a:xfrm>
          <a:custGeom>
            <a:avLst/>
            <a:gdLst/>
            <a:ahLst/>
            <a:cxnLst/>
            <a:rect l="0" t="0" r="0" b="0"/>
            <a:pathLst>
              <a:path w="114301" h="328613">
                <a:moveTo>
                  <a:pt x="0" y="0"/>
                </a:moveTo>
                <a:lnTo>
                  <a:pt x="7143" y="0"/>
                </a:lnTo>
                <a:lnTo>
                  <a:pt x="14287" y="0"/>
                </a:lnTo>
                <a:lnTo>
                  <a:pt x="35718" y="14287"/>
                </a:lnTo>
                <a:lnTo>
                  <a:pt x="64293" y="35719"/>
                </a:lnTo>
                <a:lnTo>
                  <a:pt x="85725" y="64294"/>
                </a:lnTo>
                <a:lnTo>
                  <a:pt x="107156" y="107156"/>
                </a:lnTo>
                <a:lnTo>
                  <a:pt x="114300" y="157162"/>
                </a:lnTo>
                <a:lnTo>
                  <a:pt x="114300" y="207169"/>
                </a:lnTo>
                <a:lnTo>
                  <a:pt x="100012" y="257175"/>
                </a:lnTo>
                <a:lnTo>
                  <a:pt x="71437" y="300037"/>
                </a:lnTo>
                <a:lnTo>
                  <a:pt x="35718" y="328612"/>
                </a:lnTo>
                <a:lnTo>
                  <a:pt x="35718" y="3286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85813" y="4500563"/>
            <a:ext cx="2178845" cy="57151"/>
          </a:xfrm>
          <a:custGeom>
            <a:avLst/>
            <a:gdLst/>
            <a:ahLst/>
            <a:cxnLst/>
            <a:rect l="0" t="0" r="0" b="0"/>
            <a:pathLst>
              <a:path w="2178845" h="57151">
                <a:moveTo>
                  <a:pt x="14287" y="28575"/>
                </a:moveTo>
                <a:lnTo>
                  <a:pt x="14287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21431" y="21431"/>
                </a:lnTo>
                <a:lnTo>
                  <a:pt x="21431" y="21431"/>
                </a:lnTo>
                <a:lnTo>
                  <a:pt x="28575" y="21431"/>
                </a:lnTo>
                <a:lnTo>
                  <a:pt x="35718" y="21431"/>
                </a:lnTo>
                <a:lnTo>
                  <a:pt x="42862" y="21431"/>
                </a:lnTo>
                <a:lnTo>
                  <a:pt x="42862" y="21431"/>
                </a:lnTo>
                <a:lnTo>
                  <a:pt x="57150" y="21431"/>
                </a:lnTo>
                <a:lnTo>
                  <a:pt x="57150" y="21431"/>
                </a:lnTo>
                <a:lnTo>
                  <a:pt x="64293" y="21431"/>
                </a:lnTo>
                <a:lnTo>
                  <a:pt x="71437" y="21431"/>
                </a:lnTo>
                <a:lnTo>
                  <a:pt x="78581" y="21431"/>
                </a:lnTo>
                <a:lnTo>
                  <a:pt x="85725" y="28575"/>
                </a:lnTo>
                <a:lnTo>
                  <a:pt x="92868" y="28575"/>
                </a:lnTo>
                <a:lnTo>
                  <a:pt x="100012" y="28575"/>
                </a:lnTo>
                <a:lnTo>
                  <a:pt x="107156" y="28575"/>
                </a:lnTo>
                <a:lnTo>
                  <a:pt x="114300" y="28575"/>
                </a:lnTo>
                <a:lnTo>
                  <a:pt x="121443" y="35719"/>
                </a:lnTo>
                <a:lnTo>
                  <a:pt x="128587" y="35719"/>
                </a:lnTo>
                <a:lnTo>
                  <a:pt x="142875" y="42862"/>
                </a:lnTo>
                <a:lnTo>
                  <a:pt x="142875" y="42862"/>
                </a:lnTo>
                <a:lnTo>
                  <a:pt x="150018" y="50006"/>
                </a:lnTo>
                <a:lnTo>
                  <a:pt x="164306" y="57150"/>
                </a:lnTo>
                <a:lnTo>
                  <a:pt x="178593" y="50006"/>
                </a:lnTo>
                <a:lnTo>
                  <a:pt x="200025" y="50006"/>
                </a:lnTo>
                <a:lnTo>
                  <a:pt x="214312" y="50006"/>
                </a:lnTo>
                <a:lnTo>
                  <a:pt x="235743" y="50006"/>
                </a:lnTo>
                <a:lnTo>
                  <a:pt x="257175" y="50006"/>
                </a:lnTo>
                <a:lnTo>
                  <a:pt x="278606" y="50006"/>
                </a:lnTo>
                <a:lnTo>
                  <a:pt x="300037" y="42862"/>
                </a:lnTo>
                <a:lnTo>
                  <a:pt x="321468" y="42862"/>
                </a:lnTo>
                <a:lnTo>
                  <a:pt x="335756" y="42862"/>
                </a:lnTo>
                <a:lnTo>
                  <a:pt x="357187" y="50006"/>
                </a:lnTo>
                <a:lnTo>
                  <a:pt x="385762" y="50006"/>
                </a:lnTo>
                <a:lnTo>
                  <a:pt x="407193" y="50006"/>
                </a:lnTo>
                <a:lnTo>
                  <a:pt x="428625" y="50006"/>
                </a:lnTo>
                <a:lnTo>
                  <a:pt x="457200" y="50006"/>
                </a:lnTo>
                <a:lnTo>
                  <a:pt x="478631" y="42862"/>
                </a:lnTo>
                <a:lnTo>
                  <a:pt x="507206" y="42862"/>
                </a:lnTo>
                <a:lnTo>
                  <a:pt x="528637" y="42862"/>
                </a:lnTo>
                <a:lnTo>
                  <a:pt x="557212" y="42862"/>
                </a:lnTo>
                <a:lnTo>
                  <a:pt x="578643" y="35719"/>
                </a:lnTo>
                <a:lnTo>
                  <a:pt x="607218" y="35719"/>
                </a:lnTo>
                <a:lnTo>
                  <a:pt x="628650" y="42862"/>
                </a:lnTo>
                <a:lnTo>
                  <a:pt x="650081" y="42862"/>
                </a:lnTo>
                <a:lnTo>
                  <a:pt x="671512" y="42862"/>
                </a:lnTo>
                <a:lnTo>
                  <a:pt x="692943" y="42862"/>
                </a:lnTo>
                <a:lnTo>
                  <a:pt x="714375" y="50006"/>
                </a:lnTo>
                <a:lnTo>
                  <a:pt x="742950" y="50006"/>
                </a:lnTo>
                <a:lnTo>
                  <a:pt x="764381" y="50006"/>
                </a:lnTo>
                <a:lnTo>
                  <a:pt x="785812" y="50006"/>
                </a:lnTo>
                <a:lnTo>
                  <a:pt x="807243" y="50006"/>
                </a:lnTo>
                <a:lnTo>
                  <a:pt x="828675" y="50006"/>
                </a:lnTo>
                <a:lnTo>
                  <a:pt x="842962" y="50006"/>
                </a:lnTo>
                <a:lnTo>
                  <a:pt x="864393" y="50006"/>
                </a:lnTo>
                <a:lnTo>
                  <a:pt x="878681" y="50006"/>
                </a:lnTo>
                <a:lnTo>
                  <a:pt x="892968" y="50006"/>
                </a:lnTo>
                <a:lnTo>
                  <a:pt x="914400" y="50006"/>
                </a:lnTo>
                <a:lnTo>
                  <a:pt x="928687" y="50006"/>
                </a:lnTo>
                <a:lnTo>
                  <a:pt x="942975" y="50006"/>
                </a:lnTo>
                <a:lnTo>
                  <a:pt x="964406" y="50006"/>
                </a:lnTo>
                <a:lnTo>
                  <a:pt x="978693" y="42862"/>
                </a:lnTo>
                <a:lnTo>
                  <a:pt x="1000125" y="42862"/>
                </a:lnTo>
                <a:lnTo>
                  <a:pt x="1021556" y="35719"/>
                </a:lnTo>
                <a:lnTo>
                  <a:pt x="1035843" y="35719"/>
                </a:lnTo>
                <a:lnTo>
                  <a:pt x="1057275" y="28575"/>
                </a:lnTo>
                <a:lnTo>
                  <a:pt x="1071562" y="28575"/>
                </a:lnTo>
                <a:lnTo>
                  <a:pt x="1085850" y="28575"/>
                </a:lnTo>
                <a:lnTo>
                  <a:pt x="1100137" y="28575"/>
                </a:lnTo>
                <a:lnTo>
                  <a:pt x="1107281" y="28575"/>
                </a:lnTo>
                <a:lnTo>
                  <a:pt x="1128712" y="28575"/>
                </a:lnTo>
                <a:lnTo>
                  <a:pt x="1143000" y="28575"/>
                </a:lnTo>
                <a:lnTo>
                  <a:pt x="1157287" y="28575"/>
                </a:lnTo>
                <a:lnTo>
                  <a:pt x="1171575" y="28575"/>
                </a:lnTo>
                <a:lnTo>
                  <a:pt x="1185862" y="28575"/>
                </a:lnTo>
                <a:lnTo>
                  <a:pt x="1200150" y="28575"/>
                </a:lnTo>
                <a:lnTo>
                  <a:pt x="1214437" y="28575"/>
                </a:lnTo>
                <a:lnTo>
                  <a:pt x="1228725" y="28575"/>
                </a:lnTo>
                <a:lnTo>
                  <a:pt x="1243012" y="28575"/>
                </a:lnTo>
                <a:lnTo>
                  <a:pt x="1250156" y="28575"/>
                </a:lnTo>
                <a:lnTo>
                  <a:pt x="1264443" y="28575"/>
                </a:lnTo>
                <a:lnTo>
                  <a:pt x="1278731" y="28575"/>
                </a:lnTo>
                <a:lnTo>
                  <a:pt x="1293018" y="28575"/>
                </a:lnTo>
                <a:lnTo>
                  <a:pt x="1300162" y="28575"/>
                </a:lnTo>
                <a:lnTo>
                  <a:pt x="1321593" y="28575"/>
                </a:lnTo>
                <a:lnTo>
                  <a:pt x="1328737" y="28575"/>
                </a:lnTo>
                <a:lnTo>
                  <a:pt x="1350168" y="28575"/>
                </a:lnTo>
                <a:lnTo>
                  <a:pt x="1364456" y="28575"/>
                </a:lnTo>
                <a:lnTo>
                  <a:pt x="1378743" y="28575"/>
                </a:lnTo>
                <a:lnTo>
                  <a:pt x="1393031" y="28575"/>
                </a:lnTo>
                <a:lnTo>
                  <a:pt x="1407318" y="35719"/>
                </a:lnTo>
                <a:lnTo>
                  <a:pt x="1428750" y="35719"/>
                </a:lnTo>
                <a:lnTo>
                  <a:pt x="1443037" y="35719"/>
                </a:lnTo>
                <a:lnTo>
                  <a:pt x="1457325" y="35719"/>
                </a:lnTo>
                <a:lnTo>
                  <a:pt x="1478756" y="35719"/>
                </a:lnTo>
                <a:lnTo>
                  <a:pt x="1500187" y="35719"/>
                </a:lnTo>
                <a:lnTo>
                  <a:pt x="1521618" y="42862"/>
                </a:lnTo>
                <a:lnTo>
                  <a:pt x="1535906" y="42862"/>
                </a:lnTo>
                <a:lnTo>
                  <a:pt x="1564481" y="42862"/>
                </a:lnTo>
                <a:lnTo>
                  <a:pt x="1585912" y="42862"/>
                </a:lnTo>
                <a:lnTo>
                  <a:pt x="1607343" y="42862"/>
                </a:lnTo>
                <a:lnTo>
                  <a:pt x="1635918" y="42862"/>
                </a:lnTo>
                <a:lnTo>
                  <a:pt x="1657350" y="35719"/>
                </a:lnTo>
                <a:lnTo>
                  <a:pt x="1685925" y="35719"/>
                </a:lnTo>
                <a:lnTo>
                  <a:pt x="1714500" y="35719"/>
                </a:lnTo>
                <a:lnTo>
                  <a:pt x="1743075" y="35719"/>
                </a:lnTo>
                <a:lnTo>
                  <a:pt x="1778794" y="28575"/>
                </a:lnTo>
                <a:lnTo>
                  <a:pt x="1807369" y="28575"/>
                </a:lnTo>
                <a:lnTo>
                  <a:pt x="1835944" y="28575"/>
                </a:lnTo>
                <a:lnTo>
                  <a:pt x="1864519" y="28575"/>
                </a:lnTo>
                <a:lnTo>
                  <a:pt x="1900237" y="21431"/>
                </a:lnTo>
                <a:lnTo>
                  <a:pt x="1935956" y="21431"/>
                </a:lnTo>
                <a:lnTo>
                  <a:pt x="1964531" y="21431"/>
                </a:lnTo>
                <a:lnTo>
                  <a:pt x="1993106" y="14287"/>
                </a:lnTo>
                <a:lnTo>
                  <a:pt x="2021681" y="14287"/>
                </a:lnTo>
                <a:lnTo>
                  <a:pt x="2043112" y="7144"/>
                </a:lnTo>
                <a:lnTo>
                  <a:pt x="2071687" y="7144"/>
                </a:lnTo>
                <a:lnTo>
                  <a:pt x="2093119" y="0"/>
                </a:lnTo>
                <a:lnTo>
                  <a:pt x="2114550" y="0"/>
                </a:lnTo>
                <a:lnTo>
                  <a:pt x="2128837" y="0"/>
                </a:lnTo>
                <a:lnTo>
                  <a:pt x="2143125" y="7144"/>
                </a:lnTo>
                <a:lnTo>
                  <a:pt x="2150269" y="7144"/>
                </a:lnTo>
                <a:lnTo>
                  <a:pt x="2164556" y="7144"/>
                </a:lnTo>
                <a:lnTo>
                  <a:pt x="2171700" y="7144"/>
                </a:lnTo>
                <a:lnTo>
                  <a:pt x="2178844" y="7144"/>
                </a:lnTo>
                <a:lnTo>
                  <a:pt x="2178844" y="7144"/>
                </a:lnTo>
                <a:lnTo>
                  <a:pt x="2178844" y="7144"/>
                </a:lnTo>
                <a:lnTo>
                  <a:pt x="2178844" y="7144"/>
                </a:lnTo>
                <a:lnTo>
                  <a:pt x="2178844" y="7144"/>
                </a:lnTo>
                <a:lnTo>
                  <a:pt x="2178844" y="14287"/>
                </a:lnTo>
                <a:lnTo>
                  <a:pt x="2171700" y="14287"/>
                </a:lnTo>
                <a:lnTo>
                  <a:pt x="2171700" y="21431"/>
                </a:lnTo>
                <a:lnTo>
                  <a:pt x="2171700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093244" y="4043363"/>
            <a:ext cx="107157" cy="407195"/>
          </a:xfrm>
          <a:custGeom>
            <a:avLst/>
            <a:gdLst/>
            <a:ahLst/>
            <a:cxnLst/>
            <a:rect l="0" t="0" r="0" b="0"/>
            <a:pathLst>
              <a:path w="107157" h="407195">
                <a:moveTo>
                  <a:pt x="50006" y="0"/>
                </a:move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42863" y="0"/>
                </a:lnTo>
                <a:lnTo>
                  <a:pt x="35719" y="7143"/>
                </a:lnTo>
                <a:lnTo>
                  <a:pt x="28575" y="21431"/>
                </a:lnTo>
                <a:lnTo>
                  <a:pt x="21431" y="50006"/>
                </a:lnTo>
                <a:lnTo>
                  <a:pt x="14288" y="85725"/>
                </a:lnTo>
                <a:lnTo>
                  <a:pt x="0" y="135731"/>
                </a:lnTo>
                <a:lnTo>
                  <a:pt x="7144" y="185737"/>
                </a:lnTo>
                <a:lnTo>
                  <a:pt x="14288" y="242887"/>
                </a:lnTo>
                <a:lnTo>
                  <a:pt x="21431" y="300037"/>
                </a:lnTo>
                <a:lnTo>
                  <a:pt x="50006" y="342900"/>
                </a:lnTo>
                <a:lnTo>
                  <a:pt x="78581" y="378619"/>
                </a:lnTo>
                <a:lnTo>
                  <a:pt x="107156" y="407194"/>
                </a:lnTo>
                <a:lnTo>
                  <a:pt x="107156" y="4071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486275" y="4000500"/>
            <a:ext cx="171451" cy="521495"/>
          </a:xfrm>
          <a:custGeom>
            <a:avLst/>
            <a:gdLst/>
            <a:ahLst/>
            <a:cxnLst/>
            <a:rect l="0" t="0" r="0" b="0"/>
            <a:pathLst>
              <a:path w="171451" h="521495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14288"/>
                </a:lnTo>
                <a:lnTo>
                  <a:pt x="42863" y="35719"/>
                </a:lnTo>
                <a:lnTo>
                  <a:pt x="78582" y="71438"/>
                </a:lnTo>
                <a:lnTo>
                  <a:pt x="114300" y="128588"/>
                </a:lnTo>
                <a:lnTo>
                  <a:pt x="142875" y="207169"/>
                </a:lnTo>
                <a:lnTo>
                  <a:pt x="164307" y="292894"/>
                </a:lnTo>
                <a:lnTo>
                  <a:pt x="171450" y="378619"/>
                </a:lnTo>
                <a:lnTo>
                  <a:pt x="157163" y="457200"/>
                </a:lnTo>
                <a:lnTo>
                  <a:pt x="121444" y="521494"/>
                </a:lnTo>
                <a:lnTo>
                  <a:pt x="121444" y="5214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986088" y="4986338"/>
            <a:ext cx="5614989" cy="114301"/>
          </a:xfrm>
          <a:custGeom>
            <a:avLst/>
            <a:gdLst/>
            <a:ahLst/>
            <a:cxnLst/>
            <a:rect l="0" t="0" r="0" b="0"/>
            <a:pathLst>
              <a:path w="5614989" h="114301">
                <a:moveTo>
                  <a:pt x="0" y="114300"/>
                </a:moveTo>
                <a:lnTo>
                  <a:pt x="0" y="114300"/>
                </a:lnTo>
                <a:lnTo>
                  <a:pt x="7144" y="114300"/>
                </a:lnTo>
                <a:lnTo>
                  <a:pt x="14287" y="114300"/>
                </a:lnTo>
                <a:lnTo>
                  <a:pt x="14287" y="114300"/>
                </a:lnTo>
                <a:lnTo>
                  <a:pt x="21431" y="114300"/>
                </a:lnTo>
                <a:lnTo>
                  <a:pt x="28575" y="114300"/>
                </a:lnTo>
                <a:lnTo>
                  <a:pt x="42862" y="114300"/>
                </a:lnTo>
                <a:lnTo>
                  <a:pt x="50006" y="114300"/>
                </a:lnTo>
                <a:lnTo>
                  <a:pt x="64294" y="107156"/>
                </a:lnTo>
                <a:lnTo>
                  <a:pt x="85725" y="107156"/>
                </a:lnTo>
                <a:lnTo>
                  <a:pt x="100012" y="107156"/>
                </a:lnTo>
                <a:lnTo>
                  <a:pt x="114300" y="100012"/>
                </a:lnTo>
                <a:lnTo>
                  <a:pt x="135731" y="100012"/>
                </a:lnTo>
                <a:lnTo>
                  <a:pt x="157162" y="100012"/>
                </a:lnTo>
                <a:lnTo>
                  <a:pt x="185737" y="100012"/>
                </a:lnTo>
                <a:lnTo>
                  <a:pt x="221456" y="92868"/>
                </a:lnTo>
                <a:lnTo>
                  <a:pt x="250031" y="85725"/>
                </a:lnTo>
                <a:lnTo>
                  <a:pt x="285750" y="85725"/>
                </a:lnTo>
                <a:lnTo>
                  <a:pt x="328612" y="78581"/>
                </a:lnTo>
                <a:lnTo>
                  <a:pt x="364331" y="71437"/>
                </a:lnTo>
                <a:lnTo>
                  <a:pt x="407194" y="64293"/>
                </a:lnTo>
                <a:lnTo>
                  <a:pt x="442912" y="57150"/>
                </a:lnTo>
                <a:lnTo>
                  <a:pt x="478631" y="50006"/>
                </a:lnTo>
                <a:lnTo>
                  <a:pt x="521494" y="50006"/>
                </a:lnTo>
                <a:lnTo>
                  <a:pt x="564356" y="42862"/>
                </a:lnTo>
                <a:lnTo>
                  <a:pt x="607219" y="42862"/>
                </a:lnTo>
                <a:lnTo>
                  <a:pt x="642937" y="35718"/>
                </a:lnTo>
                <a:lnTo>
                  <a:pt x="685800" y="35718"/>
                </a:lnTo>
                <a:lnTo>
                  <a:pt x="721519" y="28575"/>
                </a:lnTo>
                <a:lnTo>
                  <a:pt x="764381" y="21431"/>
                </a:lnTo>
                <a:lnTo>
                  <a:pt x="800100" y="21431"/>
                </a:lnTo>
                <a:lnTo>
                  <a:pt x="835819" y="14287"/>
                </a:lnTo>
                <a:lnTo>
                  <a:pt x="871537" y="14287"/>
                </a:lnTo>
                <a:lnTo>
                  <a:pt x="907256" y="14287"/>
                </a:lnTo>
                <a:lnTo>
                  <a:pt x="942975" y="14287"/>
                </a:lnTo>
                <a:lnTo>
                  <a:pt x="978694" y="14287"/>
                </a:lnTo>
                <a:lnTo>
                  <a:pt x="1014412" y="21431"/>
                </a:lnTo>
                <a:lnTo>
                  <a:pt x="1057275" y="21431"/>
                </a:lnTo>
                <a:lnTo>
                  <a:pt x="1100137" y="21431"/>
                </a:lnTo>
                <a:lnTo>
                  <a:pt x="1143000" y="21431"/>
                </a:lnTo>
                <a:lnTo>
                  <a:pt x="1193006" y="21431"/>
                </a:lnTo>
                <a:lnTo>
                  <a:pt x="1235869" y="21431"/>
                </a:lnTo>
                <a:lnTo>
                  <a:pt x="1285875" y="14287"/>
                </a:lnTo>
                <a:lnTo>
                  <a:pt x="1335881" y="14287"/>
                </a:lnTo>
                <a:lnTo>
                  <a:pt x="1393031" y="7143"/>
                </a:lnTo>
                <a:lnTo>
                  <a:pt x="1443037" y="7143"/>
                </a:lnTo>
                <a:lnTo>
                  <a:pt x="1500187" y="0"/>
                </a:lnTo>
                <a:lnTo>
                  <a:pt x="1557337" y="0"/>
                </a:lnTo>
                <a:lnTo>
                  <a:pt x="1614487" y="0"/>
                </a:lnTo>
                <a:lnTo>
                  <a:pt x="1664494" y="0"/>
                </a:lnTo>
                <a:lnTo>
                  <a:pt x="1721644" y="7143"/>
                </a:lnTo>
                <a:lnTo>
                  <a:pt x="1778794" y="7143"/>
                </a:lnTo>
                <a:lnTo>
                  <a:pt x="1835944" y="14287"/>
                </a:lnTo>
                <a:lnTo>
                  <a:pt x="1893094" y="14287"/>
                </a:lnTo>
                <a:lnTo>
                  <a:pt x="1957388" y="14287"/>
                </a:lnTo>
                <a:lnTo>
                  <a:pt x="2014538" y="21431"/>
                </a:lnTo>
                <a:lnTo>
                  <a:pt x="2071688" y="21431"/>
                </a:lnTo>
                <a:lnTo>
                  <a:pt x="2135982" y="21431"/>
                </a:lnTo>
                <a:lnTo>
                  <a:pt x="2193132" y="21431"/>
                </a:lnTo>
                <a:lnTo>
                  <a:pt x="2257425" y="21431"/>
                </a:lnTo>
                <a:lnTo>
                  <a:pt x="2321719" y="21431"/>
                </a:lnTo>
                <a:lnTo>
                  <a:pt x="2378869" y="21431"/>
                </a:lnTo>
                <a:lnTo>
                  <a:pt x="2443163" y="21431"/>
                </a:lnTo>
                <a:lnTo>
                  <a:pt x="2507457" y="21431"/>
                </a:lnTo>
                <a:lnTo>
                  <a:pt x="2571750" y="21431"/>
                </a:lnTo>
                <a:lnTo>
                  <a:pt x="2636044" y="21431"/>
                </a:lnTo>
                <a:lnTo>
                  <a:pt x="2700338" y="21431"/>
                </a:lnTo>
                <a:lnTo>
                  <a:pt x="2764632" y="28575"/>
                </a:lnTo>
                <a:lnTo>
                  <a:pt x="2828925" y="28575"/>
                </a:lnTo>
                <a:lnTo>
                  <a:pt x="2900363" y="28575"/>
                </a:lnTo>
                <a:lnTo>
                  <a:pt x="2964657" y="28575"/>
                </a:lnTo>
                <a:lnTo>
                  <a:pt x="3043238" y="28575"/>
                </a:lnTo>
                <a:lnTo>
                  <a:pt x="3114675" y="28575"/>
                </a:lnTo>
                <a:lnTo>
                  <a:pt x="3186113" y="28575"/>
                </a:lnTo>
                <a:lnTo>
                  <a:pt x="3257550" y="28575"/>
                </a:lnTo>
                <a:lnTo>
                  <a:pt x="3328988" y="28575"/>
                </a:lnTo>
                <a:lnTo>
                  <a:pt x="3400425" y="21431"/>
                </a:lnTo>
                <a:lnTo>
                  <a:pt x="3471863" y="21431"/>
                </a:lnTo>
                <a:lnTo>
                  <a:pt x="3543300" y="21431"/>
                </a:lnTo>
                <a:lnTo>
                  <a:pt x="3614738" y="14287"/>
                </a:lnTo>
                <a:lnTo>
                  <a:pt x="3686175" y="14287"/>
                </a:lnTo>
                <a:lnTo>
                  <a:pt x="3757613" y="14287"/>
                </a:lnTo>
                <a:lnTo>
                  <a:pt x="3829050" y="14287"/>
                </a:lnTo>
                <a:lnTo>
                  <a:pt x="3900488" y="7143"/>
                </a:lnTo>
                <a:lnTo>
                  <a:pt x="3971925" y="7143"/>
                </a:lnTo>
                <a:lnTo>
                  <a:pt x="4043363" y="7143"/>
                </a:lnTo>
                <a:lnTo>
                  <a:pt x="4114800" y="7143"/>
                </a:lnTo>
                <a:lnTo>
                  <a:pt x="4179094" y="7143"/>
                </a:lnTo>
                <a:lnTo>
                  <a:pt x="4243388" y="7143"/>
                </a:lnTo>
                <a:lnTo>
                  <a:pt x="4307682" y="7143"/>
                </a:lnTo>
                <a:lnTo>
                  <a:pt x="4379119" y="7143"/>
                </a:lnTo>
                <a:lnTo>
                  <a:pt x="4443413" y="7143"/>
                </a:lnTo>
                <a:lnTo>
                  <a:pt x="4507707" y="7143"/>
                </a:lnTo>
                <a:lnTo>
                  <a:pt x="4572000" y="14287"/>
                </a:lnTo>
                <a:lnTo>
                  <a:pt x="4629150" y="14287"/>
                </a:lnTo>
                <a:lnTo>
                  <a:pt x="4693444" y="14287"/>
                </a:lnTo>
                <a:lnTo>
                  <a:pt x="4743450" y="14287"/>
                </a:lnTo>
                <a:lnTo>
                  <a:pt x="4800600" y="21431"/>
                </a:lnTo>
                <a:lnTo>
                  <a:pt x="4843463" y="21431"/>
                </a:lnTo>
                <a:lnTo>
                  <a:pt x="4893469" y="21431"/>
                </a:lnTo>
                <a:lnTo>
                  <a:pt x="4936332" y="28575"/>
                </a:lnTo>
                <a:lnTo>
                  <a:pt x="4979194" y="28575"/>
                </a:lnTo>
                <a:lnTo>
                  <a:pt x="5014913" y="28575"/>
                </a:lnTo>
                <a:lnTo>
                  <a:pt x="5050632" y="28575"/>
                </a:lnTo>
                <a:lnTo>
                  <a:pt x="5079207" y="28575"/>
                </a:lnTo>
                <a:lnTo>
                  <a:pt x="5100638" y="21431"/>
                </a:lnTo>
                <a:lnTo>
                  <a:pt x="5129213" y="21431"/>
                </a:lnTo>
                <a:lnTo>
                  <a:pt x="5157788" y="21431"/>
                </a:lnTo>
                <a:lnTo>
                  <a:pt x="5179219" y="21431"/>
                </a:lnTo>
                <a:lnTo>
                  <a:pt x="5207794" y="21431"/>
                </a:lnTo>
                <a:lnTo>
                  <a:pt x="5236369" y="21431"/>
                </a:lnTo>
                <a:lnTo>
                  <a:pt x="5264944" y="14287"/>
                </a:lnTo>
                <a:lnTo>
                  <a:pt x="5293519" y="14287"/>
                </a:lnTo>
                <a:lnTo>
                  <a:pt x="5322094" y="14287"/>
                </a:lnTo>
                <a:lnTo>
                  <a:pt x="5343525" y="14287"/>
                </a:lnTo>
                <a:lnTo>
                  <a:pt x="5372100" y="14287"/>
                </a:lnTo>
                <a:lnTo>
                  <a:pt x="5400675" y="21431"/>
                </a:lnTo>
                <a:lnTo>
                  <a:pt x="5429250" y="21431"/>
                </a:lnTo>
                <a:lnTo>
                  <a:pt x="5450682" y="21431"/>
                </a:lnTo>
                <a:lnTo>
                  <a:pt x="5472113" y="21431"/>
                </a:lnTo>
                <a:lnTo>
                  <a:pt x="5493544" y="21431"/>
                </a:lnTo>
                <a:lnTo>
                  <a:pt x="5507832" y="21431"/>
                </a:lnTo>
                <a:lnTo>
                  <a:pt x="5529263" y="21431"/>
                </a:lnTo>
                <a:lnTo>
                  <a:pt x="5543550" y="28575"/>
                </a:lnTo>
                <a:lnTo>
                  <a:pt x="5557838" y="28575"/>
                </a:lnTo>
                <a:lnTo>
                  <a:pt x="5572125" y="28575"/>
                </a:lnTo>
                <a:lnTo>
                  <a:pt x="5586413" y="35718"/>
                </a:lnTo>
                <a:lnTo>
                  <a:pt x="5600700" y="35718"/>
                </a:lnTo>
                <a:lnTo>
                  <a:pt x="5614988" y="35718"/>
                </a:lnTo>
                <a:lnTo>
                  <a:pt x="5614988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79082" y="192881"/>
            <a:ext cx="14288" cy="21432"/>
          </a:xfrm>
          <a:custGeom>
            <a:avLst/>
            <a:gdLst/>
            <a:ahLst/>
            <a:cxnLst/>
            <a:rect l="0" t="0" r="0" b="0"/>
            <a:pathLst>
              <a:path w="14288" h="21432">
                <a:moveTo>
                  <a:pt x="14287" y="21431"/>
                </a:moveTo>
                <a:lnTo>
                  <a:pt x="14287" y="14288"/>
                </a:lnTo>
                <a:lnTo>
                  <a:pt x="7143" y="7144"/>
                </a:lnTo>
                <a:lnTo>
                  <a:pt x="7143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579019" y="214312"/>
            <a:ext cx="4086227" cy="128589"/>
          </a:xfrm>
          <a:custGeom>
            <a:avLst/>
            <a:gdLst/>
            <a:ahLst/>
            <a:cxnLst/>
            <a:rect l="0" t="0" r="0" b="0"/>
            <a:pathLst>
              <a:path w="4086227" h="128589">
                <a:moveTo>
                  <a:pt x="14288" y="92869"/>
                </a:moveTo>
                <a:lnTo>
                  <a:pt x="7144" y="92869"/>
                </a:ln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14288" y="92869"/>
                </a:lnTo>
                <a:lnTo>
                  <a:pt x="28575" y="85725"/>
                </a:lnTo>
                <a:lnTo>
                  <a:pt x="50006" y="85725"/>
                </a:lnTo>
                <a:lnTo>
                  <a:pt x="71438" y="78582"/>
                </a:lnTo>
                <a:lnTo>
                  <a:pt x="100013" y="78582"/>
                </a:lnTo>
                <a:lnTo>
                  <a:pt x="121444" y="78582"/>
                </a:lnTo>
                <a:lnTo>
                  <a:pt x="142875" y="85725"/>
                </a:lnTo>
                <a:lnTo>
                  <a:pt x="171450" y="85725"/>
                </a:lnTo>
                <a:lnTo>
                  <a:pt x="200025" y="92869"/>
                </a:lnTo>
                <a:lnTo>
                  <a:pt x="228600" y="100013"/>
                </a:lnTo>
                <a:lnTo>
                  <a:pt x="264319" y="107157"/>
                </a:lnTo>
                <a:lnTo>
                  <a:pt x="307181" y="107157"/>
                </a:lnTo>
                <a:lnTo>
                  <a:pt x="350044" y="114300"/>
                </a:lnTo>
                <a:lnTo>
                  <a:pt x="407194" y="107157"/>
                </a:lnTo>
                <a:lnTo>
                  <a:pt x="457200" y="107157"/>
                </a:lnTo>
                <a:lnTo>
                  <a:pt x="507206" y="107157"/>
                </a:lnTo>
                <a:lnTo>
                  <a:pt x="550069" y="107157"/>
                </a:lnTo>
                <a:lnTo>
                  <a:pt x="592931" y="107157"/>
                </a:lnTo>
                <a:lnTo>
                  <a:pt x="635794" y="107157"/>
                </a:lnTo>
                <a:lnTo>
                  <a:pt x="678656" y="114300"/>
                </a:lnTo>
                <a:lnTo>
                  <a:pt x="721519" y="121444"/>
                </a:lnTo>
                <a:lnTo>
                  <a:pt x="771525" y="128588"/>
                </a:lnTo>
                <a:lnTo>
                  <a:pt x="828675" y="128588"/>
                </a:lnTo>
                <a:lnTo>
                  <a:pt x="885825" y="121444"/>
                </a:lnTo>
                <a:lnTo>
                  <a:pt x="935831" y="121444"/>
                </a:lnTo>
                <a:lnTo>
                  <a:pt x="992981" y="114300"/>
                </a:lnTo>
                <a:lnTo>
                  <a:pt x="1035844" y="114300"/>
                </a:lnTo>
                <a:lnTo>
                  <a:pt x="1085850" y="114300"/>
                </a:lnTo>
                <a:lnTo>
                  <a:pt x="1128713" y="114300"/>
                </a:lnTo>
                <a:lnTo>
                  <a:pt x="1171575" y="114300"/>
                </a:lnTo>
                <a:lnTo>
                  <a:pt x="1221581" y="114300"/>
                </a:lnTo>
                <a:lnTo>
                  <a:pt x="1271588" y="114300"/>
                </a:lnTo>
                <a:lnTo>
                  <a:pt x="1321594" y="114300"/>
                </a:lnTo>
                <a:lnTo>
                  <a:pt x="1378744" y="107157"/>
                </a:lnTo>
                <a:lnTo>
                  <a:pt x="1428751" y="100013"/>
                </a:lnTo>
                <a:lnTo>
                  <a:pt x="1485901" y="92869"/>
                </a:lnTo>
                <a:lnTo>
                  <a:pt x="1528763" y="85725"/>
                </a:lnTo>
                <a:lnTo>
                  <a:pt x="1571626" y="78582"/>
                </a:lnTo>
                <a:lnTo>
                  <a:pt x="1614488" y="71438"/>
                </a:lnTo>
                <a:lnTo>
                  <a:pt x="1657351" y="71438"/>
                </a:lnTo>
                <a:lnTo>
                  <a:pt x="1700213" y="64294"/>
                </a:lnTo>
                <a:lnTo>
                  <a:pt x="1743076" y="64294"/>
                </a:lnTo>
                <a:lnTo>
                  <a:pt x="1793082" y="57150"/>
                </a:lnTo>
                <a:lnTo>
                  <a:pt x="1843088" y="50007"/>
                </a:lnTo>
                <a:lnTo>
                  <a:pt x="1900238" y="42863"/>
                </a:lnTo>
                <a:lnTo>
                  <a:pt x="1957388" y="35719"/>
                </a:lnTo>
                <a:lnTo>
                  <a:pt x="2007394" y="28575"/>
                </a:lnTo>
                <a:lnTo>
                  <a:pt x="2057401" y="21432"/>
                </a:lnTo>
                <a:lnTo>
                  <a:pt x="2100263" y="21432"/>
                </a:lnTo>
                <a:lnTo>
                  <a:pt x="2143126" y="21432"/>
                </a:lnTo>
                <a:lnTo>
                  <a:pt x="2193132" y="21432"/>
                </a:lnTo>
                <a:lnTo>
                  <a:pt x="2243138" y="21432"/>
                </a:lnTo>
                <a:lnTo>
                  <a:pt x="2293144" y="28575"/>
                </a:lnTo>
                <a:lnTo>
                  <a:pt x="2350294" y="21432"/>
                </a:lnTo>
                <a:lnTo>
                  <a:pt x="2407444" y="21432"/>
                </a:lnTo>
                <a:lnTo>
                  <a:pt x="2471738" y="14288"/>
                </a:lnTo>
                <a:lnTo>
                  <a:pt x="2528888" y="14288"/>
                </a:lnTo>
                <a:lnTo>
                  <a:pt x="2593182" y="7144"/>
                </a:lnTo>
                <a:lnTo>
                  <a:pt x="2643188" y="0"/>
                </a:lnTo>
                <a:lnTo>
                  <a:pt x="2700338" y="0"/>
                </a:lnTo>
                <a:lnTo>
                  <a:pt x="2750344" y="0"/>
                </a:lnTo>
                <a:lnTo>
                  <a:pt x="2800351" y="7144"/>
                </a:lnTo>
                <a:lnTo>
                  <a:pt x="2850357" y="7144"/>
                </a:lnTo>
                <a:lnTo>
                  <a:pt x="2900363" y="14288"/>
                </a:lnTo>
                <a:lnTo>
                  <a:pt x="2950369" y="21432"/>
                </a:lnTo>
                <a:lnTo>
                  <a:pt x="3007519" y="21432"/>
                </a:lnTo>
                <a:lnTo>
                  <a:pt x="3064669" y="21432"/>
                </a:lnTo>
                <a:lnTo>
                  <a:pt x="3114676" y="14288"/>
                </a:lnTo>
                <a:lnTo>
                  <a:pt x="3171826" y="7144"/>
                </a:lnTo>
                <a:lnTo>
                  <a:pt x="3214688" y="0"/>
                </a:lnTo>
                <a:lnTo>
                  <a:pt x="3264694" y="0"/>
                </a:lnTo>
                <a:lnTo>
                  <a:pt x="3307557" y="0"/>
                </a:lnTo>
                <a:lnTo>
                  <a:pt x="3343276" y="0"/>
                </a:lnTo>
                <a:lnTo>
                  <a:pt x="3378994" y="7144"/>
                </a:lnTo>
                <a:lnTo>
                  <a:pt x="3421857" y="14288"/>
                </a:lnTo>
                <a:lnTo>
                  <a:pt x="3464719" y="14288"/>
                </a:lnTo>
                <a:lnTo>
                  <a:pt x="3507582" y="21432"/>
                </a:lnTo>
                <a:lnTo>
                  <a:pt x="3557588" y="21432"/>
                </a:lnTo>
                <a:lnTo>
                  <a:pt x="3607594" y="21432"/>
                </a:lnTo>
                <a:lnTo>
                  <a:pt x="3657601" y="14288"/>
                </a:lnTo>
                <a:lnTo>
                  <a:pt x="3707607" y="14288"/>
                </a:lnTo>
                <a:lnTo>
                  <a:pt x="3750469" y="7144"/>
                </a:lnTo>
                <a:lnTo>
                  <a:pt x="3793332" y="7144"/>
                </a:lnTo>
                <a:lnTo>
                  <a:pt x="3829051" y="0"/>
                </a:lnTo>
                <a:lnTo>
                  <a:pt x="3864769" y="0"/>
                </a:lnTo>
                <a:lnTo>
                  <a:pt x="3893344" y="7144"/>
                </a:lnTo>
                <a:lnTo>
                  <a:pt x="3929063" y="14288"/>
                </a:lnTo>
                <a:lnTo>
                  <a:pt x="3957638" y="21432"/>
                </a:lnTo>
                <a:lnTo>
                  <a:pt x="3993357" y="28575"/>
                </a:lnTo>
                <a:lnTo>
                  <a:pt x="4029076" y="35719"/>
                </a:lnTo>
                <a:lnTo>
                  <a:pt x="4064794" y="35719"/>
                </a:lnTo>
                <a:lnTo>
                  <a:pt x="4086226" y="35719"/>
                </a:lnTo>
                <a:lnTo>
                  <a:pt x="408622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86388" y="407194"/>
            <a:ext cx="64295" cy="178594"/>
          </a:xfrm>
          <a:custGeom>
            <a:avLst/>
            <a:gdLst/>
            <a:ahLst/>
            <a:cxnLst/>
            <a:rect l="0" t="0" r="0" b="0"/>
            <a:pathLst>
              <a:path w="64295" h="178594">
                <a:moveTo>
                  <a:pt x="21432" y="7143"/>
                </a:moveTo>
                <a:lnTo>
                  <a:pt x="21432" y="0"/>
                </a:lnTo>
                <a:lnTo>
                  <a:pt x="21432" y="0"/>
                </a:lnTo>
                <a:lnTo>
                  <a:pt x="21432" y="0"/>
                </a:lnTo>
                <a:lnTo>
                  <a:pt x="21432" y="7143"/>
                </a:lnTo>
                <a:lnTo>
                  <a:pt x="21432" y="14287"/>
                </a:lnTo>
                <a:lnTo>
                  <a:pt x="21432" y="21431"/>
                </a:lnTo>
                <a:lnTo>
                  <a:pt x="14288" y="35718"/>
                </a:lnTo>
                <a:lnTo>
                  <a:pt x="14288" y="57150"/>
                </a:lnTo>
                <a:lnTo>
                  <a:pt x="7144" y="85725"/>
                </a:lnTo>
                <a:lnTo>
                  <a:pt x="7144" y="114300"/>
                </a:lnTo>
                <a:lnTo>
                  <a:pt x="0" y="135731"/>
                </a:lnTo>
                <a:lnTo>
                  <a:pt x="0" y="157162"/>
                </a:lnTo>
                <a:lnTo>
                  <a:pt x="0" y="171450"/>
                </a:lnTo>
                <a:lnTo>
                  <a:pt x="0" y="178593"/>
                </a:lnTo>
                <a:lnTo>
                  <a:pt x="7144" y="171450"/>
                </a:lnTo>
                <a:lnTo>
                  <a:pt x="14288" y="157162"/>
                </a:lnTo>
                <a:lnTo>
                  <a:pt x="28575" y="128587"/>
                </a:lnTo>
                <a:lnTo>
                  <a:pt x="42863" y="92868"/>
                </a:lnTo>
                <a:lnTo>
                  <a:pt x="64294" y="50006"/>
                </a:lnTo>
                <a:lnTo>
                  <a:pt x="64294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472113" y="357187"/>
            <a:ext cx="21433" cy="221458"/>
          </a:xfrm>
          <a:custGeom>
            <a:avLst/>
            <a:gdLst/>
            <a:ahLst/>
            <a:cxnLst/>
            <a:rect l="0" t="0" r="0" b="0"/>
            <a:pathLst>
              <a:path w="21433" h="221458">
                <a:moveTo>
                  <a:pt x="21432" y="0"/>
                </a:moveTo>
                <a:lnTo>
                  <a:pt x="14288" y="0"/>
                </a:lnTo>
                <a:lnTo>
                  <a:pt x="14288" y="14288"/>
                </a:lnTo>
                <a:lnTo>
                  <a:pt x="7144" y="28575"/>
                </a:lnTo>
                <a:lnTo>
                  <a:pt x="7144" y="42863"/>
                </a:lnTo>
                <a:lnTo>
                  <a:pt x="7144" y="64294"/>
                </a:lnTo>
                <a:lnTo>
                  <a:pt x="7144" y="85725"/>
                </a:lnTo>
                <a:lnTo>
                  <a:pt x="0" y="121444"/>
                </a:lnTo>
                <a:lnTo>
                  <a:pt x="0" y="150019"/>
                </a:lnTo>
                <a:lnTo>
                  <a:pt x="0" y="178594"/>
                </a:lnTo>
                <a:lnTo>
                  <a:pt x="0" y="207169"/>
                </a:lnTo>
                <a:lnTo>
                  <a:pt x="0" y="221457"/>
                </a:lnTo>
                <a:lnTo>
                  <a:pt x="0" y="221457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272088" y="428625"/>
            <a:ext cx="207170" cy="64295"/>
          </a:xfrm>
          <a:custGeom>
            <a:avLst/>
            <a:gdLst/>
            <a:ahLst/>
            <a:cxnLst/>
            <a:rect l="0" t="0" r="0" b="0"/>
            <a:pathLst>
              <a:path w="207170" h="64295">
                <a:moveTo>
                  <a:pt x="7144" y="42862"/>
                </a:moveTo>
                <a:lnTo>
                  <a:pt x="0" y="50006"/>
                </a:lnTo>
                <a:lnTo>
                  <a:pt x="0" y="57150"/>
                </a:lnTo>
                <a:lnTo>
                  <a:pt x="0" y="64294"/>
                </a:lnTo>
                <a:lnTo>
                  <a:pt x="14288" y="64294"/>
                </a:lnTo>
                <a:lnTo>
                  <a:pt x="28575" y="64294"/>
                </a:lnTo>
                <a:lnTo>
                  <a:pt x="57150" y="57150"/>
                </a:lnTo>
                <a:lnTo>
                  <a:pt x="92869" y="42862"/>
                </a:lnTo>
                <a:lnTo>
                  <a:pt x="128588" y="28575"/>
                </a:lnTo>
                <a:lnTo>
                  <a:pt x="164307" y="21431"/>
                </a:lnTo>
                <a:lnTo>
                  <a:pt x="192882" y="14287"/>
                </a:lnTo>
                <a:lnTo>
                  <a:pt x="207169" y="0"/>
                </a:lnTo>
                <a:lnTo>
                  <a:pt x="2071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264945" y="514350"/>
            <a:ext cx="242888" cy="35720"/>
          </a:xfrm>
          <a:custGeom>
            <a:avLst/>
            <a:gdLst/>
            <a:ahLst/>
            <a:cxnLst/>
            <a:rect l="0" t="0" r="0" b="0"/>
            <a:pathLst>
              <a:path w="242888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21431" y="28575"/>
                </a:lnTo>
                <a:lnTo>
                  <a:pt x="42862" y="21431"/>
                </a:lnTo>
                <a:lnTo>
                  <a:pt x="85725" y="14287"/>
                </a:lnTo>
                <a:lnTo>
                  <a:pt x="128587" y="7144"/>
                </a:lnTo>
                <a:lnTo>
                  <a:pt x="164306" y="0"/>
                </a:lnTo>
                <a:lnTo>
                  <a:pt x="200025" y="0"/>
                </a:lnTo>
                <a:lnTo>
                  <a:pt x="228600" y="0"/>
                </a:lnTo>
                <a:lnTo>
                  <a:pt x="242887" y="7144"/>
                </a:lnTo>
                <a:lnTo>
                  <a:pt x="24288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536407" y="450056"/>
            <a:ext cx="57151" cy="107157"/>
          </a:xfrm>
          <a:custGeom>
            <a:avLst/>
            <a:gdLst/>
            <a:ahLst/>
            <a:cxnLst/>
            <a:rect l="0" t="0" r="0" b="0"/>
            <a:pathLst>
              <a:path w="57151" h="107157">
                <a:moveTo>
                  <a:pt x="57150" y="0"/>
                </a:moveTo>
                <a:lnTo>
                  <a:pt x="50006" y="7144"/>
                </a:lnTo>
                <a:lnTo>
                  <a:pt x="50006" y="14288"/>
                </a:lnTo>
                <a:lnTo>
                  <a:pt x="42863" y="28575"/>
                </a:lnTo>
                <a:lnTo>
                  <a:pt x="28575" y="35719"/>
                </a:lnTo>
                <a:lnTo>
                  <a:pt x="21431" y="57150"/>
                </a:lnTo>
                <a:lnTo>
                  <a:pt x="14288" y="78581"/>
                </a:lnTo>
                <a:lnTo>
                  <a:pt x="7144" y="92869"/>
                </a:lnTo>
                <a:lnTo>
                  <a:pt x="0" y="100013"/>
                </a:lnTo>
                <a:lnTo>
                  <a:pt x="0" y="107156"/>
                </a:lnTo>
                <a:lnTo>
                  <a:pt x="0" y="107156"/>
                </a:lnTo>
                <a:lnTo>
                  <a:pt x="7144" y="107156"/>
                </a:lnTo>
                <a:lnTo>
                  <a:pt x="714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543551" y="378619"/>
            <a:ext cx="35720" cy="35719"/>
          </a:xfrm>
          <a:custGeom>
            <a:avLst/>
            <a:gdLst/>
            <a:ahLst/>
            <a:cxnLst/>
            <a:rect l="0" t="0" r="0" b="0"/>
            <a:pathLst>
              <a:path w="35720" h="35719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7144" y="7143"/>
                </a:lnTo>
                <a:lnTo>
                  <a:pt x="14287" y="14287"/>
                </a:lnTo>
                <a:lnTo>
                  <a:pt x="21431" y="21431"/>
                </a:lnTo>
                <a:lnTo>
                  <a:pt x="28575" y="28575"/>
                </a:lnTo>
                <a:lnTo>
                  <a:pt x="35719" y="35718"/>
                </a:lnTo>
                <a:lnTo>
                  <a:pt x="3571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579270" y="457200"/>
            <a:ext cx="121444" cy="150020"/>
          </a:xfrm>
          <a:custGeom>
            <a:avLst/>
            <a:gdLst/>
            <a:ahLst/>
            <a:cxnLst/>
            <a:rect l="0" t="0" r="0" b="0"/>
            <a:pathLst>
              <a:path w="121444" h="150020">
                <a:moveTo>
                  <a:pt x="50006" y="0"/>
                </a:moveTo>
                <a:lnTo>
                  <a:pt x="42862" y="0"/>
                </a:lnTo>
                <a:lnTo>
                  <a:pt x="42862" y="7144"/>
                </a:lnTo>
                <a:lnTo>
                  <a:pt x="35718" y="14287"/>
                </a:lnTo>
                <a:lnTo>
                  <a:pt x="28575" y="28575"/>
                </a:lnTo>
                <a:lnTo>
                  <a:pt x="28575" y="50006"/>
                </a:lnTo>
                <a:lnTo>
                  <a:pt x="14287" y="78581"/>
                </a:lnTo>
                <a:lnTo>
                  <a:pt x="7143" y="100012"/>
                </a:lnTo>
                <a:lnTo>
                  <a:pt x="7143" y="114300"/>
                </a:lnTo>
                <a:lnTo>
                  <a:pt x="0" y="128587"/>
                </a:lnTo>
                <a:lnTo>
                  <a:pt x="7143" y="135731"/>
                </a:lnTo>
                <a:lnTo>
                  <a:pt x="14287" y="135731"/>
                </a:lnTo>
                <a:lnTo>
                  <a:pt x="21431" y="121444"/>
                </a:lnTo>
                <a:lnTo>
                  <a:pt x="35718" y="100012"/>
                </a:lnTo>
                <a:lnTo>
                  <a:pt x="57150" y="71437"/>
                </a:lnTo>
                <a:lnTo>
                  <a:pt x="78581" y="42862"/>
                </a:lnTo>
                <a:lnTo>
                  <a:pt x="92868" y="21431"/>
                </a:lnTo>
                <a:lnTo>
                  <a:pt x="100012" y="7144"/>
                </a:lnTo>
                <a:lnTo>
                  <a:pt x="107156" y="7144"/>
                </a:lnTo>
                <a:lnTo>
                  <a:pt x="100012" y="14287"/>
                </a:lnTo>
                <a:lnTo>
                  <a:pt x="92868" y="28575"/>
                </a:lnTo>
                <a:lnTo>
                  <a:pt x="85725" y="57150"/>
                </a:lnTo>
                <a:lnTo>
                  <a:pt x="71437" y="85725"/>
                </a:lnTo>
                <a:lnTo>
                  <a:pt x="71437" y="114300"/>
                </a:lnTo>
                <a:lnTo>
                  <a:pt x="64293" y="128587"/>
                </a:lnTo>
                <a:lnTo>
                  <a:pt x="64293" y="142875"/>
                </a:lnTo>
                <a:lnTo>
                  <a:pt x="78581" y="150019"/>
                </a:lnTo>
                <a:lnTo>
                  <a:pt x="92868" y="142875"/>
                </a:lnTo>
                <a:lnTo>
                  <a:pt x="107156" y="135731"/>
                </a:lnTo>
                <a:lnTo>
                  <a:pt x="121443" y="107156"/>
                </a:lnTo>
                <a:lnTo>
                  <a:pt x="12144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715001" y="457200"/>
            <a:ext cx="142876" cy="128588"/>
          </a:xfrm>
          <a:custGeom>
            <a:avLst/>
            <a:gdLst/>
            <a:ahLst/>
            <a:cxnLst/>
            <a:rect l="0" t="0" r="0" b="0"/>
            <a:pathLst>
              <a:path w="142876" h="128588">
                <a:moveTo>
                  <a:pt x="100012" y="14287"/>
                </a:moveTo>
                <a:lnTo>
                  <a:pt x="100012" y="7144"/>
                </a:lnTo>
                <a:lnTo>
                  <a:pt x="92869" y="7144"/>
                </a:lnTo>
                <a:lnTo>
                  <a:pt x="85725" y="0"/>
                </a:lnTo>
                <a:lnTo>
                  <a:pt x="71437" y="7144"/>
                </a:lnTo>
                <a:lnTo>
                  <a:pt x="57150" y="21431"/>
                </a:lnTo>
                <a:lnTo>
                  <a:pt x="35719" y="35719"/>
                </a:lnTo>
                <a:lnTo>
                  <a:pt x="21431" y="64294"/>
                </a:lnTo>
                <a:lnTo>
                  <a:pt x="7144" y="85725"/>
                </a:lnTo>
                <a:lnTo>
                  <a:pt x="0" y="107156"/>
                </a:lnTo>
                <a:lnTo>
                  <a:pt x="0" y="121444"/>
                </a:lnTo>
                <a:lnTo>
                  <a:pt x="7144" y="128587"/>
                </a:lnTo>
                <a:lnTo>
                  <a:pt x="28575" y="128587"/>
                </a:lnTo>
                <a:lnTo>
                  <a:pt x="50006" y="121444"/>
                </a:lnTo>
                <a:lnTo>
                  <a:pt x="78581" y="107156"/>
                </a:lnTo>
                <a:lnTo>
                  <a:pt x="100012" y="85725"/>
                </a:lnTo>
                <a:lnTo>
                  <a:pt x="128587" y="57150"/>
                </a:lnTo>
                <a:lnTo>
                  <a:pt x="142875" y="21431"/>
                </a:lnTo>
                <a:lnTo>
                  <a:pt x="14287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829301" y="350044"/>
            <a:ext cx="35720" cy="250032"/>
          </a:xfrm>
          <a:custGeom>
            <a:avLst/>
            <a:gdLst/>
            <a:ahLst/>
            <a:cxnLst/>
            <a:rect l="0" t="0" r="0" b="0"/>
            <a:pathLst>
              <a:path w="35720" h="250032">
                <a:moveTo>
                  <a:pt x="35719" y="0"/>
                </a:moveTo>
                <a:lnTo>
                  <a:pt x="35719" y="7143"/>
                </a:lnTo>
                <a:lnTo>
                  <a:pt x="28575" y="14287"/>
                </a:lnTo>
                <a:lnTo>
                  <a:pt x="21431" y="35718"/>
                </a:lnTo>
                <a:lnTo>
                  <a:pt x="14287" y="57150"/>
                </a:lnTo>
                <a:lnTo>
                  <a:pt x="7144" y="92868"/>
                </a:lnTo>
                <a:lnTo>
                  <a:pt x="7144" y="128587"/>
                </a:lnTo>
                <a:lnTo>
                  <a:pt x="0" y="164306"/>
                </a:lnTo>
                <a:lnTo>
                  <a:pt x="0" y="200025"/>
                </a:lnTo>
                <a:lnTo>
                  <a:pt x="0" y="221456"/>
                </a:lnTo>
                <a:lnTo>
                  <a:pt x="0" y="242887"/>
                </a:lnTo>
                <a:lnTo>
                  <a:pt x="7144" y="250031"/>
                </a:lnTo>
                <a:lnTo>
                  <a:pt x="14287" y="242887"/>
                </a:lnTo>
                <a:lnTo>
                  <a:pt x="28575" y="228600"/>
                </a:lnTo>
                <a:lnTo>
                  <a:pt x="28575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865020" y="521494"/>
            <a:ext cx="100013" cy="78582"/>
          </a:xfrm>
          <a:custGeom>
            <a:avLst/>
            <a:gdLst/>
            <a:ahLst/>
            <a:cxnLst/>
            <a:rect l="0" t="0" r="0" b="0"/>
            <a:pathLst>
              <a:path w="100013" h="78582">
                <a:moveTo>
                  <a:pt x="28575" y="7143"/>
                </a:moveTo>
                <a:lnTo>
                  <a:pt x="21431" y="14287"/>
                </a:lnTo>
                <a:lnTo>
                  <a:pt x="14287" y="21431"/>
                </a:lnTo>
                <a:lnTo>
                  <a:pt x="7143" y="35718"/>
                </a:lnTo>
                <a:lnTo>
                  <a:pt x="0" y="50006"/>
                </a:lnTo>
                <a:lnTo>
                  <a:pt x="0" y="57150"/>
                </a:lnTo>
                <a:lnTo>
                  <a:pt x="7143" y="71437"/>
                </a:lnTo>
                <a:lnTo>
                  <a:pt x="14287" y="71437"/>
                </a:lnTo>
                <a:lnTo>
                  <a:pt x="28575" y="64293"/>
                </a:lnTo>
                <a:lnTo>
                  <a:pt x="42862" y="57150"/>
                </a:lnTo>
                <a:lnTo>
                  <a:pt x="57150" y="42862"/>
                </a:lnTo>
                <a:lnTo>
                  <a:pt x="71437" y="28575"/>
                </a:lnTo>
                <a:lnTo>
                  <a:pt x="85725" y="14287"/>
                </a:lnTo>
                <a:lnTo>
                  <a:pt x="92868" y="7143"/>
                </a:lnTo>
                <a:lnTo>
                  <a:pt x="92868" y="0"/>
                </a:lnTo>
                <a:lnTo>
                  <a:pt x="92868" y="7143"/>
                </a:lnTo>
                <a:lnTo>
                  <a:pt x="85725" y="14287"/>
                </a:lnTo>
                <a:lnTo>
                  <a:pt x="78581" y="28575"/>
                </a:lnTo>
                <a:lnTo>
                  <a:pt x="71437" y="42862"/>
                </a:lnTo>
                <a:lnTo>
                  <a:pt x="71437" y="57150"/>
                </a:lnTo>
                <a:lnTo>
                  <a:pt x="71437" y="71437"/>
                </a:lnTo>
                <a:lnTo>
                  <a:pt x="78581" y="78581"/>
                </a:lnTo>
                <a:lnTo>
                  <a:pt x="92868" y="78581"/>
                </a:lnTo>
                <a:lnTo>
                  <a:pt x="100012" y="64293"/>
                </a:lnTo>
                <a:lnTo>
                  <a:pt x="100012" y="642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965032" y="407194"/>
            <a:ext cx="142876" cy="200026"/>
          </a:xfrm>
          <a:custGeom>
            <a:avLst/>
            <a:gdLst/>
            <a:ahLst/>
            <a:cxnLst/>
            <a:rect l="0" t="0" r="0" b="0"/>
            <a:pathLst>
              <a:path w="142876" h="200026">
                <a:moveTo>
                  <a:pt x="100013" y="64293"/>
                </a:moveTo>
                <a:lnTo>
                  <a:pt x="100013" y="64293"/>
                </a:lnTo>
                <a:lnTo>
                  <a:pt x="92869" y="71437"/>
                </a:lnTo>
                <a:lnTo>
                  <a:pt x="78581" y="71437"/>
                </a:lnTo>
                <a:lnTo>
                  <a:pt x="64294" y="85725"/>
                </a:lnTo>
                <a:lnTo>
                  <a:pt x="42863" y="107156"/>
                </a:lnTo>
                <a:lnTo>
                  <a:pt x="28575" y="128587"/>
                </a:lnTo>
                <a:lnTo>
                  <a:pt x="7144" y="150018"/>
                </a:lnTo>
                <a:lnTo>
                  <a:pt x="0" y="171450"/>
                </a:lnTo>
                <a:lnTo>
                  <a:pt x="0" y="192881"/>
                </a:lnTo>
                <a:lnTo>
                  <a:pt x="0" y="200025"/>
                </a:lnTo>
                <a:lnTo>
                  <a:pt x="7144" y="200025"/>
                </a:lnTo>
                <a:lnTo>
                  <a:pt x="21431" y="192881"/>
                </a:lnTo>
                <a:lnTo>
                  <a:pt x="35719" y="185737"/>
                </a:lnTo>
                <a:lnTo>
                  <a:pt x="57150" y="164306"/>
                </a:lnTo>
                <a:lnTo>
                  <a:pt x="78581" y="142875"/>
                </a:lnTo>
                <a:lnTo>
                  <a:pt x="92869" y="121443"/>
                </a:lnTo>
                <a:lnTo>
                  <a:pt x="114300" y="92868"/>
                </a:lnTo>
                <a:lnTo>
                  <a:pt x="128588" y="57150"/>
                </a:lnTo>
                <a:lnTo>
                  <a:pt x="142875" y="28575"/>
                </a:lnTo>
                <a:lnTo>
                  <a:pt x="142875" y="14287"/>
                </a:lnTo>
                <a:lnTo>
                  <a:pt x="142875" y="0"/>
                </a:lnTo>
                <a:lnTo>
                  <a:pt x="128588" y="7143"/>
                </a:lnTo>
                <a:lnTo>
                  <a:pt x="114300" y="21431"/>
                </a:lnTo>
                <a:lnTo>
                  <a:pt x="100013" y="42862"/>
                </a:lnTo>
                <a:lnTo>
                  <a:pt x="78581" y="64293"/>
                </a:lnTo>
                <a:lnTo>
                  <a:pt x="64294" y="92868"/>
                </a:lnTo>
                <a:lnTo>
                  <a:pt x="57150" y="114300"/>
                </a:lnTo>
                <a:lnTo>
                  <a:pt x="50006" y="128587"/>
                </a:lnTo>
                <a:lnTo>
                  <a:pt x="57150" y="142875"/>
                </a:lnTo>
                <a:lnTo>
                  <a:pt x="71438" y="157162"/>
                </a:lnTo>
                <a:lnTo>
                  <a:pt x="85725" y="150018"/>
                </a:lnTo>
                <a:lnTo>
                  <a:pt x="100013" y="150018"/>
                </a:lnTo>
                <a:lnTo>
                  <a:pt x="121444" y="135731"/>
                </a:lnTo>
                <a:lnTo>
                  <a:pt x="135731" y="121443"/>
                </a:lnTo>
                <a:lnTo>
                  <a:pt x="142875" y="114300"/>
                </a:lnTo>
                <a:lnTo>
                  <a:pt x="142875" y="107156"/>
                </a:lnTo>
                <a:lnTo>
                  <a:pt x="135731" y="107156"/>
                </a:lnTo>
                <a:lnTo>
                  <a:pt x="121444" y="114300"/>
                </a:lnTo>
                <a:lnTo>
                  <a:pt x="107156" y="128587"/>
                </a:lnTo>
                <a:lnTo>
                  <a:pt x="100013" y="142875"/>
                </a:lnTo>
                <a:lnTo>
                  <a:pt x="100013" y="150018"/>
                </a:lnTo>
                <a:lnTo>
                  <a:pt x="107156" y="157162"/>
                </a:lnTo>
                <a:lnTo>
                  <a:pt x="114300" y="157162"/>
                </a:lnTo>
                <a:lnTo>
                  <a:pt x="114300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779420" y="221456"/>
            <a:ext cx="35719" cy="200026"/>
          </a:xfrm>
          <a:custGeom>
            <a:avLst/>
            <a:gdLst/>
            <a:ahLst/>
            <a:cxnLst/>
            <a:rect l="0" t="0" r="0" b="0"/>
            <a:pathLst>
              <a:path w="35719" h="200026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14287" y="14288"/>
                </a:lnTo>
                <a:lnTo>
                  <a:pt x="14287" y="35719"/>
                </a:lnTo>
                <a:lnTo>
                  <a:pt x="7143" y="57150"/>
                </a:lnTo>
                <a:lnTo>
                  <a:pt x="0" y="92869"/>
                </a:lnTo>
                <a:lnTo>
                  <a:pt x="0" y="121444"/>
                </a:lnTo>
                <a:lnTo>
                  <a:pt x="0" y="150019"/>
                </a:lnTo>
                <a:lnTo>
                  <a:pt x="7143" y="178594"/>
                </a:lnTo>
                <a:lnTo>
                  <a:pt x="14287" y="192881"/>
                </a:lnTo>
                <a:lnTo>
                  <a:pt x="28575" y="200025"/>
                </a:lnTo>
                <a:lnTo>
                  <a:pt x="35718" y="192881"/>
                </a:lnTo>
                <a:lnTo>
                  <a:pt x="35718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672263" y="492919"/>
            <a:ext cx="150020" cy="242888"/>
          </a:xfrm>
          <a:custGeom>
            <a:avLst/>
            <a:gdLst/>
            <a:ahLst/>
            <a:cxnLst/>
            <a:rect l="0" t="0" r="0" b="0"/>
            <a:pathLst>
              <a:path w="150020" h="242888">
                <a:moveTo>
                  <a:pt x="114300" y="85725"/>
                </a:moveTo>
                <a:lnTo>
                  <a:pt x="114300" y="85725"/>
                </a:lnTo>
                <a:lnTo>
                  <a:pt x="114300" y="85725"/>
                </a:lnTo>
                <a:lnTo>
                  <a:pt x="114300" y="85725"/>
                </a:lnTo>
                <a:lnTo>
                  <a:pt x="114300" y="85725"/>
                </a:lnTo>
                <a:lnTo>
                  <a:pt x="114300" y="85725"/>
                </a:lnTo>
                <a:lnTo>
                  <a:pt x="114300" y="78581"/>
                </a:lnTo>
                <a:lnTo>
                  <a:pt x="114300" y="78581"/>
                </a:lnTo>
                <a:lnTo>
                  <a:pt x="107157" y="71437"/>
                </a:lnTo>
                <a:lnTo>
                  <a:pt x="100013" y="71437"/>
                </a:lnTo>
                <a:lnTo>
                  <a:pt x="85725" y="78581"/>
                </a:lnTo>
                <a:lnTo>
                  <a:pt x="71438" y="85725"/>
                </a:lnTo>
                <a:lnTo>
                  <a:pt x="50007" y="107156"/>
                </a:lnTo>
                <a:lnTo>
                  <a:pt x="35719" y="128587"/>
                </a:lnTo>
                <a:lnTo>
                  <a:pt x="14288" y="164306"/>
                </a:lnTo>
                <a:lnTo>
                  <a:pt x="7144" y="185737"/>
                </a:lnTo>
                <a:lnTo>
                  <a:pt x="0" y="207168"/>
                </a:lnTo>
                <a:lnTo>
                  <a:pt x="0" y="221456"/>
                </a:lnTo>
                <a:lnTo>
                  <a:pt x="7144" y="228600"/>
                </a:lnTo>
                <a:lnTo>
                  <a:pt x="21432" y="221456"/>
                </a:lnTo>
                <a:lnTo>
                  <a:pt x="42863" y="200025"/>
                </a:lnTo>
                <a:lnTo>
                  <a:pt x="64294" y="178593"/>
                </a:lnTo>
                <a:lnTo>
                  <a:pt x="85725" y="150018"/>
                </a:lnTo>
                <a:lnTo>
                  <a:pt x="100013" y="114300"/>
                </a:lnTo>
                <a:lnTo>
                  <a:pt x="114300" y="78581"/>
                </a:lnTo>
                <a:lnTo>
                  <a:pt x="128588" y="50006"/>
                </a:lnTo>
                <a:lnTo>
                  <a:pt x="135732" y="21431"/>
                </a:lnTo>
                <a:lnTo>
                  <a:pt x="142875" y="7143"/>
                </a:lnTo>
                <a:lnTo>
                  <a:pt x="142875" y="0"/>
                </a:lnTo>
                <a:lnTo>
                  <a:pt x="135732" y="7143"/>
                </a:lnTo>
                <a:lnTo>
                  <a:pt x="121444" y="35718"/>
                </a:lnTo>
                <a:lnTo>
                  <a:pt x="107157" y="71437"/>
                </a:lnTo>
                <a:lnTo>
                  <a:pt x="92869" y="114300"/>
                </a:lnTo>
                <a:lnTo>
                  <a:pt x="85725" y="157162"/>
                </a:lnTo>
                <a:lnTo>
                  <a:pt x="85725" y="192881"/>
                </a:lnTo>
                <a:lnTo>
                  <a:pt x="92869" y="221456"/>
                </a:lnTo>
                <a:lnTo>
                  <a:pt x="107157" y="235743"/>
                </a:lnTo>
                <a:lnTo>
                  <a:pt x="121444" y="242887"/>
                </a:lnTo>
                <a:lnTo>
                  <a:pt x="135732" y="228600"/>
                </a:lnTo>
                <a:lnTo>
                  <a:pt x="150019" y="207168"/>
                </a:lnTo>
                <a:lnTo>
                  <a:pt x="150019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822282" y="557212"/>
            <a:ext cx="150020" cy="164308"/>
          </a:xfrm>
          <a:custGeom>
            <a:avLst/>
            <a:gdLst/>
            <a:ahLst/>
            <a:cxnLst/>
            <a:rect l="0" t="0" r="0" b="0"/>
            <a:pathLst>
              <a:path w="150020" h="164308">
                <a:moveTo>
                  <a:pt x="14288" y="92869"/>
                </a:moveTo>
                <a:lnTo>
                  <a:pt x="14288" y="100013"/>
                </a:lnTo>
                <a:lnTo>
                  <a:pt x="7144" y="107157"/>
                </a:lnTo>
                <a:lnTo>
                  <a:pt x="0" y="107157"/>
                </a:lnTo>
                <a:lnTo>
                  <a:pt x="7144" y="107157"/>
                </a:lnTo>
                <a:lnTo>
                  <a:pt x="21431" y="107157"/>
                </a:lnTo>
                <a:lnTo>
                  <a:pt x="35719" y="100013"/>
                </a:lnTo>
                <a:lnTo>
                  <a:pt x="57150" y="85725"/>
                </a:lnTo>
                <a:lnTo>
                  <a:pt x="78581" y="71438"/>
                </a:lnTo>
                <a:lnTo>
                  <a:pt x="100013" y="50007"/>
                </a:lnTo>
                <a:lnTo>
                  <a:pt x="121444" y="28575"/>
                </a:lnTo>
                <a:lnTo>
                  <a:pt x="128588" y="14288"/>
                </a:lnTo>
                <a:lnTo>
                  <a:pt x="128588" y="0"/>
                </a:lnTo>
                <a:lnTo>
                  <a:pt x="121444" y="0"/>
                </a:lnTo>
                <a:lnTo>
                  <a:pt x="100013" y="7144"/>
                </a:lnTo>
                <a:lnTo>
                  <a:pt x="71438" y="28575"/>
                </a:lnTo>
                <a:lnTo>
                  <a:pt x="50006" y="57150"/>
                </a:lnTo>
                <a:lnTo>
                  <a:pt x="21431" y="85725"/>
                </a:lnTo>
                <a:lnTo>
                  <a:pt x="7144" y="114300"/>
                </a:lnTo>
                <a:lnTo>
                  <a:pt x="0" y="135732"/>
                </a:lnTo>
                <a:lnTo>
                  <a:pt x="7144" y="157163"/>
                </a:lnTo>
                <a:lnTo>
                  <a:pt x="28575" y="164307"/>
                </a:lnTo>
                <a:lnTo>
                  <a:pt x="50006" y="164307"/>
                </a:lnTo>
                <a:lnTo>
                  <a:pt x="78581" y="157163"/>
                </a:lnTo>
                <a:lnTo>
                  <a:pt x="114300" y="135732"/>
                </a:lnTo>
                <a:lnTo>
                  <a:pt x="150019" y="114300"/>
                </a:lnTo>
                <a:lnTo>
                  <a:pt x="150019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972301" y="428625"/>
            <a:ext cx="150020" cy="264320"/>
          </a:xfrm>
          <a:custGeom>
            <a:avLst/>
            <a:gdLst/>
            <a:ahLst/>
            <a:cxnLst/>
            <a:rect l="0" t="0" r="0" b="0"/>
            <a:pathLst>
              <a:path w="150020" h="264320">
                <a:moveTo>
                  <a:pt x="150019" y="0"/>
                </a:moveTo>
                <a:lnTo>
                  <a:pt x="142875" y="0"/>
                </a:lnTo>
                <a:lnTo>
                  <a:pt x="135731" y="7144"/>
                </a:lnTo>
                <a:lnTo>
                  <a:pt x="121444" y="14287"/>
                </a:lnTo>
                <a:lnTo>
                  <a:pt x="100012" y="35719"/>
                </a:lnTo>
                <a:lnTo>
                  <a:pt x="85725" y="57150"/>
                </a:lnTo>
                <a:lnTo>
                  <a:pt x="71437" y="92869"/>
                </a:lnTo>
                <a:lnTo>
                  <a:pt x="57150" y="128587"/>
                </a:lnTo>
                <a:lnTo>
                  <a:pt x="50006" y="164306"/>
                </a:lnTo>
                <a:lnTo>
                  <a:pt x="50006" y="200025"/>
                </a:lnTo>
                <a:lnTo>
                  <a:pt x="42862" y="221456"/>
                </a:lnTo>
                <a:lnTo>
                  <a:pt x="42862" y="242887"/>
                </a:lnTo>
                <a:lnTo>
                  <a:pt x="42862" y="257175"/>
                </a:lnTo>
                <a:lnTo>
                  <a:pt x="35719" y="264319"/>
                </a:lnTo>
                <a:lnTo>
                  <a:pt x="21431" y="264319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893720" y="550069"/>
            <a:ext cx="228601" cy="42863"/>
          </a:xfrm>
          <a:custGeom>
            <a:avLst/>
            <a:gdLst/>
            <a:ahLst/>
            <a:cxnLst/>
            <a:rect l="0" t="0" r="0" b="0"/>
            <a:pathLst>
              <a:path w="228601" h="42863">
                <a:moveTo>
                  <a:pt x="0" y="42862"/>
                </a:moveTo>
                <a:lnTo>
                  <a:pt x="0" y="35718"/>
                </a:lnTo>
                <a:lnTo>
                  <a:pt x="7143" y="28575"/>
                </a:lnTo>
                <a:lnTo>
                  <a:pt x="21431" y="21431"/>
                </a:lnTo>
                <a:lnTo>
                  <a:pt x="42862" y="14287"/>
                </a:lnTo>
                <a:lnTo>
                  <a:pt x="71437" y="7143"/>
                </a:lnTo>
                <a:lnTo>
                  <a:pt x="107156" y="0"/>
                </a:lnTo>
                <a:lnTo>
                  <a:pt x="142875" y="0"/>
                </a:lnTo>
                <a:lnTo>
                  <a:pt x="178593" y="0"/>
                </a:lnTo>
                <a:lnTo>
                  <a:pt x="207168" y="7143"/>
                </a:lnTo>
                <a:lnTo>
                  <a:pt x="221456" y="14287"/>
                </a:lnTo>
                <a:lnTo>
                  <a:pt x="228600" y="21431"/>
                </a:lnTo>
                <a:lnTo>
                  <a:pt x="228600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093745" y="571500"/>
            <a:ext cx="42863" cy="107157"/>
          </a:xfrm>
          <a:custGeom>
            <a:avLst/>
            <a:gdLst/>
            <a:ahLst/>
            <a:cxnLst/>
            <a:rect l="0" t="0" r="0" b="0"/>
            <a:pathLst>
              <a:path w="42863" h="107157">
                <a:moveTo>
                  <a:pt x="42862" y="0"/>
                </a:moveTo>
                <a:lnTo>
                  <a:pt x="35718" y="7144"/>
                </a:lnTo>
                <a:lnTo>
                  <a:pt x="35718" y="14287"/>
                </a:lnTo>
                <a:lnTo>
                  <a:pt x="28575" y="28575"/>
                </a:lnTo>
                <a:lnTo>
                  <a:pt x="21431" y="50006"/>
                </a:lnTo>
                <a:lnTo>
                  <a:pt x="14287" y="64294"/>
                </a:lnTo>
                <a:lnTo>
                  <a:pt x="7143" y="85725"/>
                </a:lnTo>
                <a:lnTo>
                  <a:pt x="0" y="100012"/>
                </a:lnTo>
                <a:lnTo>
                  <a:pt x="0" y="107156"/>
                </a:lnTo>
                <a:lnTo>
                  <a:pt x="7143" y="107156"/>
                </a:lnTo>
                <a:lnTo>
                  <a:pt x="14287" y="100012"/>
                </a:lnTo>
                <a:lnTo>
                  <a:pt x="21431" y="85725"/>
                </a:lnTo>
                <a:lnTo>
                  <a:pt x="21431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143751" y="471487"/>
            <a:ext cx="42863" cy="57151"/>
          </a:xfrm>
          <a:custGeom>
            <a:avLst/>
            <a:gdLst/>
            <a:ahLst/>
            <a:cxnLst/>
            <a:rect l="0" t="0" r="0" b="0"/>
            <a:pathLst>
              <a:path w="42863" h="57151">
                <a:moveTo>
                  <a:pt x="14287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14288"/>
                </a:lnTo>
                <a:lnTo>
                  <a:pt x="14287" y="21432"/>
                </a:lnTo>
                <a:lnTo>
                  <a:pt x="21431" y="28575"/>
                </a:lnTo>
                <a:lnTo>
                  <a:pt x="28575" y="42863"/>
                </a:lnTo>
                <a:lnTo>
                  <a:pt x="42862" y="57150"/>
                </a:lnTo>
                <a:lnTo>
                  <a:pt x="42862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200901" y="578644"/>
            <a:ext cx="92870" cy="114301"/>
          </a:xfrm>
          <a:custGeom>
            <a:avLst/>
            <a:gdLst/>
            <a:ahLst/>
            <a:cxnLst/>
            <a:rect l="0" t="0" r="0" b="0"/>
            <a:pathLst>
              <a:path w="92870" h="114301">
                <a:moveTo>
                  <a:pt x="42862" y="0"/>
                </a:moveTo>
                <a:lnTo>
                  <a:pt x="42862" y="0"/>
                </a:lnTo>
                <a:lnTo>
                  <a:pt x="35719" y="0"/>
                </a:lnTo>
                <a:lnTo>
                  <a:pt x="28575" y="0"/>
                </a:lnTo>
                <a:lnTo>
                  <a:pt x="21431" y="7143"/>
                </a:lnTo>
                <a:lnTo>
                  <a:pt x="14287" y="21431"/>
                </a:lnTo>
                <a:lnTo>
                  <a:pt x="14287" y="42862"/>
                </a:lnTo>
                <a:lnTo>
                  <a:pt x="7144" y="64293"/>
                </a:lnTo>
                <a:lnTo>
                  <a:pt x="0" y="78581"/>
                </a:lnTo>
                <a:lnTo>
                  <a:pt x="0" y="100012"/>
                </a:lnTo>
                <a:lnTo>
                  <a:pt x="0" y="107156"/>
                </a:lnTo>
                <a:lnTo>
                  <a:pt x="0" y="114300"/>
                </a:lnTo>
                <a:lnTo>
                  <a:pt x="7144" y="114300"/>
                </a:lnTo>
                <a:lnTo>
                  <a:pt x="14287" y="107156"/>
                </a:lnTo>
                <a:lnTo>
                  <a:pt x="28575" y="85725"/>
                </a:lnTo>
                <a:lnTo>
                  <a:pt x="35719" y="64293"/>
                </a:lnTo>
                <a:lnTo>
                  <a:pt x="50006" y="42862"/>
                </a:lnTo>
                <a:lnTo>
                  <a:pt x="64294" y="21431"/>
                </a:lnTo>
                <a:lnTo>
                  <a:pt x="71437" y="7143"/>
                </a:lnTo>
                <a:lnTo>
                  <a:pt x="71437" y="7143"/>
                </a:lnTo>
                <a:lnTo>
                  <a:pt x="71437" y="14287"/>
                </a:lnTo>
                <a:lnTo>
                  <a:pt x="71437" y="28575"/>
                </a:lnTo>
                <a:lnTo>
                  <a:pt x="64294" y="42862"/>
                </a:lnTo>
                <a:lnTo>
                  <a:pt x="64294" y="64293"/>
                </a:lnTo>
                <a:lnTo>
                  <a:pt x="64294" y="78581"/>
                </a:lnTo>
                <a:lnTo>
                  <a:pt x="71437" y="92868"/>
                </a:lnTo>
                <a:lnTo>
                  <a:pt x="78581" y="100012"/>
                </a:lnTo>
                <a:lnTo>
                  <a:pt x="92869" y="100012"/>
                </a:lnTo>
                <a:lnTo>
                  <a:pt x="92869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308057" y="578644"/>
            <a:ext cx="85726" cy="114301"/>
          </a:xfrm>
          <a:custGeom>
            <a:avLst/>
            <a:gdLst/>
            <a:ahLst/>
            <a:cxnLst/>
            <a:rect l="0" t="0" r="0" b="0"/>
            <a:pathLst>
              <a:path w="85726" h="114301">
                <a:moveTo>
                  <a:pt x="14288" y="50006"/>
                </a:moveTo>
                <a:lnTo>
                  <a:pt x="7144" y="57150"/>
                </a:lnTo>
                <a:lnTo>
                  <a:pt x="7144" y="57150"/>
                </a:lnTo>
                <a:lnTo>
                  <a:pt x="0" y="57150"/>
                </a:lnTo>
                <a:lnTo>
                  <a:pt x="0" y="64293"/>
                </a:lnTo>
                <a:lnTo>
                  <a:pt x="7144" y="64293"/>
                </a:lnTo>
                <a:lnTo>
                  <a:pt x="14288" y="64293"/>
                </a:lnTo>
                <a:lnTo>
                  <a:pt x="28575" y="57150"/>
                </a:lnTo>
                <a:lnTo>
                  <a:pt x="50006" y="42862"/>
                </a:lnTo>
                <a:lnTo>
                  <a:pt x="71438" y="35718"/>
                </a:lnTo>
                <a:lnTo>
                  <a:pt x="78581" y="21431"/>
                </a:lnTo>
                <a:lnTo>
                  <a:pt x="85725" y="7143"/>
                </a:lnTo>
                <a:lnTo>
                  <a:pt x="85725" y="0"/>
                </a:lnTo>
                <a:lnTo>
                  <a:pt x="85725" y="0"/>
                </a:lnTo>
                <a:lnTo>
                  <a:pt x="64294" y="7143"/>
                </a:lnTo>
                <a:lnTo>
                  <a:pt x="42863" y="21431"/>
                </a:lnTo>
                <a:lnTo>
                  <a:pt x="28575" y="42862"/>
                </a:lnTo>
                <a:lnTo>
                  <a:pt x="14288" y="64293"/>
                </a:lnTo>
                <a:lnTo>
                  <a:pt x="7144" y="85725"/>
                </a:lnTo>
                <a:lnTo>
                  <a:pt x="7144" y="100012"/>
                </a:lnTo>
                <a:lnTo>
                  <a:pt x="21431" y="107156"/>
                </a:lnTo>
                <a:lnTo>
                  <a:pt x="35719" y="114300"/>
                </a:lnTo>
                <a:lnTo>
                  <a:pt x="57150" y="107156"/>
                </a:lnTo>
                <a:lnTo>
                  <a:pt x="78581" y="92868"/>
                </a:lnTo>
                <a:lnTo>
                  <a:pt x="78581" y="928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586663" y="400050"/>
            <a:ext cx="228601" cy="292895"/>
          </a:xfrm>
          <a:custGeom>
            <a:avLst/>
            <a:gdLst/>
            <a:ahLst/>
            <a:cxnLst/>
            <a:rect l="0" t="0" r="0" b="0"/>
            <a:pathLst>
              <a:path w="228601" h="292895">
                <a:moveTo>
                  <a:pt x="114300" y="35719"/>
                </a:moveTo>
                <a:lnTo>
                  <a:pt x="107157" y="42862"/>
                </a:lnTo>
                <a:lnTo>
                  <a:pt x="107157" y="57150"/>
                </a:lnTo>
                <a:lnTo>
                  <a:pt x="92869" y="85725"/>
                </a:lnTo>
                <a:lnTo>
                  <a:pt x="78582" y="114300"/>
                </a:lnTo>
                <a:lnTo>
                  <a:pt x="64294" y="150019"/>
                </a:lnTo>
                <a:lnTo>
                  <a:pt x="42863" y="192881"/>
                </a:lnTo>
                <a:lnTo>
                  <a:pt x="21432" y="228600"/>
                </a:lnTo>
                <a:lnTo>
                  <a:pt x="14288" y="257175"/>
                </a:lnTo>
                <a:lnTo>
                  <a:pt x="0" y="271462"/>
                </a:lnTo>
                <a:lnTo>
                  <a:pt x="0" y="278606"/>
                </a:lnTo>
                <a:lnTo>
                  <a:pt x="0" y="271462"/>
                </a:lnTo>
                <a:lnTo>
                  <a:pt x="7144" y="250031"/>
                </a:lnTo>
                <a:lnTo>
                  <a:pt x="21432" y="221456"/>
                </a:lnTo>
                <a:lnTo>
                  <a:pt x="42863" y="185737"/>
                </a:lnTo>
                <a:lnTo>
                  <a:pt x="64294" y="135731"/>
                </a:lnTo>
                <a:lnTo>
                  <a:pt x="85725" y="92869"/>
                </a:lnTo>
                <a:lnTo>
                  <a:pt x="107157" y="57150"/>
                </a:lnTo>
                <a:lnTo>
                  <a:pt x="121444" y="28575"/>
                </a:lnTo>
                <a:lnTo>
                  <a:pt x="128588" y="14287"/>
                </a:lnTo>
                <a:lnTo>
                  <a:pt x="128588" y="14287"/>
                </a:lnTo>
                <a:lnTo>
                  <a:pt x="121444" y="35719"/>
                </a:lnTo>
                <a:lnTo>
                  <a:pt x="107157" y="64294"/>
                </a:lnTo>
                <a:lnTo>
                  <a:pt x="92869" y="107156"/>
                </a:lnTo>
                <a:lnTo>
                  <a:pt x="85725" y="157162"/>
                </a:lnTo>
                <a:lnTo>
                  <a:pt x="71438" y="200025"/>
                </a:lnTo>
                <a:lnTo>
                  <a:pt x="64294" y="242887"/>
                </a:lnTo>
                <a:lnTo>
                  <a:pt x="57150" y="271462"/>
                </a:lnTo>
                <a:lnTo>
                  <a:pt x="57150" y="292894"/>
                </a:lnTo>
                <a:lnTo>
                  <a:pt x="64294" y="292894"/>
                </a:lnTo>
                <a:lnTo>
                  <a:pt x="78582" y="285750"/>
                </a:lnTo>
                <a:lnTo>
                  <a:pt x="92869" y="264319"/>
                </a:lnTo>
                <a:lnTo>
                  <a:pt x="114300" y="228600"/>
                </a:lnTo>
                <a:lnTo>
                  <a:pt x="135732" y="185737"/>
                </a:lnTo>
                <a:lnTo>
                  <a:pt x="157163" y="135731"/>
                </a:lnTo>
                <a:lnTo>
                  <a:pt x="185738" y="85725"/>
                </a:lnTo>
                <a:lnTo>
                  <a:pt x="207169" y="42862"/>
                </a:lnTo>
                <a:lnTo>
                  <a:pt x="221457" y="14287"/>
                </a:lnTo>
                <a:lnTo>
                  <a:pt x="228600" y="0"/>
                </a:lnTo>
                <a:lnTo>
                  <a:pt x="221457" y="14287"/>
                </a:lnTo>
                <a:lnTo>
                  <a:pt x="207169" y="35719"/>
                </a:lnTo>
                <a:lnTo>
                  <a:pt x="185738" y="71437"/>
                </a:lnTo>
                <a:lnTo>
                  <a:pt x="171450" y="114300"/>
                </a:lnTo>
                <a:lnTo>
                  <a:pt x="157163" y="157162"/>
                </a:lnTo>
                <a:lnTo>
                  <a:pt x="142875" y="200025"/>
                </a:lnTo>
                <a:lnTo>
                  <a:pt x="135732" y="235744"/>
                </a:lnTo>
                <a:lnTo>
                  <a:pt x="135732" y="264319"/>
                </a:lnTo>
                <a:lnTo>
                  <a:pt x="135732" y="285750"/>
                </a:lnTo>
                <a:lnTo>
                  <a:pt x="150019" y="292894"/>
                </a:lnTo>
                <a:lnTo>
                  <a:pt x="164307" y="285750"/>
                </a:lnTo>
                <a:lnTo>
                  <a:pt x="164307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786688" y="428625"/>
            <a:ext cx="107158" cy="250032"/>
          </a:xfrm>
          <a:custGeom>
            <a:avLst/>
            <a:gdLst/>
            <a:ahLst/>
            <a:cxnLst/>
            <a:rect l="0" t="0" r="0" b="0"/>
            <a:pathLst>
              <a:path w="107158" h="250032">
                <a:moveTo>
                  <a:pt x="57150" y="14287"/>
                </a:moveTo>
                <a:lnTo>
                  <a:pt x="57150" y="14287"/>
                </a:lnTo>
                <a:lnTo>
                  <a:pt x="57150" y="21431"/>
                </a:lnTo>
                <a:lnTo>
                  <a:pt x="50007" y="28575"/>
                </a:lnTo>
                <a:lnTo>
                  <a:pt x="42863" y="42862"/>
                </a:lnTo>
                <a:lnTo>
                  <a:pt x="35719" y="71437"/>
                </a:lnTo>
                <a:lnTo>
                  <a:pt x="28575" y="100012"/>
                </a:lnTo>
                <a:lnTo>
                  <a:pt x="21432" y="135731"/>
                </a:lnTo>
                <a:lnTo>
                  <a:pt x="14288" y="171450"/>
                </a:lnTo>
                <a:lnTo>
                  <a:pt x="7144" y="200025"/>
                </a:lnTo>
                <a:lnTo>
                  <a:pt x="7144" y="214312"/>
                </a:lnTo>
                <a:lnTo>
                  <a:pt x="0" y="228600"/>
                </a:lnTo>
                <a:lnTo>
                  <a:pt x="7144" y="228600"/>
                </a:lnTo>
                <a:lnTo>
                  <a:pt x="7144" y="228600"/>
                </a:lnTo>
                <a:lnTo>
                  <a:pt x="14288" y="207169"/>
                </a:lnTo>
                <a:lnTo>
                  <a:pt x="21432" y="178594"/>
                </a:lnTo>
                <a:lnTo>
                  <a:pt x="35719" y="142875"/>
                </a:lnTo>
                <a:lnTo>
                  <a:pt x="50007" y="100012"/>
                </a:lnTo>
                <a:lnTo>
                  <a:pt x="71438" y="64294"/>
                </a:lnTo>
                <a:lnTo>
                  <a:pt x="85725" y="28575"/>
                </a:lnTo>
                <a:lnTo>
                  <a:pt x="100013" y="7144"/>
                </a:lnTo>
                <a:lnTo>
                  <a:pt x="107157" y="0"/>
                </a:lnTo>
                <a:lnTo>
                  <a:pt x="107157" y="7144"/>
                </a:lnTo>
                <a:lnTo>
                  <a:pt x="100013" y="21431"/>
                </a:lnTo>
                <a:lnTo>
                  <a:pt x="92869" y="50006"/>
                </a:lnTo>
                <a:lnTo>
                  <a:pt x="85725" y="85725"/>
                </a:lnTo>
                <a:lnTo>
                  <a:pt x="78582" y="121444"/>
                </a:lnTo>
                <a:lnTo>
                  <a:pt x="71438" y="157162"/>
                </a:lnTo>
                <a:lnTo>
                  <a:pt x="71438" y="192881"/>
                </a:lnTo>
                <a:lnTo>
                  <a:pt x="71438" y="214312"/>
                </a:lnTo>
                <a:lnTo>
                  <a:pt x="78582" y="235744"/>
                </a:lnTo>
                <a:lnTo>
                  <a:pt x="85725" y="250031"/>
                </a:lnTo>
                <a:lnTo>
                  <a:pt x="100013" y="250031"/>
                </a:lnTo>
                <a:lnTo>
                  <a:pt x="107157" y="242887"/>
                </a:lnTo>
                <a:lnTo>
                  <a:pt x="107157" y="221456"/>
                </a:lnTo>
                <a:lnTo>
                  <a:pt x="107157" y="200025"/>
                </a:lnTo>
                <a:lnTo>
                  <a:pt x="107157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808120" y="550069"/>
            <a:ext cx="128588" cy="42863"/>
          </a:xfrm>
          <a:custGeom>
            <a:avLst/>
            <a:gdLst/>
            <a:ahLst/>
            <a:cxnLst/>
            <a:rect l="0" t="0" r="0" b="0"/>
            <a:pathLst>
              <a:path w="128588" h="42863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7143" y="28575"/>
                </a:lnTo>
                <a:lnTo>
                  <a:pt x="14287" y="35718"/>
                </a:lnTo>
                <a:lnTo>
                  <a:pt x="35718" y="35718"/>
                </a:lnTo>
                <a:lnTo>
                  <a:pt x="50006" y="42862"/>
                </a:lnTo>
                <a:lnTo>
                  <a:pt x="78581" y="42862"/>
                </a:lnTo>
                <a:lnTo>
                  <a:pt x="100012" y="42862"/>
                </a:lnTo>
                <a:lnTo>
                  <a:pt x="114300" y="35718"/>
                </a:lnTo>
                <a:lnTo>
                  <a:pt x="128587" y="28575"/>
                </a:lnTo>
                <a:lnTo>
                  <a:pt x="128587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950995" y="450056"/>
            <a:ext cx="121444" cy="192882"/>
          </a:xfrm>
          <a:custGeom>
            <a:avLst/>
            <a:gdLst/>
            <a:ahLst/>
            <a:cxnLst/>
            <a:rect l="0" t="0" r="0" b="0"/>
            <a:pathLst>
              <a:path w="121444" h="192882">
                <a:moveTo>
                  <a:pt x="21431" y="0"/>
                </a:moveTo>
                <a:lnTo>
                  <a:pt x="14287" y="7144"/>
                </a:lnTo>
                <a:lnTo>
                  <a:pt x="14287" y="14288"/>
                </a:lnTo>
                <a:lnTo>
                  <a:pt x="7143" y="35719"/>
                </a:lnTo>
                <a:lnTo>
                  <a:pt x="7143" y="57150"/>
                </a:lnTo>
                <a:lnTo>
                  <a:pt x="0" y="85725"/>
                </a:lnTo>
                <a:lnTo>
                  <a:pt x="7143" y="114300"/>
                </a:lnTo>
                <a:lnTo>
                  <a:pt x="7143" y="142875"/>
                </a:lnTo>
                <a:lnTo>
                  <a:pt x="14287" y="164306"/>
                </a:lnTo>
                <a:lnTo>
                  <a:pt x="21431" y="185738"/>
                </a:lnTo>
                <a:lnTo>
                  <a:pt x="35718" y="192881"/>
                </a:lnTo>
                <a:lnTo>
                  <a:pt x="50006" y="192881"/>
                </a:lnTo>
                <a:lnTo>
                  <a:pt x="64293" y="185738"/>
                </a:lnTo>
                <a:lnTo>
                  <a:pt x="85725" y="171450"/>
                </a:lnTo>
                <a:lnTo>
                  <a:pt x="100012" y="142875"/>
                </a:lnTo>
                <a:lnTo>
                  <a:pt x="121443" y="100013"/>
                </a:lnTo>
                <a:lnTo>
                  <a:pt x="121443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893845" y="457200"/>
            <a:ext cx="171451" cy="221457"/>
          </a:xfrm>
          <a:custGeom>
            <a:avLst/>
            <a:gdLst/>
            <a:ahLst/>
            <a:cxnLst/>
            <a:rect l="0" t="0" r="0" b="0"/>
            <a:pathLst>
              <a:path w="171451" h="221457">
                <a:moveTo>
                  <a:pt x="171450" y="0"/>
                </a:moveTo>
                <a:lnTo>
                  <a:pt x="150018" y="14287"/>
                </a:lnTo>
                <a:lnTo>
                  <a:pt x="121443" y="35719"/>
                </a:lnTo>
                <a:lnTo>
                  <a:pt x="85725" y="71437"/>
                </a:lnTo>
                <a:lnTo>
                  <a:pt x="50006" y="114300"/>
                </a:lnTo>
                <a:lnTo>
                  <a:pt x="21431" y="150019"/>
                </a:lnTo>
                <a:lnTo>
                  <a:pt x="0" y="178594"/>
                </a:lnTo>
                <a:lnTo>
                  <a:pt x="0" y="207169"/>
                </a:lnTo>
                <a:lnTo>
                  <a:pt x="0" y="221456"/>
                </a:lnTo>
                <a:lnTo>
                  <a:pt x="14287" y="221456"/>
                </a:lnTo>
                <a:lnTo>
                  <a:pt x="14287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8086726" y="464344"/>
            <a:ext cx="92870" cy="221457"/>
          </a:xfrm>
          <a:custGeom>
            <a:avLst/>
            <a:gdLst/>
            <a:ahLst/>
            <a:cxnLst/>
            <a:rect l="0" t="0" r="0" b="0"/>
            <a:pathLst>
              <a:path w="92870" h="221457">
                <a:moveTo>
                  <a:pt x="92869" y="7143"/>
                </a:moveTo>
                <a:lnTo>
                  <a:pt x="92869" y="0"/>
                </a:lnTo>
                <a:lnTo>
                  <a:pt x="85725" y="0"/>
                </a:lnTo>
                <a:lnTo>
                  <a:pt x="71437" y="0"/>
                </a:lnTo>
                <a:lnTo>
                  <a:pt x="57150" y="14287"/>
                </a:lnTo>
                <a:lnTo>
                  <a:pt x="50006" y="28575"/>
                </a:lnTo>
                <a:lnTo>
                  <a:pt x="28575" y="57150"/>
                </a:lnTo>
                <a:lnTo>
                  <a:pt x="21431" y="85725"/>
                </a:lnTo>
                <a:lnTo>
                  <a:pt x="7144" y="121443"/>
                </a:lnTo>
                <a:lnTo>
                  <a:pt x="0" y="157162"/>
                </a:lnTo>
                <a:lnTo>
                  <a:pt x="0" y="185737"/>
                </a:lnTo>
                <a:lnTo>
                  <a:pt x="0" y="207168"/>
                </a:lnTo>
                <a:lnTo>
                  <a:pt x="7144" y="221456"/>
                </a:lnTo>
                <a:lnTo>
                  <a:pt x="21431" y="214312"/>
                </a:lnTo>
                <a:lnTo>
                  <a:pt x="35719" y="207168"/>
                </a:lnTo>
                <a:lnTo>
                  <a:pt x="57150" y="178593"/>
                </a:lnTo>
                <a:lnTo>
                  <a:pt x="57150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158163" y="507206"/>
            <a:ext cx="78583" cy="128589"/>
          </a:xfrm>
          <a:custGeom>
            <a:avLst/>
            <a:gdLst/>
            <a:ahLst/>
            <a:cxnLst/>
            <a:rect l="0" t="0" r="0" b="0"/>
            <a:pathLst>
              <a:path w="78583" h="128589">
                <a:moveTo>
                  <a:pt x="50007" y="0"/>
                </a:moveTo>
                <a:lnTo>
                  <a:pt x="42863" y="7144"/>
                </a:lnTo>
                <a:lnTo>
                  <a:pt x="35719" y="14288"/>
                </a:lnTo>
                <a:lnTo>
                  <a:pt x="21432" y="35719"/>
                </a:lnTo>
                <a:lnTo>
                  <a:pt x="14288" y="57150"/>
                </a:lnTo>
                <a:lnTo>
                  <a:pt x="0" y="78581"/>
                </a:lnTo>
                <a:lnTo>
                  <a:pt x="0" y="100013"/>
                </a:lnTo>
                <a:lnTo>
                  <a:pt x="0" y="114300"/>
                </a:lnTo>
                <a:lnTo>
                  <a:pt x="7144" y="121444"/>
                </a:lnTo>
                <a:lnTo>
                  <a:pt x="21432" y="128588"/>
                </a:lnTo>
                <a:lnTo>
                  <a:pt x="35719" y="121444"/>
                </a:lnTo>
                <a:lnTo>
                  <a:pt x="50007" y="107156"/>
                </a:lnTo>
                <a:lnTo>
                  <a:pt x="64294" y="92869"/>
                </a:lnTo>
                <a:lnTo>
                  <a:pt x="78582" y="71438"/>
                </a:lnTo>
                <a:lnTo>
                  <a:pt x="78582" y="50006"/>
                </a:lnTo>
                <a:lnTo>
                  <a:pt x="78582" y="28575"/>
                </a:lnTo>
                <a:lnTo>
                  <a:pt x="64294" y="21431"/>
                </a:lnTo>
                <a:lnTo>
                  <a:pt x="50007" y="14288"/>
                </a:lnTo>
                <a:lnTo>
                  <a:pt x="28575" y="21431"/>
                </a:lnTo>
                <a:lnTo>
                  <a:pt x="14288" y="35719"/>
                </a:lnTo>
                <a:lnTo>
                  <a:pt x="7144" y="57150"/>
                </a:lnTo>
                <a:lnTo>
                  <a:pt x="14288" y="71438"/>
                </a:lnTo>
                <a:lnTo>
                  <a:pt x="21432" y="78581"/>
                </a:lnTo>
                <a:lnTo>
                  <a:pt x="42863" y="85725"/>
                </a:lnTo>
                <a:lnTo>
                  <a:pt x="42863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251032" y="521494"/>
            <a:ext cx="57151" cy="100013"/>
          </a:xfrm>
          <a:custGeom>
            <a:avLst/>
            <a:gdLst/>
            <a:ahLst/>
            <a:cxnLst/>
            <a:rect l="0" t="0" r="0" b="0"/>
            <a:pathLst>
              <a:path w="57151" h="100013">
                <a:moveTo>
                  <a:pt x="14288" y="28575"/>
                </a:moveTo>
                <a:lnTo>
                  <a:pt x="14288" y="35718"/>
                </a:lnTo>
                <a:lnTo>
                  <a:pt x="7144" y="42862"/>
                </a:lnTo>
                <a:lnTo>
                  <a:pt x="0" y="57150"/>
                </a:lnTo>
                <a:lnTo>
                  <a:pt x="0" y="64293"/>
                </a:lnTo>
                <a:lnTo>
                  <a:pt x="0" y="78581"/>
                </a:lnTo>
                <a:lnTo>
                  <a:pt x="7144" y="85725"/>
                </a:lnTo>
                <a:lnTo>
                  <a:pt x="14288" y="92868"/>
                </a:lnTo>
                <a:lnTo>
                  <a:pt x="28575" y="100012"/>
                </a:lnTo>
                <a:lnTo>
                  <a:pt x="35719" y="100012"/>
                </a:lnTo>
                <a:lnTo>
                  <a:pt x="50006" y="92868"/>
                </a:lnTo>
                <a:lnTo>
                  <a:pt x="57150" y="78581"/>
                </a:lnTo>
                <a:lnTo>
                  <a:pt x="57150" y="57150"/>
                </a:lnTo>
                <a:lnTo>
                  <a:pt x="57150" y="42862"/>
                </a:lnTo>
                <a:lnTo>
                  <a:pt x="50006" y="21431"/>
                </a:lnTo>
                <a:lnTo>
                  <a:pt x="42863" y="7143"/>
                </a:lnTo>
                <a:lnTo>
                  <a:pt x="35719" y="0"/>
                </a:lnTo>
                <a:lnTo>
                  <a:pt x="28575" y="0"/>
                </a:lnTo>
                <a:lnTo>
                  <a:pt x="35719" y="0"/>
                </a:lnTo>
                <a:lnTo>
                  <a:pt x="42863" y="0"/>
                </a:lnTo>
                <a:lnTo>
                  <a:pt x="428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672388" y="214312"/>
            <a:ext cx="42864" cy="7145"/>
          </a:xfrm>
          <a:custGeom>
            <a:avLst/>
            <a:gdLst/>
            <a:ahLst/>
            <a:cxnLst/>
            <a:rect l="0" t="0" r="0" b="0"/>
            <a:pathLst>
              <a:path w="42864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28575" y="0"/>
                </a:lnTo>
                <a:lnTo>
                  <a:pt x="42863" y="0"/>
                </a:lnTo>
                <a:lnTo>
                  <a:pt x="428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858126" y="192881"/>
            <a:ext cx="121445" cy="28576"/>
          </a:xfrm>
          <a:custGeom>
            <a:avLst/>
            <a:gdLst/>
            <a:ahLst/>
            <a:cxnLst/>
            <a:rect l="0" t="0" r="0" b="0"/>
            <a:pathLst>
              <a:path w="121445" h="28576">
                <a:moveTo>
                  <a:pt x="0" y="28575"/>
                </a:moveTo>
                <a:lnTo>
                  <a:pt x="7144" y="28575"/>
                </a:lnTo>
                <a:lnTo>
                  <a:pt x="7144" y="28575"/>
                </a:lnTo>
                <a:lnTo>
                  <a:pt x="14287" y="21431"/>
                </a:lnTo>
                <a:lnTo>
                  <a:pt x="21431" y="21431"/>
                </a:lnTo>
                <a:lnTo>
                  <a:pt x="35719" y="21431"/>
                </a:lnTo>
                <a:lnTo>
                  <a:pt x="50006" y="14288"/>
                </a:lnTo>
                <a:lnTo>
                  <a:pt x="71437" y="14288"/>
                </a:lnTo>
                <a:lnTo>
                  <a:pt x="100012" y="7144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093870" y="221456"/>
            <a:ext cx="64294" cy="7145"/>
          </a:xfrm>
          <a:custGeom>
            <a:avLst/>
            <a:gdLst/>
            <a:ahLst/>
            <a:cxnLst/>
            <a:rect l="0" t="0" r="0" b="0"/>
            <a:pathLst>
              <a:path w="64294" h="7145">
                <a:moveTo>
                  <a:pt x="0" y="7144"/>
                </a:moveTo>
                <a:lnTo>
                  <a:pt x="7143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21431" y="7144"/>
                </a:lnTo>
                <a:lnTo>
                  <a:pt x="28575" y="0"/>
                </a:lnTo>
                <a:lnTo>
                  <a:pt x="50006" y="0"/>
                </a:lnTo>
                <a:lnTo>
                  <a:pt x="64293" y="0"/>
                </a:lnTo>
                <a:lnTo>
                  <a:pt x="642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436770" y="214312"/>
            <a:ext cx="14288" cy="21433"/>
          </a:xfrm>
          <a:custGeom>
            <a:avLst/>
            <a:gdLst/>
            <a:ahLst/>
            <a:cxnLst/>
            <a:rect l="0" t="0" r="0" b="0"/>
            <a:pathLst>
              <a:path w="14288" h="21433">
                <a:moveTo>
                  <a:pt x="0" y="21432"/>
                </a:moveTo>
                <a:lnTo>
                  <a:pt x="0" y="21432"/>
                </a:lnTo>
                <a:lnTo>
                  <a:pt x="0" y="21432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579645" y="242887"/>
            <a:ext cx="35719" cy="14289"/>
          </a:xfrm>
          <a:custGeom>
            <a:avLst/>
            <a:gdLst/>
            <a:ahLst/>
            <a:cxnLst/>
            <a:rect l="0" t="0" r="0" b="0"/>
            <a:pathLst>
              <a:path w="35719" h="14289">
                <a:moveTo>
                  <a:pt x="7143" y="14288"/>
                </a:move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651082" y="314325"/>
            <a:ext cx="171451" cy="242888"/>
          </a:xfrm>
          <a:custGeom>
            <a:avLst/>
            <a:gdLst/>
            <a:ahLst/>
            <a:cxnLst/>
            <a:rect l="0" t="0" r="0" b="0"/>
            <a:pathLst>
              <a:path w="171451" h="242888">
                <a:moveTo>
                  <a:pt x="78581" y="28575"/>
                </a:moveTo>
                <a:lnTo>
                  <a:pt x="78581" y="28575"/>
                </a:lnTo>
                <a:lnTo>
                  <a:pt x="85725" y="21431"/>
                </a:lnTo>
                <a:lnTo>
                  <a:pt x="85725" y="14287"/>
                </a:lnTo>
                <a:lnTo>
                  <a:pt x="92869" y="14287"/>
                </a:lnTo>
                <a:lnTo>
                  <a:pt x="92869" y="7144"/>
                </a:lnTo>
                <a:lnTo>
                  <a:pt x="100013" y="0"/>
                </a:lnTo>
                <a:lnTo>
                  <a:pt x="100013" y="0"/>
                </a:lnTo>
                <a:lnTo>
                  <a:pt x="92869" y="7144"/>
                </a:lnTo>
                <a:lnTo>
                  <a:pt x="92869" y="21431"/>
                </a:lnTo>
                <a:lnTo>
                  <a:pt x="85725" y="35719"/>
                </a:lnTo>
                <a:lnTo>
                  <a:pt x="71438" y="64294"/>
                </a:lnTo>
                <a:lnTo>
                  <a:pt x="57150" y="92869"/>
                </a:lnTo>
                <a:lnTo>
                  <a:pt x="42863" y="128587"/>
                </a:lnTo>
                <a:lnTo>
                  <a:pt x="28575" y="164306"/>
                </a:lnTo>
                <a:lnTo>
                  <a:pt x="14288" y="192881"/>
                </a:lnTo>
                <a:lnTo>
                  <a:pt x="7144" y="207169"/>
                </a:lnTo>
                <a:lnTo>
                  <a:pt x="0" y="214312"/>
                </a:lnTo>
                <a:lnTo>
                  <a:pt x="0" y="214312"/>
                </a:lnTo>
                <a:lnTo>
                  <a:pt x="7144" y="207169"/>
                </a:lnTo>
                <a:lnTo>
                  <a:pt x="14288" y="185737"/>
                </a:lnTo>
                <a:lnTo>
                  <a:pt x="28575" y="164306"/>
                </a:lnTo>
                <a:lnTo>
                  <a:pt x="42863" y="142875"/>
                </a:lnTo>
                <a:lnTo>
                  <a:pt x="57150" y="114300"/>
                </a:lnTo>
                <a:lnTo>
                  <a:pt x="64294" y="85725"/>
                </a:lnTo>
                <a:lnTo>
                  <a:pt x="71438" y="57150"/>
                </a:lnTo>
                <a:lnTo>
                  <a:pt x="78581" y="35719"/>
                </a:lnTo>
                <a:lnTo>
                  <a:pt x="85725" y="21431"/>
                </a:lnTo>
                <a:lnTo>
                  <a:pt x="92869" y="14287"/>
                </a:lnTo>
                <a:lnTo>
                  <a:pt x="100013" y="14287"/>
                </a:lnTo>
                <a:lnTo>
                  <a:pt x="100013" y="21431"/>
                </a:lnTo>
                <a:lnTo>
                  <a:pt x="100013" y="35719"/>
                </a:lnTo>
                <a:lnTo>
                  <a:pt x="100013" y="64294"/>
                </a:lnTo>
                <a:lnTo>
                  <a:pt x="100013" y="92869"/>
                </a:lnTo>
                <a:lnTo>
                  <a:pt x="100013" y="128587"/>
                </a:lnTo>
                <a:lnTo>
                  <a:pt x="92869" y="164306"/>
                </a:lnTo>
                <a:lnTo>
                  <a:pt x="92869" y="200025"/>
                </a:lnTo>
                <a:lnTo>
                  <a:pt x="85725" y="221456"/>
                </a:lnTo>
                <a:lnTo>
                  <a:pt x="85725" y="235744"/>
                </a:lnTo>
                <a:lnTo>
                  <a:pt x="85725" y="235744"/>
                </a:lnTo>
                <a:lnTo>
                  <a:pt x="92869" y="235744"/>
                </a:lnTo>
                <a:lnTo>
                  <a:pt x="100013" y="221456"/>
                </a:lnTo>
                <a:lnTo>
                  <a:pt x="107156" y="200025"/>
                </a:lnTo>
                <a:lnTo>
                  <a:pt x="114300" y="171450"/>
                </a:lnTo>
                <a:lnTo>
                  <a:pt x="128588" y="142875"/>
                </a:lnTo>
                <a:lnTo>
                  <a:pt x="135731" y="107156"/>
                </a:lnTo>
                <a:lnTo>
                  <a:pt x="142875" y="71437"/>
                </a:lnTo>
                <a:lnTo>
                  <a:pt x="150019" y="42862"/>
                </a:lnTo>
                <a:lnTo>
                  <a:pt x="164306" y="21431"/>
                </a:lnTo>
                <a:lnTo>
                  <a:pt x="171450" y="7144"/>
                </a:lnTo>
                <a:lnTo>
                  <a:pt x="171450" y="0"/>
                </a:lnTo>
                <a:lnTo>
                  <a:pt x="171450" y="7144"/>
                </a:lnTo>
                <a:lnTo>
                  <a:pt x="164306" y="21431"/>
                </a:lnTo>
                <a:lnTo>
                  <a:pt x="164306" y="42862"/>
                </a:lnTo>
                <a:lnTo>
                  <a:pt x="157163" y="64294"/>
                </a:lnTo>
                <a:lnTo>
                  <a:pt x="157163" y="100012"/>
                </a:lnTo>
                <a:lnTo>
                  <a:pt x="164306" y="135731"/>
                </a:lnTo>
                <a:lnTo>
                  <a:pt x="164306" y="171450"/>
                </a:lnTo>
                <a:lnTo>
                  <a:pt x="164306" y="207169"/>
                </a:lnTo>
                <a:lnTo>
                  <a:pt x="157163" y="242887"/>
                </a:lnTo>
                <a:lnTo>
                  <a:pt x="157163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8829676" y="307181"/>
            <a:ext cx="114301" cy="221457"/>
          </a:xfrm>
          <a:custGeom>
            <a:avLst/>
            <a:gdLst/>
            <a:ahLst/>
            <a:cxnLst/>
            <a:rect l="0" t="0" r="0" b="0"/>
            <a:pathLst>
              <a:path w="114301" h="221457">
                <a:moveTo>
                  <a:pt x="78581" y="35719"/>
                </a:moveTo>
                <a:lnTo>
                  <a:pt x="71437" y="35719"/>
                </a:lnTo>
                <a:lnTo>
                  <a:pt x="71437" y="35719"/>
                </a:lnTo>
                <a:lnTo>
                  <a:pt x="71437" y="42863"/>
                </a:lnTo>
                <a:lnTo>
                  <a:pt x="64294" y="50006"/>
                </a:lnTo>
                <a:lnTo>
                  <a:pt x="57150" y="85725"/>
                </a:lnTo>
                <a:lnTo>
                  <a:pt x="42862" y="128588"/>
                </a:lnTo>
                <a:lnTo>
                  <a:pt x="35719" y="150019"/>
                </a:lnTo>
                <a:lnTo>
                  <a:pt x="28575" y="178594"/>
                </a:lnTo>
                <a:lnTo>
                  <a:pt x="14287" y="207169"/>
                </a:lnTo>
                <a:lnTo>
                  <a:pt x="7144" y="221456"/>
                </a:lnTo>
                <a:lnTo>
                  <a:pt x="0" y="221456"/>
                </a:lnTo>
                <a:lnTo>
                  <a:pt x="0" y="214313"/>
                </a:lnTo>
                <a:lnTo>
                  <a:pt x="7144" y="200025"/>
                </a:lnTo>
                <a:lnTo>
                  <a:pt x="7144" y="185738"/>
                </a:lnTo>
                <a:lnTo>
                  <a:pt x="14287" y="171450"/>
                </a:lnTo>
                <a:lnTo>
                  <a:pt x="21431" y="150019"/>
                </a:lnTo>
                <a:lnTo>
                  <a:pt x="28575" y="121444"/>
                </a:lnTo>
                <a:lnTo>
                  <a:pt x="35719" y="92869"/>
                </a:lnTo>
                <a:lnTo>
                  <a:pt x="50006" y="71438"/>
                </a:lnTo>
                <a:lnTo>
                  <a:pt x="57150" y="42863"/>
                </a:lnTo>
                <a:lnTo>
                  <a:pt x="64294" y="21431"/>
                </a:lnTo>
                <a:lnTo>
                  <a:pt x="64294" y="14288"/>
                </a:lnTo>
                <a:lnTo>
                  <a:pt x="71437" y="7144"/>
                </a:lnTo>
                <a:lnTo>
                  <a:pt x="71437" y="0"/>
                </a:lnTo>
                <a:lnTo>
                  <a:pt x="78581" y="0"/>
                </a:lnTo>
                <a:lnTo>
                  <a:pt x="78581" y="0"/>
                </a:lnTo>
                <a:lnTo>
                  <a:pt x="78581" y="7144"/>
                </a:lnTo>
                <a:lnTo>
                  <a:pt x="78581" y="21431"/>
                </a:lnTo>
                <a:lnTo>
                  <a:pt x="85725" y="42863"/>
                </a:lnTo>
                <a:lnTo>
                  <a:pt x="85725" y="64294"/>
                </a:lnTo>
                <a:lnTo>
                  <a:pt x="85725" y="85725"/>
                </a:lnTo>
                <a:lnTo>
                  <a:pt x="92869" y="114300"/>
                </a:lnTo>
                <a:lnTo>
                  <a:pt x="100012" y="135731"/>
                </a:lnTo>
                <a:lnTo>
                  <a:pt x="107156" y="157163"/>
                </a:lnTo>
                <a:lnTo>
                  <a:pt x="114300" y="171450"/>
                </a:lnTo>
                <a:lnTo>
                  <a:pt x="114300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893970" y="400050"/>
            <a:ext cx="57151" cy="35720"/>
          </a:xfrm>
          <a:custGeom>
            <a:avLst/>
            <a:gdLst/>
            <a:ahLst/>
            <a:cxnLst/>
            <a:rect l="0" t="0" r="0" b="0"/>
            <a:pathLst>
              <a:path w="57151" h="35720">
                <a:moveTo>
                  <a:pt x="7143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28575"/>
                </a:lnTo>
                <a:lnTo>
                  <a:pt x="7143" y="28575"/>
                </a:lnTo>
                <a:lnTo>
                  <a:pt x="14287" y="28575"/>
                </a:lnTo>
                <a:lnTo>
                  <a:pt x="21431" y="21431"/>
                </a:lnTo>
                <a:lnTo>
                  <a:pt x="28575" y="14287"/>
                </a:lnTo>
                <a:lnTo>
                  <a:pt x="42862" y="7144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9008270" y="285750"/>
            <a:ext cx="57151" cy="92870"/>
          </a:xfrm>
          <a:custGeom>
            <a:avLst/>
            <a:gdLst/>
            <a:ahLst/>
            <a:cxnLst/>
            <a:rect l="0" t="0" r="0" b="0"/>
            <a:pathLst>
              <a:path w="57151" h="92870">
                <a:moveTo>
                  <a:pt x="7143" y="7144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3" y="28575"/>
                </a:lnTo>
                <a:lnTo>
                  <a:pt x="14287" y="42862"/>
                </a:lnTo>
                <a:lnTo>
                  <a:pt x="28575" y="57150"/>
                </a:lnTo>
                <a:lnTo>
                  <a:pt x="42862" y="78581"/>
                </a:lnTo>
                <a:lnTo>
                  <a:pt x="57150" y="92869"/>
                </a:lnTo>
                <a:lnTo>
                  <a:pt x="57150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993982" y="321469"/>
            <a:ext cx="135732" cy="114301"/>
          </a:xfrm>
          <a:custGeom>
            <a:avLst/>
            <a:gdLst/>
            <a:ahLst/>
            <a:cxnLst/>
            <a:rect l="0" t="0" r="0" b="0"/>
            <a:pathLst>
              <a:path w="135732" h="114301">
                <a:moveTo>
                  <a:pt x="135731" y="0"/>
                </a:moveTo>
                <a:lnTo>
                  <a:pt x="114300" y="7143"/>
                </a:lnTo>
                <a:lnTo>
                  <a:pt x="92869" y="21431"/>
                </a:lnTo>
                <a:lnTo>
                  <a:pt x="71438" y="35718"/>
                </a:lnTo>
                <a:lnTo>
                  <a:pt x="50006" y="50006"/>
                </a:lnTo>
                <a:lnTo>
                  <a:pt x="28575" y="71437"/>
                </a:lnTo>
                <a:lnTo>
                  <a:pt x="14288" y="92868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8772526" y="771525"/>
            <a:ext cx="64295" cy="164307"/>
          </a:xfrm>
          <a:custGeom>
            <a:avLst/>
            <a:gdLst/>
            <a:ahLst/>
            <a:cxnLst/>
            <a:rect l="0" t="0" r="0" b="0"/>
            <a:pathLst>
              <a:path w="64295" h="164307">
                <a:moveTo>
                  <a:pt x="64294" y="0"/>
                </a:moveTo>
                <a:lnTo>
                  <a:pt x="57150" y="7144"/>
                </a:lnTo>
                <a:lnTo>
                  <a:pt x="50006" y="21431"/>
                </a:lnTo>
                <a:lnTo>
                  <a:pt x="35719" y="50006"/>
                </a:lnTo>
                <a:lnTo>
                  <a:pt x="21431" y="78581"/>
                </a:lnTo>
                <a:lnTo>
                  <a:pt x="14287" y="107156"/>
                </a:lnTo>
                <a:lnTo>
                  <a:pt x="0" y="128587"/>
                </a:lnTo>
                <a:lnTo>
                  <a:pt x="0" y="150019"/>
                </a:lnTo>
                <a:lnTo>
                  <a:pt x="7144" y="164306"/>
                </a:lnTo>
                <a:lnTo>
                  <a:pt x="14287" y="164306"/>
                </a:lnTo>
                <a:lnTo>
                  <a:pt x="21431" y="157162"/>
                </a:lnTo>
                <a:lnTo>
                  <a:pt x="28575" y="135731"/>
                </a:lnTo>
                <a:lnTo>
                  <a:pt x="28575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8822532" y="814387"/>
            <a:ext cx="92870" cy="71439"/>
          </a:xfrm>
          <a:custGeom>
            <a:avLst/>
            <a:gdLst/>
            <a:ahLst/>
            <a:cxnLst/>
            <a:rect l="0" t="0" r="0" b="0"/>
            <a:pathLst>
              <a:path w="92870" h="71439">
                <a:moveTo>
                  <a:pt x="14288" y="21432"/>
                </a:moveTo>
                <a:lnTo>
                  <a:pt x="7144" y="35719"/>
                </a:lnTo>
                <a:lnTo>
                  <a:pt x="7144" y="42863"/>
                </a:lnTo>
                <a:lnTo>
                  <a:pt x="0" y="57150"/>
                </a:lnTo>
                <a:lnTo>
                  <a:pt x="7144" y="71438"/>
                </a:lnTo>
                <a:lnTo>
                  <a:pt x="21431" y="71438"/>
                </a:lnTo>
                <a:lnTo>
                  <a:pt x="28575" y="71438"/>
                </a:lnTo>
                <a:lnTo>
                  <a:pt x="35719" y="64294"/>
                </a:lnTo>
                <a:lnTo>
                  <a:pt x="50006" y="64294"/>
                </a:lnTo>
                <a:lnTo>
                  <a:pt x="64294" y="50007"/>
                </a:lnTo>
                <a:lnTo>
                  <a:pt x="78581" y="42863"/>
                </a:lnTo>
                <a:lnTo>
                  <a:pt x="85725" y="28575"/>
                </a:lnTo>
                <a:lnTo>
                  <a:pt x="92869" y="14288"/>
                </a:lnTo>
                <a:lnTo>
                  <a:pt x="85725" y="7144"/>
                </a:lnTo>
                <a:lnTo>
                  <a:pt x="85725" y="0"/>
                </a:lnTo>
                <a:lnTo>
                  <a:pt x="78581" y="0"/>
                </a:lnTo>
                <a:lnTo>
                  <a:pt x="71438" y="0"/>
                </a:lnTo>
                <a:lnTo>
                  <a:pt x="64294" y="0"/>
                </a:lnTo>
                <a:lnTo>
                  <a:pt x="64294" y="0"/>
                </a:lnTo>
                <a:lnTo>
                  <a:pt x="57150" y="7144"/>
                </a:lnTo>
                <a:lnTo>
                  <a:pt x="57150" y="7144"/>
                </a:lnTo>
                <a:lnTo>
                  <a:pt x="64294" y="7144"/>
                </a:lnTo>
                <a:lnTo>
                  <a:pt x="6429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8965407" y="807244"/>
            <a:ext cx="50007" cy="42863"/>
          </a:xfrm>
          <a:custGeom>
            <a:avLst/>
            <a:gdLst/>
            <a:ahLst/>
            <a:cxnLst/>
            <a:rect l="0" t="0" r="0" b="0"/>
            <a:pathLst>
              <a:path w="50007" h="42863">
                <a:moveTo>
                  <a:pt x="0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35718"/>
                </a:lnTo>
                <a:lnTo>
                  <a:pt x="14288" y="42862"/>
                </a:lnTo>
                <a:lnTo>
                  <a:pt x="21431" y="42862"/>
                </a:lnTo>
                <a:lnTo>
                  <a:pt x="28575" y="35718"/>
                </a:lnTo>
                <a:lnTo>
                  <a:pt x="35719" y="28575"/>
                </a:lnTo>
                <a:lnTo>
                  <a:pt x="42863" y="21431"/>
                </a:lnTo>
                <a:lnTo>
                  <a:pt x="50006" y="14287"/>
                </a:lnTo>
                <a:lnTo>
                  <a:pt x="50006" y="7143"/>
                </a:lnTo>
                <a:lnTo>
                  <a:pt x="42863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607970" y="1300163"/>
            <a:ext cx="114301" cy="350044"/>
          </a:xfrm>
          <a:custGeom>
            <a:avLst/>
            <a:gdLst/>
            <a:ahLst/>
            <a:cxnLst/>
            <a:rect l="0" t="0" r="0" b="0"/>
            <a:pathLst>
              <a:path w="114301" h="350044">
                <a:moveTo>
                  <a:pt x="114300" y="35718"/>
                </a:moveTo>
                <a:lnTo>
                  <a:pt x="114300" y="35718"/>
                </a:lnTo>
                <a:lnTo>
                  <a:pt x="114300" y="28575"/>
                </a:lnTo>
                <a:lnTo>
                  <a:pt x="114300" y="21431"/>
                </a:lnTo>
                <a:lnTo>
                  <a:pt x="107156" y="14287"/>
                </a:lnTo>
                <a:lnTo>
                  <a:pt x="107156" y="7143"/>
                </a:lnTo>
                <a:lnTo>
                  <a:pt x="100012" y="0"/>
                </a:lnTo>
                <a:lnTo>
                  <a:pt x="85725" y="0"/>
                </a:lnTo>
                <a:lnTo>
                  <a:pt x="71437" y="0"/>
                </a:lnTo>
                <a:lnTo>
                  <a:pt x="64293" y="7143"/>
                </a:lnTo>
                <a:lnTo>
                  <a:pt x="42862" y="21431"/>
                </a:lnTo>
                <a:lnTo>
                  <a:pt x="28575" y="42862"/>
                </a:lnTo>
                <a:lnTo>
                  <a:pt x="14287" y="64293"/>
                </a:lnTo>
                <a:lnTo>
                  <a:pt x="7143" y="85725"/>
                </a:lnTo>
                <a:lnTo>
                  <a:pt x="0" y="107156"/>
                </a:lnTo>
                <a:lnTo>
                  <a:pt x="0" y="121443"/>
                </a:lnTo>
                <a:lnTo>
                  <a:pt x="7143" y="128587"/>
                </a:lnTo>
                <a:lnTo>
                  <a:pt x="21431" y="121443"/>
                </a:lnTo>
                <a:lnTo>
                  <a:pt x="42862" y="114300"/>
                </a:lnTo>
                <a:lnTo>
                  <a:pt x="57150" y="92868"/>
                </a:lnTo>
                <a:lnTo>
                  <a:pt x="71437" y="71437"/>
                </a:lnTo>
                <a:lnTo>
                  <a:pt x="85725" y="50006"/>
                </a:lnTo>
                <a:lnTo>
                  <a:pt x="100012" y="35718"/>
                </a:lnTo>
                <a:lnTo>
                  <a:pt x="107156" y="35718"/>
                </a:lnTo>
                <a:lnTo>
                  <a:pt x="107156" y="42862"/>
                </a:lnTo>
                <a:lnTo>
                  <a:pt x="107156" y="64293"/>
                </a:lnTo>
                <a:lnTo>
                  <a:pt x="100012" y="107156"/>
                </a:lnTo>
                <a:lnTo>
                  <a:pt x="92868" y="150018"/>
                </a:lnTo>
                <a:lnTo>
                  <a:pt x="78581" y="200025"/>
                </a:lnTo>
                <a:lnTo>
                  <a:pt x="71437" y="242887"/>
                </a:lnTo>
                <a:lnTo>
                  <a:pt x="50006" y="292893"/>
                </a:lnTo>
                <a:lnTo>
                  <a:pt x="35718" y="321468"/>
                </a:lnTo>
                <a:lnTo>
                  <a:pt x="28575" y="342900"/>
                </a:lnTo>
                <a:lnTo>
                  <a:pt x="14287" y="350043"/>
                </a:lnTo>
                <a:lnTo>
                  <a:pt x="7143" y="335756"/>
                </a:lnTo>
                <a:lnTo>
                  <a:pt x="14287" y="307181"/>
                </a:lnTo>
                <a:lnTo>
                  <a:pt x="21431" y="257175"/>
                </a:lnTo>
                <a:lnTo>
                  <a:pt x="35718" y="207168"/>
                </a:lnTo>
                <a:lnTo>
                  <a:pt x="35718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36557" y="1343025"/>
            <a:ext cx="157164" cy="171451"/>
          </a:xfrm>
          <a:custGeom>
            <a:avLst/>
            <a:gdLst/>
            <a:ahLst/>
            <a:cxnLst/>
            <a:rect l="0" t="0" r="0" b="0"/>
            <a:pathLst>
              <a:path w="157164" h="171451">
                <a:moveTo>
                  <a:pt x="21431" y="78581"/>
                </a:moveTo>
                <a:lnTo>
                  <a:pt x="14288" y="78581"/>
                </a:lnTo>
                <a:lnTo>
                  <a:pt x="7144" y="78581"/>
                </a:lnTo>
                <a:lnTo>
                  <a:pt x="0" y="78581"/>
                </a:lnTo>
                <a:lnTo>
                  <a:pt x="0" y="78581"/>
                </a:lnTo>
                <a:lnTo>
                  <a:pt x="7144" y="71438"/>
                </a:lnTo>
                <a:lnTo>
                  <a:pt x="21431" y="71438"/>
                </a:lnTo>
                <a:lnTo>
                  <a:pt x="50006" y="57150"/>
                </a:lnTo>
                <a:lnTo>
                  <a:pt x="71438" y="42863"/>
                </a:lnTo>
                <a:lnTo>
                  <a:pt x="92869" y="35719"/>
                </a:lnTo>
                <a:lnTo>
                  <a:pt x="107156" y="21431"/>
                </a:lnTo>
                <a:lnTo>
                  <a:pt x="114300" y="14288"/>
                </a:lnTo>
                <a:lnTo>
                  <a:pt x="107156" y="0"/>
                </a:lnTo>
                <a:lnTo>
                  <a:pt x="100013" y="0"/>
                </a:lnTo>
                <a:lnTo>
                  <a:pt x="85725" y="0"/>
                </a:lnTo>
                <a:lnTo>
                  <a:pt x="64294" y="7144"/>
                </a:lnTo>
                <a:lnTo>
                  <a:pt x="50006" y="35719"/>
                </a:lnTo>
                <a:lnTo>
                  <a:pt x="28575" y="64294"/>
                </a:lnTo>
                <a:lnTo>
                  <a:pt x="21431" y="100013"/>
                </a:lnTo>
                <a:lnTo>
                  <a:pt x="14288" y="128588"/>
                </a:lnTo>
                <a:lnTo>
                  <a:pt x="28575" y="157163"/>
                </a:lnTo>
                <a:lnTo>
                  <a:pt x="42863" y="171450"/>
                </a:lnTo>
                <a:lnTo>
                  <a:pt x="71438" y="171450"/>
                </a:lnTo>
                <a:lnTo>
                  <a:pt x="92869" y="164306"/>
                </a:lnTo>
                <a:lnTo>
                  <a:pt x="114300" y="150019"/>
                </a:lnTo>
                <a:lnTo>
                  <a:pt x="135731" y="121444"/>
                </a:lnTo>
                <a:lnTo>
                  <a:pt x="150019" y="92869"/>
                </a:lnTo>
                <a:lnTo>
                  <a:pt x="157163" y="50006"/>
                </a:lnTo>
                <a:lnTo>
                  <a:pt x="157163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929438" y="1185863"/>
            <a:ext cx="35720" cy="285751"/>
          </a:xfrm>
          <a:custGeom>
            <a:avLst/>
            <a:gdLst/>
            <a:ahLst/>
            <a:cxnLst/>
            <a:rect l="0" t="0" r="0" b="0"/>
            <a:pathLst>
              <a:path w="35720" h="285751">
                <a:moveTo>
                  <a:pt x="21432" y="0"/>
                </a:moveTo>
                <a:lnTo>
                  <a:pt x="21432" y="0"/>
                </a:lnTo>
                <a:lnTo>
                  <a:pt x="21432" y="0"/>
                </a:lnTo>
                <a:lnTo>
                  <a:pt x="21432" y="7143"/>
                </a:lnTo>
                <a:lnTo>
                  <a:pt x="14288" y="14287"/>
                </a:lnTo>
                <a:lnTo>
                  <a:pt x="14288" y="42862"/>
                </a:lnTo>
                <a:lnTo>
                  <a:pt x="7144" y="71437"/>
                </a:lnTo>
                <a:lnTo>
                  <a:pt x="7144" y="114300"/>
                </a:lnTo>
                <a:lnTo>
                  <a:pt x="0" y="157162"/>
                </a:lnTo>
                <a:lnTo>
                  <a:pt x="0" y="207168"/>
                </a:lnTo>
                <a:lnTo>
                  <a:pt x="7144" y="242887"/>
                </a:lnTo>
                <a:lnTo>
                  <a:pt x="7144" y="264318"/>
                </a:lnTo>
                <a:lnTo>
                  <a:pt x="14288" y="285750"/>
                </a:lnTo>
                <a:lnTo>
                  <a:pt x="21432" y="285750"/>
                </a:lnTo>
                <a:lnTo>
                  <a:pt x="35719" y="278606"/>
                </a:lnTo>
                <a:lnTo>
                  <a:pt x="35719" y="264318"/>
                </a:lnTo>
                <a:lnTo>
                  <a:pt x="35719" y="242887"/>
                </a:lnTo>
                <a:lnTo>
                  <a:pt x="35719" y="214312"/>
                </a:lnTo>
                <a:lnTo>
                  <a:pt x="3571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6779420" y="1343025"/>
            <a:ext cx="185738" cy="7145"/>
          </a:xfrm>
          <a:custGeom>
            <a:avLst/>
            <a:gdLst/>
            <a:ahLst/>
            <a:cxnLst/>
            <a:rect l="0" t="0" r="0" b="0"/>
            <a:pathLst>
              <a:path w="185738" h="7145">
                <a:moveTo>
                  <a:pt x="0" y="0"/>
                </a:moveTo>
                <a:lnTo>
                  <a:pt x="7143" y="0"/>
                </a:lnTo>
                <a:lnTo>
                  <a:pt x="14287" y="0"/>
                </a:lnTo>
                <a:lnTo>
                  <a:pt x="28575" y="7144"/>
                </a:lnTo>
                <a:lnTo>
                  <a:pt x="64293" y="7144"/>
                </a:lnTo>
                <a:lnTo>
                  <a:pt x="100012" y="0"/>
                </a:lnTo>
                <a:lnTo>
                  <a:pt x="142875" y="0"/>
                </a:lnTo>
                <a:lnTo>
                  <a:pt x="185737" y="0"/>
                </a:lnTo>
                <a:lnTo>
                  <a:pt x="1857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7029451" y="1328738"/>
            <a:ext cx="121445" cy="150019"/>
          </a:xfrm>
          <a:custGeom>
            <a:avLst/>
            <a:gdLst/>
            <a:ahLst/>
            <a:cxnLst/>
            <a:rect l="0" t="0" r="0" b="0"/>
            <a:pathLst>
              <a:path w="121445" h="150019">
                <a:moveTo>
                  <a:pt x="14287" y="0"/>
                </a:moveTo>
                <a:lnTo>
                  <a:pt x="14287" y="0"/>
                </a:lnTo>
                <a:lnTo>
                  <a:pt x="7144" y="14287"/>
                </a:lnTo>
                <a:lnTo>
                  <a:pt x="7144" y="28575"/>
                </a:lnTo>
                <a:lnTo>
                  <a:pt x="0" y="50006"/>
                </a:lnTo>
                <a:lnTo>
                  <a:pt x="0" y="71437"/>
                </a:lnTo>
                <a:lnTo>
                  <a:pt x="0" y="100012"/>
                </a:lnTo>
                <a:lnTo>
                  <a:pt x="0" y="128587"/>
                </a:lnTo>
                <a:lnTo>
                  <a:pt x="7144" y="142875"/>
                </a:lnTo>
                <a:lnTo>
                  <a:pt x="14287" y="150018"/>
                </a:lnTo>
                <a:lnTo>
                  <a:pt x="35719" y="150018"/>
                </a:lnTo>
                <a:lnTo>
                  <a:pt x="57150" y="142875"/>
                </a:lnTo>
                <a:lnTo>
                  <a:pt x="78581" y="121443"/>
                </a:lnTo>
                <a:lnTo>
                  <a:pt x="92869" y="92868"/>
                </a:lnTo>
                <a:lnTo>
                  <a:pt x="107156" y="57150"/>
                </a:lnTo>
                <a:lnTo>
                  <a:pt x="121444" y="14287"/>
                </a:lnTo>
                <a:lnTo>
                  <a:pt x="121444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7108032" y="1207294"/>
            <a:ext cx="164307" cy="314326"/>
          </a:xfrm>
          <a:custGeom>
            <a:avLst/>
            <a:gdLst/>
            <a:ahLst/>
            <a:cxnLst/>
            <a:rect l="0" t="0" r="0" b="0"/>
            <a:pathLst>
              <a:path w="164307" h="314326">
                <a:moveTo>
                  <a:pt x="35719" y="0"/>
                </a:moveTo>
                <a:lnTo>
                  <a:pt x="35719" y="7144"/>
                </a:lnTo>
                <a:lnTo>
                  <a:pt x="28575" y="28575"/>
                </a:lnTo>
                <a:lnTo>
                  <a:pt x="14288" y="50006"/>
                </a:lnTo>
                <a:lnTo>
                  <a:pt x="7144" y="78581"/>
                </a:lnTo>
                <a:lnTo>
                  <a:pt x="0" y="121444"/>
                </a:lnTo>
                <a:lnTo>
                  <a:pt x="0" y="157162"/>
                </a:lnTo>
                <a:lnTo>
                  <a:pt x="0" y="200025"/>
                </a:lnTo>
                <a:lnTo>
                  <a:pt x="7144" y="235744"/>
                </a:lnTo>
                <a:lnTo>
                  <a:pt x="14288" y="257175"/>
                </a:lnTo>
                <a:lnTo>
                  <a:pt x="28575" y="271462"/>
                </a:lnTo>
                <a:lnTo>
                  <a:pt x="35719" y="278606"/>
                </a:lnTo>
                <a:lnTo>
                  <a:pt x="42863" y="271462"/>
                </a:lnTo>
                <a:lnTo>
                  <a:pt x="57150" y="250031"/>
                </a:lnTo>
                <a:lnTo>
                  <a:pt x="64294" y="228600"/>
                </a:lnTo>
                <a:lnTo>
                  <a:pt x="71438" y="200025"/>
                </a:lnTo>
                <a:lnTo>
                  <a:pt x="78581" y="171450"/>
                </a:lnTo>
                <a:lnTo>
                  <a:pt x="85725" y="150019"/>
                </a:lnTo>
                <a:lnTo>
                  <a:pt x="85725" y="142875"/>
                </a:lnTo>
                <a:lnTo>
                  <a:pt x="92869" y="150019"/>
                </a:lnTo>
                <a:lnTo>
                  <a:pt x="92869" y="171450"/>
                </a:lnTo>
                <a:lnTo>
                  <a:pt x="92869" y="192881"/>
                </a:lnTo>
                <a:lnTo>
                  <a:pt x="100013" y="228600"/>
                </a:lnTo>
                <a:lnTo>
                  <a:pt x="100013" y="257175"/>
                </a:lnTo>
                <a:lnTo>
                  <a:pt x="107156" y="285750"/>
                </a:lnTo>
                <a:lnTo>
                  <a:pt x="107156" y="307181"/>
                </a:lnTo>
                <a:lnTo>
                  <a:pt x="121444" y="314325"/>
                </a:lnTo>
                <a:lnTo>
                  <a:pt x="135731" y="314325"/>
                </a:lnTo>
                <a:lnTo>
                  <a:pt x="150019" y="300037"/>
                </a:lnTo>
                <a:lnTo>
                  <a:pt x="164306" y="271462"/>
                </a:lnTo>
                <a:lnTo>
                  <a:pt x="164306" y="2714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7215188" y="1343025"/>
            <a:ext cx="300039" cy="164307"/>
          </a:xfrm>
          <a:custGeom>
            <a:avLst/>
            <a:gdLst/>
            <a:ahLst/>
            <a:cxnLst/>
            <a:rect l="0" t="0" r="0" b="0"/>
            <a:pathLst>
              <a:path w="300039" h="164307">
                <a:moveTo>
                  <a:pt x="100013" y="0"/>
                </a:moveTo>
                <a:lnTo>
                  <a:pt x="92869" y="0"/>
                </a:lnTo>
                <a:lnTo>
                  <a:pt x="78582" y="14288"/>
                </a:lnTo>
                <a:lnTo>
                  <a:pt x="57150" y="28575"/>
                </a:lnTo>
                <a:lnTo>
                  <a:pt x="42863" y="50006"/>
                </a:lnTo>
                <a:lnTo>
                  <a:pt x="21432" y="78581"/>
                </a:lnTo>
                <a:lnTo>
                  <a:pt x="7144" y="100013"/>
                </a:lnTo>
                <a:lnTo>
                  <a:pt x="0" y="121444"/>
                </a:lnTo>
                <a:lnTo>
                  <a:pt x="0" y="142875"/>
                </a:lnTo>
                <a:lnTo>
                  <a:pt x="0" y="157163"/>
                </a:lnTo>
                <a:lnTo>
                  <a:pt x="14288" y="157163"/>
                </a:lnTo>
                <a:lnTo>
                  <a:pt x="28575" y="157163"/>
                </a:lnTo>
                <a:lnTo>
                  <a:pt x="42863" y="142875"/>
                </a:lnTo>
                <a:lnTo>
                  <a:pt x="64294" y="121444"/>
                </a:lnTo>
                <a:lnTo>
                  <a:pt x="78582" y="100013"/>
                </a:lnTo>
                <a:lnTo>
                  <a:pt x="92869" y="78581"/>
                </a:lnTo>
                <a:lnTo>
                  <a:pt x="100013" y="50006"/>
                </a:lnTo>
                <a:lnTo>
                  <a:pt x="107157" y="28575"/>
                </a:lnTo>
                <a:lnTo>
                  <a:pt x="107157" y="21431"/>
                </a:lnTo>
                <a:lnTo>
                  <a:pt x="100013" y="28575"/>
                </a:lnTo>
                <a:lnTo>
                  <a:pt x="92869" y="42863"/>
                </a:lnTo>
                <a:lnTo>
                  <a:pt x="78582" y="71438"/>
                </a:lnTo>
                <a:lnTo>
                  <a:pt x="71438" y="100013"/>
                </a:lnTo>
                <a:lnTo>
                  <a:pt x="71438" y="121444"/>
                </a:lnTo>
                <a:lnTo>
                  <a:pt x="64294" y="142875"/>
                </a:lnTo>
                <a:lnTo>
                  <a:pt x="64294" y="157163"/>
                </a:lnTo>
                <a:lnTo>
                  <a:pt x="71438" y="164306"/>
                </a:lnTo>
                <a:lnTo>
                  <a:pt x="78582" y="164306"/>
                </a:lnTo>
                <a:lnTo>
                  <a:pt x="92869" y="150019"/>
                </a:lnTo>
                <a:lnTo>
                  <a:pt x="107157" y="135731"/>
                </a:lnTo>
                <a:lnTo>
                  <a:pt x="121444" y="114300"/>
                </a:lnTo>
                <a:lnTo>
                  <a:pt x="135732" y="85725"/>
                </a:lnTo>
                <a:lnTo>
                  <a:pt x="150019" y="57150"/>
                </a:lnTo>
                <a:lnTo>
                  <a:pt x="157163" y="42863"/>
                </a:lnTo>
                <a:lnTo>
                  <a:pt x="164307" y="28575"/>
                </a:lnTo>
                <a:lnTo>
                  <a:pt x="171450" y="28575"/>
                </a:lnTo>
                <a:lnTo>
                  <a:pt x="164307" y="42863"/>
                </a:lnTo>
                <a:lnTo>
                  <a:pt x="157163" y="57150"/>
                </a:lnTo>
                <a:lnTo>
                  <a:pt x="150019" y="85725"/>
                </a:lnTo>
                <a:lnTo>
                  <a:pt x="150019" y="107156"/>
                </a:lnTo>
                <a:lnTo>
                  <a:pt x="142875" y="135731"/>
                </a:lnTo>
                <a:lnTo>
                  <a:pt x="142875" y="150019"/>
                </a:lnTo>
                <a:lnTo>
                  <a:pt x="142875" y="164306"/>
                </a:lnTo>
                <a:lnTo>
                  <a:pt x="150019" y="164306"/>
                </a:lnTo>
                <a:lnTo>
                  <a:pt x="164307" y="157163"/>
                </a:lnTo>
                <a:lnTo>
                  <a:pt x="178594" y="142875"/>
                </a:lnTo>
                <a:lnTo>
                  <a:pt x="207169" y="121444"/>
                </a:lnTo>
                <a:lnTo>
                  <a:pt x="228600" y="92869"/>
                </a:lnTo>
                <a:lnTo>
                  <a:pt x="257175" y="71438"/>
                </a:lnTo>
                <a:lnTo>
                  <a:pt x="285750" y="50006"/>
                </a:lnTo>
                <a:lnTo>
                  <a:pt x="292894" y="42863"/>
                </a:lnTo>
                <a:lnTo>
                  <a:pt x="300038" y="35719"/>
                </a:lnTo>
                <a:lnTo>
                  <a:pt x="30003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307932" y="1307306"/>
            <a:ext cx="1450182" cy="107158"/>
          </a:xfrm>
          <a:custGeom>
            <a:avLst/>
            <a:gdLst/>
            <a:ahLst/>
            <a:cxnLst/>
            <a:rect l="0" t="0" r="0" b="0"/>
            <a:pathLst>
              <a:path w="1450182" h="107158">
                <a:moveTo>
                  <a:pt x="0" y="92869"/>
                </a:moveTo>
                <a:lnTo>
                  <a:pt x="0" y="92869"/>
                </a:lnTo>
                <a:lnTo>
                  <a:pt x="7144" y="100013"/>
                </a:lnTo>
                <a:lnTo>
                  <a:pt x="7144" y="107157"/>
                </a:lnTo>
                <a:lnTo>
                  <a:pt x="14288" y="107157"/>
                </a:lnTo>
                <a:lnTo>
                  <a:pt x="21431" y="107157"/>
                </a:lnTo>
                <a:lnTo>
                  <a:pt x="50006" y="107157"/>
                </a:lnTo>
                <a:lnTo>
                  <a:pt x="92869" y="100013"/>
                </a:lnTo>
                <a:lnTo>
                  <a:pt x="178594" y="85725"/>
                </a:lnTo>
                <a:lnTo>
                  <a:pt x="292894" y="71438"/>
                </a:lnTo>
                <a:lnTo>
                  <a:pt x="442913" y="50007"/>
                </a:lnTo>
                <a:lnTo>
                  <a:pt x="628650" y="35719"/>
                </a:lnTo>
                <a:lnTo>
                  <a:pt x="828675" y="21432"/>
                </a:lnTo>
                <a:lnTo>
                  <a:pt x="1014413" y="14288"/>
                </a:lnTo>
                <a:lnTo>
                  <a:pt x="1185863" y="7144"/>
                </a:lnTo>
                <a:lnTo>
                  <a:pt x="1314450" y="7144"/>
                </a:lnTo>
                <a:lnTo>
                  <a:pt x="1400175" y="0"/>
                </a:lnTo>
                <a:lnTo>
                  <a:pt x="1443038" y="0"/>
                </a:lnTo>
                <a:lnTo>
                  <a:pt x="1450181" y="0"/>
                </a:lnTo>
                <a:lnTo>
                  <a:pt x="1435894" y="7144"/>
                </a:lnTo>
                <a:lnTo>
                  <a:pt x="143589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6586538" y="1750219"/>
            <a:ext cx="121445" cy="364332"/>
          </a:xfrm>
          <a:custGeom>
            <a:avLst/>
            <a:gdLst/>
            <a:ahLst/>
            <a:cxnLst/>
            <a:rect l="0" t="0" r="0" b="0"/>
            <a:pathLst>
              <a:path w="121445" h="364332">
                <a:moveTo>
                  <a:pt x="114300" y="71437"/>
                </a:moveTo>
                <a:lnTo>
                  <a:pt x="114300" y="64294"/>
                </a:lnTo>
                <a:lnTo>
                  <a:pt x="114300" y="57150"/>
                </a:lnTo>
                <a:lnTo>
                  <a:pt x="114300" y="42862"/>
                </a:lnTo>
                <a:lnTo>
                  <a:pt x="114300" y="28575"/>
                </a:lnTo>
                <a:lnTo>
                  <a:pt x="114300" y="14287"/>
                </a:lnTo>
                <a:lnTo>
                  <a:pt x="107157" y="7144"/>
                </a:lnTo>
                <a:lnTo>
                  <a:pt x="100013" y="0"/>
                </a:lnTo>
                <a:lnTo>
                  <a:pt x="92869" y="7144"/>
                </a:lnTo>
                <a:lnTo>
                  <a:pt x="71438" y="21431"/>
                </a:lnTo>
                <a:lnTo>
                  <a:pt x="57150" y="42862"/>
                </a:lnTo>
                <a:lnTo>
                  <a:pt x="35719" y="78581"/>
                </a:lnTo>
                <a:lnTo>
                  <a:pt x="14288" y="107156"/>
                </a:lnTo>
                <a:lnTo>
                  <a:pt x="7144" y="135731"/>
                </a:lnTo>
                <a:lnTo>
                  <a:pt x="0" y="157162"/>
                </a:lnTo>
                <a:lnTo>
                  <a:pt x="0" y="171450"/>
                </a:lnTo>
                <a:lnTo>
                  <a:pt x="7144" y="178594"/>
                </a:lnTo>
                <a:lnTo>
                  <a:pt x="21432" y="171450"/>
                </a:lnTo>
                <a:lnTo>
                  <a:pt x="35719" y="157162"/>
                </a:lnTo>
                <a:lnTo>
                  <a:pt x="57150" y="128587"/>
                </a:lnTo>
                <a:lnTo>
                  <a:pt x="78582" y="107156"/>
                </a:lnTo>
                <a:lnTo>
                  <a:pt x="92869" y="78581"/>
                </a:lnTo>
                <a:lnTo>
                  <a:pt x="107157" y="64294"/>
                </a:lnTo>
                <a:lnTo>
                  <a:pt x="114300" y="64294"/>
                </a:lnTo>
                <a:lnTo>
                  <a:pt x="121444" y="78581"/>
                </a:lnTo>
                <a:lnTo>
                  <a:pt x="121444" y="107156"/>
                </a:lnTo>
                <a:lnTo>
                  <a:pt x="121444" y="142875"/>
                </a:lnTo>
                <a:lnTo>
                  <a:pt x="114300" y="185737"/>
                </a:lnTo>
                <a:lnTo>
                  <a:pt x="107157" y="235744"/>
                </a:lnTo>
                <a:lnTo>
                  <a:pt x="100013" y="278606"/>
                </a:lnTo>
                <a:lnTo>
                  <a:pt x="92869" y="314325"/>
                </a:lnTo>
                <a:lnTo>
                  <a:pt x="78582" y="350044"/>
                </a:lnTo>
                <a:lnTo>
                  <a:pt x="64294" y="364331"/>
                </a:lnTo>
                <a:lnTo>
                  <a:pt x="57150" y="364331"/>
                </a:lnTo>
                <a:lnTo>
                  <a:pt x="57150" y="342900"/>
                </a:lnTo>
                <a:lnTo>
                  <a:pt x="57150" y="307181"/>
                </a:lnTo>
                <a:lnTo>
                  <a:pt x="71438" y="257175"/>
                </a:lnTo>
                <a:lnTo>
                  <a:pt x="85725" y="207169"/>
                </a:lnTo>
                <a:lnTo>
                  <a:pt x="85725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6750845" y="1785938"/>
            <a:ext cx="192882" cy="178594"/>
          </a:xfrm>
          <a:custGeom>
            <a:avLst/>
            <a:gdLst/>
            <a:ahLst/>
            <a:cxnLst/>
            <a:rect l="0" t="0" r="0" b="0"/>
            <a:pathLst>
              <a:path w="192882" h="178594">
                <a:moveTo>
                  <a:pt x="14287" y="100012"/>
                </a:moveTo>
                <a:lnTo>
                  <a:pt x="14287" y="100012"/>
                </a:lnTo>
                <a:lnTo>
                  <a:pt x="7143" y="100012"/>
                </a:lnTo>
                <a:lnTo>
                  <a:pt x="7143" y="100012"/>
                </a:lnTo>
                <a:lnTo>
                  <a:pt x="7143" y="100012"/>
                </a:lnTo>
                <a:lnTo>
                  <a:pt x="21431" y="92868"/>
                </a:lnTo>
                <a:lnTo>
                  <a:pt x="42862" y="85725"/>
                </a:lnTo>
                <a:lnTo>
                  <a:pt x="71437" y="71437"/>
                </a:lnTo>
                <a:lnTo>
                  <a:pt x="100012" y="57150"/>
                </a:lnTo>
                <a:lnTo>
                  <a:pt x="121443" y="42862"/>
                </a:lnTo>
                <a:lnTo>
                  <a:pt x="135731" y="28575"/>
                </a:lnTo>
                <a:lnTo>
                  <a:pt x="142875" y="14287"/>
                </a:lnTo>
                <a:lnTo>
                  <a:pt x="142875" y="0"/>
                </a:lnTo>
                <a:lnTo>
                  <a:pt x="128587" y="0"/>
                </a:lnTo>
                <a:lnTo>
                  <a:pt x="107156" y="0"/>
                </a:lnTo>
                <a:lnTo>
                  <a:pt x="71437" y="14287"/>
                </a:lnTo>
                <a:lnTo>
                  <a:pt x="42862" y="42862"/>
                </a:lnTo>
                <a:lnTo>
                  <a:pt x="21431" y="71437"/>
                </a:lnTo>
                <a:lnTo>
                  <a:pt x="0" y="114300"/>
                </a:lnTo>
                <a:lnTo>
                  <a:pt x="0" y="142875"/>
                </a:lnTo>
                <a:lnTo>
                  <a:pt x="7143" y="164306"/>
                </a:lnTo>
                <a:lnTo>
                  <a:pt x="28575" y="178593"/>
                </a:lnTo>
                <a:lnTo>
                  <a:pt x="50006" y="171450"/>
                </a:lnTo>
                <a:lnTo>
                  <a:pt x="85725" y="164306"/>
                </a:lnTo>
                <a:lnTo>
                  <a:pt x="114300" y="142875"/>
                </a:lnTo>
                <a:lnTo>
                  <a:pt x="150018" y="121443"/>
                </a:lnTo>
                <a:lnTo>
                  <a:pt x="178593" y="85725"/>
                </a:lnTo>
                <a:lnTo>
                  <a:pt x="192881" y="50006"/>
                </a:lnTo>
                <a:lnTo>
                  <a:pt x="192881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6965157" y="1643063"/>
            <a:ext cx="85726" cy="300038"/>
          </a:xfrm>
          <a:custGeom>
            <a:avLst/>
            <a:gdLst/>
            <a:ahLst/>
            <a:cxnLst/>
            <a:rect l="0" t="0" r="0" b="0"/>
            <a:pathLst>
              <a:path w="85726" h="300038">
                <a:moveTo>
                  <a:pt x="42863" y="0"/>
                </a:moveTo>
                <a:lnTo>
                  <a:pt x="42863" y="0"/>
                </a:lnTo>
                <a:lnTo>
                  <a:pt x="35719" y="0"/>
                </a:lnTo>
                <a:lnTo>
                  <a:pt x="35719" y="7143"/>
                </a:lnTo>
                <a:lnTo>
                  <a:pt x="35719" y="14287"/>
                </a:lnTo>
                <a:lnTo>
                  <a:pt x="28575" y="35718"/>
                </a:lnTo>
                <a:lnTo>
                  <a:pt x="28575" y="64293"/>
                </a:lnTo>
                <a:lnTo>
                  <a:pt x="21431" y="100012"/>
                </a:lnTo>
                <a:lnTo>
                  <a:pt x="14288" y="150018"/>
                </a:lnTo>
                <a:lnTo>
                  <a:pt x="0" y="200025"/>
                </a:lnTo>
                <a:lnTo>
                  <a:pt x="0" y="242887"/>
                </a:lnTo>
                <a:lnTo>
                  <a:pt x="0" y="278606"/>
                </a:lnTo>
                <a:lnTo>
                  <a:pt x="0" y="292893"/>
                </a:lnTo>
                <a:lnTo>
                  <a:pt x="7144" y="300037"/>
                </a:lnTo>
                <a:lnTo>
                  <a:pt x="28575" y="300037"/>
                </a:lnTo>
                <a:lnTo>
                  <a:pt x="42863" y="285750"/>
                </a:lnTo>
                <a:lnTo>
                  <a:pt x="64294" y="264318"/>
                </a:lnTo>
                <a:lnTo>
                  <a:pt x="78581" y="242887"/>
                </a:lnTo>
                <a:lnTo>
                  <a:pt x="85725" y="214312"/>
                </a:lnTo>
                <a:lnTo>
                  <a:pt x="85725" y="178593"/>
                </a:lnTo>
                <a:lnTo>
                  <a:pt x="8572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879432" y="1793081"/>
            <a:ext cx="242889" cy="14289"/>
          </a:xfrm>
          <a:custGeom>
            <a:avLst/>
            <a:gdLst/>
            <a:ahLst/>
            <a:cxnLst/>
            <a:rect l="0" t="0" r="0" b="0"/>
            <a:pathLst>
              <a:path w="242889" h="14289">
                <a:moveTo>
                  <a:pt x="7144" y="7144"/>
                </a:move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14288" y="14288"/>
                </a:lnTo>
                <a:lnTo>
                  <a:pt x="42863" y="14288"/>
                </a:lnTo>
                <a:lnTo>
                  <a:pt x="78581" y="7144"/>
                </a:lnTo>
                <a:lnTo>
                  <a:pt x="121444" y="0"/>
                </a:lnTo>
                <a:lnTo>
                  <a:pt x="157163" y="0"/>
                </a:lnTo>
                <a:lnTo>
                  <a:pt x="200025" y="0"/>
                </a:lnTo>
                <a:lnTo>
                  <a:pt x="228600" y="0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122320" y="1657350"/>
            <a:ext cx="100013" cy="278607"/>
          </a:xfrm>
          <a:custGeom>
            <a:avLst/>
            <a:gdLst/>
            <a:ahLst/>
            <a:cxnLst/>
            <a:rect l="0" t="0" r="0" b="0"/>
            <a:pathLst>
              <a:path w="100013" h="278607">
                <a:moveTo>
                  <a:pt x="85725" y="7144"/>
                </a:moveTo>
                <a:lnTo>
                  <a:pt x="85725" y="0"/>
                </a:lnTo>
                <a:lnTo>
                  <a:pt x="85725" y="0"/>
                </a:lnTo>
                <a:lnTo>
                  <a:pt x="85725" y="0"/>
                </a:lnTo>
                <a:lnTo>
                  <a:pt x="85725" y="0"/>
                </a:lnTo>
                <a:lnTo>
                  <a:pt x="71437" y="7144"/>
                </a:lnTo>
                <a:lnTo>
                  <a:pt x="57150" y="28575"/>
                </a:lnTo>
                <a:lnTo>
                  <a:pt x="42862" y="57150"/>
                </a:lnTo>
                <a:lnTo>
                  <a:pt x="21431" y="100013"/>
                </a:lnTo>
                <a:lnTo>
                  <a:pt x="7143" y="150019"/>
                </a:lnTo>
                <a:lnTo>
                  <a:pt x="0" y="192881"/>
                </a:lnTo>
                <a:lnTo>
                  <a:pt x="7143" y="228600"/>
                </a:lnTo>
                <a:lnTo>
                  <a:pt x="21431" y="257175"/>
                </a:lnTo>
                <a:lnTo>
                  <a:pt x="42862" y="278606"/>
                </a:lnTo>
                <a:lnTo>
                  <a:pt x="71437" y="278606"/>
                </a:lnTo>
                <a:lnTo>
                  <a:pt x="100012" y="278606"/>
                </a:lnTo>
                <a:lnTo>
                  <a:pt x="100012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7229476" y="1757363"/>
            <a:ext cx="121445" cy="157163"/>
          </a:xfrm>
          <a:custGeom>
            <a:avLst/>
            <a:gdLst/>
            <a:ahLst/>
            <a:cxnLst/>
            <a:rect l="0" t="0" r="0" b="0"/>
            <a:pathLst>
              <a:path w="121445" h="157163">
                <a:moveTo>
                  <a:pt x="85725" y="0"/>
                </a:moveTo>
                <a:lnTo>
                  <a:pt x="78581" y="0"/>
                </a:lnTo>
                <a:lnTo>
                  <a:pt x="71437" y="0"/>
                </a:lnTo>
                <a:lnTo>
                  <a:pt x="64294" y="7143"/>
                </a:lnTo>
                <a:lnTo>
                  <a:pt x="57150" y="14287"/>
                </a:lnTo>
                <a:lnTo>
                  <a:pt x="50006" y="28575"/>
                </a:lnTo>
                <a:lnTo>
                  <a:pt x="35719" y="42862"/>
                </a:lnTo>
                <a:lnTo>
                  <a:pt x="28575" y="64293"/>
                </a:lnTo>
                <a:lnTo>
                  <a:pt x="35719" y="78581"/>
                </a:lnTo>
                <a:lnTo>
                  <a:pt x="42862" y="85725"/>
                </a:lnTo>
                <a:lnTo>
                  <a:pt x="57150" y="92868"/>
                </a:lnTo>
                <a:lnTo>
                  <a:pt x="71437" y="92868"/>
                </a:lnTo>
                <a:lnTo>
                  <a:pt x="92869" y="92868"/>
                </a:lnTo>
                <a:lnTo>
                  <a:pt x="114300" y="92868"/>
                </a:lnTo>
                <a:lnTo>
                  <a:pt x="121444" y="100012"/>
                </a:lnTo>
                <a:lnTo>
                  <a:pt x="121444" y="107156"/>
                </a:lnTo>
                <a:lnTo>
                  <a:pt x="100012" y="121443"/>
                </a:lnTo>
                <a:lnTo>
                  <a:pt x="78581" y="135731"/>
                </a:lnTo>
                <a:lnTo>
                  <a:pt x="50006" y="142875"/>
                </a:lnTo>
                <a:lnTo>
                  <a:pt x="21431" y="157162"/>
                </a:lnTo>
                <a:lnTo>
                  <a:pt x="7144" y="157162"/>
                </a:lnTo>
                <a:lnTo>
                  <a:pt x="0" y="157162"/>
                </a:lnTo>
                <a:lnTo>
                  <a:pt x="0" y="142875"/>
                </a:lnTo>
                <a:lnTo>
                  <a:pt x="14287" y="128587"/>
                </a:lnTo>
                <a:lnTo>
                  <a:pt x="14287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7443788" y="1635919"/>
            <a:ext cx="85726" cy="278607"/>
          </a:xfrm>
          <a:custGeom>
            <a:avLst/>
            <a:gdLst/>
            <a:ahLst/>
            <a:cxnLst/>
            <a:rect l="0" t="0" r="0" b="0"/>
            <a:pathLst>
              <a:path w="85726" h="278607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7144" y="14287"/>
                </a:lnTo>
                <a:lnTo>
                  <a:pt x="14288" y="28575"/>
                </a:lnTo>
                <a:lnTo>
                  <a:pt x="21432" y="50006"/>
                </a:lnTo>
                <a:lnTo>
                  <a:pt x="21432" y="78581"/>
                </a:lnTo>
                <a:lnTo>
                  <a:pt x="21432" y="114300"/>
                </a:lnTo>
                <a:lnTo>
                  <a:pt x="21432" y="150019"/>
                </a:lnTo>
                <a:lnTo>
                  <a:pt x="14288" y="192881"/>
                </a:lnTo>
                <a:lnTo>
                  <a:pt x="14288" y="228600"/>
                </a:lnTo>
                <a:lnTo>
                  <a:pt x="7144" y="250031"/>
                </a:lnTo>
                <a:lnTo>
                  <a:pt x="7144" y="271462"/>
                </a:lnTo>
                <a:lnTo>
                  <a:pt x="14288" y="278606"/>
                </a:lnTo>
                <a:lnTo>
                  <a:pt x="28575" y="271462"/>
                </a:lnTo>
                <a:lnTo>
                  <a:pt x="50007" y="257175"/>
                </a:lnTo>
                <a:lnTo>
                  <a:pt x="64294" y="235744"/>
                </a:lnTo>
                <a:lnTo>
                  <a:pt x="85725" y="200025"/>
                </a:lnTo>
                <a:lnTo>
                  <a:pt x="85725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7358063" y="1757363"/>
            <a:ext cx="235745" cy="50007"/>
          </a:xfrm>
          <a:custGeom>
            <a:avLst/>
            <a:gdLst/>
            <a:ahLst/>
            <a:cxnLst/>
            <a:rect l="0" t="0" r="0" b="0"/>
            <a:pathLst>
              <a:path w="235745" h="50007">
                <a:moveTo>
                  <a:pt x="0" y="50006"/>
                </a:moveTo>
                <a:lnTo>
                  <a:pt x="0" y="42862"/>
                </a:lnTo>
                <a:lnTo>
                  <a:pt x="14288" y="35718"/>
                </a:lnTo>
                <a:lnTo>
                  <a:pt x="35719" y="28575"/>
                </a:lnTo>
                <a:lnTo>
                  <a:pt x="64294" y="21431"/>
                </a:lnTo>
                <a:lnTo>
                  <a:pt x="100013" y="14287"/>
                </a:lnTo>
                <a:lnTo>
                  <a:pt x="135732" y="7143"/>
                </a:lnTo>
                <a:lnTo>
                  <a:pt x="171450" y="0"/>
                </a:lnTo>
                <a:lnTo>
                  <a:pt x="207169" y="7143"/>
                </a:lnTo>
                <a:lnTo>
                  <a:pt x="235744" y="7143"/>
                </a:lnTo>
                <a:lnTo>
                  <a:pt x="235744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7565232" y="1600200"/>
            <a:ext cx="185739" cy="328614"/>
          </a:xfrm>
          <a:custGeom>
            <a:avLst/>
            <a:gdLst/>
            <a:ahLst/>
            <a:cxnLst/>
            <a:rect l="0" t="0" r="0" b="0"/>
            <a:pathLst>
              <a:path w="185739" h="328614">
                <a:moveTo>
                  <a:pt x="128588" y="142875"/>
                </a:moveTo>
                <a:lnTo>
                  <a:pt x="121444" y="142875"/>
                </a:lnTo>
                <a:lnTo>
                  <a:pt x="114300" y="142875"/>
                </a:lnTo>
                <a:lnTo>
                  <a:pt x="100013" y="150019"/>
                </a:lnTo>
                <a:lnTo>
                  <a:pt x="78581" y="164306"/>
                </a:lnTo>
                <a:lnTo>
                  <a:pt x="64294" y="192881"/>
                </a:lnTo>
                <a:lnTo>
                  <a:pt x="42863" y="221456"/>
                </a:lnTo>
                <a:lnTo>
                  <a:pt x="21431" y="250031"/>
                </a:lnTo>
                <a:lnTo>
                  <a:pt x="7144" y="278606"/>
                </a:lnTo>
                <a:lnTo>
                  <a:pt x="0" y="307181"/>
                </a:lnTo>
                <a:lnTo>
                  <a:pt x="0" y="321469"/>
                </a:lnTo>
                <a:lnTo>
                  <a:pt x="0" y="328613"/>
                </a:lnTo>
                <a:lnTo>
                  <a:pt x="14288" y="321469"/>
                </a:lnTo>
                <a:lnTo>
                  <a:pt x="35719" y="314325"/>
                </a:lnTo>
                <a:lnTo>
                  <a:pt x="57150" y="292894"/>
                </a:lnTo>
                <a:lnTo>
                  <a:pt x="78581" y="271463"/>
                </a:lnTo>
                <a:lnTo>
                  <a:pt x="107156" y="235744"/>
                </a:lnTo>
                <a:lnTo>
                  <a:pt x="128588" y="192881"/>
                </a:lnTo>
                <a:lnTo>
                  <a:pt x="150019" y="150019"/>
                </a:lnTo>
                <a:lnTo>
                  <a:pt x="164306" y="100013"/>
                </a:lnTo>
                <a:lnTo>
                  <a:pt x="178594" y="57150"/>
                </a:lnTo>
                <a:lnTo>
                  <a:pt x="185738" y="21431"/>
                </a:lnTo>
                <a:lnTo>
                  <a:pt x="178594" y="0"/>
                </a:lnTo>
                <a:lnTo>
                  <a:pt x="164306" y="0"/>
                </a:lnTo>
                <a:lnTo>
                  <a:pt x="150019" y="7144"/>
                </a:lnTo>
                <a:lnTo>
                  <a:pt x="128588" y="35719"/>
                </a:lnTo>
                <a:lnTo>
                  <a:pt x="107156" y="71438"/>
                </a:lnTo>
                <a:lnTo>
                  <a:pt x="100013" y="107156"/>
                </a:lnTo>
                <a:lnTo>
                  <a:pt x="92869" y="150019"/>
                </a:lnTo>
                <a:lnTo>
                  <a:pt x="100013" y="185738"/>
                </a:lnTo>
                <a:lnTo>
                  <a:pt x="107156" y="221456"/>
                </a:lnTo>
                <a:lnTo>
                  <a:pt x="114300" y="242888"/>
                </a:lnTo>
                <a:lnTo>
                  <a:pt x="128588" y="264319"/>
                </a:lnTo>
                <a:lnTo>
                  <a:pt x="142875" y="271463"/>
                </a:lnTo>
                <a:lnTo>
                  <a:pt x="142875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7736682" y="1814513"/>
            <a:ext cx="42864" cy="85726"/>
          </a:xfrm>
          <a:custGeom>
            <a:avLst/>
            <a:gdLst/>
            <a:ahLst/>
            <a:cxnLst/>
            <a:rect l="0" t="0" r="0" b="0"/>
            <a:pathLst>
              <a:path w="42864" h="85726">
                <a:moveTo>
                  <a:pt x="42863" y="0"/>
                </a:moveTo>
                <a:lnTo>
                  <a:pt x="35719" y="7143"/>
                </a:lnTo>
                <a:lnTo>
                  <a:pt x="21431" y="7143"/>
                </a:lnTo>
                <a:lnTo>
                  <a:pt x="14288" y="21431"/>
                </a:lnTo>
                <a:lnTo>
                  <a:pt x="0" y="35718"/>
                </a:lnTo>
                <a:lnTo>
                  <a:pt x="0" y="42862"/>
                </a:lnTo>
                <a:lnTo>
                  <a:pt x="0" y="57150"/>
                </a:lnTo>
                <a:lnTo>
                  <a:pt x="7144" y="71437"/>
                </a:lnTo>
                <a:lnTo>
                  <a:pt x="14288" y="78581"/>
                </a:lnTo>
                <a:lnTo>
                  <a:pt x="21431" y="85725"/>
                </a:lnTo>
                <a:lnTo>
                  <a:pt x="35719" y="85725"/>
                </a:lnTo>
                <a:lnTo>
                  <a:pt x="42863" y="78581"/>
                </a:lnTo>
                <a:lnTo>
                  <a:pt x="42863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7772401" y="1693069"/>
            <a:ext cx="57151" cy="50007"/>
          </a:xfrm>
          <a:custGeom>
            <a:avLst/>
            <a:gdLst/>
            <a:ahLst/>
            <a:cxnLst/>
            <a:rect l="0" t="0" r="0" b="0"/>
            <a:pathLst>
              <a:path w="57151" h="50007">
                <a:moveTo>
                  <a:pt x="42862" y="0"/>
                </a:moveTo>
                <a:lnTo>
                  <a:pt x="35719" y="0"/>
                </a:lnTo>
                <a:lnTo>
                  <a:pt x="28575" y="0"/>
                </a:lnTo>
                <a:lnTo>
                  <a:pt x="14287" y="7144"/>
                </a:lnTo>
                <a:lnTo>
                  <a:pt x="7144" y="7144"/>
                </a:lnTo>
                <a:lnTo>
                  <a:pt x="0" y="14287"/>
                </a:lnTo>
                <a:lnTo>
                  <a:pt x="0" y="21431"/>
                </a:lnTo>
                <a:lnTo>
                  <a:pt x="7144" y="28575"/>
                </a:lnTo>
                <a:lnTo>
                  <a:pt x="14287" y="35719"/>
                </a:lnTo>
                <a:lnTo>
                  <a:pt x="28575" y="42862"/>
                </a:lnTo>
                <a:lnTo>
                  <a:pt x="50006" y="42862"/>
                </a:lnTo>
                <a:lnTo>
                  <a:pt x="57150" y="50006"/>
                </a:lnTo>
                <a:lnTo>
                  <a:pt x="57150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7808120" y="1807369"/>
            <a:ext cx="150019" cy="107157"/>
          </a:xfrm>
          <a:custGeom>
            <a:avLst/>
            <a:gdLst/>
            <a:ahLst/>
            <a:cxnLst/>
            <a:rect l="0" t="0" r="0" b="0"/>
            <a:pathLst>
              <a:path w="150019" h="107157">
                <a:moveTo>
                  <a:pt x="42862" y="7144"/>
                </a:moveTo>
                <a:lnTo>
                  <a:pt x="35718" y="7144"/>
                </a:lnTo>
                <a:lnTo>
                  <a:pt x="28575" y="14287"/>
                </a:lnTo>
                <a:lnTo>
                  <a:pt x="21431" y="28575"/>
                </a:lnTo>
                <a:lnTo>
                  <a:pt x="14287" y="50006"/>
                </a:lnTo>
                <a:lnTo>
                  <a:pt x="14287" y="64294"/>
                </a:lnTo>
                <a:lnTo>
                  <a:pt x="0" y="78581"/>
                </a:lnTo>
                <a:lnTo>
                  <a:pt x="0" y="92869"/>
                </a:lnTo>
                <a:lnTo>
                  <a:pt x="0" y="100012"/>
                </a:lnTo>
                <a:lnTo>
                  <a:pt x="0" y="107156"/>
                </a:lnTo>
                <a:lnTo>
                  <a:pt x="0" y="107156"/>
                </a:lnTo>
                <a:lnTo>
                  <a:pt x="14287" y="100012"/>
                </a:lnTo>
                <a:lnTo>
                  <a:pt x="21431" y="92869"/>
                </a:lnTo>
                <a:lnTo>
                  <a:pt x="35718" y="71437"/>
                </a:lnTo>
                <a:lnTo>
                  <a:pt x="57150" y="50006"/>
                </a:lnTo>
                <a:lnTo>
                  <a:pt x="78581" y="28575"/>
                </a:lnTo>
                <a:lnTo>
                  <a:pt x="85725" y="14287"/>
                </a:lnTo>
                <a:lnTo>
                  <a:pt x="100012" y="0"/>
                </a:lnTo>
                <a:lnTo>
                  <a:pt x="107156" y="7144"/>
                </a:lnTo>
                <a:lnTo>
                  <a:pt x="107156" y="14287"/>
                </a:lnTo>
                <a:lnTo>
                  <a:pt x="100012" y="28575"/>
                </a:lnTo>
                <a:lnTo>
                  <a:pt x="92868" y="50006"/>
                </a:lnTo>
                <a:lnTo>
                  <a:pt x="85725" y="71437"/>
                </a:lnTo>
                <a:lnTo>
                  <a:pt x="85725" y="92869"/>
                </a:lnTo>
                <a:lnTo>
                  <a:pt x="85725" y="107156"/>
                </a:lnTo>
                <a:lnTo>
                  <a:pt x="92868" y="107156"/>
                </a:lnTo>
                <a:lnTo>
                  <a:pt x="107156" y="107156"/>
                </a:lnTo>
                <a:lnTo>
                  <a:pt x="121443" y="92869"/>
                </a:lnTo>
                <a:lnTo>
                  <a:pt x="135731" y="78581"/>
                </a:lnTo>
                <a:lnTo>
                  <a:pt x="150018" y="42862"/>
                </a:lnTo>
                <a:lnTo>
                  <a:pt x="150018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8029576" y="1585913"/>
            <a:ext cx="107157" cy="350044"/>
          </a:xfrm>
          <a:custGeom>
            <a:avLst/>
            <a:gdLst/>
            <a:ahLst/>
            <a:cxnLst/>
            <a:rect l="0" t="0" r="0" b="0"/>
            <a:pathLst>
              <a:path w="107157" h="350044">
                <a:moveTo>
                  <a:pt x="14287" y="7143"/>
                </a:moveTo>
                <a:lnTo>
                  <a:pt x="14287" y="0"/>
                </a:lnTo>
                <a:lnTo>
                  <a:pt x="21431" y="0"/>
                </a:lnTo>
                <a:lnTo>
                  <a:pt x="35719" y="7143"/>
                </a:lnTo>
                <a:lnTo>
                  <a:pt x="50006" y="14287"/>
                </a:lnTo>
                <a:lnTo>
                  <a:pt x="71437" y="35718"/>
                </a:lnTo>
                <a:lnTo>
                  <a:pt x="85725" y="71437"/>
                </a:lnTo>
                <a:lnTo>
                  <a:pt x="100012" y="107156"/>
                </a:lnTo>
                <a:lnTo>
                  <a:pt x="107156" y="157162"/>
                </a:lnTo>
                <a:lnTo>
                  <a:pt x="100012" y="207168"/>
                </a:lnTo>
                <a:lnTo>
                  <a:pt x="85725" y="257175"/>
                </a:lnTo>
                <a:lnTo>
                  <a:pt x="57150" y="300037"/>
                </a:lnTo>
                <a:lnTo>
                  <a:pt x="35719" y="328612"/>
                </a:lnTo>
                <a:lnTo>
                  <a:pt x="7144" y="342900"/>
                </a:lnTo>
                <a:lnTo>
                  <a:pt x="0" y="350043"/>
                </a:lnTo>
                <a:lnTo>
                  <a:pt x="0" y="350043"/>
                </a:lnTo>
                <a:lnTo>
                  <a:pt x="0" y="3500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6579395" y="2200275"/>
            <a:ext cx="28576" cy="228601"/>
          </a:xfrm>
          <a:custGeom>
            <a:avLst/>
            <a:gdLst/>
            <a:ahLst/>
            <a:cxnLst/>
            <a:rect l="0" t="0" r="0" b="0"/>
            <a:pathLst>
              <a:path w="28576" h="228601">
                <a:moveTo>
                  <a:pt x="28575" y="7144"/>
                </a:moveTo>
                <a:lnTo>
                  <a:pt x="28575" y="7144"/>
                </a:lnTo>
                <a:lnTo>
                  <a:pt x="28575" y="7144"/>
                </a:lnTo>
                <a:lnTo>
                  <a:pt x="28575" y="7144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8575" y="7144"/>
                </a:lnTo>
                <a:lnTo>
                  <a:pt x="28575" y="14288"/>
                </a:lnTo>
                <a:lnTo>
                  <a:pt x="28575" y="28575"/>
                </a:lnTo>
                <a:lnTo>
                  <a:pt x="21431" y="50006"/>
                </a:lnTo>
                <a:lnTo>
                  <a:pt x="21431" y="71438"/>
                </a:lnTo>
                <a:lnTo>
                  <a:pt x="14287" y="100013"/>
                </a:lnTo>
                <a:lnTo>
                  <a:pt x="7143" y="135731"/>
                </a:lnTo>
                <a:lnTo>
                  <a:pt x="7143" y="164306"/>
                </a:lnTo>
                <a:lnTo>
                  <a:pt x="0" y="185738"/>
                </a:lnTo>
                <a:lnTo>
                  <a:pt x="0" y="207169"/>
                </a:lnTo>
                <a:lnTo>
                  <a:pt x="0" y="221456"/>
                </a:lnTo>
                <a:lnTo>
                  <a:pt x="0" y="228600"/>
                </a:lnTo>
                <a:lnTo>
                  <a:pt x="0" y="228600"/>
                </a:lnTo>
                <a:lnTo>
                  <a:pt x="0" y="228600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6472238" y="2185988"/>
            <a:ext cx="178595" cy="142876"/>
          </a:xfrm>
          <a:custGeom>
            <a:avLst/>
            <a:gdLst/>
            <a:ahLst/>
            <a:cxnLst/>
            <a:rect l="0" t="0" r="0" b="0"/>
            <a:pathLst>
              <a:path w="178595" h="142876">
                <a:moveTo>
                  <a:pt x="107157" y="14287"/>
                </a:moveTo>
                <a:lnTo>
                  <a:pt x="100013" y="21431"/>
                </a:lnTo>
                <a:lnTo>
                  <a:pt x="92869" y="28575"/>
                </a:lnTo>
                <a:lnTo>
                  <a:pt x="85725" y="35718"/>
                </a:lnTo>
                <a:lnTo>
                  <a:pt x="64294" y="50006"/>
                </a:lnTo>
                <a:lnTo>
                  <a:pt x="50007" y="64293"/>
                </a:lnTo>
                <a:lnTo>
                  <a:pt x="28575" y="85725"/>
                </a:lnTo>
                <a:lnTo>
                  <a:pt x="14288" y="100012"/>
                </a:lnTo>
                <a:lnTo>
                  <a:pt x="7144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07156"/>
                </a:lnTo>
                <a:lnTo>
                  <a:pt x="14288" y="92868"/>
                </a:lnTo>
                <a:lnTo>
                  <a:pt x="28575" y="71437"/>
                </a:lnTo>
                <a:lnTo>
                  <a:pt x="42863" y="50006"/>
                </a:lnTo>
                <a:lnTo>
                  <a:pt x="57150" y="28575"/>
                </a:lnTo>
                <a:lnTo>
                  <a:pt x="71438" y="7143"/>
                </a:lnTo>
                <a:lnTo>
                  <a:pt x="85725" y="0"/>
                </a:lnTo>
                <a:lnTo>
                  <a:pt x="92869" y="0"/>
                </a:lnTo>
                <a:lnTo>
                  <a:pt x="100013" y="14287"/>
                </a:lnTo>
                <a:lnTo>
                  <a:pt x="100013" y="35718"/>
                </a:lnTo>
                <a:lnTo>
                  <a:pt x="107157" y="64293"/>
                </a:lnTo>
                <a:lnTo>
                  <a:pt x="107157" y="100012"/>
                </a:lnTo>
                <a:lnTo>
                  <a:pt x="121444" y="121443"/>
                </a:lnTo>
                <a:lnTo>
                  <a:pt x="135732" y="135731"/>
                </a:lnTo>
                <a:lnTo>
                  <a:pt x="150019" y="142875"/>
                </a:lnTo>
                <a:lnTo>
                  <a:pt x="164307" y="135731"/>
                </a:lnTo>
                <a:lnTo>
                  <a:pt x="178594" y="107156"/>
                </a:lnTo>
                <a:lnTo>
                  <a:pt x="17859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8243888" y="2014538"/>
            <a:ext cx="100014" cy="328613"/>
          </a:xfrm>
          <a:custGeom>
            <a:avLst/>
            <a:gdLst/>
            <a:ahLst/>
            <a:cxnLst/>
            <a:rect l="0" t="0" r="0" b="0"/>
            <a:pathLst>
              <a:path w="100014" h="328613">
                <a:moveTo>
                  <a:pt x="100013" y="7143"/>
                </a:moveTo>
                <a:lnTo>
                  <a:pt x="92869" y="7143"/>
                </a:lnTo>
                <a:lnTo>
                  <a:pt x="85725" y="0"/>
                </a:lnTo>
                <a:lnTo>
                  <a:pt x="85725" y="0"/>
                </a:lnTo>
                <a:lnTo>
                  <a:pt x="78582" y="0"/>
                </a:lnTo>
                <a:lnTo>
                  <a:pt x="71438" y="0"/>
                </a:lnTo>
                <a:lnTo>
                  <a:pt x="64294" y="7143"/>
                </a:lnTo>
                <a:lnTo>
                  <a:pt x="57150" y="21431"/>
                </a:lnTo>
                <a:lnTo>
                  <a:pt x="50007" y="42862"/>
                </a:lnTo>
                <a:lnTo>
                  <a:pt x="50007" y="71437"/>
                </a:lnTo>
                <a:lnTo>
                  <a:pt x="42863" y="114300"/>
                </a:lnTo>
                <a:lnTo>
                  <a:pt x="35719" y="157162"/>
                </a:lnTo>
                <a:lnTo>
                  <a:pt x="28575" y="200025"/>
                </a:lnTo>
                <a:lnTo>
                  <a:pt x="21432" y="242887"/>
                </a:lnTo>
                <a:lnTo>
                  <a:pt x="7144" y="278606"/>
                </a:lnTo>
                <a:lnTo>
                  <a:pt x="7144" y="307181"/>
                </a:lnTo>
                <a:lnTo>
                  <a:pt x="0" y="321468"/>
                </a:lnTo>
                <a:lnTo>
                  <a:pt x="0" y="328612"/>
                </a:lnTo>
                <a:lnTo>
                  <a:pt x="0" y="314325"/>
                </a:lnTo>
                <a:lnTo>
                  <a:pt x="0" y="300037"/>
                </a:lnTo>
                <a:lnTo>
                  <a:pt x="0" y="264318"/>
                </a:lnTo>
                <a:lnTo>
                  <a:pt x="0" y="228600"/>
                </a:lnTo>
                <a:lnTo>
                  <a:pt x="7144" y="178593"/>
                </a:lnTo>
                <a:lnTo>
                  <a:pt x="7144" y="128587"/>
                </a:lnTo>
                <a:lnTo>
                  <a:pt x="7144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8158163" y="1971675"/>
            <a:ext cx="185739" cy="214314"/>
          </a:xfrm>
          <a:custGeom>
            <a:avLst/>
            <a:gdLst/>
            <a:ahLst/>
            <a:cxnLst/>
            <a:rect l="0" t="0" r="0" b="0"/>
            <a:pathLst>
              <a:path w="185739" h="214314">
                <a:moveTo>
                  <a:pt x="164307" y="0"/>
                </a:moveTo>
                <a:lnTo>
                  <a:pt x="157163" y="7144"/>
                </a:lnTo>
                <a:lnTo>
                  <a:pt x="142875" y="14288"/>
                </a:lnTo>
                <a:lnTo>
                  <a:pt x="128588" y="35719"/>
                </a:lnTo>
                <a:lnTo>
                  <a:pt x="107157" y="57150"/>
                </a:lnTo>
                <a:lnTo>
                  <a:pt x="85725" y="92869"/>
                </a:lnTo>
                <a:lnTo>
                  <a:pt x="57150" y="128588"/>
                </a:lnTo>
                <a:lnTo>
                  <a:pt x="28575" y="157163"/>
                </a:lnTo>
                <a:lnTo>
                  <a:pt x="14288" y="192881"/>
                </a:lnTo>
                <a:lnTo>
                  <a:pt x="7144" y="207169"/>
                </a:lnTo>
                <a:lnTo>
                  <a:pt x="0" y="214313"/>
                </a:lnTo>
                <a:lnTo>
                  <a:pt x="7144" y="207169"/>
                </a:lnTo>
                <a:lnTo>
                  <a:pt x="21432" y="192881"/>
                </a:lnTo>
                <a:lnTo>
                  <a:pt x="28575" y="164306"/>
                </a:lnTo>
                <a:lnTo>
                  <a:pt x="42863" y="142875"/>
                </a:lnTo>
                <a:lnTo>
                  <a:pt x="57150" y="114300"/>
                </a:lnTo>
                <a:lnTo>
                  <a:pt x="78582" y="85725"/>
                </a:lnTo>
                <a:lnTo>
                  <a:pt x="92869" y="57150"/>
                </a:lnTo>
                <a:lnTo>
                  <a:pt x="107157" y="35719"/>
                </a:lnTo>
                <a:lnTo>
                  <a:pt x="121444" y="21431"/>
                </a:lnTo>
                <a:lnTo>
                  <a:pt x="128588" y="7144"/>
                </a:lnTo>
                <a:lnTo>
                  <a:pt x="128588" y="0"/>
                </a:lnTo>
                <a:lnTo>
                  <a:pt x="135732" y="0"/>
                </a:lnTo>
                <a:lnTo>
                  <a:pt x="135732" y="0"/>
                </a:lnTo>
                <a:lnTo>
                  <a:pt x="135732" y="7144"/>
                </a:lnTo>
                <a:lnTo>
                  <a:pt x="135732" y="14288"/>
                </a:lnTo>
                <a:lnTo>
                  <a:pt x="135732" y="21431"/>
                </a:lnTo>
                <a:lnTo>
                  <a:pt x="142875" y="35719"/>
                </a:lnTo>
                <a:lnTo>
                  <a:pt x="150019" y="42863"/>
                </a:lnTo>
                <a:lnTo>
                  <a:pt x="157163" y="64294"/>
                </a:lnTo>
                <a:lnTo>
                  <a:pt x="164307" y="85725"/>
                </a:lnTo>
                <a:lnTo>
                  <a:pt x="171450" y="107156"/>
                </a:lnTo>
                <a:lnTo>
                  <a:pt x="178594" y="128588"/>
                </a:lnTo>
                <a:lnTo>
                  <a:pt x="178594" y="150019"/>
                </a:lnTo>
                <a:lnTo>
                  <a:pt x="185738" y="164306"/>
                </a:lnTo>
                <a:lnTo>
                  <a:pt x="185738" y="164306"/>
                </a:lnTo>
                <a:lnTo>
                  <a:pt x="185738" y="157163"/>
                </a:lnTo>
                <a:lnTo>
                  <a:pt x="178594" y="135731"/>
                </a:lnTo>
                <a:lnTo>
                  <a:pt x="178594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9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Getc</a:t>
            </a:r>
            <a:r>
              <a:rPr lang="en-US" dirty="0" smtClean="0"/>
              <a:t> macro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#define </a:t>
            </a:r>
            <a:r>
              <a:rPr lang="en-US" sz="2400" dirty="0" err="1">
                <a:solidFill>
                  <a:srgbClr val="FF0000"/>
                </a:solidFill>
              </a:rPr>
              <a:t>getc</a:t>
            </a:r>
            <a:r>
              <a:rPr lang="en-US" sz="2400" dirty="0">
                <a:solidFill>
                  <a:srgbClr val="FF0000"/>
                </a:solidFill>
              </a:rPr>
              <a:t>(p) ((--(p)-&gt;_</a:t>
            </a:r>
            <a:r>
              <a:rPr lang="en-US" sz="2400" dirty="0" err="1">
                <a:solidFill>
                  <a:srgbClr val="FF0000"/>
                </a:solidFill>
              </a:rPr>
              <a:t>cnt</a:t>
            </a:r>
            <a:r>
              <a:rPr lang="en-US" sz="2400" dirty="0">
                <a:solidFill>
                  <a:srgbClr val="FF0000"/>
                </a:solidFill>
              </a:rPr>
              <a:t> &lt; 0 ? _</a:t>
            </a:r>
            <a:r>
              <a:rPr lang="en-US" sz="2400" dirty="0" err="1">
                <a:solidFill>
                  <a:srgbClr val="FF0000"/>
                </a:solidFill>
              </a:rPr>
              <a:t>fillbuf</a:t>
            </a:r>
            <a:r>
              <a:rPr lang="en-US" sz="2400" dirty="0">
                <a:solidFill>
                  <a:srgbClr val="FF0000"/>
                </a:solidFill>
              </a:rPr>
              <a:t>(p): (</a:t>
            </a:r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)*(p)-&gt;_</a:t>
            </a:r>
            <a:r>
              <a:rPr lang="en-US" sz="2400" dirty="0" err="1">
                <a:solidFill>
                  <a:srgbClr val="FF0000"/>
                </a:solidFill>
              </a:rPr>
              <a:t>ptr</a:t>
            </a:r>
            <a:r>
              <a:rPr lang="en-US" sz="2400" dirty="0" smtClean="0">
                <a:solidFill>
                  <a:srgbClr val="FF0000"/>
                </a:solidFill>
              </a:rPr>
              <a:t>++)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FILE *p;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907256" y="2764631"/>
            <a:ext cx="400051" cy="828676"/>
          </a:xfrm>
          <a:custGeom>
            <a:avLst/>
            <a:gdLst/>
            <a:ahLst/>
            <a:cxnLst/>
            <a:rect l="0" t="0" r="0" b="0"/>
            <a:pathLst>
              <a:path w="400051" h="828676">
                <a:moveTo>
                  <a:pt x="57150" y="71438"/>
                </a:moveTo>
                <a:lnTo>
                  <a:pt x="50007" y="71438"/>
                </a:lnTo>
                <a:lnTo>
                  <a:pt x="50007" y="71438"/>
                </a:lnTo>
                <a:lnTo>
                  <a:pt x="42863" y="78582"/>
                </a:lnTo>
                <a:lnTo>
                  <a:pt x="35719" y="78582"/>
                </a:lnTo>
                <a:lnTo>
                  <a:pt x="35719" y="78582"/>
                </a:lnTo>
                <a:lnTo>
                  <a:pt x="28575" y="71438"/>
                </a:lnTo>
                <a:lnTo>
                  <a:pt x="21432" y="71438"/>
                </a:lnTo>
                <a:lnTo>
                  <a:pt x="21432" y="64294"/>
                </a:lnTo>
                <a:lnTo>
                  <a:pt x="14288" y="64294"/>
                </a:lnTo>
                <a:lnTo>
                  <a:pt x="14288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0" y="71438"/>
                </a:lnTo>
                <a:lnTo>
                  <a:pt x="0" y="71438"/>
                </a:lnTo>
                <a:lnTo>
                  <a:pt x="0" y="78582"/>
                </a:lnTo>
                <a:lnTo>
                  <a:pt x="0" y="78582"/>
                </a:lnTo>
                <a:lnTo>
                  <a:pt x="7144" y="78582"/>
                </a:lnTo>
                <a:lnTo>
                  <a:pt x="21432" y="71438"/>
                </a:lnTo>
                <a:lnTo>
                  <a:pt x="35719" y="64294"/>
                </a:lnTo>
                <a:lnTo>
                  <a:pt x="64294" y="57150"/>
                </a:lnTo>
                <a:lnTo>
                  <a:pt x="92869" y="42863"/>
                </a:lnTo>
                <a:lnTo>
                  <a:pt x="128588" y="28575"/>
                </a:lnTo>
                <a:lnTo>
                  <a:pt x="164307" y="14288"/>
                </a:lnTo>
                <a:lnTo>
                  <a:pt x="192882" y="7144"/>
                </a:lnTo>
                <a:lnTo>
                  <a:pt x="228600" y="0"/>
                </a:lnTo>
                <a:lnTo>
                  <a:pt x="257175" y="7144"/>
                </a:lnTo>
                <a:lnTo>
                  <a:pt x="278607" y="7144"/>
                </a:lnTo>
                <a:lnTo>
                  <a:pt x="307182" y="14288"/>
                </a:lnTo>
                <a:lnTo>
                  <a:pt x="321469" y="28575"/>
                </a:lnTo>
                <a:lnTo>
                  <a:pt x="342900" y="35719"/>
                </a:lnTo>
                <a:lnTo>
                  <a:pt x="350044" y="50007"/>
                </a:lnTo>
                <a:lnTo>
                  <a:pt x="357188" y="57150"/>
                </a:lnTo>
                <a:lnTo>
                  <a:pt x="364332" y="71438"/>
                </a:lnTo>
                <a:lnTo>
                  <a:pt x="378619" y="85725"/>
                </a:lnTo>
                <a:lnTo>
                  <a:pt x="378619" y="100013"/>
                </a:lnTo>
                <a:lnTo>
                  <a:pt x="385763" y="121444"/>
                </a:lnTo>
                <a:lnTo>
                  <a:pt x="392907" y="150019"/>
                </a:lnTo>
                <a:lnTo>
                  <a:pt x="400050" y="178594"/>
                </a:lnTo>
                <a:lnTo>
                  <a:pt x="400050" y="214313"/>
                </a:lnTo>
                <a:lnTo>
                  <a:pt x="392907" y="250032"/>
                </a:lnTo>
                <a:lnTo>
                  <a:pt x="385763" y="285750"/>
                </a:lnTo>
                <a:lnTo>
                  <a:pt x="385763" y="321469"/>
                </a:lnTo>
                <a:lnTo>
                  <a:pt x="378619" y="350044"/>
                </a:lnTo>
                <a:lnTo>
                  <a:pt x="371475" y="378619"/>
                </a:lnTo>
                <a:lnTo>
                  <a:pt x="357188" y="407194"/>
                </a:lnTo>
                <a:lnTo>
                  <a:pt x="342900" y="442913"/>
                </a:lnTo>
                <a:lnTo>
                  <a:pt x="328613" y="478632"/>
                </a:lnTo>
                <a:lnTo>
                  <a:pt x="307182" y="514350"/>
                </a:lnTo>
                <a:lnTo>
                  <a:pt x="292894" y="550069"/>
                </a:lnTo>
                <a:lnTo>
                  <a:pt x="278607" y="585788"/>
                </a:lnTo>
                <a:lnTo>
                  <a:pt x="257175" y="614363"/>
                </a:lnTo>
                <a:lnTo>
                  <a:pt x="250032" y="642938"/>
                </a:lnTo>
                <a:lnTo>
                  <a:pt x="235744" y="671513"/>
                </a:lnTo>
                <a:lnTo>
                  <a:pt x="235744" y="692944"/>
                </a:lnTo>
                <a:lnTo>
                  <a:pt x="235744" y="714375"/>
                </a:lnTo>
                <a:lnTo>
                  <a:pt x="235744" y="735807"/>
                </a:lnTo>
                <a:lnTo>
                  <a:pt x="242888" y="750094"/>
                </a:lnTo>
                <a:lnTo>
                  <a:pt x="250032" y="771525"/>
                </a:lnTo>
                <a:lnTo>
                  <a:pt x="250032" y="785813"/>
                </a:lnTo>
                <a:lnTo>
                  <a:pt x="257175" y="800100"/>
                </a:lnTo>
                <a:lnTo>
                  <a:pt x="264319" y="814388"/>
                </a:lnTo>
                <a:lnTo>
                  <a:pt x="271463" y="821532"/>
                </a:lnTo>
                <a:lnTo>
                  <a:pt x="271463" y="828675"/>
                </a:lnTo>
                <a:lnTo>
                  <a:pt x="278607" y="828675"/>
                </a:lnTo>
                <a:lnTo>
                  <a:pt x="278607" y="828675"/>
                </a:lnTo>
                <a:lnTo>
                  <a:pt x="278607" y="8286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064419" y="3536156"/>
            <a:ext cx="214313" cy="171451"/>
          </a:xfrm>
          <a:custGeom>
            <a:avLst/>
            <a:gdLst/>
            <a:ahLst/>
            <a:cxnLst/>
            <a:rect l="0" t="0" r="0" b="0"/>
            <a:pathLst>
              <a:path w="214313" h="171451">
                <a:moveTo>
                  <a:pt x="0" y="7144"/>
                </a:moveTo>
                <a:lnTo>
                  <a:pt x="0" y="7144"/>
                </a:lnTo>
                <a:lnTo>
                  <a:pt x="0" y="14288"/>
                </a:lnTo>
                <a:lnTo>
                  <a:pt x="7144" y="21432"/>
                </a:lnTo>
                <a:lnTo>
                  <a:pt x="14287" y="35719"/>
                </a:lnTo>
                <a:lnTo>
                  <a:pt x="21431" y="57150"/>
                </a:lnTo>
                <a:lnTo>
                  <a:pt x="35719" y="85725"/>
                </a:lnTo>
                <a:lnTo>
                  <a:pt x="50006" y="107157"/>
                </a:lnTo>
                <a:lnTo>
                  <a:pt x="64294" y="135732"/>
                </a:lnTo>
                <a:lnTo>
                  <a:pt x="78581" y="150019"/>
                </a:lnTo>
                <a:lnTo>
                  <a:pt x="92869" y="164307"/>
                </a:lnTo>
                <a:lnTo>
                  <a:pt x="107156" y="171450"/>
                </a:lnTo>
                <a:lnTo>
                  <a:pt x="121444" y="164307"/>
                </a:lnTo>
                <a:lnTo>
                  <a:pt x="142875" y="135732"/>
                </a:lnTo>
                <a:lnTo>
                  <a:pt x="157162" y="107157"/>
                </a:lnTo>
                <a:lnTo>
                  <a:pt x="178594" y="71438"/>
                </a:lnTo>
                <a:lnTo>
                  <a:pt x="192881" y="35719"/>
                </a:lnTo>
                <a:lnTo>
                  <a:pt x="214312" y="14288"/>
                </a:lnTo>
                <a:lnTo>
                  <a:pt x="214312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64456" y="3614738"/>
            <a:ext cx="50008" cy="1707357"/>
          </a:xfrm>
          <a:custGeom>
            <a:avLst/>
            <a:gdLst/>
            <a:ahLst/>
            <a:cxnLst/>
            <a:rect l="0" t="0" r="0" b="0"/>
            <a:pathLst>
              <a:path w="50008" h="1707357">
                <a:moveTo>
                  <a:pt x="14288" y="14287"/>
                </a:moveTo>
                <a:lnTo>
                  <a:pt x="7144" y="7143"/>
                </a:ln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7143"/>
                </a:lnTo>
                <a:lnTo>
                  <a:pt x="14288" y="28575"/>
                </a:lnTo>
                <a:lnTo>
                  <a:pt x="21432" y="57150"/>
                </a:lnTo>
                <a:lnTo>
                  <a:pt x="21432" y="114300"/>
                </a:lnTo>
                <a:lnTo>
                  <a:pt x="21432" y="192881"/>
                </a:lnTo>
                <a:lnTo>
                  <a:pt x="14288" y="300037"/>
                </a:lnTo>
                <a:lnTo>
                  <a:pt x="7144" y="435768"/>
                </a:lnTo>
                <a:lnTo>
                  <a:pt x="0" y="600075"/>
                </a:lnTo>
                <a:lnTo>
                  <a:pt x="0" y="771525"/>
                </a:lnTo>
                <a:lnTo>
                  <a:pt x="0" y="935831"/>
                </a:lnTo>
                <a:lnTo>
                  <a:pt x="7144" y="1100137"/>
                </a:lnTo>
                <a:lnTo>
                  <a:pt x="14288" y="1243012"/>
                </a:lnTo>
                <a:lnTo>
                  <a:pt x="14288" y="1371600"/>
                </a:lnTo>
                <a:lnTo>
                  <a:pt x="14288" y="1485900"/>
                </a:lnTo>
                <a:lnTo>
                  <a:pt x="21432" y="1578768"/>
                </a:lnTo>
                <a:lnTo>
                  <a:pt x="28575" y="1650206"/>
                </a:lnTo>
                <a:lnTo>
                  <a:pt x="35719" y="1693068"/>
                </a:lnTo>
                <a:lnTo>
                  <a:pt x="50007" y="1707356"/>
                </a:lnTo>
                <a:lnTo>
                  <a:pt x="50007" y="17073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457325" y="3400425"/>
            <a:ext cx="1835945" cy="2750345"/>
          </a:xfrm>
          <a:custGeom>
            <a:avLst/>
            <a:gdLst/>
            <a:ahLst/>
            <a:cxnLst/>
            <a:rect l="0" t="0" r="0" b="0"/>
            <a:pathLst>
              <a:path w="1835945" h="2750345">
                <a:moveTo>
                  <a:pt x="0" y="121444"/>
                </a:moveTo>
                <a:lnTo>
                  <a:pt x="0" y="121444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7144" y="114300"/>
                </a:lnTo>
                <a:lnTo>
                  <a:pt x="21431" y="114300"/>
                </a:lnTo>
                <a:lnTo>
                  <a:pt x="42863" y="114300"/>
                </a:lnTo>
                <a:lnTo>
                  <a:pt x="78581" y="114300"/>
                </a:lnTo>
                <a:lnTo>
                  <a:pt x="128588" y="114300"/>
                </a:lnTo>
                <a:lnTo>
                  <a:pt x="192881" y="114300"/>
                </a:lnTo>
                <a:lnTo>
                  <a:pt x="264319" y="107156"/>
                </a:lnTo>
                <a:lnTo>
                  <a:pt x="342900" y="100013"/>
                </a:lnTo>
                <a:lnTo>
                  <a:pt x="428625" y="85725"/>
                </a:lnTo>
                <a:lnTo>
                  <a:pt x="521494" y="64294"/>
                </a:lnTo>
                <a:lnTo>
                  <a:pt x="614363" y="50006"/>
                </a:lnTo>
                <a:lnTo>
                  <a:pt x="714375" y="28575"/>
                </a:lnTo>
                <a:lnTo>
                  <a:pt x="814388" y="14288"/>
                </a:lnTo>
                <a:lnTo>
                  <a:pt x="921544" y="7144"/>
                </a:lnTo>
                <a:lnTo>
                  <a:pt x="1021557" y="0"/>
                </a:lnTo>
                <a:lnTo>
                  <a:pt x="1114425" y="0"/>
                </a:lnTo>
                <a:lnTo>
                  <a:pt x="1193007" y="0"/>
                </a:lnTo>
                <a:lnTo>
                  <a:pt x="1257300" y="0"/>
                </a:lnTo>
                <a:lnTo>
                  <a:pt x="1307307" y="7144"/>
                </a:lnTo>
                <a:lnTo>
                  <a:pt x="1335882" y="14288"/>
                </a:lnTo>
                <a:lnTo>
                  <a:pt x="1350169" y="21431"/>
                </a:lnTo>
                <a:lnTo>
                  <a:pt x="1350169" y="28575"/>
                </a:lnTo>
                <a:lnTo>
                  <a:pt x="1343025" y="42863"/>
                </a:lnTo>
                <a:lnTo>
                  <a:pt x="1328738" y="57150"/>
                </a:lnTo>
                <a:lnTo>
                  <a:pt x="1314450" y="71438"/>
                </a:lnTo>
                <a:lnTo>
                  <a:pt x="1307307" y="92869"/>
                </a:lnTo>
                <a:lnTo>
                  <a:pt x="1293019" y="114300"/>
                </a:lnTo>
                <a:lnTo>
                  <a:pt x="1285875" y="135731"/>
                </a:lnTo>
                <a:lnTo>
                  <a:pt x="1271588" y="164306"/>
                </a:lnTo>
                <a:lnTo>
                  <a:pt x="1264444" y="200025"/>
                </a:lnTo>
                <a:lnTo>
                  <a:pt x="1257300" y="242888"/>
                </a:lnTo>
                <a:lnTo>
                  <a:pt x="1257300" y="292894"/>
                </a:lnTo>
                <a:lnTo>
                  <a:pt x="1264444" y="350044"/>
                </a:lnTo>
                <a:lnTo>
                  <a:pt x="1271588" y="421481"/>
                </a:lnTo>
                <a:lnTo>
                  <a:pt x="1285875" y="500063"/>
                </a:lnTo>
                <a:lnTo>
                  <a:pt x="1300163" y="585788"/>
                </a:lnTo>
                <a:lnTo>
                  <a:pt x="1321594" y="685800"/>
                </a:lnTo>
                <a:lnTo>
                  <a:pt x="1343025" y="785813"/>
                </a:lnTo>
                <a:lnTo>
                  <a:pt x="1364457" y="907257"/>
                </a:lnTo>
                <a:lnTo>
                  <a:pt x="1393032" y="1021557"/>
                </a:lnTo>
                <a:lnTo>
                  <a:pt x="1414463" y="1150144"/>
                </a:lnTo>
                <a:lnTo>
                  <a:pt x="1443038" y="1271588"/>
                </a:lnTo>
                <a:lnTo>
                  <a:pt x="1464469" y="1400175"/>
                </a:lnTo>
                <a:lnTo>
                  <a:pt x="1500188" y="1528763"/>
                </a:lnTo>
                <a:lnTo>
                  <a:pt x="1535907" y="1650206"/>
                </a:lnTo>
                <a:lnTo>
                  <a:pt x="1571625" y="1764506"/>
                </a:lnTo>
                <a:lnTo>
                  <a:pt x="1607344" y="1878806"/>
                </a:lnTo>
                <a:lnTo>
                  <a:pt x="1643063" y="1978819"/>
                </a:lnTo>
                <a:lnTo>
                  <a:pt x="1678782" y="2071688"/>
                </a:lnTo>
                <a:lnTo>
                  <a:pt x="1707357" y="2157413"/>
                </a:lnTo>
                <a:lnTo>
                  <a:pt x="1728788" y="2228850"/>
                </a:lnTo>
                <a:lnTo>
                  <a:pt x="1757363" y="2286000"/>
                </a:lnTo>
                <a:lnTo>
                  <a:pt x="1771650" y="2336006"/>
                </a:lnTo>
                <a:lnTo>
                  <a:pt x="1785938" y="2371725"/>
                </a:lnTo>
                <a:lnTo>
                  <a:pt x="1793082" y="2393156"/>
                </a:lnTo>
                <a:lnTo>
                  <a:pt x="1807369" y="2414588"/>
                </a:lnTo>
                <a:lnTo>
                  <a:pt x="1814513" y="2428875"/>
                </a:lnTo>
                <a:lnTo>
                  <a:pt x="1821657" y="2443163"/>
                </a:lnTo>
                <a:lnTo>
                  <a:pt x="1828800" y="2457450"/>
                </a:lnTo>
                <a:lnTo>
                  <a:pt x="1835944" y="2464594"/>
                </a:lnTo>
                <a:lnTo>
                  <a:pt x="1835944" y="2464594"/>
                </a:lnTo>
                <a:lnTo>
                  <a:pt x="1828800" y="2471738"/>
                </a:lnTo>
                <a:lnTo>
                  <a:pt x="1828800" y="2471738"/>
                </a:lnTo>
                <a:lnTo>
                  <a:pt x="1814513" y="2471738"/>
                </a:lnTo>
                <a:lnTo>
                  <a:pt x="1793082" y="2471738"/>
                </a:lnTo>
                <a:lnTo>
                  <a:pt x="1778794" y="2478881"/>
                </a:lnTo>
                <a:lnTo>
                  <a:pt x="1750219" y="2486025"/>
                </a:lnTo>
                <a:lnTo>
                  <a:pt x="1721644" y="2493169"/>
                </a:lnTo>
                <a:lnTo>
                  <a:pt x="1685925" y="2507456"/>
                </a:lnTo>
                <a:lnTo>
                  <a:pt x="1650207" y="2521744"/>
                </a:lnTo>
                <a:lnTo>
                  <a:pt x="1607344" y="2543175"/>
                </a:lnTo>
                <a:lnTo>
                  <a:pt x="1550194" y="2564606"/>
                </a:lnTo>
                <a:lnTo>
                  <a:pt x="1478757" y="2593181"/>
                </a:lnTo>
                <a:lnTo>
                  <a:pt x="1393032" y="2607469"/>
                </a:lnTo>
                <a:lnTo>
                  <a:pt x="1285875" y="2628900"/>
                </a:lnTo>
                <a:lnTo>
                  <a:pt x="1171575" y="2643188"/>
                </a:lnTo>
                <a:lnTo>
                  <a:pt x="1042988" y="2650331"/>
                </a:lnTo>
                <a:lnTo>
                  <a:pt x="907256" y="2657475"/>
                </a:lnTo>
                <a:lnTo>
                  <a:pt x="771525" y="2657475"/>
                </a:lnTo>
                <a:lnTo>
                  <a:pt x="635794" y="2664619"/>
                </a:lnTo>
                <a:lnTo>
                  <a:pt x="507206" y="2678906"/>
                </a:lnTo>
                <a:lnTo>
                  <a:pt x="400050" y="2714625"/>
                </a:lnTo>
                <a:lnTo>
                  <a:pt x="300038" y="2750344"/>
                </a:lnTo>
                <a:lnTo>
                  <a:pt x="300038" y="2750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335881" y="5222081"/>
            <a:ext cx="200026" cy="1171576"/>
          </a:xfrm>
          <a:custGeom>
            <a:avLst/>
            <a:gdLst/>
            <a:ahLst/>
            <a:cxnLst/>
            <a:rect l="0" t="0" r="0" b="0"/>
            <a:pathLst>
              <a:path w="200026" h="1171576">
                <a:moveTo>
                  <a:pt x="28575" y="0"/>
                </a:moveTo>
                <a:lnTo>
                  <a:pt x="28575" y="0"/>
                </a:lnTo>
                <a:lnTo>
                  <a:pt x="21432" y="0"/>
                </a:lnTo>
                <a:lnTo>
                  <a:pt x="14288" y="0"/>
                </a:lnTo>
                <a:lnTo>
                  <a:pt x="7144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42863"/>
                </a:lnTo>
                <a:lnTo>
                  <a:pt x="7144" y="78582"/>
                </a:lnTo>
                <a:lnTo>
                  <a:pt x="14288" y="135732"/>
                </a:lnTo>
                <a:lnTo>
                  <a:pt x="21432" y="221457"/>
                </a:lnTo>
                <a:lnTo>
                  <a:pt x="42863" y="350044"/>
                </a:lnTo>
                <a:lnTo>
                  <a:pt x="64294" y="514350"/>
                </a:lnTo>
                <a:lnTo>
                  <a:pt x="100013" y="685800"/>
                </a:lnTo>
                <a:lnTo>
                  <a:pt x="135732" y="850107"/>
                </a:lnTo>
                <a:lnTo>
                  <a:pt x="171450" y="992982"/>
                </a:lnTo>
                <a:lnTo>
                  <a:pt x="192882" y="1100138"/>
                </a:lnTo>
                <a:lnTo>
                  <a:pt x="200025" y="1157288"/>
                </a:lnTo>
                <a:lnTo>
                  <a:pt x="200025" y="1171575"/>
                </a:lnTo>
                <a:lnTo>
                  <a:pt x="185738" y="1128713"/>
                </a:lnTo>
                <a:lnTo>
                  <a:pt x="185738" y="11287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550194" y="3836194"/>
            <a:ext cx="150020" cy="7145"/>
          </a:xfrm>
          <a:custGeom>
            <a:avLst/>
            <a:gdLst/>
            <a:ahLst/>
            <a:cxnLst/>
            <a:rect l="0" t="0" r="0" b="0"/>
            <a:pathLst>
              <a:path w="150020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21431" y="7144"/>
                </a:lnTo>
                <a:lnTo>
                  <a:pt x="35719" y="7144"/>
                </a:lnTo>
                <a:lnTo>
                  <a:pt x="57150" y="7144"/>
                </a:lnTo>
                <a:lnTo>
                  <a:pt x="85725" y="7144"/>
                </a:lnTo>
                <a:lnTo>
                  <a:pt x="107156" y="0"/>
                </a:lnTo>
                <a:lnTo>
                  <a:pt x="128587" y="0"/>
                </a:lnTo>
                <a:lnTo>
                  <a:pt x="142875" y="0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807369" y="3621881"/>
            <a:ext cx="135732" cy="171451"/>
          </a:xfrm>
          <a:custGeom>
            <a:avLst/>
            <a:gdLst/>
            <a:ahLst/>
            <a:cxnLst/>
            <a:rect l="0" t="0" r="0" b="0"/>
            <a:pathLst>
              <a:path w="135732" h="171451">
                <a:moveTo>
                  <a:pt x="71437" y="50007"/>
                </a:moveTo>
                <a:lnTo>
                  <a:pt x="71437" y="42863"/>
                </a:lnTo>
                <a:lnTo>
                  <a:pt x="64294" y="35719"/>
                </a:lnTo>
                <a:lnTo>
                  <a:pt x="64294" y="28575"/>
                </a:lnTo>
                <a:lnTo>
                  <a:pt x="64294" y="14288"/>
                </a:lnTo>
                <a:lnTo>
                  <a:pt x="64294" y="7144"/>
                </a:lnTo>
                <a:lnTo>
                  <a:pt x="57150" y="0"/>
                </a:lnTo>
                <a:lnTo>
                  <a:pt x="50006" y="0"/>
                </a:lnTo>
                <a:lnTo>
                  <a:pt x="35719" y="0"/>
                </a:lnTo>
                <a:lnTo>
                  <a:pt x="21431" y="14288"/>
                </a:lnTo>
                <a:lnTo>
                  <a:pt x="14287" y="35719"/>
                </a:lnTo>
                <a:lnTo>
                  <a:pt x="0" y="64294"/>
                </a:lnTo>
                <a:lnTo>
                  <a:pt x="0" y="92869"/>
                </a:lnTo>
                <a:lnTo>
                  <a:pt x="0" y="121444"/>
                </a:lnTo>
                <a:lnTo>
                  <a:pt x="7144" y="142875"/>
                </a:lnTo>
                <a:lnTo>
                  <a:pt x="21431" y="157163"/>
                </a:lnTo>
                <a:lnTo>
                  <a:pt x="50006" y="171450"/>
                </a:lnTo>
                <a:lnTo>
                  <a:pt x="78581" y="171450"/>
                </a:lnTo>
                <a:lnTo>
                  <a:pt x="107156" y="164307"/>
                </a:lnTo>
                <a:lnTo>
                  <a:pt x="135731" y="150019"/>
                </a:lnTo>
                <a:lnTo>
                  <a:pt x="135731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964531" y="3621881"/>
            <a:ext cx="135733" cy="171451"/>
          </a:xfrm>
          <a:custGeom>
            <a:avLst/>
            <a:gdLst/>
            <a:ahLst/>
            <a:cxnLst/>
            <a:rect l="0" t="0" r="0" b="0"/>
            <a:pathLst>
              <a:path w="135733" h="171451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7144" y="21432"/>
                </a:lnTo>
                <a:lnTo>
                  <a:pt x="7144" y="35719"/>
                </a:lnTo>
                <a:lnTo>
                  <a:pt x="14288" y="64294"/>
                </a:lnTo>
                <a:lnTo>
                  <a:pt x="14288" y="85725"/>
                </a:lnTo>
                <a:lnTo>
                  <a:pt x="21432" y="114300"/>
                </a:lnTo>
                <a:lnTo>
                  <a:pt x="21432" y="135732"/>
                </a:lnTo>
                <a:lnTo>
                  <a:pt x="21432" y="150019"/>
                </a:lnTo>
                <a:lnTo>
                  <a:pt x="28575" y="157163"/>
                </a:lnTo>
                <a:lnTo>
                  <a:pt x="28575" y="157163"/>
                </a:lnTo>
                <a:lnTo>
                  <a:pt x="28575" y="150019"/>
                </a:lnTo>
                <a:lnTo>
                  <a:pt x="35719" y="135732"/>
                </a:lnTo>
                <a:lnTo>
                  <a:pt x="42863" y="114300"/>
                </a:lnTo>
                <a:lnTo>
                  <a:pt x="50007" y="85725"/>
                </a:lnTo>
                <a:lnTo>
                  <a:pt x="57150" y="64294"/>
                </a:lnTo>
                <a:lnTo>
                  <a:pt x="64294" y="42863"/>
                </a:lnTo>
                <a:lnTo>
                  <a:pt x="71438" y="35719"/>
                </a:lnTo>
                <a:lnTo>
                  <a:pt x="78582" y="35719"/>
                </a:lnTo>
                <a:lnTo>
                  <a:pt x="85725" y="50007"/>
                </a:lnTo>
                <a:lnTo>
                  <a:pt x="92869" y="71438"/>
                </a:lnTo>
                <a:lnTo>
                  <a:pt x="100013" y="92869"/>
                </a:lnTo>
                <a:lnTo>
                  <a:pt x="100013" y="128588"/>
                </a:lnTo>
                <a:lnTo>
                  <a:pt x="100013" y="150019"/>
                </a:lnTo>
                <a:lnTo>
                  <a:pt x="107157" y="164307"/>
                </a:lnTo>
                <a:lnTo>
                  <a:pt x="107157" y="171450"/>
                </a:lnTo>
                <a:lnTo>
                  <a:pt x="114300" y="164307"/>
                </a:lnTo>
                <a:lnTo>
                  <a:pt x="121444" y="142875"/>
                </a:lnTo>
                <a:lnTo>
                  <a:pt x="135732" y="114300"/>
                </a:lnTo>
                <a:lnTo>
                  <a:pt x="135732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157413" y="3529013"/>
            <a:ext cx="100013" cy="242888"/>
          </a:xfrm>
          <a:custGeom>
            <a:avLst/>
            <a:gdLst/>
            <a:ahLst/>
            <a:cxnLst/>
            <a:rect l="0" t="0" r="0" b="0"/>
            <a:pathLst>
              <a:path w="100013" h="242888">
                <a:moveTo>
                  <a:pt x="14287" y="0"/>
                </a:moveTo>
                <a:lnTo>
                  <a:pt x="14287" y="7143"/>
                </a:lnTo>
                <a:lnTo>
                  <a:pt x="14287" y="7143"/>
                </a:lnTo>
                <a:lnTo>
                  <a:pt x="14287" y="14287"/>
                </a:lnTo>
                <a:lnTo>
                  <a:pt x="14287" y="28575"/>
                </a:lnTo>
                <a:lnTo>
                  <a:pt x="14287" y="42862"/>
                </a:lnTo>
                <a:lnTo>
                  <a:pt x="7143" y="71437"/>
                </a:lnTo>
                <a:lnTo>
                  <a:pt x="7143" y="100012"/>
                </a:lnTo>
                <a:lnTo>
                  <a:pt x="0" y="135731"/>
                </a:lnTo>
                <a:lnTo>
                  <a:pt x="0" y="178593"/>
                </a:lnTo>
                <a:lnTo>
                  <a:pt x="7143" y="207168"/>
                </a:lnTo>
                <a:lnTo>
                  <a:pt x="14287" y="228600"/>
                </a:lnTo>
                <a:lnTo>
                  <a:pt x="21431" y="242887"/>
                </a:lnTo>
                <a:lnTo>
                  <a:pt x="42862" y="242887"/>
                </a:lnTo>
                <a:lnTo>
                  <a:pt x="57150" y="235743"/>
                </a:lnTo>
                <a:lnTo>
                  <a:pt x="78581" y="221456"/>
                </a:lnTo>
                <a:lnTo>
                  <a:pt x="92868" y="200025"/>
                </a:lnTo>
                <a:lnTo>
                  <a:pt x="100012" y="178593"/>
                </a:lnTo>
                <a:lnTo>
                  <a:pt x="100012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071688" y="3600450"/>
            <a:ext cx="192882" cy="21432"/>
          </a:xfrm>
          <a:custGeom>
            <a:avLst/>
            <a:gdLst/>
            <a:ahLst/>
            <a:cxnLst/>
            <a:rect l="0" t="0" r="0" b="0"/>
            <a:pathLst>
              <a:path w="192882" h="21432">
                <a:moveTo>
                  <a:pt x="0" y="21431"/>
                </a:moveTo>
                <a:lnTo>
                  <a:pt x="0" y="21431"/>
                </a:lnTo>
                <a:lnTo>
                  <a:pt x="7143" y="21431"/>
                </a:lnTo>
                <a:lnTo>
                  <a:pt x="21431" y="21431"/>
                </a:lnTo>
                <a:lnTo>
                  <a:pt x="42862" y="21431"/>
                </a:lnTo>
                <a:lnTo>
                  <a:pt x="78581" y="14288"/>
                </a:lnTo>
                <a:lnTo>
                  <a:pt x="121443" y="14288"/>
                </a:lnTo>
                <a:lnTo>
                  <a:pt x="157162" y="7144"/>
                </a:lnTo>
                <a:lnTo>
                  <a:pt x="178593" y="7144"/>
                </a:lnTo>
                <a:lnTo>
                  <a:pt x="192881" y="0"/>
                </a:lnTo>
                <a:lnTo>
                  <a:pt x="1928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650332" y="2464594"/>
            <a:ext cx="5129214" cy="235745"/>
          </a:xfrm>
          <a:custGeom>
            <a:avLst/>
            <a:gdLst/>
            <a:ahLst/>
            <a:cxnLst/>
            <a:rect l="0" t="0" r="0" b="0"/>
            <a:pathLst>
              <a:path w="5129214" h="235745">
                <a:moveTo>
                  <a:pt x="0" y="235744"/>
                </a:moveTo>
                <a:lnTo>
                  <a:pt x="0" y="235744"/>
                </a:lnTo>
                <a:lnTo>
                  <a:pt x="0" y="235744"/>
                </a:lnTo>
                <a:lnTo>
                  <a:pt x="7143" y="235744"/>
                </a:lnTo>
                <a:lnTo>
                  <a:pt x="7143" y="235744"/>
                </a:lnTo>
                <a:lnTo>
                  <a:pt x="7143" y="228600"/>
                </a:lnTo>
                <a:lnTo>
                  <a:pt x="7143" y="235744"/>
                </a:lnTo>
                <a:lnTo>
                  <a:pt x="7143" y="235744"/>
                </a:lnTo>
                <a:lnTo>
                  <a:pt x="14287" y="235744"/>
                </a:lnTo>
                <a:lnTo>
                  <a:pt x="14287" y="235744"/>
                </a:lnTo>
                <a:lnTo>
                  <a:pt x="14287" y="235744"/>
                </a:lnTo>
                <a:lnTo>
                  <a:pt x="21431" y="235744"/>
                </a:lnTo>
                <a:lnTo>
                  <a:pt x="28575" y="235744"/>
                </a:lnTo>
                <a:lnTo>
                  <a:pt x="35718" y="228600"/>
                </a:lnTo>
                <a:lnTo>
                  <a:pt x="42862" y="228600"/>
                </a:lnTo>
                <a:lnTo>
                  <a:pt x="50006" y="228600"/>
                </a:lnTo>
                <a:lnTo>
                  <a:pt x="64293" y="235744"/>
                </a:lnTo>
                <a:lnTo>
                  <a:pt x="71437" y="235744"/>
                </a:lnTo>
                <a:lnTo>
                  <a:pt x="85725" y="235744"/>
                </a:lnTo>
                <a:lnTo>
                  <a:pt x="92868" y="235744"/>
                </a:lnTo>
                <a:lnTo>
                  <a:pt x="107156" y="235744"/>
                </a:lnTo>
                <a:lnTo>
                  <a:pt x="121443" y="228600"/>
                </a:lnTo>
                <a:lnTo>
                  <a:pt x="135731" y="228600"/>
                </a:lnTo>
                <a:lnTo>
                  <a:pt x="150018" y="228600"/>
                </a:lnTo>
                <a:lnTo>
                  <a:pt x="164306" y="221456"/>
                </a:lnTo>
                <a:lnTo>
                  <a:pt x="178593" y="221456"/>
                </a:lnTo>
                <a:lnTo>
                  <a:pt x="192881" y="221456"/>
                </a:lnTo>
                <a:lnTo>
                  <a:pt x="207168" y="221456"/>
                </a:lnTo>
                <a:lnTo>
                  <a:pt x="214312" y="221456"/>
                </a:lnTo>
                <a:lnTo>
                  <a:pt x="228600" y="221456"/>
                </a:lnTo>
                <a:lnTo>
                  <a:pt x="242887" y="221456"/>
                </a:lnTo>
                <a:lnTo>
                  <a:pt x="257175" y="221456"/>
                </a:lnTo>
                <a:lnTo>
                  <a:pt x="271462" y="221456"/>
                </a:lnTo>
                <a:lnTo>
                  <a:pt x="278606" y="228600"/>
                </a:lnTo>
                <a:lnTo>
                  <a:pt x="292893" y="228600"/>
                </a:lnTo>
                <a:lnTo>
                  <a:pt x="300037" y="228600"/>
                </a:lnTo>
                <a:lnTo>
                  <a:pt x="314325" y="228600"/>
                </a:lnTo>
                <a:lnTo>
                  <a:pt x="328612" y="228600"/>
                </a:lnTo>
                <a:lnTo>
                  <a:pt x="342900" y="228600"/>
                </a:lnTo>
                <a:lnTo>
                  <a:pt x="364331" y="228600"/>
                </a:lnTo>
                <a:lnTo>
                  <a:pt x="385762" y="228600"/>
                </a:lnTo>
                <a:lnTo>
                  <a:pt x="414337" y="221456"/>
                </a:lnTo>
                <a:lnTo>
                  <a:pt x="442912" y="221456"/>
                </a:lnTo>
                <a:lnTo>
                  <a:pt x="464343" y="214312"/>
                </a:lnTo>
                <a:lnTo>
                  <a:pt x="492918" y="214312"/>
                </a:lnTo>
                <a:lnTo>
                  <a:pt x="521493" y="214312"/>
                </a:lnTo>
                <a:lnTo>
                  <a:pt x="550068" y="207169"/>
                </a:lnTo>
                <a:lnTo>
                  <a:pt x="578643" y="207169"/>
                </a:lnTo>
                <a:lnTo>
                  <a:pt x="607218" y="200025"/>
                </a:lnTo>
                <a:lnTo>
                  <a:pt x="635793" y="200025"/>
                </a:lnTo>
                <a:lnTo>
                  <a:pt x="664368" y="192881"/>
                </a:lnTo>
                <a:lnTo>
                  <a:pt x="700087" y="185737"/>
                </a:lnTo>
                <a:lnTo>
                  <a:pt x="728662" y="185737"/>
                </a:lnTo>
                <a:lnTo>
                  <a:pt x="757237" y="178594"/>
                </a:lnTo>
                <a:lnTo>
                  <a:pt x="785812" y="171450"/>
                </a:lnTo>
                <a:lnTo>
                  <a:pt x="814387" y="171450"/>
                </a:lnTo>
                <a:lnTo>
                  <a:pt x="842962" y="164306"/>
                </a:lnTo>
                <a:lnTo>
                  <a:pt x="871537" y="164306"/>
                </a:lnTo>
                <a:lnTo>
                  <a:pt x="900112" y="164306"/>
                </a:lnTo>
                <a:lnTo>
                  <a:pt x="928687" y="157162"/>
                </a:lnTo>
                <a:lnTo>
                  <a:pt x="957262" y="157162"/>
                </a:lnTo>
                <a:lnTo>
                  <a:pt x="985837" y="157162"/>
                </a:lnTo>
                <a:lnTo>
                  <a:pt x="1014412" y="157162"/>
                </a:lnTo>
                <a:lnTo>
                  <a:pt x="1042987" y="150019"/>
                </a:lnTo>
                <a:lnTo>
                  <a:pt x="1071562" y="142875"/>
                </a:lnTo>
                <a:lnTo>
                  <a:pt x="1100137" y="135731"/>
                </a:lnTo>
                <a:lnTo>
                  <a:pt x="1135856" y="135731"/>
                </a:lnTo>
                <a:lnTo>
                  <a:pt x="1164431" y="128587"/>
                </a:lnTo>
                <a:lnTo>
                  <a:pt x="1185862" y="128587"/>
                </a:lnTo>
                <a:lnTo>
                  <a:pt x="1214437" y="121444"/>
                </a:lnTo>
                <a:lnTo>
                  <a:pt x="1243012" y="121444"/>
                </a:lnTo>
                <a:lnTo>
                  <a:pt x="1264443" y="121444"/>
                </a:lnTo>
                <a:lnTo>
                  <a:pt x="1293018" y="121444"/>
                </a:lnTo>
                <a:lnTo>
                  <a:pt x="1321593" y="114300"/>
                </a:lnTo>
                <a:lnTo>
                  <a:pt x="1357312" y="114300"/>
                </a:lnTo>
                <a:lnTo>
                  <a:pt x="1385887" y="114300"/>
                </a:lnTo>
                <a:lnTo>
                  <a:pt x="1414462" y="114300"/>
                </a:lnTo>
                <a:lnTo>
                  <a:pt x="1450181" y="107156"/>
                </a:lnTo>
                <a:lnTo>
                  <a:pt x="1478756" y="107156"/>
                </a:lnTo>
                <a:lnTo>
                  <a:pt x="1507331" y="100012"/>
                </a:lnTo>
                <a:lnTo>
                  <a:pt x="1543050" y="92869"/>
                </a:lnTo>
                <a:lnTo>
                  <a:pt x="1578768" y="92869"/>
                </a:lnTo>
                <a:lnTo>
                  <a:pt x="1614487" y="85725"/>
                </a:lnTo>
                <a:lnTo>
                  <a:pt x="1657350" y="85725"/>
                </a:lnTo>
                <a:lnTo>
                  <a:pt x="1693068" y="78581"/>
                </a:lnTo>
                <a:lnTo>
                  <a:pt x="1735931" y="78581"/>
                </a:lnTo>
                <a:lnTo>
                  <a:pt x="1778793" y="71437"/>
                </a:lnTo>
                <a:lnTo>
                  <a:pt x="1821656" y="71437"/>
                </a:lnTo>
                <a:lnTo>
                  <a:pt x="1871662" y="64294"/>
                </a:lnTo>
                <a:lnTo>
                  <a:pt x="1921668" y="57150"/>
                </a:lnTo>
                <a:lnTo>
                  <a:pt x="1964531" y="57150"/>
                </a:lnTo>
                <a:lnTo>
                  <a:pt x="2014537" y="50006"/>
                </a:lnTo>
                <a:lnTo>
                  <a:pt x="2064543" y="50006"/>
                </a:lnTo>
                <a:lnTo>
                  <a:pt x="2114550" y="42862"/>
                </a:lnTo>
                <a:lnTo>
                  <a:pt x="2171700" y="42862"/>
                </a:lnTo>
                <a:lnTo>
                  <a:pt x="2221706" y="35719"/>
                </a:lnTo>
                <a:lnTo>
                  <a:pt x="2278856" y="35719"/>
                </a:lnTo>
                <a:lnTo>
                  <a:pt x="2336006" y="35719"/>
                </a:lnTo>
                <a:lnTo>
                  <a:pt x="2393156" y="28575"/>
                </a:lnTo>
                <a:lnTo>
                  <a:pt x="2457450" y="28575"/>
                </a:lnTo>
                <a:lnTo>
                  <a:pt x="2514600" y="21431"/>
                </a:lnTo>
                <a:lnTo>
                  <a:pt x="2571750" y="21431"/>
                </a:lnTo>
                <a:lnTo>
                  <a:pt x="2628900" y="21431"/>
                </a:lnTo>
                <a:lnTo>
                  <a:pt x="2686050" y="21431"/>
                </a:lnTo>
                <a:lnTo>
                  <a:pt x="2743200" y="14287"/>
                </a:lnTo>
                <a:lnTo>
                  <a:pt x="2807494" y="14287"/>
                </a:lnTo>
                <a:lnTo>
                  <a:pt x="2864644" y="14287"/>
                </a:lnTo>
                <a:lnTo>
                  <a:pt x="2928938" y="14287"/>
                </a:lnTo>
                <a:lnTo>
                  <a:pt x="2993231" y="7144"/>
                </a:lnTo>
                <a:lnTo>
                  <a:pt x="3050381" y="7144"/>
                </a:lnTo>
                <a:lnTo>
                  <a:pt x="3114675" y="0"/>
                </a:lnTo>
                <a:lnTo>
                  <a:pt x="3178969" y="7144"/>
                </a:lnTo>
                <a:lnTo>
                  <a:pt x="3243263" y="0"/>
                </a:lnTo>
                <a:lnTo>
                  <a:pt x="3314700" y="0"/>
                </a:lnTo>
                <a:lnTo>
                  <a:pt x="3378994" y="0"/>
                </a:lnTo>
                <a:lnTo>
                  <a:pt x="3450431" y="0"/>
                </a:lnTo>
                <a:lnTo>
                  <a:pt x="3514725" y="7144"/>
                </a:lnTo>
                <a:lnTo>
                  <a:pt x="3579019" y="7144"/>
                </a:lnTo>
                <a:lnTo>
                  <a:pt x="3650456" y="7144"/>
                </a:lnTo>
                <a:lnTo>
                  <a:pt x="3714750" y="7144"/>
                </a:lnTo>
                <a:lnTo>
                  <a:pt x="3779044" y="7144"/>
                </a:lnTo>
                <a:lnTo>
                  <a:pt x="3850481" y="7144"/>
                </a:lnTo>
                <a:lnTo>
                  <a:pt x="3921919" y="7144"/>
                </a:lnTo>
                <a:lnTo>
                  <a:pt x="3993356" y="7144"/>
                </a:lnTo>
                <a:lnTo>
                  <a:pt x="4057650" y="14287"/>
                </a:lnTo>
                <a:lnTo>
                  <a:pt x="4129088" y="14287"/>
                </a:lnTo>
                <a:lnTo>
                  <a:pt x="4193381" y="14287"/>
                </a:lnTo>
                <a:lnTo>
                  <a:pt x="4257675" y="14287"/>
                </a:lnTo>
                <a:lnTo>
                  <a:pt x="4321969" y="21431"/>
                </a:lnTo>
                <a:lnTo>
                  <a:pt x="4386263" y="21431"/>
                </a:lnTo>
                <a:lnTo>
                  <a:pt x="4450556" y="21431"/>
                </a:lnTo>
                <a:lnTo>
                  <a:pt x="4507706" y="21431"/>
                </a:lnTo>
                <a:lnTo>
                  <a:pt x="4572000" y="28575"/>
                </a:lnTo>
                <a:lnTo>
                  <a:pt x="4629150" y="28575"/>
                </a:lnTo>
                <a:lnTo>
                  <a:pt x="4686300" y="28575"/>
                </a:lnTo>
                <a:lnTo>
                  <a:pt x="4743450" y="35719"/>
                </a:lnTo>
                <a:lnTo>
                  <a:pt x="4800600" y="35719"/>
                </a:lnTo>
                <a:lnTo>
                  <a:pt x="4857750" y="35719"/>
                </a:lnTo>
                <a:lnTo>
                  <a:pt x="4900613" y="42862"/>
                </a:lnTo>
                <a:lnTo>
                  <a:pt x="4950619" y="42862"/>
                </a:lnTo>
                <a:lnTo>
                  <a:pt x="4993481" y="42862"/>
                </a:lnTo>
                <a:lnTo>
                  <a:pt x="5029200" y="50006"/>
                </a:lnTo>
                <a:lnTo>
                  <a:pt x="5057775" y="50006"/>
                </a:lnTo>
                <a:lnTo>
                  <a:pt x="5079206" y="50006"/>
                </a:lnTo>
                <a:lnTo>
                  <a:pt x="5100638" y="50006"/>
                </a:lnTo>
                <a:lnTo>
                  <a:pt x="5114925" y="50006"/>
                </a:lnTo>
                <a:lnTo>
                  <a:pt x="5122069" y="50006"/>
                </a:lnTo>
                <a:lnTo>
                  <a:pt x="5122069" y="50006"/>
                </a:lnTo>
                <a:lnTo>
                  <a:pt x="5129213" y="42862"/>
                </a:lnTo>
                <a:lnTo>
                  <a:pt x="5129213" y="42862"/>
                </a:lnTo>
                <a:lnTo>
                  <a:pt x="5129213" y="42862"/>
                </a:lnTo>
                <a:lnTo>
                  <a:pt x="5122069" y="42862"/>
                </a:lnTo>
                <a:lnTo>
                  <a:pt x="5114925" y="42862"/>
                </a:lnTo>
                <a:lnTo>
                  <a:pt x="5100638" y="42862"/>
                </a:lnTo>
                <a:lnTo>
                  <a:pt x="5086350" y="35719"/>
                </a:lnTo>
                <a:lnTo>
                  <a:pt x="5072063" y="28575"/>
                </a:lnTo>
                <a:lnTo>
                  <a:pt x="5072063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593182" y="2478881"/>
            <a:ext cx="14288" cy="221458"/>
          </a:xfrm>
          <a:custGeom>
            <a:avLst/>
            <a:gdLst/>
            <a:ahLst/>
            <a:cxnLst/>
            <a:rect l="0" t="0" r="0" b="0"/>
            <a:pathLst>
              <a:path w="14288" h="221458">
                <a:moveTo>
                  <a:pt x="14287" y="14288"/>
                </a:moveTo>
                <a:lnTo>
                  <a:pt x="14287" y="14288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14288"/>
                </a:lnTo>
                <a:lnTo>
                  <a:pt x="7143" y="21432"/>
                </a:lnTo>
                <a:lnTo>
                  <a:pt x="7143" y="42863"/>
                </a:lnTo>
                <a:lnTo>
                  <a:pt x="7143" y="78582"/>
                </a:lnTo>
                <a:lnTo>
                  <a:pt x="7143" y="114300"/>
                </a:lnTo>
                <a:lnTo>
                  <a:pt x="0" y="150019"/>
                </a:lnTo>
                <a:lnTo>
                  <a:pt x="0" y="185738"/>
                </a:lnTo>
                <a:lnTo>
                  <a:pt x="0" y="214313"/>
                </a:lnTo>
                <a:lnTo>
                  <a:pt x="0" y="221457"/>
                </a:lnTo>
                <a:lnTo>
                  <a:pt x="0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750970" y="2278856"/>
            <a:ext cx="42863" cy="257176"/>
          </a:xfrm>
          <a:custGeom>
            <a:avLst/>
            <a:gdLst/>
            <a:ahLst/>
            <a:cxnLst/>
            <a:rect l="0" t="0" r="0" b="0"/>
            <a:pathLst>
              <a:path w="42863" h="257176">
                <a:moveTo>
                  <a:pt x="42862" y="7144"/>
                </a:moveTo>
                <a:lnTo>
                  <a:pt x="42862" y="7144"/>
                </a:lnTo>
                <a:lnTo>
                  <a:pt x="42862" y="7144"/>
                </a:lnTo>
                <a:lnTo>
                  <a:pt x="42862" y="0"/>
                </a:lnTo>
                <a:lnTo>
                  <a:pt x="42862" y="0"/>
                </a:lnTo>
                <a:lnTo>
                  <a:pt x="42862" y="0"/>
                </a:lnTo>
                <a:lnTo>
                  <a:pt x="42862" y="7144"/>
                </a:lnTo>
                <a:lnTo>
                  <a:pt x="42862" y="14288"/>
                </a:lnTo>
                <a:lnTo>
                  <a:pt x="42862" y="28575"/>
                </a:lnTo>
                <a:lnTo>
                  <a:pt x="35718" y="57150"/>
                </a:lnTo>
                <a:lnTo>
                  <a:pt x="35718" y="92869"/>
                </a:lnTo>
                <a:lnTo>
                  <a:pt x="28575" y="135732"/>
                </a:lnTo>
                <a:lnTo>
                  <a:pt x="14287" y="178594"/>
                </a:lnTo>
                <a:lnTo>
                  <a:pt x="7143" y="214313"/>
                </a:lnTo>
                <a:lnTo>
                  <a:pt x="7143" y="242888"/>
                </a:lnTo>
                <a:lnTo>
                  <a:pt x="0" y="257175"/>
                </a:lnTo>
                <a:lnTo>
                  <a:pt x="7143" y="250032"/>
                </a:lnTo>
                <a:lnTo>
                  <a:pt x="14287" y="228600"/>
                </a:lnTo>
                <a:lnTo>
                  <a:pt x="14287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543175" y="1978819"/>
            <a:ext cx="128589" cy="235745"/>
          </a:xfrm>
          <a:custGeom>
            <a:avLst/>
            <a:gdLst/>
            <a:ahLst/>
            <a:cxnLst/>
            <a:rect l="0" t="0" r="0" b="0"/>
            <a:pathLst>
              <a:path w="128589" h="235745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7144" y="28575"/>
                </a:lnTo>
                <a:lnTo>
                  <a:pt x="7144" y="57150"/>
                </a:lnTo>
                <a:lnTo>
                  <a:pt x="7144" y="78581"/>
                </a:lnTo>
                <a:lnTo>
                  <a:pt x="7144" y="107156"/>
                </a:lnTo>
                <a:lnTo>
                  <a:pt x="7144" y="135731"/>
                </a:lnTo>
                <a:lnTo>
                  <a:pt x="7144" y="164306"/>
                </a:lnTo>
                <a:lnTo>
                  <a:pt x="7144" y="192881"/>
                </a:lnTo>
                <a:lnTo>
                  <a:pt x="7144" y="207169"/>
                </a:lnTo>
                <a:lnTo>
                  <a:pt x="0" y="214312"/>
                </a:lnTo>
                <a:lnTo>
                  <a:pt x="0" y="214312"/>
                </a:lnTo>
                <a:lnTo>
                  <a:pt x="0" y="200025"/>
                </a:lnTo>
                <a:lnTo>
                  <a:pt x="7144" y="178594"/>
                </a:lnTo>
                <a:lnTo>
                  <a:pt x="21432" y="150019"/>
                </a:lnTo>
                <a:lnTo>
                  <a:pt x="35719" y="114300"/>
                </a:lnTo>
                <a:lnTo>
                  <a:pt x="57150" y="85725"/>
                </a:lnTo>
                <a:lnTo>
                  <a:pt x="78582" y="71437"/>
                </a:lnTo>
                <a:lnTo>
                  <a:pt x="92869" y="57150"/>
                </a:lnTo>
                <a:lnTo>
                  <a:pt x="107157" y="57150"/>
                </a:lnTo>
                <a:lnTo>
                  <a:pt x="121444" y="71437"/>
                </a:lnTo>
                <a:lnTo>
                  <a:pt x="128588" y="92869"/>
                </a:lnTo>
                <a:lnTo>
                  <a:pt x="121444" y="121444"/>
                </a:lnTo>
                <a:lnTo>
                  <a:pt x="107157" y="150019"/>
                </a:lnTo>
                <a:lnTo>
                  <a:pt x="85725" y="185737"/>
                </a:lnTo>
                <a:lnTo>
                  <a:pt x="64294" y="214312"/>
                </a:lnTo>
                <a:lnTo>
                  <a:pt x="50007" y="228600"/>
                </a:lnTo>
                <a:lnTo>
                  <a:pt x="42863" y="235744"/>
                </a:lnTo>
                <a:lnTo>
                  <a:pt x="42863" y="221456"/>
                </a:lnTo>
                <a:lnTo>
                  <a:pt x="50007" y="200025"/>
                </a:lnTo>
                <a:lnTo>
                  <a:pt x="50007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728913" y="1900238"/>
            <a:ext cx="492920" cy="292894"/>
          </a:xfrm>
          <a:custGeom>
            <a:avLst/>
            <a:gdLst/>
            <a:ahLst/>
            <a:cxnLst/>
            <a:rect l="0" t="0" r="0" b="0"/>
            <a:pathLst>
              <a:path w="492920" h="292894">
                <a:moveTo>
                  <a:pt x="7144" y="164306"/>
                </a:moveTo>
                <a:lnTo>
                  <a:pt x="7144" y="164306"/>
                </a:lnTo>
                <a:lnTo>
                  <a:pt x="7144" y="157162"/>
                </a:lnTo>
                <a:lnTo>
                  <a:pt x="7144" y="157162"/>
                </a:lnTo>
                <a:lnTo>
                  <a:pt x="7144" y="157162"/>
                </a:lnTo>
                <a:lnTo>
                  <a:pt x="7144" y="157162"/>
                </a:lnTo>
                <a:lnTo>
                  <a:pt x="7144" y="157162"/>
                </a:lnTo>
                <a:lnTo>
                  <a:pt x="7144" y="157162"/>
                </a:lnTo>
                <a:lnTo>
                  <a:pt x="0" y="157162"/>
                </a:lnTo>
                <a:lnTo>
                  <a:pt x="0" y="157162"/>
                </a:lnTo>
                <a:lnTo>
                  <a:pt x="0" y="157162"/>
                </a:lnTo>
                <a:lnTo>
                  <a:pt x="0" y="157162"/>
                </a:lnTo>
                <a:lnTo>
                  <a:pt x="0" y="164306"/>
                </a:lnTo>
                <a:lnTo>
                  <a:pt x="0" y="171450"/>
                </a:lnTo>
                <a:lnTo>
                  <a:pt x="0" y="185737"/>
                </a:lnTo>
                <a:lnTo>
                  <a:pt x="0" y="200025"/>
                </a:lnTo>
                <a:lnTo>
                  <a:pt x="0" y="214312"/>
                </a:lnTo>
                <a:lnTo>
                  <a:pt x="7144" y="228600"/>
                </a:lnTo>
                <a:lnTo>
                  <a:pt x="7144" y="242887"/>
                </a:lnTo>
                <a:lnTo>
                  <a:pt x="7144" y="250031"/>
                </a:lnTo>
                <a:lnTo>
                  <a:pt x="14287" y="250031"/>
                </a:lnTo>
                <a:lnTo>
                  <a:pt x="14287" y="250031"/>
                </a:lnTo>
                <a:lnTo>
                  <a:pt x="21431" y="235743"/>
                </a:lnTo>
                <a:lnTo>
                  <a:pt x="21431" y="214312"/>
                </a:lnTo>
                <a:lnTo>
                  <a:pt x="28575" y="192881"/>
                </a:lnTo>
                <a:lnTo>
                  <a:pt x="35719" y="171450"/>
                </a:lnTo>
                <a:lnTo>
                  <a:pt x="42862" y="157162"/>
                </a:lnTo>
                <a:lnTo>
                  <a:pt x="42862" y="150018"/>
                </a:lnTo>
                <a:lnTo>
                  <a:pt x="42862" y="150018"/>
                </a:lnTo>
                <a:lnTo>
                  <a:pt x="42862" y="157162"/>
                </a:lnTo>
                <a:lnTo>
                  <a:pt x="42862" y="171450"/>
                </a:lnTo>
                <a:lnTo>
                  <a:pt x="50006" y="185737"/>
                </a:lnTo>
                <a:lnTo>
                  <a:pt x="50006" y="200025"/>
                </a:lnTo>
                <a:lnTo>
                  <a:pt x="50006" y="207168"/>
                </a:lnTo>
                <a:lnTo>
                  <a:pt x="57150" y="214312"/>
                </a:lnTo>
                <a:lnTo>
                  <a:pt x="64294" y="207168"/>
                </a:lnTo>
                <a:lnTo>
                  <a:pt x="78581" y="200025"/>
                </a:lnTo>
                <a:lnTo>
                  <a:pt x="92869" y="178593"/>
                </a:lnTo>
                <a:lnTo>
                  <a:pt x="100012" y="157162"/>
                </a:lnTo>
                <a:lnTo>
                  <a:pt x="107156" y="128587"/>
                </a:lnTo>
                <a:lnTo>
                  <a:pt x="121444" y="92868"/>
                </a:lnTo>
                <a:lnTo>
                  <a:pt x="128587" y="57150"/>
                </a:lnTo>
                <a:lnTo>
                  <a:pt x="128587" y="28575"/>
                </a:lnTo>
                <a:lnTo>
                  <a:pt x="128587" y="14287"/>
                </a:lnTo>
                <a:lnTo>
                  <a:pt x="128587" y="7143"/>
                </a:lnTo>
                <a:lnTo>
                  <a:pt x="128587" y="14287"/>
                </a:lnTo>
                <a:lnTo>
                  <a:pt x="114300" y="21431"/>
                </a:lnTo>
                <a:lnTo>
                  <a:pt x="107156" y="35718"/>
                </a:lnTo>
                <a:lnTo>
                  <a:pt x="107156" y="64293"/>
                </a:lnTo>
                <a:lnTo>
                  <a:pt x="107156" y="85725"/>
                </a:lnTo>
                <a:lnTo>
                  <a:pt x="107156" y="114300"/>
                </a:lnTo>
                <a:lnTo>
                  <a:pt x="114300" y="142875"/>
                </a:lnTo>
                <a:lnTo>
                  <a:pt x="128587" y="171450"/>
                </a:lnTo>
                <a:lnTo>
                  <a:pt x="135731" y="192881"/>
                </a:lnTo>
                <a:lnTo>
                  <a:pt x="150019" y="221456"/>
                </a:lnTo>
                <a:lnTo>
                  <a:pt x="164306" y="242887"/>
                </a:lnTo>
                <a:lnTo>
                  <a:pt x="171450" y="264318"/>
                </a:lnTo>
                <a:lnTo>
                  <a:pt x="178594" y="278606"/>
                </a:lnTo>
                <a:lnTo>
                  <a:pt x="185737" y="292893"/>
                </a:lnTo>
                <a:lnTo>
                  <a:pt x="185737" y="292893"/>
                </a:lnTo>
                <a:lnTo>
                  <a:pt x="178594" y="285750"/>
                </a:lnTo>
                <a:lnTo>
                  <a:pt x="171450" y="271462"/>
                </a:lnTo>
                <a:lnTo>
                  <a:pt x="164306" y="250031"/>
                </a:lnTo>
                <a:lnTo>
                  <a:pt x="142875" y="228600"/>
                </a:lnTo>
                <a:lnTo>
                  <a:pt x="128587" y="207168"/>
                </a:lnTo>
                <a:lnTo>
                  <a:pt x="114300" y="192881"/>
                </a:lnTo>
                <a:lnTo>
                  <a:pt x="100012" y="178593"/>
                </a:lnTo>
                <a:lnTo>
                  <a:pt x="85725" y="171450"/>
                </a:lnTo>
                <a:lnTo>
                  <a:pt x="71437" y="171450"/>
                </a:lnTo>
                <a:lnTo>
                  <a:pt x="71437" y="171450"/>
                </a:lnTo>
                <a:lnTo>
                  <a:pt x="71437" y="171450"/>
                </a:lnTo>
                <a:lnTo>
                  <a:pt x="78581" y="171450"/>
                </a:lnTo>
                <a:lnTo>
                  <a:pt x="100012" y="171450"/>
                </a:lnTo>
                <a:lnTo>
                  <a:pt x="114300" y="164306"/>
                </a:lnTo>
                <a:lnTo>
                  <a:pt x="142875" y="150018"/>
                </a:lnTo>
                <a:lnTo>
                  <a:pt x="164306" y="135731"/>
                </a:lnTo>
                <a:lnTo>
                  <a:pt x="185737" y="114300"/>
                </a:lnTo>
                <a:lnTo>
                  <a:pt x="207169" y="100012"/>
                </a:lnTo>
                <a:lnTo>
                  <a:pt x="221456" y="78581"/>
                </a:lnTo>
                <a:lnTo>
                  <a:pt x="235744" y="50006"/>
                </a:lnTo>
                <a:lnTo>
                  <a:pt x="235744" y="28575"/>
                </a:lnTo>
                <a:lnTo>
                  <a:pt x="235744" y="14287"/>
                </a:lnTo>
                <a:lnTo>
                  <a:pt x="228600" y="0"/>
                </a:lnTo>
                <a:lnTo>
                  <a:pt x="214312" y="0"/>
                </a:lnTo>
                <a:lnTo>
                  <a:pt x="207169" y="7143"/>
                </a:lnTo>
                <a:lnTo>
                  <a:pt x="207169" y="21431"/>
                </a:lnTo>
                <a:lnTo>
                  <a:pt x="200025" y="42862"/>
                </a:lnTo>
                <a:lnTo>
                  <a:pt x="192881" y="78581"/>
                </a:lnTo>
                <a:lnTo>
                  <a:pt x="192881" y="114300"/>
                </a:lnTo>
                <a:lnTo>
                  <a:pt x="192881" y="150018"/>
                </a:lnTo>
                <a:lnTo>
                  <a:pt x="200025" y="185737"/>
                </a:lnTo>
                <a:lnTo>
                  <a:pt x="207169" y="221456"/>
                </a:lnTo>
                <a:lnTo>
                  <a:pt x="221456" y="242887"/>
                </a:lnTo>
                <a:lnTo>
                  <a:pt x="235744" y="257175"/>
                </a:lnTo>
                <a:lnTo>
                  <a:pt x="257175" y="264318"/>
                </a:lnTo>
                <a:lnTo>
                  <a:pt x="278606" y="264318"/>
                </a:lnTo>
                <a:lnTo>
                  <a:pt x="292894" y="257175"/>
                </a:lnTo>
                <a:lnTo>
                  <a:pt x="307181" y="235743"/>
                </a:lnTo>
                <a:lnTo>
                  <a:pt x="307181" y="214312"/>
                </a:lnTo>
                <a:lnTo>
                  <a:pt x="300037" y="192881"/>
                </a:lnTo>
                <a:lnTo>
                  <a:pt x="292894" y="164306"/>
                </a:lnTo>
                <a:lnTo>
                  <a:pt x="271462" y="150018"/>
                </a:lnTo>
                <a:lnTo>
                  <a:pt x="250031" y="135731"/>
                </a:lnTo>
                <a:lnTo>
                  <a:pt x="235744" y="135731"/>
                </a:lnTo>
                <a:lnTo>
                  <a:pt x="221456" y="135731"/>
                </a:lnTo>
                <a:lnTo>
                  <a:pt x="207169" y="150018"/>
                </a:lnTo>
                <a:lnTo>
                  <a:pt x="200025" y="157162"/>
                </a:lnTo>
                <a:lnTo>
                  <a:pt x="192881" y="171450"/>
                </a:lnTo>
                <a:lnTo>
                  <a:pt x="200025" y="178593"/>
                </a:lnTo>
                <a:lnTo>
                  <a:pt x="200025" y="178593"/>
                </a:lnTo>
                <a:lnTo>
                  <a:pt x="221456" y="178593"/>
                </a:lnTo>
                <a:lnTo>
                  <a:pt x="242887" y="171450"/>
                </a:lnTo>
                <a:lnTo>
                  <a:pt x="264319" y="157162"/>
                </a:lnTo>
                <a:lnTo>
                  <a:pt x="292894" y="135731"/>
                </a:lnTo>
                <a:lnTo>
                  <a:pt x="314325" y="114300"/>
                </a:lnTo>
                <a:lnTo>
                  <a:pt x="342900" y="92868"/>
                </a:lnTo>
                <a:lnTo>
                  <a:pt x="357187" y="64293"/>
                </a:lnTo>
                <a:lnTo>
                  <a:pt x="364331" y="50006"/>
                </a:lnTo>
                <a:lnTo>
                  <a:pt x="364331" y="35718"/>
                </a:lnTo>
                <a:lnTo>
                  <a:pt x="364331" y="35718"/>
                </a:lnTo>
                <a:lnTo>
                  <a:pt x="350044" y="50006"/>
                </a:lnTo>
                <a:lnTo>
                  <a:pt x="342900" y="71437"/>
                </a:lnTo>
                <a:lnTo>
                  <a:pt x="328612" y="92868"/>
                </a:lnTo>
                <a:lnTo>
                  <a:pt x="321469" y="121443"/>
                </a:lnTo>
                <a:lnTo>
                  <a:pt x="321469" y="150018"/>
                </a:lnTo>
                <a:lnTo>
                  <a:pt x="321469" y="171450"/>
                </a:lnTo>
                <a:lnTo>
                  <a:pt x="328612" y="185737"/>
                </a:lnTo>
                <a:lnTo>
                  <a:pt x="335756" y="192881"/>
                </a:lnTo>
                <a:lnTo>
                  <a:pt x="342900" y="185737"/>
                </a:lnTo>
                <a:lnTo>
                  <a:pt x="357187" y="171450"/>
                </a:lnTo>
                <a:lnTo>
                  <a:pt x="378619" y="150018"/>
                </a:lnTo>
                <a:lnTo>
                  <a:pt x="392906" y="121443"/>
                </a:lnTo>
                <a:lnTo>
                  <a:pt x="407194" y="92868"/>
                </a:lnTo>
                <a:lnTo>
                  <a:pt x="421481" y="64293"/>
                </a:lnTo>
                <a:lnTo>
                  <a:pt x="435769" y="50006"/>
                </a:lnTo>
                <a:lnTo>
                  <a:pt x="442912" y="42862"/>
                </a:lnTo>
                <a:lnTo>
                  <a:pt x="442912" y="42862"/>
                </a:lnTo>
                <a:lnTo>
                  <a:pt x="442912" y="57150"/>
                </a:lnTo>
                <a:lnTo>
                  <a:pt x="435769" y="71437"/>
                </a:lnTo>
                <a:lnTo>
                  <a:pt x="442912" y="92868"/>
                </a:lnTo>
                <a:lnTo>
                  <a:pt x="450056" y="114300"/>
                </a:lnTo>
                <a:lnTo>
                  <a:pt x="457200" y="128587"/>
                </a:lnTo>
                <a:lnTo>
                  <a:pt x="478631" y="135731"/>
                </a:lnTo>
                <a:lnTo>
                  <a:pt x="492919" y="135731"/>
                </a:lnTo>
                <a:lnTo>
                  <a:pt x="492919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514475" y="4086225"/>
            <a:ext cx="178595" cy="21432"/>
          </a:xfrm>
          <a:custGeom>
            <a:avLst/>
            <a:gdLst/>
            <a:ahLst/>
            <a:cxnLst/>
            <a:rect l="0" t="0" r="0" b="0"/>
            <a:pathLst>
              <a:path w="178595" h="21432">
                <a:moveTo>
                  <a:pt x="35719" y="14288"/>
                </a:moveTo>
                <a:lnTo>
                  <a:pt x="28575" y="14288"/>
                </a:lnTo>
                <a:lnTo>
                  <a:pt x="28575" y="14288"/>
                </a:lnTo>
                <a:lnTo>
                  <a:pt x="21431" y="14288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21431" y="21431"/>
                </a:lnTo>
                <a:lnTo>
                  <a:pt x="42863" y="14288"/>
                </a:lnTo>
                <a:lnTo>
                  <a:pt x="78581" y="7144"/>
                </a:lnTo>
                <a:lnTo>
                  <a:pt x="107156" y="0"/>
                </a:lnTo>
                <a:lnTo>
                  <a:pt x="135731" y="0"/>
                </a:lnTo>
                <a:lnTo>
                  <a:pt x="164306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800225" y="3914775"/>
            <a:ext cx="142876" cy="164307"/>
          </a:xfrm>
          <a:custGeom>
            <a:avLst/>
            <a:gdLst/>
            <a:ahLst/>
            <a:cxnLst/>
            <a:rect l="0" t="0" r="0" b="0"/>
            <a:pathLst>
              <a:path w="142876" h="164307">
                <a:moveTo>
                  <a:pt x="21431" y="14288"/>
                </a:moveTo>
                <a:lnTo>
                  <a:pt x="21431" y="14288"/>
                </a:lnTo>
                <a:lnTo>
                  <a:pt x="21431" y="14288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21431"/>
                </a:lnTo>
                <a:lnTo>
                  <a:pt x="21431" y="35719"/>
                </a:lnTo>
                <a:lnTo>
                  <a:pt x="21431" y="57150"/>
                </a:lnTo>
                <a:lnTo>
                  <a:pt x="21431" y="85725"/>
                </a:lnTo>
                <a:lnTo>
                  <a:pt x="14288" y="107156"/>
                </a:lnTo>
                <a:lnTo>
                  <a:pt x="7144" y="128588"/>
                </a:lnTo>
                <a:lnTo>
                  <a:pt x="7144" y="142875"/>
                </a:lnTo>
                <a:lnTo>
                  <a:pt x="0" y="150019"/>
                </a:lnTo>
                <a:lnTo>
                  <a:pt x="0" y="150019"/>
                </a:lnTo>
                <a:lnTo>
                  <a:pt x="7144" y="150019"/>
                </a:lnTo>
                <a:lnTo>
                  <a:pt x="14288" y="135731"/>
                </a:lnTo>
                <a:lnTo>
                  <a:pt x="21431" y="114300"/>
                </a:lnTo>
                <a:lnTo>
                  <a:pt x="42863" y="92869"/>
                </a:lnTo>
                <a:lnTo>
                  <a:pt x="64294" y="78581"/>
                </a:lnTo>
                <a:lnTo>
                  <a:pt x="92869" y="64294"/>
                </a:lnTo>
                <a:lnTo>
                  <a:pt x="107156" y="50006"/>
                </a:lnTo>
                <a:lnTo>
                  <a:pt x="128588" y="50006"/>
                </a:lnTo>
                <a:lnTo>
                  <a:pt x="142875" y="50006"/>
                </a:lnTo>
                <a:lnTo>
                  <a:pt x="142875" y="57150"/>
                </a:lnTo>
                <a:lnTo>
                  <a:pt x="142875" y="78581"/>
                </a:lnTo>
                <a:lnTo>
                  <a:pt x="128588" y="100013"/>
                </a:lnTo>
                <a:lnTo>
                  <a:pt x="114300" y="121444"/>
                </a:lnTo>
                <a:lnTo>
                  <a:pt x="92869" y="142875"/>
                </a:lnTo>
                <a:lnTo>
                  <a:pt x="78581" y="157163"/>
                </a:lnTo>
                <a:lnTo>
                  <a:pt x="71438" y="164306"/>
                </a:lnTo>
                <a:lnTo>
                  <a:pt x="71438" y="164306"/>
                </a:lnTo>
                <a:lnTo>
                  <a:pt x="78581" y="157163"/>
                </a:lnTo>
                <a:lnTo>
                  <a:pt x="78581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964531" y="3936206"/>
            <a:ext cx="207170" cy="157164"/>
          </a:xfrm>
          <a:custGeom>
            <a:avLst/>
            <a:gdLst/>
            <a:ahLst/>
            <a:cxnLst/>
            <a:rect l="0" t="0" r="0" b="0"/>
            <a:pathLst>
              <a:path w="207170" h="157164">
                <a:moveTo>
                  <a:pt x="71438" y="0"/>
                </a:moveTo>
                <a:lnTo>
                  <a:pt x="71438" y="0"/>
                </a:lnTo>
                <a:lnTo>
                  <a:pt x="64294" y="0"/>
                </a:lnTo>
                <a:lnTo>
                  <a:pt x="50007" y="7144"/>
                </a:lnTo>
                <a:lnTo>
                  <a:pt x="42863" y="7144"/>
                </a:lnTo>
                <a:lnTo>
                  <a:pt x="35719" y="21432"/>
                </a:lnTo>
                <a:lnTo>
                  <a:pt x="28575" y="35719"/>
                </a:lnTo>
                <a:lnTo>
                  <a:pt x="14288" y="57150"/>
                </a:lnTo>
                <a:lnTo>
                  <a:pt x="7144" y="85725"/>
                </a:lnTo>
                <a:lnTo>
                  <a:pt x="0" y="114300"/>
                </a:lnTo>
                <a:lnTo>
                  <a:pt x="0" y="135732"/>
                </a:lnTo>
                <a:lnTo>
                  <a:pt x="0" y="150019"/>
                </a:lnTo>
                <a:lnTo>
                  <a:pt x="7144" y="157163"/>
                </a:lnTo>
                <a:lnTo>
                  <a:pt x="21432" y="150019"/>
                </a:lnTo>
                <a:lnTo>
                  <a:pt x="35719" y="135732"/>
                </a:lnTo>
                <a:lnTo>
                  <a:pt x="64294" y="114300"/>
                </a:lnTo>
                <a:lnTo>
                  <a:pt x="85725" y="85725"/>
                </a:lnTo>
                <a:lnTo>
                  <a:pt x="107157" y="57150"/>
                </a:lnTo>
                <a:lnTo>
                  <a:pt x="128588" y="35719"/>
                </a:lnTo>
                <a:lnTo>
                  <a:pt x="142875" y="14288"/>
                </a:lnTo>
                <a:lnTo>
                  <a:pt x="150019" y="7144"/>
                </a:lnTo>
                <a:lnTo>
                  <a:pt x="150019" y="7144"/>
                </a:lnTo>
                <a:lnTo>
                  <a:pt x="142875" y="28575"/>
                </a:lnTo>
                <a:lnTo>
                  <a:pt x="135732" y="57150"/>
                </a:lnTo>
                <a:lnTo>
                  <a:pt x="128588" y="85725"/>
                </a:lnTo>
                <a:lnTo>
                  <a:pt x="121444" y="107157"/>
                </a:lnTo>
                <a:lnTo>
                  <a:pt x="121444" y="128588"/>
                </a:lnTo>
                <a:lnTo>
                  <a:pt x="135732" y="142875"/>
                </a:lnTo>
                <a:lnTo>
                  <a:pt x="142875" y="142875"/>
                </a:lnTo>
                <a:lnTo>
                  <a:pt x="164307" y="135732"/>
                </a:lnTo>
                <a:lnTo>
                  <a:pt x="185738" y="121444"/>
                </a:lnTo>
                <a:lnTo>
                  <a:pt x="207169" y="100013"/>
                </a:lnTo>
                <a:lnTo>
                  <a:pt x="207169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143125" y="3921919"/>
            <a:ext cx="107157" cy="128588"/>
          </a:xfrm>
          <a:custGeom>
            <a:avLst/>
            <a:gdLst/>
            <a:ahLst/>
            <a:cxnLst/>
            <a:rect l="0" t="0" r="0" b="0"/>
            <a:pathLst>
              <a:path w="107157" h="128588">
                <a:moveTo>
                  <a:pt x="71438" y="0"/>
                </a:move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64294" y="0"/>
                </a:lnTo>
                <a:lnTo>
                  <a:pt x="64294" y="0"/>
                </a:lnTo>
                <a:lnTo>
                  <a:pt x="57150" y="0"/>
                </a:lnTo>
                <a:lnTo>
                  <a:pt x="57150" y="7144"/>
                </a:lnTo>
                <a:lnTo>
                  <a:pt x="57150" y="14287"/>
                </a:lnTo>
                <a:lnTo>
                  <a:pt x="50006" y="21431"/>
                </a:lnTo>
                <a:lnTo>
                  <a:pt x="50006" y="28575"/>
                </a:lnTo>
                <a:lnTo>
                  <a:pt x="57150" y="35719"/>
                </a:lnTo>
                <a:lnTo>
                  <a:pt x="57150" y="42862"/>
                </a:lnTo>
                <a:lnTo>
                  <a:pt x="64294" y="42862"/>
                </a:lnTo>
                <a:lnTo>
                  <a:pt x="71438" y="50006"/>
                </a:lnTo>
                <a:lnTo>
                  <a:pt x="78581" y="50006"/>
                </a:lnTo>
                <a:lnTo>
                  <a:pt x="92869" y="57150"/>
                </a:lnTo>
                <a:lnTo>
                  <a:pt x="100013" y="64294"/>
                </a:lnTo>
                <a:lnTo>
                  <a:pt x="107156" y="64294"/>
                </a:lnTo>
                <a:lnTo>
                  <a:pt x="107156" y="71437"/>
                </a:lnTo>
                <a:lnTo>
                  <a:pt x="107156" y="78581"/>
                </a:lnTo>
                <a:lnTo>
                  <a:pt x="100013" y="92869"/>
                </a:lnTo>
                <a:lnTo>
                  <a:pt x="85725" y="100012"/>
                </a:lnTo>
                <a:lnTo>
                  <a:pt x="64294" y="114300"/>
                </a:lnTo>
                <a:lnTo>
                  <a:pt x="35719" y="121444"/>
                </a:lnTo>
                <a:lnTo>
                  <a:pt x="14288" y="128587"/>
                </a:lnTo>
                <a:lnTo>
                  <a:pt x="0" y="128587"/>
                </a:lnTo>
                <a:lnTo>
                  <a:pt x="0" y="121444"/>
                </a:lnTo>
                <a:lnTo>
                  <a:pt x="0" y="114300"/>
                </a:lnTo>
                <a:lnTo>
                  <a:pt x="21431" y="107156"/>
                </a:lnTo>
                <a:lnTo>
                  <a:pt x="42863" y="92869"/>
                </a:lnTo>
                <a:lnTo>
                  <a:pt x="64294" y="78581"/>
                </a:lnTo>
                <a:lnTo>
                  <a:pt x="64294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264569" y="3921919"/>
            <a:ext cx="128588" cy="121445"/>
          </a:xfrm>
          <a:custGeom>
            <a:avLst/>
            <a:gdLst/>
            <a:ahLst/>
            <a:cxnLst/>
            <a:rect l="0" t="0" r="0" b="0"/>
            <a:pathLst>
              <a:path w="128588" h="121445">
                <a:moveTo>
                  <a:pt x="14287" y="21431"/>
                </a:moveTo>
                <a:lnTo>
                  <a:pt x="14287" y="21431"/>
                </a:lnTo>
                <a:lnTo>
                  <a:pt x="7144" y="28575"/>
                </a:lnTo>
                <a:lnTo>
                  <a:pt x="0" y="35719"/>
                </a:lnTo>
                <a:lnTo>
                  <a:pt x="0" y="42862"/>
                </a:lnTo>
                <a:lnTo>
                  <a:pt x="0" y="50006"/>
                </a:lnTo>
                <a:lnTo>
                  <a:pt x="7144" y="57150"/>
                </a:lnTo>
                <a:lnTo>
                  <a:pt x="14287" y="57150"/>
                </a:lnTo>
                <a:lnTo>
                  <a:pt x="28575" y="57150"/>
                </a:lnTo>
                <a:lnTo>
                  <a:pt x="50006" y="50006"/>
                </a:lnTo>
                <a:lnTo>
                  <a:pt x="71437" y="42862"/>
                </a:lnTo>
                <a:lnTo>
                  <a:pt x="92869" y="35719"/>
                </a:lnTo>
                <a:lnTo>
                  <a:pt x="114300" y="21431"/>
                </a:lnTo>
                <a:lnTo>
                  <a:pt x="128587" y="14287"/>
                </a:lnTo>
                <a:lnTo>
                  <a:pt x="128587" y="7144"/>
                </a:lnTo>
                <a:lnTo>
                  <a:pt x="128587" y="0"/>
                </a:lnTo>
                <a:lnTo>
                  <a:pt x="114300" y="0"/>
                </a:lnTo>
                <a:lnTo>
                  <a:pt x="92869" y="14287"/>
                </a:lnTo>
                <a:lnTo>
                  <a:pt x="71437" y="35719"/>
                </a:lnTo>
                <a:lnTo>
                  <a:pt x="57150" y="57150"/>
                </a:lnTo>
                <a:lnTo>
                  <a:pt x="42862" y="85725"/>
                </a:lnTo>
                <a:lnTo>
                  <a:pt x="42862" y="107156"/>
                </a:lnTo>
                <a:lnTo>
                  <a:pt x="57150" y="121444"/>
                </a:lnTo>
                <a:lnTo>
                  <a:pt x="71437" y="121444"/>
                </a:lnTo>
                <a:lnTo>
                  <a:pt x="92869" y="121444"/>
                </a:lnTo>
                <a:lnTo>
                  <a:pt x="114300" y="100012"/>
                </a:lnTo>
                <a:lnTo>
                  <a:pt x="114300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42900" y="2657475"/>
            <a:ext cx="2250283" cy="1564483"/>
          </a:xfrm>
          <a:custGeom>
            <a:avLst/>
            <a:gdLst/>
            <a:ahLst/>
            <a:cxnLst/>
            <a:rect l="0" t="0" r="0" b="0"/>
            <a:pathLst>
              <a:path w="2250283" h="1564483">
                <a:moveTo>
                  <a:pt x="878681" y="1443038"/>
                </a:moveTo>
                <a:lnTo>
                  <a:pt x="878681" y="1443038"/>
                </a:lnTo>
                <a:lnTo>
                  <a:pt x="878681" y="1443038"/>
                </a:lnTo>
                <a:lnTo>
                  <a:pt x="871538" y="1443038"/>
                </a:lnTo>
                <a:lnTo>
                  <a:pt x="871538" y="1443038"/>
                </a:lnTo>
                <a:lnTo>
                  <a:pt x="871538" y="1450181"/>
                </a:lnTo>
                <a:lnTo>
                  <a:pt x="864394" y="1450181"/>
                </a:lnTo>
                <a:lnTo>
                  <a:pt x="864394" y="1450181"/>
                </a:lnTo>
                <a:lnTo>
                  <a:pt x="857250" y="1457325"/>
                </a:lnTo>
                <a:lnTo>
                  <a:pt x="857250" y="1457325"/>
                </a:lnTo>
                <a:lnTo>
                  <a:pt x="857250" y="1457325"/>
                </a:lnTo>
                <a:lnTo>
                  <a:pt x="850106" y="1457325"/>
                </a:lnTo>
                <a:lnTo>
                  <a:pt x="850106" y="1457325"/>
                </a:lnTo>
                <a:lnTo>
                  <a:pt x="842963" y="1464469"/>
                </a:lnTo>
                <a:lnTo>
                  <a:pt x="842963" y="1464469"/>
                </a:lnTo>
                <a:lnTo>
                  <a:pt x="842963" y="1471613"/>
                </a:lnTo>
                <a:lnTo>
                  <a:pt x="835819" y="1478756"/>
                </a:lnTo>
                <a:lnTo>
                  <a:pt x="828675" y="1478756"/>
                </a:lnTo>
                <a:lnTo>
                  <a:pt x="821531" y="1485900"/>
                </a:lnTo>
                <a:lnTo>
                  <a:pt x="814388" y="1493044"/>
                </a:lnTo>
                <a:lnTo>
                  <a:pt x="807244" y="1500188"/>
                </a:lnTo>
                <a:lnTo>
                  <a:pt x="800100" y="1507332"/>
                </a:lnTo>
                <a:lnTo>
                  <a:pt x="785813" y="1507332"/>
                </a:lnTo>
                <a:lnTo>
                  <a:pt x="778669" y="1514475"/>
                </a:lnTo>
                <a:lnTo>
                  <a:pt x="764381" y="1521619"/>
                </a:lnTo>
                <a:lnTo>
                  <a:pt x="757238" y="1521619"/>
                </a:lnTo>
                <a:lnTo>
                  <a:pt x="742950" y="1535907"/>
                </a:lnTo>
                <a:lnTo>
                  <a:pt x="728663" y="1535907"/>
                </a:lnTo>
                <a:lnTo>
                  <a:pt x="714375" y="1543050"/>
                </a:lnTo>
                <a:lnTo>
                  <a:pt x="692944" y="1550194"/>
                </a:lnTo>
                <a:lnTo>
                  <a:pt x="678656" y="1557338"/>
                </a:lnTo>
                <a:lnTo>
                  <a:pt x="657225" y="1564482"/>
                </a:lnTo>
                <a:lnTo>
                  <a:pt x="642938" y="1564482"/>
                </a:lnTo>
                <a:lnTo>
                  <a:pt x="621506" y="1564482"/>
                </a:lnTo>
                <a:lnTo>
                  <a:pt x="600075" y="1564482"/>
                </a:lnTo>
                <a:lnTo>
                  <a:pt x="578644" y="1564482"/>
                </a:lnTo>
                <a:lnTo>
                  <a:pt x="550069" y="1564482"/>
                </a:lnTo>
                <a:lnTo>
                  <a:pt x="521494" y="1564482"/>
                </a:lnTo>
                <a:lnTo>
                  <a:pt x="485775" y="1564482"/>
                </a:lnTo>
                <a:lnTo>
                  <a:pt x="457200" y="1564482"/>
                </a:lnTo>
                <a:lnTo>
                  <a:pt x="421481" y="1557338"/>
                </a:lnTo>
                <a:lnTo>
                  <a:pt x="392906" y="1550194"/>
                </a:lnTo>
                <a:lnTo>
                  <a:pt x="364331" y="1543050"/>
                </a:lnTo>
                <a:lnTo>
                  <a:pt x="335756" y="1528763"/>
                </a:lnTo>
                <a:lnTo>
                  <a:pt x="314325" y="1514475"/>
                </a:lnTo>
                <a:lnTo>
                  <a:pt x="292894" y="1493044"/>
                </a:lnTo>
                <a:lnTo>
                  <a:pt x="271463" y="1471613"/>
                </a:lnTo>
                <a:lnTo>
                  <a:pt x="257175" y="1450181"/>
                </a:lnTo>
                <a:lnTo>
                  <a:pt x="235744" y="1421606"/>
                </a:lnTo>
                <a:lnTo>
                  <a:pt x="207169" y="1393031"/>
                </a:lnTo>
                <a:lnTo>
                  <a:pt x="192881" y="1364456"/>
                </a:lnTo>
                <a:lnTo>
                  <a:pt x="171450" y="1328738"/>
                </a:lnTo>
                <a:lnTo>
                  <a:pt x="150019" y="1300163"/>
                </a:lnTo>
                <a:lnTo>
                  <a:pt x="128588" y="1271588"/>
                </a:lnTo>
                <a:lnTo>
                  <a:pt x="114300" y="1235869"/>
                </a:lnTo>
                <a:lnTo>
                  <a:pt x="100013" y="1200150"/>
                </a:lnTo>
                <a:lnTo>
                  <a:pt x="85725" y="1164431"/>
                </a:lnTo>
                <a:lnTo>
                  <a:pt x="71438" y="1121569"/>
                </a:lnTo>
                <a:lnTo>
                  <a:pt x="57150" y="1071563"/>
                </a:lnTo>
                <a:lnTo>
                  <a:pt x="50006" y="1035844"/>
                </a:lnTo>
                <a:lnTo>
                  <a:pt x="35719" y="1007269"/>
                </a:lnTo>
                <a:lnTo>
                  <a:pt x="35719" y="978694"/>
                </a:lnTo>
                <a:lnTo>
                  <a:pt x="28575" y="957263"/>
                </a:lnTo>
                <a:lnTo>
                  <a:pt x="21431" y="921544"/>
                </a:lnTo>
                <a:lnTo>
                  <a:pt x="14288" y="885825"/>
                </a:lnTo>
                <a:lnTo>
                  <a:pt x="14288" y="842963"/>
                </a:lnTo>
                <a:lnTo>
                  <a:pt x="7144" y="800100"/>
                </a:lnTo>
                <a:lnTo>
                  <a:pt x="0" y="764381"/>
                </a:lnTo>
                <a:lnTo>
                  <a:pt x="0" y="728663"/>
                </a:lnTo>
                <a:lnTo>
                  <a:pt x="0" y="678656"/>
                </a:lnTo>
                <a:lnTo>
                  <a:pt x="7144" y="635794"/>
                </a:lnTo>
                <a:lnTo>
                  <a:pt x="14288" y="578644"/>
                </a:lnTo>
                <a:lnTo>
                  <a:pt x="28575" y="528638"/>
                </a:lnTo>
                <a:lnTo>
                  <a:pt x="42863" y="485775"/>
                </a:lnTo>
                <a:lnTo>
                  <a:pt x="64294" y="450056"/>
                </a:lnTo>
                <a:lnTo>
                  <a:pt x="78581" y="414338"/>
                </a:lnTo>
                <a:lnTo>
                  <a:pt x="100013" y="385763"/>
                </a:lnTo>
                <a:lnTo>
                  <a:pt x="121444" y="357188"/>
                </a:lnTo>
                <a:lnTo>
                  <a:pt x="150019" y="321469"/>
                </a:lnTo>
                <a:lnTo>
                  <a:pt x="171450" y="300038"/>
                </a:lnTo>
                <a:lnTo>
                  <a:pt x="200025" y="271463"/>
                </a:lnTo>
                <a:lnTo>
                  <a:pt x="228600" y="257175"/>
                </a:lnTo>
                <a:lnTo>
                  <a:pt x="264319" y="235744"/>
                </a:lnTo>
                <a:lnTo>
                  <a:pt x="292894" y="214313"/>
                </a:lnTo>
                <a:lnTo>
                  <a:pt x="328613" y="192881"/>
                </a:lnTo>
                <a:lnTo>
                  <a:pt x="364331" y="171450"/>
                </a:lnTo>
                <a:lnTo>
                  <a:pt x="407194" y="157163"/>
                </a:lnTo>
                <a:lnTo>
                  <a:pt x="450056" y="135731"/>
                </a:lnTo>
                <a:lnTo>
                  <a:pt x="492919" y="114300"/>
                </a:lnTo>
                <a:lnTo>
                  <a:pt x="535781" y="100013"/>
                </a:lnTo>
                <a:lnTo>
                  <a:pt x="585788" y="78581"/>
                </a:lnTo>
                <a:lnTo>
                  <a:pt x="635794" y="64294"/>
                </a:lnTo>
                <a:lnTo>
                  <a:pt x="692944" y="50006"/>
                </a:lnTo>
                <a:lnTo>
                  <a:pt x="750094" y="35719"/>
                </a:lnTo>
                <a:lnTo>
                  <a:pt x="807244" y="21431"/>
                </a:lnTo>
                <a:lnTo>
                  <a:pt x="864394" y="14288"/>
                </a:lnTo>
                <a:lnTo>
                  <a:pt x="921544" y="7144"/>
                </a:lnTo>
                <a:lnTo>
                  <a:pt x="978694" y="0"/>
                </a:lnTo>
                <a:lnTo>
                  <a:pt x="1028700" y="0"/>
                </a:lnTo>
                <a:lnTo>
                  <a:pt x="1078706" y="7144"/>
                </a:lnTo>
                <a:lnTo>
                  <a:pt x="1128713" y="7144"/>
                </a:lnTo>
                <a:lnTo>
                  <a:pt x="1171575" y="14288"/>
                </a:lnTo>
                <a:lnTo>
                  <a:pt x="1214438" y="28575"/>
                </a:lnTo>
                <a:lnTo>
                  <a:pt x="1257300" y="35719"/>
                </a:lnTo>
                <a:lnTo>
                  <a:pt x="1300163" y="42863"/>
                </a:lnTo>
                <a:lnTo>
                  <a:pt x="1343025" y="50006"/>
                </a:lnTo>
                <a:lnTo>
                  <a:pt x="1378744" y="64294"/>
                </a:lnTo>
                <a:lnTo>
                  <a:pt x="1414463" y="78581"/>
                </a:lnTo>
                <a:lnTo>
                  <a:pt x="1450181" y="92869"/>
                </a:lnTo>
                <a:lnTo>
                  <a:pt x="1478756" y="107156"/>
                </a:lnTo>
                <a:lnTo>
                  <a:pt x="1507331" y="121444"/>
                </a:lnTo>
                <a:lnTo>
                  <a:pt x="1535906" y="135731"/>
                </a:lnTo>
                <a:lnTo>
                  <a:pt x="1557338" y="150019"/>
                </a:lnTo>
                <a:lnTo>
                  <a:pt x="1585913" y="171450"/>
                </a:lnTo>
                <a:lnTo>
                  <a:pt x="1600200" y="192881"/>
                </a:lnTo>
                <a:lnTo>
                  <a:pt x="1621631" y="214313"/>
                </a:lnTo>
                <a:lnTo>
                  <a:pt x="1650206" y="235744"/>
                </a:lnTo>
                <a:lnTo>
                  <a:pt x="1664494" y="257175"/>
                </a:lnTo>
                <a:lnTo>
                  <a:pt x="1685925" y="285750"/>
                </a:lnTo>
                <a:lnTo>
                  <a:pt x="1700213" y="307181"/>
                </a:lnTo>
                <a:lnTo>
                  <a:pt x="1721644" y="321469"/>
                </a:lnTo>
                <a:lnTo>
                  <a:pt x="1735931" y="335756"/>
                </a:lnTo>
                <a:lnTo>
                  <a:pt x="1750219" y="350044"/>
                </a:lnTo>
                <a:lnTo>
                  <a:pt x="1764506" y="357188"/>
                </a:lnTo>
                <a:lnTo>
                  <a:pt x="1785938" y="371475"/>
                </a:lnTo>
                <a:lnTo>
                  <a:pt x="1800225" y="378619"/>
                </a:lnTo>
                <a:lnTo>
                  <a:pt x="1821656" y="392906"/>
                </a:lnTo>
                <a:lnTo>
                  <a:pt x="1843088" y="400050"/>
                </a:lnTo>
                <a:lnTo>
                  <a:pt x="1864519" y="407194"/>
                </a:lnTo>
                <a:lnTo>
                  <a:pt x="1885950" y="414338"/>
                </a:lnTo>
                <a:lnTo>
                  <a:pt x="1907381" y="414338"/>
                </a:lnTo>
                <a:lnTo>
                  <a:pt x="1921669" y="421481"/>
                </a:lnTo>
                <a:lnTo>
                  <a:pt x="1943100" y="421481"/>
                </a:lnTo>
                <a:lnTo>
                  <a:pt x="1957388" y="414338"/>
                </a:lnTo>
                <a:lnTo>
                  <a:pt x="1971675" y="414338"/>
                </a:lnTo>
                <a:lnTo>
                  <a:pt x="1978819" y="407194"/>
                </a:lnTo>
                <a:lnTo>
                  <a:pt x="1993106" y="400050"/>
                </a:lnTo>
                <a:lnTo>
                  <a:pt x="2007394" y="385763"/>
                </a:lnTo>
                <a:lnTo>
                  <a:pt x="2021681" y="378619"/>
                </a:lnTo>
                <a:lnTo>
                  <a:pt x="2035969" y="378619"/>
                </a:lnTo>
                <a:lnTo>
                  <a:pt x="2043113" y="371475"/>
                </a:lnTo>
                <a:lnTo>
                  <a:pt x="2050256" y="371475"/>
                </a:lnTo>
                <a:lnTo>
                  <a:pt x="2057400" y="371475"/>
                </a:lnTo>
                <a:lnTo>
                  <a:pt x="2064544" y="371475"/>
                </a:lnTo>
                <a:lnTo>
                  <a:pt x="2071688" y="371475"/>
                </a:lnTo>
                <a:lnTo>
                  <a:pt x="2078831" y="371475"/>
                </a:lnTo>
                <a:lnTo>
                  <a:pt x="2085975" y="364331"/>
                </a:lnTo>
                <a:lnTo>
                  <a:pt x="2085975" y="357188"/>
                </a:lnTo>
                <a:lnTo>
                  <a:pt x="2100263" y="342900"/>
                </a:lnTo>
                <a:lnTo>
                  <a:pt x="2107407" y="335756"/>
                </a:lnTo>
                <a:lnTo>
                  <a:pt x="2121694" y="328613"/>
                </a:lnTo>
                <a:lnTo>
                  <a:pt x="2128838" y="321469"/>
                </a:lnTo>
                <a:lnTo>
                  <a:pt x="2128838" y="314325"/>
                </a:lnTo>
                <a:lnTo>
                  <a:pt x="2135982" y="307181"/>
                </a:lnTo>
                <a:lnTo>
                  <a:pt x="2135982" y="300038"/>
                </a:lnTo>
                <a:lnTo>
                  <a:pt x="2143125" y="292894"/>
                </a:lnTo>
                <a:lnTo>
                  <a:pt x="2143125" y="285750"/>
                </a:lnTo>
                <a:lnTo>
                  <a:pt x="2150269" y="271463"/>
                </a:lnTo>
                <a:lnTo>
                  <a:pt x="2157413" y="257175"/>
                </a:lnTo>
                <a:lnTo>
                  <a:pt x="2164557" y="235744"/>
                </a:lnTo>
                <a:lnTo>
                  <a:pt x="2171700" y="221456"/>
                </a:lnTo>
                <a:lnTo>
                  <a:pt x="2178844" y="207169"/>
                </a:lnTo>
                <a:lnTo>
                  <a:pt x="2185988" y="185738"/>
                </a:lnTo>
                <a:lnTo>
                  <a:pt x="2193132" y="171450"/>
                </a:lnTo>
                <a:lnTo>
                  <a:pt x="2193132" y="164306"/>
                </a:lnTo>
                <a:lnTo>
                  <a:pt x="2193132" y="157163"/>
                </a:lnTo>
                <a:lnTo>
                  <a:pt x="2193132" y="150019"/>
                </a:lnTo>
                <a:lnTo>
                  <a:pt x="2193132" y="142875"/>
                </a:lnTo>
                <a:lnTo>
                  <a:pt x="2193132" y="135731"/>
                </a:lnTo>
                <a:lnTo>
                  <a:pt x="2193132" y="128588"/>
                </a:lnTo>
                <a:lnTo>
                  <a:pt x="2193132" y="121444"/>
                </a:lnTo>
                <a:lnTo>
                  <a:pt x="2193132" y="114300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92869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7156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93132" y="100013"/>
                </a:lnTo>
                <a:lnTo>
                  <a:pt x="2185988" y="107156"/>
                </a:lnTo>
                <a:lnTo>
                  <a:pt x="2178844" y="121444"/>
                </a:lnTo>
                <a:lnTo>
                  <a:pt x="2164557" y="135731"/>
                </a:lnTo>
                <a:lnTo>
                  <a:pt x="2157413" y="150019"/>
                </a:lnTo>
                <a:lnTo>
                  <a:pt x="2143125" y="164306"/>
                </a:lnTo>
                <a:lnTo>
                  <a:pt x="2128838" y="171450"/>
                </a:lnTo>
                <a:lnTo>
                  <a:pt x="2128838" y="178594"/>
                </a:lnTo>
                <a:lnTo>
                  <a:pt x="2128838" y="178594"/>
                </a:lnTo>
                <a:lnTo>
                  <a:pt x="2128838" y="178594"/>
                </a:lnTo>
                <a:lnTo>
                  <a:pt x="2128838" y="171450"/>
                </a:lnTo>
                <a:lnTo>
                  <a:pt x="2135982" y="164306"/>
                </a:lnTo>
                <a:lnTo>
                  <a:pt x="2150269" y="150019"/>
                </a:lnTo>
                <a:lnTo>
                  <a:pt x="2157413" y="135731"/>
                </a:lnTo>
                <a:lnTo>
                  <a:pt x="2164557" y="128588"/>
                </a:lnTo>
                <a:lnTo>
                  <a:pt x="2171700" y="114300"/>
                </a:lnTo>
                <a:lnTo>
                  <a:pt x="2178844" y="100013"/>
                </a:lnTo>
                <a:lnTo>
                  <a:pt x="2185988" y="92869"/>
                </a:lnTo>
                <a:lnTo>
                  <a:pt x="2193132" y="78581"/>
                </a:lnTo>
                <a:lnTo>
                  <a:pt x="2193132" y="71438"/>
                </a:lnTo>
                <a:lnTo>
                  <a:pt x="2193132" y="64294"/>
                </a:lnTo>
                <a:lnTo>
                  <a:pt x="2193132" y="57150"/>
                </a:lnTo>
                <a:lnTo>
                  <a:pt x="2193132" y="57150"/>
                </a:lnTo>
                <a:lnTo>
                  <a:pt x="2193132" y="57150"/>
                </a:lnTo>
                <a:lnTo>
                  <a:pt x="2193132" y="57150"/>
                </a:lnTo>
                <a:lnTo>
                  <a:pt x="2193132" y="57150"/>
                </a:lnTo>
                <a:lnTo>
                  <a:pt x="2193132" y="57150"/>
                </a:lnTo>
                <a:lnTo>
                  <a:pt x="2193132" y="57150"/>
                </a:lnTo>
                <a:lnTo>
                  <a:pt x="2193132" y="57150"/>
                </a:lnTo>
                <a:lnTo>
                  <a:pt x="2193132" y="57150"/>
                </a:lnTo>
                <a:lnTo>
                  <a:pt x="2193132" y="64294"/>
                </a:lnTo>
                <a:lnTo>
                  <a:pt x="2193132" y="71438"/>
                </a:lnTo>
                <a:lnTo>
                  <a:pt x="2200275" y="71438"/>
                </a:lnTo>
                <a:lnTo>
                  <a:pt x="2200275" y="78581"/>
                </a:lnTo>
                <a:lnTo>
                  <a:pt x="2207419" y="85725"/>
                </a:lnTo>
                <a:lnTo>
                  <a:pt x="2207419" y="92869"/>
                </a:lnTo>
                <a:lnTo>
                  <a:pt x="2214563" y="107156"/>
                </a:lnTo>
                <a:lnTo>
                  <a:pt x="2214563" y="114300"/>
                </a:lnTo>
                <a:lnTo>
                  <a:pt x="2221707" y="121444"/>
                </a:lnTo>
                <a:lnTo>
                  <a:pt x="2228850" y="135731"/>
                </a:lnTo>
                <a:lnTo>
                  <a:pt x="2228850" y="150019"/>
                </a:lnTo>
                <a:lnTo>
                  <a:pt x="2235994" y="157163"/>
                </a:lnTo>
                <a:lnTo>
                  <a:pt x="2243138" y="171450"/>
                </a:lnTo>
                <a:lnTo>
                  <a:pt x="2250282" y="178594"/>
                </a:lnTo>
                <a:lnTo>
                  <a:pt x="2250282" y="178594"/>
                </a:lnTo>
                <a:lnTo>
                  <a:pt x="2250282" y="185738"/>
                </a:lnTo>
                <a:lnTo>
                  <a:pt x="2250282" y="185738"/>
                </a:lnTo>
                <a:lnTo>
                  <a:pt x="2250282" y="185738"/>
                </a:lnTo>
                <a:lnTo>
                  <a:pt x="2250282" y="178594"/>
                </a:lnTo>
                <a:lnTo>
                  <a:pt x="2243138" y="178594"/>
                </a:lnTo>
                <a:lnTo>
                  <a:pt x="2228850" y="178594"/>
                </a:lnTo>
                <a:lnTo>
                  <a:pt x="2221707" y="178594"/>
                </a:lnTo>
                <a:lnTo>
                  <a:pt x="2207419" y="178594"/>
                </a:lnTo>
                <a:lnTo>
                  <a:pt x="2193132" y="178594"/>
                </a:lnTo>
                <a:lnTo>
                  <a:pt x="2171700" y="185738"/>
                </a:lnTo>
                <a:lnTo>
                  <a:pt x="2157413" y="185738"/>
                </a:lnTo>
                <a:lnTo>
                  <a:pt x="2143125" y="185738"/>
                </a:lnTo>
                <a:lnTo>
                  <a:pt x="2128838" y="185738"/>
                </a:lnTo>
                <a:lnTo>
                  <a:pt x="2128838" y="178594"/>
                </a:lnTo>
                <a:lnTo>
                  <a:pt x="2135982" y="178594"/>
                </a:lnTo>
                <a:lnTo>
                  <a:pt x="2150269" y="178594"/>
                </a:lnTo>
                <a:lnTo>
                  <a:pt x="2164557" y="178594"/>
                </a:lnTo>
                <a:lnTo>
                  <a:pt x="2178844" y="178594"/>
                </a:lnTo>
                <a:lnTo>
                  <a:pt x="2200275" y="185738"/>
                </a:lnTo>
                <a:lnTo>
                  <a:pt x="2200275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457450" y="3579019"/>
            <a:ext cx="392908" cy="85726"/>
          </a:xfrm>
          <a:custGeom>
            <a:avLst/>
            <a:gdLst/>
            <a:ahLst/>
            <a:cxnLst/>
            <a:rect l="0" t="0" r="0" b="0"/>
            <a:pathLst>
              <a:path w="392908" h="85726">
                <a:moveTo>
                  <a:pt x="0" y="85725"/>
                </a:moveTo>
                <a:lnTo>
                  <a:pt x="0" y="85725"/>
                </a:lnTo>
                <a:lnTo>
                  <a:pt x="14288" y="85725"/>
                </a:lnTo>
                <a:lnTo>
                  <a:pt x="35719" y="85725"/>
                </a:lnTo>
                <a:lnTo>
                  <a:pt x="57150" y="85725"/>
                </a:lnTo>
                <a:lnTo>
                  <a:pt x="92869" y="78581"/>
                </a:lnTo>
                <a:lnTo>
                  <a:pt x="135732" y="71437"/>
                </a:lnTo>
                <a:lnTo>
                  <a:pt x="192882" y="57150"/>
                </a:lnTo>
                <a:lnTo>
                  <a:pt x="250032" y="42862"/>
                </a:lnTo>
                <a:lnTo>
                  <a:pt x="307182" y="28575"/>
                </a:lnTo>
                <a:lnTo>
                  <a:pt x="357188" y="14287"/>
                </a:lnTo>
                <a:lnTo>
                  <a:pt x="392907" y="0"/>
                </a:lnTo>
                <a:lnTo>
                  <a:pt x="3929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971800" y="3493294"/>
            <a:ext cx="157164" cy="178595"/>
          </a:xfrm>
          <a:custGeom>
            <a:avLst/>
            <a:gdLst/>
            <a:ahLst/>
            <a:cxnLst/>
            <a:rect l="0" t="0" r="0" b="0"/>
            <a:pathLst>
              <a:path w="157164" h="178595">
                <a:moveTo>
                  <a:pt x="7144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14288" y="21431"/>
                </a:lnTo>
                <a:lnTo>
                  <a:pt x="21432" y="42862"/>
                </a:lnTo>
                <a:lnTo>
                  <a:pt x="28575" y="71437"/>
                </a:lnTo>
                <a:lnTo>
                  <a:pt x="28575" y="100012"/>
                </a:lnTo>
                <a:lnTo>
                  <a:pt x="35719" y="128587"/>
                </a:lnTo>
                <a:lnTo>
                  <a:pt x="35719" y="150019"/>
                </a:lnTo>
                <a:lnTo>
                  <a:pt x="35719" y="164306"/>
                </a:lnTo>
                <a:lnTo>
                  <a:pt x="35719" y="171450"/>
                </a:lnTo>
                <a:lnTo>
                  <a:pt x="35719" y="171450"/>
                </a:lnTo>
                <a:lnTo>
                  <a:pt x="42863" y="150019"/>
                </a:lnTo>
                <a:lnTo>
                  <a:pt x="50007" y="128587"/>
                </a:lnTo>
                <a:lnTo>
                  <a:pt x="57150" y="100012"/>
                </a:lnTo>
                <a:lnTo>
                  <a:pt x="64294" y="64294"/>
                </a:lnTo>
                <a:lnTo>
                  <a:pt x="71438" y="28575"/>
                </a:lnTo>
                <a:lnTo>
                  <a:pt x="78582" y="7144"/>
                </a:lnTo>
                <a:lnTo>
                  <a:pt x="85725" y="0"/>
                </a:lnTo>
                <a:lnTo>
                  <a:pt x="100013" y="7144"/>
                </a:lnTo>
                <a:lnTo>
                  <a:pt x="100013" y="28575"/>
                </a:lnTo>
                <a:lnTo>
                  <a:pt x="107157" y="64294"/>
                </a:lnTo>
                <a:lnTo>
                  <a:pt x="107157" y="100012"/>
                </a:lnTo>
                <a:lnTo>
                  <a:pt x="114300" y="135731"/>
                </a:lnTo>
                <a:lnTo>
                  <a:pt x="121444" y="157162"/>
                </a:lnTo>
                <a:lnTo>
                  <a:pt x="128588" y="178594"/>
                </a:lnTo>
                <a:lnTo>
                  <a:pt x="135732" y="178594"/>
                </a:lnTo>
                <a:lnTo>
                  <a:pt x="150019" y="171450"/>
                </a:lnTo>
                <a:lnTo>
                  <a:pt x="150019" y="150019"/>
                </a:lnTo>
                <a:lnTo>
                  <a:pt x="157163" y="114300"/>
                </a:lnTo>
                <a:lnTo>
                  <a:pt x="157163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136107" y="3507581"/>
            <a:ext cx="314326" cy="164308"/>
          </a:xfrm>
          <a:custGeom>
            <a:avLst/>
            <a:gdLst/>
            <a:ahLst/>
            <a:cxnLst/>
            <a:rect l="0" t="0" r="0" b="0"/>
            <a:pathLst>
              <a:path w="314326" h="164308">
                <a:moveTo>
                  <a:pt x="14287" y="50007"/>
                </a:moveTo>
                <a:lnTo>
                  <a:pt x="7143" y="57150"/>
                </a:lnTo>
                <a:lnTo>
                  <a:pt x="7143" y="71438"/>
                </a:lnTo>
                <a:lnTo>
                  <a:pt x="0" y="78582"/>
                </a:lnTo>
                <a:lnTo>
                  <a:pt x="0" y="92869"/>
                </a:lnTo>
                <a:lnTo>
                  <a:pt x="7143" y="107157"/>
                </a:lnTo>
                <a:lnTo>
                  <a:pt x="21431" y="114300"/>
                </a:lnTo>
                <a:lnTo>
                  <a:pt x="28575" y="121444"/>
                </a:lnTo>
                <a:lnTo>
                  <a:pt x="42862" y="121444"/>
                </a:lnTo>
                <a:lnTo>
                  <a:pt x="50006" y="114300"/>
                </a:lnTo>
                <a:lnTo>
                  <a:pt x="57150" y="100013"/>
                </a:lnTo>
                <a:lnTo>
                  <a:pt x="64293" y="85725"/>
                </a:lnTo>
                <a:lnTo>
                  <a:pt x="71437" y="64294"/>
                </a:lnTo>
                <a:lnTo>
                  <a:pt x="64293" y="42863"/>
                </a:lnTo>
                <a:lnTo>
                  <a:pt x="64293" y="28575"/>
                </a:lnTo>
                <a:lnTo>
                  <a:pt x="64293" y="14288"/>
                </a:lnTo>
                <a:lnTo>
                  <a:pt x="64293" y="7144"/>
                </a:lnTo>
                <a:lnTo>
                  <a:pt x="64293" y="14288"/>
                </a:lnTo>
                <a:lnTo>
                  <a:pt x="71437" y="28575"/>
                </a:lnTo>
                <a:lnTo>
                  <a:pt x="71437" y="57150"/>
                </a:lnTo>
                <a:lnTo>
                  <a:pt x="78581" y="85725"/>
                </a:lnTo>
                <a:lnTo>
                  <a:pt x="78581" y="114300"/>
                </a:lnTo>
                <a:lnTo>
                  <a:pt x="85725" y="135732"/>
                </a:lnTo>
                <a:lnTo>
                  <a:pt x="92868" y="157163"/>
                </a:lnTo>
                <a:lnTo>
                  <a:pt x="107156" y="164307"/>
                </a:lnTo>
                <a:lnTo>
                  <a:pt x="114300" y="164307"/>
                </a:lnTo>
                <a:lnTo>
                  <a:pt x="114300" y="150019"/>
                </a:lnTo>
                <a:lnTo>
                  <a:pt x="121443" y="128588"/>
                </a:lnTo>
                <a:lnTo>
                  <a:pt x="128587" y="92869"/>
                </a:lnTo>
                <a:lnTo>
                  <a:pt x="135731" y="57150"/>
                </a:lnTo>
                <a:lnTo>
                  <a:pt x="135731" y="28575"/>
                </a:lnTo>
                <a:lnTo>
                  <a:pt x="142875" y="7144"/>
                </a:lnTo>
                <a:lnTo>
                  <a:pt x="142875" y="0"/>
                </a:lnTo>
                <a:lnTo>
                  <a:pt x="150018" y="7144"/>
                </a:lnTo>
                <a:lnTo>
                  <a:pt x="150018" y="21432"/>
                </a:lnTo>
                <a:lnTo>
                  <a:pt x="150018" y="42863"/>
                </a:lnTo>
                <a:lnTo>
                  <a:pt x="150018" y="71438"/>
                </a:lnTo>
                <a:lnTo>
                  <a:pt x="150018" y="100013"/>
                </a:lnTo>
                <a:lnTo>
                  <a:pt x="150018" y="121444"/>
                </a:lnTo>
                <a:lnTo>
                  <a:pt x="157162" y="142875"/>
                </a:lnTo>
                <a:lnTo>
                  <a:pt x="157162" y="157163"/>
                </a:lnTo>
                <a:lnTo>
                  <a:pt x="164306" y="164307"/>
                </a:lnTo>
                <a:lnTo>
                  <a:pt x="171450" y="157163"/>
                </a:lnTo>
                <a:lnTo>
                  <a:pt x="178593" y="135732"/>
                </a:lnTo>
                <a:lnTo>
                  <a:pt x="185737" y="114300"/>
                </a:lnTo>
                <a:lnTo>
                  <a:pt x="185737" y="78582"/>
                </a:lnTo>
                <a:lnTo>
                  <a:pt x="192881" y="42863"/>
                </a:lnTo>
                <a:lnTo>
                  <a:pt x="200025" y="21432"/>
                </a:lnTo>
                <a:lnTo>
                  <a:pt x="200025" y="7144"/>
                </a:lnTo>
                <a:lnTo>
                  <a:pt x="200025" y="14288"/>
                </a:lnTo>
                <a:lnTo>
                  <a:pt x="207168" y="28575"/>
                </a:lnTo>
                <a:lnTo>
                  <a:pt x="207168" y="57150"/>
                </a:lnTo>
                <a:lnTo>
                  <a:pt x="207168" y="85725"/>
                </a:lnTo>
                <a:lnTo>
                  <a:pt x="214312" y="107157"/>
                </a:lnTo>
                <a:lnTo>
                  <a:pt x="221456" y="128588"/>
                </a:lnTo>
                <a:lnTo>
                  <a:pt x="228600" y="142875"/>
                </a:lnTo>
                <a:lnTo>
                  <a:pt x="242887" y="142875"/>
                </a:lnTo>
                <a:lnTo>
                  <a:pt x="257175" y="135732"/>
                </a:lnTo>
                <a:lnTo>
                  <a:pt x="271462" y="114300"/>
                </a:lnTo>
                <a:lnTo>
                  <a:pt x="292893" y="85725"/>
                </a:lnTo>
                <a:lnTo>
                  <a:pt x="307181" y="50007"/>
                </a:lnTo>
                <a:lnTo>
                  <a:pt x="314325" y="28575"/>
                </a:lnTo>
                <a:lnTo>
                  <a:pt x="314325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607594" y="3421856"/>
            <a:ext cx="150020" cy="242889"/>
          </a:xfrm>
          <a:custGeom>
            <a:avLst/>
            <a:gdLst/>
            <a:ahLst/>
            <a:cxnLst/>
            <a:rect l="0" t="0" r="0" b="0"/>
            <a:pathLst>
              <a:path w="150020" h="242889">
                <a:moveTo>
                  <a:pt x="64294" y="85725"/>
                </a:moveTo>
                <a:lnTo>
                  <a:pt x="64294" y="78582"/>
                </a:lnTo>
                <a:lnTo>
                  <a:pt x="57150" y="71438"/>
                </a:lnTo>
                <a:lnTo>
                  <a:pt x="50006" y="57150"/>
                </a:lnTo>
                <a:lnTo>
                  <a:pt x="42863" y="35719"/>
                </a:lnTo>
                <a:lnTo>
                  <a:pt x="35719" y="21432"/>
                </a:lnTo>
                <a:lnTo>
                  <a:pt x="28575" y="0"/>
                </a:lnTo>
                <a:lnTo>
                  <a:pt x="21431" y="0"/>
                </a:lnTo>
                <a:lnTo>
                  <a:pt x="7144" y="7144"/>
                </a:lnTo>
                <a:lnTo>
                  <a:pt x="0" y="35719"/>
                </a:lnTo>
                <a:lnTo>
                  <a:pt x="0" y="78582"/>
                </a:lnTo>
                <a:lnTo>
                  <a:pt x="0" y="121444"/>
                </a:lnTo>
                <a:lnTo>
                  <a:pt x="0" y="171450"/>
                </a:lnTo>
                <a:lnTo>
                  <a:pt x="7144" y="207169"/>
                </a:lnTo>
                <a:lnTo>
                  <a:pt x="28575" y="235744"/>
                </a:lnTo>
                <a:lnTo>
                  <a:pt x="50006" y="242888"/>
                </a:lnTo>
                <a:lnTo>
                  <a:pt x="71438" y="235744"/>
                </a:lnTo>
                <a:lnTo>
                  <a:pt x="92869" y="214313"/>
                </a:lnTo>
                <a:lnTo>
                  <a:pt x="114300" y="178594"/>
                </a:lnTo>
                <a:lnTo>
                  <a:pt x="135731" y="135732"/>
                </a:lnTo>
                <a:lnTo>
                  <a:pt x="142875" y="85725"/>
                </a:lnTo>
                <a:lnTo>
                  <a:pt x="150019" y="21432"/>
                </a:lnTo>
                <a:lnTo>
                  <a:pt x="150019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714750" y="3293269"/>
            <a:ext cx="192883" cy="314326"/>
          </a:xfrm>
          <a:custGeom>
            <a:avLst/>
            <a:gdLst/>
            <a:ahLst/>
            <a:cxnLst/>
            <a:rect l="0" t="0" r="0" b="0"/>
            <a:pathLst>
              <a:path w="192883" h="314326">
                <a:moveTo>
                  <a:pt x="21432" y="0"/>
                </a:moveTo>
                <a:lnTo>
                  <a:pt x="21432" y="14287"/>
                </a:lnTo>
                <a:lnTo>
                  <a:pt x="14288" y="35719"/>
                </a:lnTo>
                <a:lnTo>
                  <a:pt x="7144" y="64294"/>
                </a:lnTo>
                <a:lnTo>
                  <a:pt x="0" y="107156"/>
                </a:lnTo>
                <a:lnTo>
                  <a:pt x="0" y="150019"/>
                </a:lnTo>
                <a:lnTo>
                  <a:pt x="7144" y="200025"/>
                </a:lnTo>
                <a:lnTo>
                  <a:pt x="21432" y="235744"/>
                </a:lnTo>
                <a:lnTo>
                  <a:pt x="35719" y="271462"/>
                </a:lnTo>
                <a:lnTo>
                  <a:pt x="42863" y="292894"/>
                </a:lnTo>
                <a:lnTo>
                  <a:pt x="57150" y="307181"/>
                </a:lnTo>
                <a:lnTo>
                  <a:pt x="64294" y="300037"/>
                </a:lnTo>
                <a:lnTo>
                  <a:pt x="71438" y="278606"/>
                </a:lnTo>
                <a:lnTo>
                  <a:pt x="78582" y="250031"/>
                </a:lnTo>
                <a:lnTo>
                  <a:pt x="78582" y="214312"/>
                </a:lnTo>
                <a:lnTo>
                  <a:pt x="78582" y="178594"/>
                </a:lnTo>
                <a:lnTo>
                  <a:pt x="85725" y="157162"/>
                </a:lnTo>
                <a:lnTo>
                  <a:pt x="85725" y="150019"/>
                </a:lnTo>
                <a:lnTo>
                  <a:pt x="92869" y="157162"/>
                </a:lnTo>
                <a:lnTo>
                  <a:pt x="100013" y="178594"/>
                </a:lnTo>
                <a:lnTo>
                  <a:pt x="107157" y="207169"/>
                </a:lnTo>
                <a:lnTo>
                  <a:pt x="121444" y="242887"/>
                </a:lnTo>
                <a:lnTo>
                  <a:pt x="135732" y="271462"/>
                </a:lnTo>
                <a:lnTo>
                  <a:pt x="142875" y="292894"/>
                </a:lnTo>
                <a:lnTo>
                  <a:pt x="157163" y="307181"/>
                </a:lnTo>
                <a:lnTo>
                  <a:pt x="171450" y="314325"/>
                </a:lnTo>
                <a:lnTo>
                  <a:pt x="185738" y="300037"/>
                </a:lnTo>
                <a:lnTo>
                  <a:pt x="192882" y="278606"/>
                </a:lnTo>
                <a:lnTo>
                  <a:pt x="192882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886200" y="3393281"/>
            <a:ext cx="250033" cy="171451"/>
          </a:xfrm>
          <a:custGeom>
            <a:avLst/>
            <a:gdLst/>
            <a:ahLst/>
            <a:cxnLst/>
            <a:rect l="0" t="0" r="0" b="0"/>
            <a:pathLst>
              <a:path w="250033" h="171451">
                <a:moveTo>
                  <a:pt x="21432" y="64294"/>
                </a:moveTo>
                <a:lnTo>
                  <a:pt x="21432" y="71438"/>
                </a:lnTo>
                <a:lnTo>
                  <a:pt x="14288" y="85725"/>
                </a:lnTo>
                <a:lnTo>
                  <a:pt x="7144" y="100013"/>
                </a:lnTo>
                <a:lnTo>
                  <a:pt x="0" y="114300"/>
                </a:lnTo>
                <a:lnTo>
                  <a:pt x="0" y="135732"/>
                </a:lnTo>
                <a:lnTo>
                  <a:pt x="0" y="150019"/>
                </a:lnTo>
                <a:lnTo>
                  <a:pt x="7144" y="164307"/>
                </a:lnTo>
                <a:lnTo>
                  <a:pt x="14288" y="171450"/>
                </a:lnTo>
                <a:lnTo>
                  <a:pt x="28575" y="171450"/>
                </a:lnTo>
                <a:lnTo>
                  <a:pt x="35719" y="164307"/>
                </a:lnTo>
                <a:lnTo>
                  <a:pt x="50007" y="157163"/>
                </a:lnTo>
                <a:lnTo>
                  <a:pt x="57150" y="142875"/>
                </a:lnTo>
                <a:lnTo>
                  <a:pt x="64294" y="128588"/>
                </a:lnTo>
                <a:lnTo>
                  <a:pt x="64294" y="107157"/>
                </a:lnTo>
                <a:lnTo>
                  <a:pt x="57150" y="85725"/>
                </a:lnTo>
                <a:lnTo>
                  <a:pt x="57150" y="64294"/>
                </a:lnTo>
                <a:lnTo>
                  <a:pt x="57150" y="57150"/>
                </a:lnTo>
                <a:lnTo>
                  <a:pt x="50007" y="57150"/>
                </a:lnTo>
                <a:lnTo>
                  <a:pt x="57150" y="71438"/>
                </a:lnTo>
                <a:lnTo>
                  <a:pt x="57150" y="85725"/>
                </a:lnTo>
                <a:lnTo>
                  <a:pt x="64294" y="107157"/>
                </a:lnTo>
                <a:lnTo>
                  <a:pt x="71438" y="128588"/>
                </a:lnTo>
                <a:lnTo>
                  <a:pt x="71438" y="142875"/>
                </a:lnTo>
                <a:lnTo>
                  <a:pt x="78582" y="157163"/>
                </a:lnTo>
                <a:lnTo>
                  <a:pt x="92869" y="164307"/>
                </a:lnTo>
                <a:lnTo>
                  <a:pt x="100013" y="171450"/>
                </a:lnTo>
                <a:lnTo>
                  <a:pt x="107157" y="164307"/>
                </a:lnTo>
                <a:lnTo>
                  <a:pt x="114300" y="150019"/>
                </a:lnTo>
                <a:lnTo>
                  <a:pt x="114300" y="128588"/>
                </a:lnTo>
                <a:lnTo>
                  <a:pt x="121444" y="100013"/>
                </a:lnTo>
                <a:lnTo>
                  <a:pt x="128588" y="71438"/>
                </a:lnTo>
                <a:lnTo>
                  <a:pt x="128588" y="50007"/>
                </a:lnTo>
                <a:lnTo>
                  <a:pt x="135732" y="35719"/>
                </a:lnTo>
                <a:lnTo>
                  <a:pt x="135732" y="28575"/>
                </a:lnTo>
                <a:lnTo>
                  <a:pt x="135732" y="42863"/>
                </a:lnTo>
                <a:lnTo>
                  <a:pt x="142875" y="64294"/>
                </a:lnTo>
                <a:lnTo>
                  <a:pt x="142875" y="85725"/>
                </a:lnTo>
                <a:lnTo>
                  <a:pt x="142875" y="114300"/>
                </a:lnTo>
                <a:lnTo>
                  <a:pt x="142875" y="135732"/>
                </a:lnTo>
                <a:lnTo>
                  <a:pt x="150019" y="157163"/>
                </a:lnTo>
                <a:lnTo>
                  <a:pt x="150019" y="164307"/>
                </a:lnTo>
                <a:lnTo>
                  <a:pt x="150019" y="171450"/>
                </a:lnTo>
                <a:lnTo>
                  <a:pt x="150019" y="164307"/>
                </a:lnTo>
                <a:lnTo>
                  <a:pt x="150019" y="150019"/>
                </a:lnTo>
                <a:lnTo>
                  <a:pt x="157163" y="121444"/>
                </a:lnTo>
                <a:lnTo>
                  <a:pt x="157163" y="85725"/>
                </a:lnTo>
                <a:lnTo>
                  <a:pt x="164307" y="50007"/>
                </a:lnTo>
                <a:lnTo>
                  <a:pt x="171450" y="21432"/>
                </a:lnTo>
                <a:lnTo>
                  <a:pt x="185738" y="7144"/>
                </a:lnTo>
                <a:lnTo>
                  <a:pt x="192882" y="0"/>
                </a:lnTo>
                <a:lnTo>
                  <a:pt x="200025" y="7144"/>
                </a:lnTo>
                <a:lnTo>
                  <a:pt x="214313" y="14288"/>
                </a:lnTo>
                <a:lnTo>
                  <a:pt x="221457" y="28575"/>
                </a:lnTo>
                <a:lnTo>
                  <a:pt x="228600" y="50007"/>
                </a:lnTo>
                <a:lnTo>
                  <a:pt x="242888" y="57150"/>
                </a:lnTo>
                <a:lnTo>
                  <a:pt x="242888" y="71438"/>
                </a:lnTo>
                <a:lnTo>
                  <a:pt x="250032" y="78582"/>
                </a:lnTo>
                <a:lnTo>
                  <a:pt x="250032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150519" y="3400425"/>
            <a:ext cx="42864" cy="185739"/>
          </a:xfrm>
          <a:custGeom>
            <a:avLst/>
            <a:gdLst/>
            <a:ahLst/>
            <a:cxnLst/>
            <a:rect l="0" t="0" r="0" b="0"/>
            <a:pathLst>
              <a:path w="42864" h="185739">
                <a:moveTo>
                  <a:pt x="42863" y="7144"/>
                </a:moveTo>
                <a:lnTo>
                  <a:pt x="42863" y="0"/>
                </a:lnTo>
                <a:lnTo>
                  <a:pt x="28575" y="0"/>
                </a:lnTo>
                <a:lnTo>
                  <a:pt x="21431" y="7144"/>
                </a:lnTo>
                <a:lnTo>
                  <a:pt x="14288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42863"/>
                </a:lnTo>
                <a:lnTo>
                  <a:pt x="0" y="57150"/>
                </a:lnTo>
                <a:lnTo>
                  <a:pt x="7144" y="71438"/>
                </a:lnTo>
                <a:lnTo>
                  <a:pt x="21431" y="78581"/>
                </a:lnTo>
                <a:lnTo>
                  <a:pt x="28575" y="85725"/>
                </a:lnTo>
                <a:lnTo>
                  <a:pt x="35719" y="85725"/>
                </a:lnTo>
                <a:lnTo>
                  <a:pt x="42863" y="85725"/>
                </a:lnTo>
                <a:lnTo>
                  <a:pt x="42863" y="92869"/>
                </a:lnTo>
                <a:lnTo>
                  <a:pt x="42863" y="107156"/>
                </a:lnTo>
                <a:lnTo>
                  <a:pt x="28575" y="121444"/>
                </a:lnTo>
                <a:lnTo>
                  <a:pt x="21431" y="142875"/>
                </a:lnTo>
                <a:lnTo>
                  <a:pt x="7144" y="164306"/>
                </a:lnTo>
                <a:lnTo>
                  <a:pt x="0" y="178594"/>
                </a:lnTo>
                <a:lnTo>
                  <a:pt x="0" y="185738"/>
                </a:lnTo>
                <a:lnTo>
                  <a:pt x="7144" y="178594"/>
                </a:lnTo>
                <a:lnTo>
                  <a:pt x="7144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429125" y="3150394"/>
            <a:ext cx="64295" cy="407195"/>
          </a:xfrm>
          <a:custGeom>
            <a:avLst/>
            <a:gdLst/>
            <a:ahLst/>
            <a:cxnLst/>
            <a:rect l="0" t="0" r="0" b="0"/>
            <a:pathLst>
              <a:path w="64295" h="407195">
                <a:moveTo>
                  <a:pt x="21432" y="0"/>
                </a:moveTo>
                <a:lnTo>
                  <a:pt x="14288" y="0"/>
                </a:lnTo>
                <a:lnTo>
                  <a:pt x="7144" y="14287"/>
                </a:lnTo>
                <a:lnTo>
                  <a:pt x="7144" y="35719"/>
                </a:lnTo>
                <a:lnTo>
                  <a:pt x="0" y="64294"/>
                </a:lnTo>
                <a:lnTo>
                  <a:pt x="0" y="107156"/>
                </a:lnTo>
                <a:lnTo>
                  <a:pt x="0" y="164306"/>
                </a:lnTo>
                <a:lnTo>
                  <a:pt x="7144" y="221456"/>
                </a:lnTo>
                <a:lnTo>
                  <a:pt x="14288" y="285750"/>
                </a:lnTo>
                <a:lnTo>
                  <a:pt x="28575" y="335756"/>
                </a:lnTo>
                <a:lnTo>
                  <a:pt x="42863" y="371475"/>
                </a:lnTo>
                <a:lnTo>
                  <a:pt x="57150" y="400050"/>
                </a:lnTo>
                <a:lnTo>
                  <a:pt x="64294" y="407194"/>
                </a:lnTo>
                <a:lnTo>
                  <a:pt x="64294" y="407194"/>
                </a:lnTo>
                <a:lnTo>
                  <a:pt x="57150" y="385762"/>
                </a:lnTo>
                <a:lnTo>
                  <a:pt x="42863" y="342900"/>
                </a:lnTo>
                <a:lnTo>
                  <a:pt x="42863" y="3429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464844" y="3321844"/>
            <a:ext cx="214314" cy="192882"/>
          </a:xfrm>
          <a:custGeom>
            <a:avLst/>
            <a:gdLst/>
            <a:ahLst/>
            <a:cxnLst/>
            <a:rect l="0" t="0" r="0" b="0"/>
            <a:pathLst>
              <a:path w="214314" h="192882">
                <a:moveTo>
                  <a:pt x="0" y="85725"/>
                </a:moveTo>
                <a:lnTo>
                  <a:pt x="0" y="92869"/>
                </a:lnTo>
                <a:lnTo>
                  <a:pt x="0" y="100012"/>
                </a:lnTo>
                <a:lnTo>
                  <a:pt x="0" y="107156"/>
                </a:lnTo>
                <a:lnTo>
                  <a:pt x="14288" y="114300"/>
                </a:lnTo>
                <a:lnTo>
                  <a:pt x="28575" y="114300"/>
                </a:lnTo>
                <a:lnTo>
                  <a:pt x="42863" y="107156"/>
                </a:lnTo>
                <a:lnTo>
                  <a:pt x="71438" y="100012"/>
                </a:lnTo>
                <a:lnTo>
                  <a:pt x="92869" y="85725"/>
                </a:lnTo>
                <a:lnTo>
                  <a:pt x="107156" y="71437"/>
                </a:lnTo>
                <a:lnTo>
                  <a:pt x="121444" y="57150"/>
                </a:lnTo>
                <a:lnTo>
                  <a:pt x="135731" y="35719"/>
                </a:lnTo>
                <a:lnTo>
                  <a:pt x="128588" y="14287"/>
                </a:lnTo>
                <a:lnTo>
                  <a:pt x="121444" y="0"/>
                </a:lnTo>
                <a:lnTo>
                  <a:pt x="100013" y="0"/>
                </a:lnTo>
                <a:lnTo>
                  <a:pt x="78581" y="14287"/>
                </a:lnTo>
                <a:lnTo>
                  <a:pt x="64294" y="35719"/>
                </a:lnTo>
                <a:lnTo>
                  <a:pt x="50006" y="71437"/>
                </a:lnTo>
                <a:lnTo>
                  <a:pt x="42863" y="107156"/>
                </a:lnTo>
                <a:lnTo>
                  <a:pt x="42863" y="142875"/>
                </a:lnTo>
                <a:lnTo>
                  <a:pt x="64294" y="171450"/>
                </a:lnTo>
                <a:lnTo>
                  <a:pt x="78581" y="185737"/>
                </a:lnTo>
                <a:lnTo>
                  <a:pt x="107156" y="192881"/>
                </a:lnTo>
                <a:lnTo>
                  <a:pt x="135731" y="192881"/>
                </a:lnTo>
                <a:lnTo>
                  <a:pt x="157163" y="178594"/>
                </a:lnTo>
                <a:lnTo>
                  <a:pt x="185738" y="157162"/>
                </a:lnTo>
                <a:lnTo>
                  <a:pt x="200025" y="121444"/>
                </a:lnTo>
                <a:lnTo>
                  <a:pt x="214313" y="78581"/>
                </a:lnTo>
                <a:lnTo>
                  <a:pt x="214313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636294" y="3128963"/>
            <a:ext cx="50007" cy="400051"/>
          </a:xfrm>
          <a:custGeom>
            <a:avLst/>
            <a:gdLst/>
            <a:ahLst/>
            <a:cxnLst/>
            <a:rect l="0" t="0" r="0" b="0"/>
            <a:pathLst>
              <a:path w="50007" h="400051">
                <a:moveTo>
                  <a:pt x="50006" y="0"/>
                </a:moveTo>
                <a:lnTo>
                  <a:pt x="42863" y="0"/>
                </a:lnTo>
                <a:lnTo>
                  <a:pt x="35719" y="14287"/>
                </a:lnTo>
                <a:lnTo>
                  <a:pt x="28575" y="28575"/>
                </a:lnTo>
                <a:lnTo>
                  <a:pt x="21431" y="57150"/>
                </a:lnTo>
                <a:lnTo>
                  <a:pt x="14288" y="100012"/>
                </a:lnTo>
                <a:lnTo>
                  <a:pt x="21431" y="142875"/>
                </a:lnTo>
                <a:lnTo>
                  <a:pt x="28575" y="192881"/>
                </a:lnTo>
                <a:lnTo>
                  <a:pt x="35719" y="242887"/>
                </a:lnTo>
                <a:lnTo>
                  <a:pt x="42863" y="285750"/>
                </a:lnTo>
                <a:lnTo>
                  <a:pt x="50006" y="321468"/>
                </a:lnTo>
                <a:lnTo>
                  <a:pt x="50006" y="357187"/>
                </a:lnTo>
                <a:lnTo>
                  <a:pt x="50006" y="378618"/>
                </a:lnTo>
                <a:lnTo>
                  <a:pt x="35719" y="392906"/>
                </a:lnTo>
                <a:lnTo>
                  <a:pt x="21431" y="400050"/>
                </a:lnTo>
                <a:lnTo>
                  <a:pt x="0" y="400050"/>
                </a:lnTo>
                <a:lnTo>
                  <a:pt x="0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507707" y="3328988"/>
            <a:ext cx="250032" cy="71438"/>
          </a:xfrm>
          <a:custGeom>
            <a:avLst/>
            <a:gdLst/>
            <a:ahLst/>
            <a:cxnLst/>
            <a:rect l="0" t="0" r="0" b="0"/>
            <a:pathLst>
              <a:path w="250032" h="71438">
                <a:moveTo>
                  <a:pt x="0" y="71437"/>
                </a:moveTo>
                <a:lnTo>
                  <a:pt x="14287" y="64293"/>
                </a:lnTo>
                <a:lnTo>
                  <a:pt x="28575" y="57150"/>
                </a:lnTo>
                <a:lnTo>
                  <a:pt x="57150" y="50006"/>
                </a:lnTo>
                <a:lnTo>
                  <a:pt x="92868" y="35718"/>
                </a:lnTo>
                <a:lnTo>
                  <a:pt x="128587" y="28575"/>
                </a:lnTo>
                <a:lnTo>
                  <a:pt x="171450" y="14287"/>
                </a:lnTo>
                <a:lnTo>
                  <a:pt x="207168" y="7143"/>
                </a:lnTo>
                <a:lnTo>
                  <a:pt x="228600" y="7143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757738" y="3114675"/>
            <a:ext cx="64295" cy="385764"/>
          </a:xfrm>
          <a:custGeom>
            <a:avLst/>
            <a:gdLst/>
            <a:ahLst/>
            <a:cxnLst/>
            <a:rect l="0" t="0" r="0" b="0"/>
            <a:pathLst>
              <a:path w="64295" h="385764">
                <a:moveTo>
                  <a:pt x="14287" y="0"/>
                </a:moveTo>
                <a:lnTo>
                  <a:pt x="14287" y="0"/>
                </a:lnTo>
                <a:lnTo>
                  <a:pt x="7144" y="14288"/>
                </a:lnTo>
                <a:lnTo>
                  <a:pt x="0" y="42863"/>
                </a:lnTo>
                <a:lnTo>
                  <a:pt x="0" y="78581"/>
                </a:lnTo>
                <a:lnTo>
                  <a:pt x="0" y="128588"/>
                </a:lnTo>
                <a:lnTo>
                  <a:pt x="0" y="178594"/>
                </a:lnTo>
                <a:lnTo>
                  <a:pt x="0" y="228600"/>
                </a:lnTo>
                <a:lnTo>
                  <a:pt x="7144" y="278606"/>
                </a:lnTo>
                <a:lnTo>
                  <a:pt x="14287" y="321469"/>
                </a:lnTo>
                <a:lnTo>
                  <a:pt x="28575" y="350044"/>
                </a:lnTo>
                <a:lnTo>
                  <a:pt x="35719" y="371475"/>
                </a:lnTo>
                <a:lnTo>
                  <a:pt x="42862" y="385763"/>
                </a:lnTo>
                <a:lnTo>
                  <a:pt x="57150" y="385763"/>
                </a:lnTo>
                <a:lnTo>
                  <a:pt x="64294" y="378619"/>
                </a:lnTo>
                <a:lnTo>
                  <a:pt x="64294" y="357188"/>
                </a:lnTo>
                <a:lnTo>
                  <a:pt x="64294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643438" y="3278981"/>
            <a:ext cx="221457" cy="35720"/>
          </a:xfrm>
          <a:custGeom>
            <a:avLst/>
            <a:gdLst/>
            <a:ahLst/>
            <a:cxnLst/>
            <a:rect l="0" t="0" r="0" b="0"/>
            <a:pathLst>
              <a:path w="221457" h="35720">
                <a:moveTo>
                  <a:pt x="0" y="28575"/>
                </a:moveTo>
                <a:lnTo>
                  <a:pt x="0" y="35719"/>
                </a:lnTo>
                <a:lnTo>
                  <a:pt x="7144" y="35719"/>
                </a:lnTo>
                <a:lnTo>
                  <a:pt x="21431" y="35719"/>
                </a:lnTo>
                <a:lnTo>
                  <a:pt x="50006" y="28575"/>
                </a:lnTo>
                <a:lnTo>
                  <a:pt x="85725" y="28575"/>
                </a:lnTo>
                <a:lnTo>
                  <a:pt x="128587" y="21432"/>
                </a:lnTo>
                <a:lnTo>
                  <a:pt x="171450" y="14288"/>
                </a:lnTo>
                <a:lnTo>
                  <a:pt x="200025" y="7144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929188" y="3307556"/>
            <a:ext cx="278608" cy="185739"/>
          </a:xfrm>
          <a:custGeom>
            <a:avLst/>
            <a:gdLst/>
            <a:ahLst/>
            <a:cxnLst/>
            <a:rect l="0" t="0" r="0" b="0"/>
            <a:pathLst>
              <a:path w="278608" h="185739">
                <a:moveTo>
                  <a:pt x="7144" y="78582"/>
                </a:moveTo>
                <a:lnTo>
                  <a:pt x="7144" y="85725"/>
                </a:lnTo>
                <a:lnTo>
                  <a:pt x="0" y="100013"/>
                </a:lnTo>
                <a:lnTo>
                  <a:pt x="0" y="114300"/>
                </a:lnTo>
                <a:lnTo>
                  <a:pt x="0" y="128588"/>
                </a:lnTo>
                <a:lnTo>
                  <a:pt x="7144" y="135732"/>
                </a:lnTo>
                <a:lnTo>
                  <a:pt x="14288" y="142875"/>
                </a:lnTo>
                <a:lnTo>
                  <a:pt x="28575" y="142875"/>
                </a:lnTo>
                <a:lnTo>
                  <a:pt x="42863" y="135732"/>
                </a:lnTo>
                <a:lnTo>
                  <a:pt x="57150" y="121444"/>
                </a:lnTo>
                <a:lnTo>
                  <a:pt x="71438" y="92869"/>
                </a:lnTo>
                <a:lnTo>
                  <a:pt x="78582" y="64294"/>
                </a:lnTo>
                <a:lnTo>
                  <a:pt x="85725" y="35719"/>
                </a:lnTo>
                <a:lnTo>
                  <a:pt x="85725" y="7144"/>
                </a:lnTo>
                <a:lnTo>
                  <a:pt x="85725" y="0"/>
                </a:lnTo>
                <a:lnTo>
                  <a:pt x="85725" y="7144"/>
                </a:lnTo>
                <a:lnTo>
                  <a:pt x="78582" y="35719"/>
                </a:lnTo>
                <a:lnTo>
                  <a:pt x="78582" y="64294"/>
                </a:lnTo>
                <a:lnTo>
                  <a:pt x="78582" y="100013"/>
                </a:lnTo>
                <a:lnTo>
                  <a:pt x="78582" y="135732"/>
                </a:lnTo>
                <a:lnTo>
                  <a:pt x="78582" y="157163"/>
                </a:lnTo>
                <a:lnTo>
                  <a:pt x="85725" y="178594"/>
                </a:lnTo>
                <a:lnTo>
                  <a:pt x="92869" y="185738"/>
                </a:lnTo>
                <a:lnTo>
                  <a:pt x="100013" y="185738"/>
                </a:lnTo>
                <a:lnTo>
                  <a:pt x="107157" y="171450"/>
                </a:lnTo>
                <a:lnTo>
                  <a:pt x="114300" y="150019"/>
                </a:lnTo>
                <a:lnTo>
                  <a:pt x="121444" y="121444"/>
                </a:lnTo>
                <a:lnTo>
                  <a:pt x="135732" y="92869"/>
                </a:lnTo>
                <a:lnTo>
                  <a:pt x="142875" y="71438"/>
                </a:lnTo>
                <a:lnTo>
                  <a:pt x="150019" y="57150"/>
                </a:lnTo>
                <a:lnTo>
                  <a:pt x="157163" y="64294"/>
                </a:lnTo>
                <a:lnTo>
                  <a:pt x="164307" y="71438"/>
                </a:lnTo>
                <a:lnTo>
                  <a:pt x="171450" y="92869"/>
                </a:lnTo>
                <a:lnTo>
                  <a:pt x="178594" y="114300"/>
                </a:lnTo>
                <a:lnTo>
                  <a:pt x="185738" y="128588"/>
                </a:lnTo>
                <a:lnTo>
                  <a:pt x="192882" y="142875"/>
                </a:lnTo>
                <a:lnTo>
                  <a:pt x="207169" y="150019"/>
                </a:lnTo>
                <a:lnTo>
                  <a:pt x="214313" y="150019"/>
                </a:lnTo>
                <a:lnTo>
                  <a:pt x="228600" y="142875"/>
                </a:lnTo>
                <a:lnTo>
                  <a:pt x="235744" y="128588"/>
                </a:lnTo>
                <a:lnTo>
                  <a:pt x="250032" y="100013"/>
                </a:lnTo>
                <a:lnTo>
                  <a:pt x="257175" y="71438"/>
                </a:lnTo>
                <a:lnTo>
                  <a:pt x="271463" y="42863"/>
                </a:lnTo>
                <a:lnTo>
                  <a:pt x="278607" y="21432"/>
                </a:lnTo>
                <a:lnTo>
                  <a:pt x="278607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864894" y="3114675"/>
            <a:ext cx="57152" cy="28576"/>
          </a:xfrm>
          <a:custGeom>
            <a:avLst/>
            <a:gdLst/>
            <a:ahLst/>
            <a:cxnLst/>
            <a:rect l="0" t="0" r="0" b="0"/>
            <a:pathLst>
              <a:path w="57152" h="28576">
                <a:moveTo>
                  <a:pt x="0" y="0"/>
                </a:moveTo>
                <a:lnTo>
                  <a:pt x="7144" y="0"/>
                </a:lnTo>
                <a:lnTo>
                  <a:pt x="14288" y="7144"/>
                </a:lnTo>
                <a:lnTo>
                  <a:pt x="21432" y="14288"/>
                </a:lnTo>
                <a:lnTo>
                  <a:pt x="35719" y="21431"/>
                </a:lnTo>
                <a:lnTo>
                  <a:pt x="57151" y="28575"/>
                </a:lnTo>
                <a:lnTo>
                  <a:pt x="57151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400676" y="3078956"/>
            <a:ext cx="192882" cy="400051"/>
          </a:xfrm>
          <a:custGeom>
            <a:avLst/>
            <a:gdLst/>
            <a:ahLst/>
            <a:cxnLst/>
            <a:rect l="0" t="0" r="0" b="0"/>
            <a:pathLst>
              <a:path w="192882" h="400051">
                <a:moveTo>
                  <a:pt x="28575" y="7144"/>
                </a:moveTo>
                <a:lnTo>
                  <a:pt x="28575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14288"/>
                </a:lnTo>
                <a:lnTo>
                  <a:pt x="21431" y="35719"/>
                </a:lnTo>
                <a:lnTo>
                  <a:pt x="21431" y="78582"/>
                </a:lnTo>
                <a:lnTo>
                  <a:pt x="14287" y="128588"/>
                </a:lnTo>
                <a:lnTo>
                  <a:pt x="14287" y="178594"/>
                </a:lnTo>
                <a:lnTo>
                  <a:pt x="14287" y="228600"/>
                </a:lnTo>
                <a:lnTo>
                  <a:pt x="7144" y="278607"/>
                </a:lnTo>
                <a:lnTo>
                  <a:pt x="7144" y="307182"/>
                </a:lnTo>
                <a:lnTo>
                  <a:pt x="0" y="328613"/>
                </a:lnTo>
                <a:lnTo>
                  <a:pt x="0" y="328613"/>
                </a:lnTo>
                <a:lnTo>
                  <a:pt x="7144" y="314325"/>
                </a:lnTo>
                <a:lnTo>
                  <a:pt x="21431" y="285750"/>
                </a:lnTo>
                <a:lnTo>
                  <a:pt x="35719" y="242888"/>
                </a:lnTo>
                <a:lnTo>
                  <a:pt x="64294" y="200025"/>
                </a:lnTo>
                <a:lnTo>
                  <a:pt x="85725" y="164307"/>
                </a:lnTo>
                <a:lnTo>
                  <a:pt x="114300" y="142875"/>
                </a:lnTo>
                <a:lnTo>
                  <a:pt x="150019" y="142875"/>
                </a:lnTo>
                <a:lnTo>
                  <a:pt x="171450" y="157163"/>
                </a:lnTo>
                <a:lnTo>
                  <a:pt x="185737" y="192882"/>
                </a:lnTo>
                <a:lnTo>
                  <a:pt x="192881" y="235744"/>
                </a:lnTo>
                <a:lnTo>
                  <a:pt x="178594" y="278607"/>
                </a:lnTo>
                <a:lnTo>
                  <a:pt x="157162" y="321469"/>
                </a:lnTo>
                <a:lnTo>
                  <a:pt x="135731" y="364332"/>
                </a:lnTo>
                <a:lnTo>
                  <a:pt x="114300" y="385763"/>
                </a:lnTo>
                <a:lnTo>
                  <a:pt x="92869" y="400050"/>
                </a:lnTo>
                <a:lnTo>
                  <a:pt x="78581" y="392907"/>
                </a:lnTo>
                <a:lnTo>
                  <a:pt x="78581" y="3929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593557" y="3107531"/>
            <a:ext cx="457201" cy="492920"/>
          </a:xfrm>
          <a:custGeom>
            <a:avLst/>
            <a:gdLst/>
            <a:ahLst/>
            <a:cxnLst/>
            <a:rect l="0" t="0" r="0" b="0"/>
            <a:pathLst>
              <a:path w="457201" h="492920">
                <a:moveTo>
                  <a:pt x="7144" y="150019"/>
                </a:moveTo>
                <a:lnTo>
                  <a:pt x="7144" y="164307"/>
                </a:lnTo>
                <a:lnTo>
                  <a:pt x="7144" y="185738"/>
                </a:lnTo>
                <a:lnTo>
                  <a:pt x="7144" y="214313"/>
                </a:lnTo>
                <a:lnTo>
                  <a:pt x="0" y="250032"/>
                </a:lnTo>
                <a:lnTo>
                  <a:pt x="0" y="278607"/>
                </a:lnTo>
                <a:lnTo>
                  <a:pt x="0" y="307182"/>
                </a:lnTo>
                <a:lnTo>
                  <a:pt x="0" y="321469"/>
                </a:lnTo>
                <a:lnTo>
                  <a:pt x="0" y="328613"/>
                </a:lnTo>
                <a:lnTo>
                  <a:pt x="7144" y="321469"/>
                </a:lnTo>
                <a:lnTo>
                  <a:pt x="21431" y="307182"/>
                </a:lnTo>
                <a:lnTo>
                  <a:pt x="28575" y="278607"/>
                </a:lnTo>
                <a:lnTo>
                  <a:pt x="42863" y="242888"/>
                </a:lnTo>
                <a:lnTo>
                  <a:pt x="50006" y="207169"/>
                </a:lnTo>
                <a:lnTo>
                  <a:pt x="57150" y="171450"/>
                </a:lnTo>
                <a:lnTo>
                  <a:pt x="57150" y="157163"/>
                </a:lnTo>
                <a:lnTo>
                  <a:pt x="64294" y="157163"/>
                </a:lnTo>
                <a:lnTo>
                  <a:pt x="71438" y="171450"/>
                </a:lnTo>
                <a:lnTo>
                  <a:pt x="71438" y="185738"/>
                </a:lnTo>
                <a:lnTo>
                  <a:pt x="78581" y="214313"/>
                </a:lnTo>
                <a:lnTo>
                  <a:pt x="78581" y="228600"/>
                </a:lnTo>
                <a:lnTo>
                  <a:pt x="85725" y="242888"/>
                </a:lnTo>
                <a:lnTo>
                  <a:pt x="100013" y="242888"/>
                </a:lnTo>
                <a:lnTo>
                  <a:pt x="107156" y="235744"/>
                </a:lnTo>
                <a:lnTo>
                  <a:pt x="121444" y="221457"/>
                </a:lnTo>
                <a:lnTo>
                  <a:pt x="128588" y="192882"/>
                </a:lnTo>
                <a:lnTo>
                  <a:pt x="135731" y="157163"/>
                </a:lnTo>
                <a:lnTo>
                  <a:pt x="142875" y="121444"/>
                </a:lnTo>
                <a:lnTo>
                  <a:pt x="150019" y="85725"/>
                </a:lnTo>
                <a:lnTo>
                  <a:pt x="150019" y="71438"/>
                </a:lnTo>
                <a:lnTo>
                  <a:pt x="150019" y="71438"/>
                </a:lnTo>
                <a:lnTo>
                  <a:pt x="142875" y="100013"/>
                </a:lnTo>
                <a:lnTo>
                  <a:pt x="135731" y="142875"/>
                </a:lnTo>
                <a:lnTo>
                  <a:pt x="135731" y="200025"/>
                </a:lnTo>
                <a:lnTo>
                  <a:pt x="142875" y="250032"/>
                </a:lnTo>
                <a:lnTo>
                  <a:pt x="142875" y="307182"/>
                </a:lnTo>
                <a:lnTo>
                  <a:pt x="150019" y="357188"/>
                </a:lnTo>
                <a:lnTo>
                  <a:pt x="157163" y="400050"/>
                </a:lnTo>
                <a:lnTo>
                  <a:pt x="171450" y="442913"/>
                </a:lnTo>
                <a:lnTo>
                  <a:pt x="178594" y="464344"/>
                </a:lnTo>
                <a:lnTo>
                  <a:pt x="185738" y="485775"/>
                </a:lnTo>
                <a:lnTo>
                  <a:pt x="192881" y="492919"/>
                </a:lnTo>
                <a:lnTo>
                  <a:pt x="192881" y="485775"/>
                </a:lnTo>
                <a:lnTo>
                  <a:pt x="185738" y="464344"/>
                </a:lnTo>
                <a:lnTo>
                  <a:pt x="171450" y="435769"/>
                </a:lnTo>
                <a:lnTo>
                  <a:pt x="150019" y="385763"/>
                </a:lnTo>
                <a:lnTo>
                  <a:pt x="128588" y="321469"/>
                </a:lnTo>
                <a:lnTo>
                  <a:pt x="100013" y="257175"/>
                </a:lnTo>
                <a:lnTo>
                  <a:pt x="78581" y="200025"/>
                </a:lnTo>
                <a:lnTo>
                  <a:pt x="64294" y="157163"/>
                </a:lnTo>
                <a:lnTo>
                  <a:pt x="64294" y="128588"/>
                </a:lnTo>
                <a:lnTo>
                  <a:pt x="64294" y="128588"/>
                </a:lnTo>
                <a:lnTo>
                  <a:pt x="78581" y="142875"/>
                </a:lnTo>
                <a:lnTo>
                  <a:pt x="100013" y="164307"/>
                </a:lnTo>
                <a:lnTo>
                  <a:pt x="121444" y="185738"/>
                </a:lnTo>
                <a:lnTo>
                  <a:pt x="142875" y="207169"/>
                </a:lnTo>
                <a:lnTo>
                  <a:pt x="171450" y="221457"/>
                </a:lnTo>
                <a:lnTo>
                  <a:pt x="192881" y="228600"/>
                </a:lnTo>
                <a:lnTo>
                  <a:pt x="214313" y="221457"/>
                </a:lnTo>
                <a:lnTo>
                  <a:pt x="228600" y="207169"/>
                </a:lnTo>
                <a:lnTo>
                  <a:pt x="242888" y="178594"/>
                </a:lnTo>
                <a:lnTo>
                  <a:pt x="250031" y="142875"/>
                </a:lnTo>
                <a:lnTo>
                  <a:pt x="257175" y="92869"/>
                </a:lnTo>
                <a:lnTo>
                  <a:pt x="250031" y="50007"/>
                </a:lnTo>
                <a:lnTo>
                  <a:pt x="242888" y="14288"/>
                </a:lnTo>
                <a:lnTo>
                  <a:pt x="235744" y="0"/>
                </a:lnTo>
                <a:lnTo>
                  <a:pt x="235744" y="7144"/>
                </a:lnTo>
                <a:lnTo>
                  <a:pt x="228600" y="42863"/>
                </a:lnTo>
                <a:lnTo>
                  <a:pt x="221456" y="100013"/>
                </a:lnTo>
                <a:lnTo>
                  <a:pt x="221456" y="157163"/>
                </a:lnTo>
                <a:lnTo>
                  <a:pt x="228600" y="221457"/>
                </a:lnTo>
                <a:lnTo>
                  <a:pt x="228600" y="278607"/>
                </a:lnTo>
                <a:lnTo>
                  <a:pt x="242888" y="328613"/>
                </a:lnTo>
                <a:lnTo>
                  <a:pt x="250031" y="371475"/>
                </a:lnTo>
                <a:lnTo>
                  <a:pt x="264319" y="400050"/>
                </a:lnTo>
                <a:lnTo>
                  <a:pt x="271463" y="421482"/>
                </a:lnTo>
                <a:lnTo>
                  <a:pt x="278606" y="435769"/>
                </a:lnTo>
                <a:lnTo>
                  <a:pt x="285750" y="435769"/>
                </a:lnTo>
                <a:lnTo>
                  <a:pt x="292894" y="428625"/>
                </a:lnTo>
                <a:lnTo>
                  <a:pt x="300038" y="407194"/>
                </a:lnTo>
                <a:lnTo>
                  <a:pt x="300038" y="378619"/>
                </a:lnTo>
                <a:lnTo>
                  <a:pt x="292894" y="335757"/>
                </a:lnTo>
                <a:lnTo>
                  <a:pt x="285750" y="292894"/>
                </a:lnTo>
                <a:lnTo>
                  <a:pt x="271463" y="250032"/>
                </a:lnTo>
                <a:lnTo>
                  <a:pt x="264319" y="214313"/>
                </a:lnTo>
                <a:lnTo>
                  <a:pt x="250031" y="200025"/>
                </a:lnTo>
                <a:lnTo>
                  <a:pt x="235744" y="200025"/>
                </a:lnTo>
                <a:lnTo>
                  <a:pt x="235744" y="214313"/>
                </a:lnTo>
                <a:lnTo>
                  <a:pt x="235744" y="235744"/>
                </a:lnTo>
                <a:lnTo>
                  <a:pt x="242888" y="264319"/>
                </a:lnTo>
                <a:lnTo>
                  <a:pt x="257175" y="285750"/>
                </a:lnTo>
                <a:lnTo>
                  <a:pt x="264319" y="300038"/>
                </a:lnTo>
                <a:lnTo>
                  <a:pt x="278606" y="307182"/>
                </a:lnTo>
                <a:lnTo>
                  <a:pt x="292894" y="314325"/>
                </a:lnTo>
                <a:lnTo>
                  <a:pt x="307181" y="307182"/>
                </a:lnTo>
                <a:lnTo>
                  <a:pt x="314325" y="300038"/>
                </a:lnTo>
                <a:lnTo>
                  <a:pt x="328613" y="278607"/>
                </a:lnTo>
                <a:lnTo>
                  <a:pt x="335756" y="250032"/>
                </a:lnTo>
                <a:lnTo>
                  <a:pt x="342900" y="221457"/>
                </a:lnTo>
                <a:lnTo>
                  <a:pt x="350044" y="192882"/>
                </a:lnTo>
                <a:lnTo>
                  <a:pt x="357188" y="171450"/>
                </a:lnTo>
                <a:lnTo>
                  <a:pt x="357188" y="164307"/>
                </a:lnTo>
                <a:lnTo>
                  <a:pt x="350044" y="178594"/>
                </a:lnTo>
                <a:lnTo>
                  <a:pt x="342900" y="207169"/>
                </a:lnTo>
                <a:lnTo>
                  <a:pt x="342900" y="235744"/>
                </a:lnTo>
                <a:lnTo>
                  <a:pt x="335756" y="271463"/>
                </a:lnTo>
                <a:lnTo>
                  <a:pt x="342900" y="300038"/>
                </a:lnTo>
                <a:lnTo>
                  <a:pt x="342900" y="314325"/>
                </a:lnTo>
                <a:lnTo>
                  <a:pt x="342900" y="328613"/>
                </a:lnTo>
                <a:lnTo>
                  <a:pt x="357188" y="328613"/>
                </a:lnTo>
                <a:lnTo>
                  <a:pt x="364331" y="321469"/>
                </a:lnTo>
                <a:lnTo>
                  <a:pt x="378619" y="307182"/>
                </a:lnTo>
                <a:lnTo>
                  <a:pt x="392906" y="278607"/>
                </a:lnTo>
                <a:lnTo>
                  <a:pt x="407194" y="250032"/>
                </a:lnTo>
                <a:lnTo>
                  <a:pt x="428625" y="221457"/>
                </a:lnTo>
                <a:lnTo>
                  <a:pt x="442913" y="207169"/>
                </a:lnTo>
                <a:lnTo>
                  <a:pt x="450056" y="207169"/>
                </a:lnTo>
                <a:lnTo>
                  <a:pt x="450056" y="228600"/>
                </a:lnTo>
                <a:lnTo>
                  <a:pt x="457200" y="250032"/>
                </a:lnTo>
                <a:lnTo>
                  <a:pt x="457200" y="285750"/>
                </a:lnTo>
                <a:lnTo>
                  <a:pt x="457200" y="314325"/>
                </a:lnTo>
                <a:lnTo>
                  <a:pt x="457200" y="335757"/>
                </a:lnTo>
                <a:lnTo>
                  <a:pt x="457200" y="350044"/>
                </a:lnTo>
                <a:lnTo>
                  <a:pt x="457200" y="357188"/>
                </a:lnTo>
                <a:lnTo>
                  <a:pt x="457200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578769" y="4357688"/>
            <a:ext cx="164307" cy="35720"/>
          </a:xfrm>
          <a:custGeom>
            <a:avLst/>
            <a:gdLst/>
            <a:ahLst/>
            <a:cxnLst/>
            <a:rect l="0" t="0" r="0" b="0"/>
            <a:pathLst>
              <a:path w="164307" h="35720">
                <a:moveTo>
                  <a:pt x="14287" y="35719"/>
                </a:moveTo>
                <a:lnTo>
                  <a:pt x="7144" y="28575"/>
                </a:lnTo>
                <a:lnTo>
                  <a:pt x="7144" y="28575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21431" y="21431"/>
                </a:lnTo>
                <a:lnTo>
                  <a:pt x="42862" y="21431"/>
                </a:lnTo>
                <a:lnTo>
                  <a:pt x="71437" y="14287"/>
                </a:lnTo>
                <a:lnTo>
                  <a:pt x="107156" y="14287"/>
                </a:lnTo>
                <a:lnTo>
                  <a:pt x="135731" y="7144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893094" y="4264819"/>
            <a:ext cx="121445" cy="300039"/>
          </a:xfrm>
          <a:custGeom>
            <a:avLst/>
            <a:gdLst/>
            <a:ahLst/>
            <a:cxnLst/>
            <a:rect l="0" t="0" r="0" b="0"/>
            <a:pathLst>
              <a:path w="121445" h="300039">
                <a:moveTo>
                  <a:pt x="7144" y="35719"/>
                </a:move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42863"/>
                </a:lnTo>
                <a:lnTo>
                  <a:pt x="14287" y="64294"/>
                </a:lnTo>
                <a:lnTo>
                  <a:pt x="21431" y="100013"/>
                </a:lnTo>
                <a:lnTo>
                  <a:pt x="35719" y="142875"/>
                </a:lnTo>
                <a:lnTo>
                  <a:pt x="35719" y="185738"/>
                </a:lnTo>
                <a:lnTo>
                  <a:pt x="42862" y="221456"/>
                </a:lnTo>
                <a:lnTo>
                  <a:pt x="50006" y="257175"/>
                </a:lnTo>
                <a:lnTo>
                  <a:pt x="50006" y="285750"/>
                </a:lnTo>
                <a:lnTo>
                  <a:pt x="42862" y="300038"/>
                </a:lnTo>
                <a:lnTo>
                  <a:pt x="42862" y="300038"/>
                </a:lnTo>
                <a:lnTo>
                  <a:pt x="35719" y="292894"/>
                </a:lnTo>
                <a:lnTo>
                  <a:pt x="28575" y="264319"/>
                </a:lnTo>
                <a:lnTo>
                  <a:pt x="28575" y="235744"/>
                </a:lnTo>
                <a:lnTo>
                  <a:pt x="28575" y="192881"/>
                </a:lnTo>
                <a:lnTo>
                  <a:pt x="28575" y="142875"/>
                </a:lnTo>
                <a:lnTo>
                  <a:pt x="35719" y="92869"/>
                </a:lnTo>
                <a:lnTo>
                  <a:pt x="50006" y="50006"/>
                </a:lnTo>
                <a:lnTo>
                  <a:pt x="57150" y="21431"/>
                </a:lnTo>
                <a:lnTo>
                  <a:pt x="71437" y="7144"/>
                </a:lnTo>
                <a:lnTo>
                  <a:pt x="85725" y="0"/>
                </a:lnTo>
                <a:lnTo>
                  <a:pt x="100012" y="7144"/>
                </a:lnTo>
                <a:lnTo>
                  <a:pt x="114300" y="21431"/>
                </a:lnTo>
                <a:lnTo>
                  <a:pt x="121444" y="35719"/>
                </a:lnTo>
                <a:lnTo>
                  <a:pt x="121444" y="64294"/>
                </a:lnTo>
                <a:lnTo>
                  <a:pt x="114300" y="92869"/>
                </a:lnTo>
                <a:lnTo>
                  <a:pt x="107156" y="114300"/>
                </a:lnTo>
                <a:lnTo>
                  <a:pt x="100012" y="128588"/>
                </a:lnTo>
                <a:lnTo>
                  <a:pt x="92869" y="128588"/>
                </a:lnTo>
                <a:lnTo>
                  <a:pt x="92869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093119" y="4150519"/>
            <a:ext cx="100013" cy="235745"/>
          </a:xfrm>
          <a:custGeom>
            <a:avLst/>
            <a:gdLst/>
            <a:ahLst/>
            <a:cxnLst/>
            <a:rect l="0" t="0" r="0" b="0"/>
            <a:pathLst>
              <a:path w="100013" h="235745">
                <a:moveTo>
                  <a:pt x="7144" y="14288"/>
                </a:moveTo>
                <a:lnTo>
                  <a:pt x="7144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7144" y="14288"/>
                </a:lnTo>
                <a:lnTo>
                  <a:pt x="7144" y="35719"/>
                </a:lnTo>
                <a:lnTo>
                  <a:pt x="14287" y="71438"/>
                </a:lnTo>
                <a:lnTo>
                  <a:pt x="14287" y="114300"/>
                </a:lnTo>
                <a:lnTo>
                  <a:pt x="14287" y="157163"/>
                </a:lnTo>
                <a:lnTo>
                  <a:pt x="14287" y="192881"/>
                </a:lnTo>
                <a:lnTo>
                  <a:pt x="21431" y="221456"/>
                </a:lnTo>
                <a:lnTo>
                  <a:pt x="28575" y="235744"/>
                </a:lnTo>
                <a:lnTo>
                  <a:pt x="35719" y="235744"/>
                </a:lnTo>
                <a:lnTo>
                  <a:pt x="50006" y="228600"/>
                </a:lnTo>
                <a:lnTo>
                  <a:pt x="71437" y="200025"/>
                </a:lnTo>
                <a:lnTo>
                  <a:pt x="85725" y="178594"/>
                </a:lnTo>
                <a:lnTo>
                  <a:pt x="92869" y="142875"/>
                </a:lnTo>
                <a:lnTo>
                  <a:pt x="100012" y="114300"/>
                </a:lnTo>
                <a:lnTo>
                  <a:pt x="100012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014538" y="4229100"/>
            <a:ext cx="157163" cy="57151"/>
          </a:xfrm>
          <a:custGeom>
            <a:avLst/>
            <a:gdLst/>
            <a:ahLst/>
            <a:cxnLst/>
            <a:rect l="0" t="0" r="0" b="0"/>
            <a:pathLst>
              <a:path w="157163" h="57151">
                <a:moveTo>
                  <a:pt x="0" y="57150"/>
                </a:moveTo>
                <a:lnTo>
                  <a:pt x="7143" y="50007"/>
                </a:lnTo>
                <a:lnTo>
                  <a:pt x="28575" y="42863"/>
                </a:lnTo>
                <a:lnTo>
                  <a:pt x="50006" y="35719"/>
                </a:lnTo>
                <a:lnTo>
                  <a:pt x="78581" y="21432"/>
                </a:lnTo>
                <a:lnTo>
                  <a:pt x="107156" y="14288"/>
                </a:lnTo>
                <a:lnTo>
                  <a:pt x="135731" y="0"/>
                </a:lnTo>
                <a:lnTo>
                  <a:pt x="157162" y="0"/>
                </a:lnTo>
                <a:lnTo>
                  <a:pt x="1571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185988" y="4186238"/>
            <a:ext cx="100013" cy="150020"/>
          </a:xfrm>
          <a:custGeom>
            <a:avLst/>
            <a:gdLst/>
            <a:ahLst/>
            <a:cxnLst/>
            <a:rect l="0" t="0" r="0" b="0"/>
            <a:pathLst>
              <a:path w="100013" h="150020">
                <a:moveTo>
                  <a:pt x="7143" y="42862"/>
                </a:moveTo>
                <a:lnTo>
                  <a:pt x="0" y="42862"/>
                </a:lnTo>
                <a:lnTo>
                  <a:pt x="0" y="50006"/>
                </a:lnTo>
                <a:lnTo>
                  <a:pt x="0" y="57150"/>
                </a:lnTo>
                <a:lnTo>
                  <a:pt x="7143" y="64294"/>
                </a:lnTo>
                <a:lnTo>
                  <a:pt x="14287" y="71437"/>
                </a:lnTo>
                <a:lnTo>
                  <a:pt x="21431" y="85725"/>
                </a:lnTo>
                <a:lnTo>
                  <a:pt x="28575" y="100012"/>
                </a:lnTo>
                <a:lnTo>
                  <a:pt x="42862" y="114300"/>
                </a:lnTo>
                <a:lnTo>
                  <a:pt x="50006" y="128587"/>
                </a:lnTo>
                <a:lnTo>
                  <a:pt x="50006" y="142875"/>
                </a:lnTo>
                <a:lnTo>
                  <a:pt x="57150" y="150019"/>
                </a:lnTo>
                <a:lnTo>
                  <a:pt x="57150" y="150019"/>
                </a:lnTo>
                <a:lnTo>
                  <a:pt x="50006" y="135731"/>
                </a:lnTo>
                <a:lnTo>
                  <a:pt x="50006" y="107156"/>
                </a:lnTo>
                <a:lnTo>
                  <a:pt x="50006" y="78581"/>
                </a:lnTo>
                <a:lnTo>
                  <a:pt x="57150" y="42862"/>
                </a:lnTo>
                <a:lnTo>
                  <a:pt x="64293" y="21431"/>
                </a:lnTo>
                <a:lnTo>
                  <a:pt x="71437" y="0"/>
                </a:lnTo>
                <a:lnTo>
                  <a:pt x="85725" y="0"/>
                </a:lnTo>
                <a:lnTo>
                  <a:pt x="92868" y="7144"/>
                </a:lnTo>
                <a:lnTo>
                  <a:pt x="100012" y="14287"/>
                </a:lnTo>
                <a:lnTo>
                  <a:pt x="100012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600325" y="2664619"/>
            <a:ext cx="4700589" cy="2357438"/>
          </a:xfrm>
          <a:custGeom>
            <a:avLst/>
            <a:gdLst/>
            <a:ahLst/>
            <a:cxnLst/>
            <a:rect l="0" t="0" r="0" b="0"/>
            <a:pathLst>
              <a:path w="4700589" h="2357438">
                <a:moveTo>
                  <a:pt x="7144" y="1514475"/>
                </a:moveTo>
                <a:lnTo>
                  <a:pt x="0" y="1514475"/>
                </a:lnTo>
                <a:lnTo>
                  <a:pt x="0" y="1514475"/>
                </a:lnTo>
                <a:lnTo>
                  <a:pt x="0" y="1514475"/>
                </a:lnTo>
                <a:lnTo>
                  <a:pt x="0" y="1514475"/>
                </a:lnTo>
                <a:lnTo>
                  <a:pt x="0" y="1514475"/>
                </a:lnTo>
                <a:lnTo>
                  <a:pt x="0" y="1507331"/>
                </a:lnTo>
                <a:lnTo>
                  <a:pt x="7144" y="1500188"/>
                </a:lnTo>
                <a:lnTo>
                  <a:pt x="7144" y="1500188"/>
                </a:lnTo>
                <a:lnTo>
                  <a:pt x="21432" y="1485900"/>
                </a:lnTo>
                <a:lnTo>
                  <a:pt x="28575" y="1478756"/>
                </a:lnTo>
                <a:lnTo>
                  <a:pt x="42863" y="1471612"/>
                </a:lnTo>
                <a:lnTo>
                  <a:pt x="64294" y="1457325"/>
                </a:lnTo>
                <a:lnTo>
                  <a:pt x="85725" y="1450181"/>
                </a:lnTo>
                <a:lnTo>
                  <a:pt x="114300" y="1435894"/>
                </a:lnTo>
                <a:lnTo>
                  <a:pt x="142875" y="1428750"/>
                </a:lnTo>
                <a:lnTo>
                  <a:pt x="178594" y="1414462"/>
                </a:lnTo>
                <a:lnTo>
                  <a:pt x="214313" y="1407319"/>
                </a:lnTo>
                <a:lnTo>
                  <a:pt x="250032" y="1400175"/>
                </a:lnTo>
                <a:lnTo>
                  <a:pt x="285750" y="1393031"/>
                </a:lnTo>
                <a:lnTo>
                  <a:pt x="328613" y="1393031"/>
                </a:lnTo>
                <a:lnTo>
                  <a:pt x="357188" y="1400175"/>
                </a:lnTo>
                <a:lnTo>
                  <a:pt x="392907" y="1407319"/>
                </a:lnTo>
                <a:lnTo>
                  <a:pt x="428625" y="1421606"/>
                </a:lnTo>
                <a:lnTo>
                  <a:pt x="457200" y="1435894"/>
                </a:lnTo>
                <a:lnTo>
                  <a:pt x="485775" y="1457325"/>
                </a:lnTo>
                <a:lnTo>
                  <a:pt x="514350" y="1478756"/>
                </a:lnTo>
                <a:lnTo>
                  <a:pt x="550069" y="1507331"/>
                </a:lnTo>
                <a:lnTo>
                  <a:pt x="592932" y="1535906"/>
                </a:lnTo>
                <a:lnTo>
                  <a:pt x="635794" y="1564481"/>
                </a:lnTo>
                <a:lnTo>
                  <a:pt x="678657" y="1600200"/>
                </a:lnTo>
                <a:lnTo>
                  <a:pt x="721519" y="1635919"/>
                </a:lnTo>
                <a:lnTo>
                  <a:pt x="757238" y="1671638"/>
                </a:lnTo>
                <a:lnTo>
                  <a:pt x="792957" y="1707356"/>
                </a:lnTo>
                <a:lnTo>
                  <a:pt x="828675" y="1750219"/>
                </a:lnTo>
                <a:lnTo>
                  <a:pt x="857250" y="1793081"/>
                </a:lnTo>
                <a:lnTo>
                  <a:pt x="892969" y="1828800"/>
                </a:lnTo>
                <a:lnTo>
                  <a:pt x="921544" y="1878806"/>
                </a:lnTo>
                <a:lnTo>
                  <a:pt x="964407" y="1928813"/>
                </a:lnTo>
                <a:lnTo>
                  <a:pt x="1000125" y="1978819"/>
                </a:lnTo>
                <a:lnTo>
                  <a:pt x="1042988" y="2028825"/>
                </a:lnTo>
                <a:lnTo>
                  <a:pt x="1100138" y="2085975"/>
                </a:lnTo>
                <a:lnTo>
                  <a:pt x="1150144" y="2135981"/>
                </a:lnTo>
                <a:lnTo>
                  <a:pt x="1214438" y="2178844"/>
                </a:lnTo>
                <a:lnTo>
                  <a:pt x="1278732" y="2221706"/>
                </a:lnTo>
                <a:lnTo>
                  <a:pt x="1357313" y="2250281"/>
                </a:lnTo>
                <a:lnTo>
                  <a:pt x="1443038" y="2278856"/>
                </a:lnTo>
                <a:lnTo>
                  <a:pt x="1535907" y="2293144"/>
                </a:lnTo>
                <a:lnTo>
                  <a:pt x="1635919" y="2314575"/>
                </a:lnTo>
                <a:lnTo>
                  <a:pt x="1750219" y="2328862"/>
                </a:lnTo>
                <a:lnTo>
                  <a:pt x="1864519" y="2336006"/>
                </a:lnTo>
                <a:lnTo>
                  <a:pt x="1985963" y="2350294"/>
                </a:lnTo>
                <a:lnTo>
                  <a:pt x="2121694" y="2357437"/>
                </a:lnTo>
                <a:lnTo>
                  <a:pt x="2257425" y="2357437"/>
                </a:lnTo>
                <a:lnTo>
                  <a:pt x="2400301" y="2350294"/>
                </a:lnTo>
                <a:lnTo>
                  <a:pt x="2550320" y="2336006"/>
                </a:lnTo>
                <a:lnTo>
                  <a:pt x="2693195" y="2307431"/>
                </a:lnTo>
                <a:lnTo>
                  <a:pt x="2843213" y="2278856"/>
                </a:lnTo>
                <a:lnTo>
                  <a:pt x="2993232" y="2243137"/>
                </a:lnTo>
                <a:lnTo>
                  <a:pt x="3143251" y="2200275"/>
                </a:lnTo>
                <a:lnTo>
                  <a:pt x="3293270" y="2150269"/>
                </a:lnTo>
                <a:lnTo>
                  <a:pt x="3436145" y="2107406"/>
                </a:lnTo>
                <a:lnTo>
                  <a:pt x="3579020" y="2057400"/>
                </a:lnTo>
                <a:lnTo>
                  <a:pt x="3721895" y="2000250"/>
                </a:lnTo>
                <a:lnTo>
                  <a:pt x="3864770" y="1943100"/>
                </a:lnTo>
                <a:lnTo>
                  <a:pt x="3993357" y="1885950"/>
                </a:lnTo>
                <a:lnTo>
                  <a:pt x="4114801" y="1821656"/>
                </a:lnTo>
                <a:lnTo>
                  <a:pt x="4221957" y="1757363"/>
                </a:lnTo>
                <a:lnTo>
                  <a:pt x="4329113" y="1685925"/>
                </a:lnTo>
                <a:lnTo>
                  <a:pt x="4414838" y="1607344"/>
                </a:lnTo>
                <a:lnTo>
                  <a:pt x="4486276" y="1528763"/>
                </a:lnTo>
                <a:lnTo>
                  <a:pt x="4550570" y="1443037"/>
                </a:lnTo>
                <a:lnTo>
                  <a:pt x="4600576" y="1364456"/>
                </a:lnTo>
                <a:lnTo>
                  <a:pt x="4643438" y="1278731"/>
                </a:lnTo>
                <a:lnTo>
                  <a:pt x="4672013" y="1193006"/>
                </a:lnTo>
                <a:lnTo>
                  <a:pt x="4693445" y="1114425"/>
                </a:lnTo>
                <a:lnTo>
                  <a:pt x="4700588" y="1028700"/>
                </a:lnTo>
                <a:lnTo>
                  <a:pt x="4700588" y="950119"/>
                </a:lnTo>
                <a:lnTo>
                  <a:pt x="4686301" y="871537"/>
                </a:lnTo>
                <a:lnTo>
                  <a:pt x="4664870" y="792956"/>
                </a:lnTo>
                <a:lnTo>
                  <a:pt x="4629151" y="721519"/>
                </a:lnTo>
                <a:lnTo>
                  <a:pt x="4586288" y="650081"/>
                </a:lnTo>
                <a:lnTo>
                  <a:pt x="4529138" y="585787"/>
                </a:lnTo>
                <a:lnTo>
                  <a:pt x="4457701" y="528637"/>
                </a:lnTo>
                <a:lnTo>
                  <a:pt x="4386263" y="485775"/>
                </a:lnTo>
                <a:lnTo>
                  <a:pt x="4300538" y="450056"/>
                </a:lnTo>
                <a:lnTo>
                  <a:pt x="4214813" y="414337"/>
                </a:lnTo>
                <a:lnTo>
                  <a:pt x="4121945" y="385762"/>
                </a:lnTo>
                <a:lnTo>
                  <a:pt x="4029076" y="364331"/>
                </a:lnTo>
                <a:lnTo>
                  <a:pt x="3929063" y="350044"/>
                </a:lnTo>
                <a:lnTo>
                  <a:pt x="3829051" y="335756"/>
                </a:lnTo>
                <a:lnTo>
                  <a:pt x="3736182" y="321469"/>
                </a:lnTo>
                <a:lnTo>
                  <a:pt x="3643313" y="307181"/>
                </a:lnTo>
                <a:lnTo>
                  <a:pt x="3543301" y="292894"/>
                </a:lnTo>
                <a:lnTo>
                  <a:pt x="3450432" y="278606"/>
                </a:lnTo>
                <a:lnTo>
                  <a:pt x="3364707" y="271462"/>
                </a:lnTo>
                <a:lnTo>
                  <a:pt x="3278982" y="264319"/>
                </a:lnTo>
                <a:lnTo>
                  <a:pt x="3200401" y="257175"/>
                </a:lnTo>
                <a:lnTo>
                  <a:pt x="3128963" y="250031"/>
                </a:lnTo>
                <a:lnTo>
                  <a:pt x="3064670" y="235744"/>
                </a:lnTo>
                <a:lnTo>
                  <a:pt x="3000376" y="228600"/>
                </a:lnTo>
                <a:lnTo>
                  <a:pt x="2943226" y="221456"/>
                </a:lnTo>
                <a:lnTo>
                  <a:pt x="2886076" y="214312"/>
                </a:lnTo>
                <a:lnTo>
                  <a:pt x="2836070" y="207169"/>
                </a:lnTo>
                <a:lnTo>
                  <a:pt x="2786063" y="200025"/>
                </a:lnTo>
                <a:lnTo>
                  <a:pt x="2736057" y="200025"/>
                </a:lnTo>
                <a:lnTo>
                  <a:pt x="2693195" y="207169"/>
                </a:lnTo>
                <a:lnTo>
                  <a:pt x="2643188" y="207169"/>
                </a:lnTo>
                <a:lnTo>
                  <a:pt x="2600326" y="207169"/>
                </a:lnTo>
                <a:lnTo>
                  <a:pt x="2564607" y="214312"/>
                </a:lnTo>
                <a:lnTo>
                  <a:pt x="2521745" y="214312"/>
                </a:lnTo>
                <a:lnTo>
                  <a:pt x="2486026" y="214312"/>
                </a:lnTo>
                <a:lnTo>
                  <a:pt x="2450307" y="207169"/>
                </a:lnTo>
                <a:lnTo>
                  <a:pt x="2421732" y="200025"/>
                </a:lnTo>
                <a:lnTo>
                  <a:pt x="2393157" y="192881"/>
                </a:lnTo>
                <a:lnTo>
                  <a:pt x="2364582" y="185737"/>
                </a:lnTo>
                <a:lnTo>
                  <a:pt x="2350295" y="171450"/>
                </a:lnTo>
                <a:lnTo>
                  <a:pt x="2343151" y="157162"/>
                </a:lnTo>
                <a:lnTo>
                  <a:pt x="2336007" y="142875"/>
                </a:lnTo>
                <a:lnTo>
                  <a:pt x="2336007" y="128587"/>
                </a:lnTo>
                <a:lnTo>
                  <a:pt x="2336007" y="107156"/>
                </a:lnTo>
                <a:lnTo>
                  <a:pt x="2336007" y="85725"/>
                </a:lnTo>
                <a:lnTo>
                  <a:pt x="2350295" y="64294"/>
                </a:lnTo>
                <a:lnTo>
                  <a:pt x="2357438" y="50006"/>
                </a:lnTo>
                <a:lnTo>
                  <a:pt x="2364582" y="35719"/>
                </a:lnTo>
                <a:lnTo>
                  <a:pt x="2371726" y="28575"/>
                </a:lnTo>
                <a:lnTo>
                  <a:pt x="2378870" y="14287"/>
                </a:lnTo>
                <a:lnTo>
                  <a:pt x="2386013" y="14287"/>
                </a:lnTo>
                <a:lnTo>
                  <a:pt x="2393157" y="7144"/>
                </a:lnTo>
                <a:lnTo>
                  <a:pt x="2400301" y="7144"/>
                </a:lnTo>
                <a:lnTo>
                  <a:pt x="2407445" y="7144"/>
                </a:lnTo>
                <a:lnTo>
                  <a:pt x="2414588" y="0"/>
                </a:lnTo>
                <a:lnTo>
                  <a:pt x="2421732" y="0"/>
                </a:lnTo>
                <a:lnTo>
                  <a:pt x="2428876" y="0"/>
                </a:lnTo>
                <a:lnTo>
                  <a:pt x="2428876" y="0"/>
                </a:lnTo>
                <a:lnTo>
                  <a:pt x="2428876" y="0"/>
                </a:lnTo>
                <a:lnTo>
                  <a:pt x="2421732" y="0"/>
                </a:lnTo>
                <a:lnTo>
                  <a:pt x="2421732" y="7144"/>
                </a:lnTo>
                <a:lnTo>
                  <a:pt x="2421732" y="7144"/>
                </a:lnTo>
                <a:lnTo>
                  <a:pt x="2421732" y="7144"/>
                </a:lnTo>
                <a:lnTo>
                  <a:pt x="2414588" y="7144"/>
                </a:lnTo>
                <a:lnTo>
                  <a:pt x="2414588" y="7144"/>
                </a:lnTo>
                <a:lnTo>
                  <a:pt x="2414588" y="7144"/>
                </a:lnTo>
                <a:lnTo>
                  <a:pt x="2414588" y="7144"/>
                </a:lnTo>
                <a:lnTo>
                  <a:pt x="2414588" y="14287"/>
                </a:lnTo>
                <a:lnTo>
                  <a:pt x="2407445" y="14287"/>
                </a:lnTo>
                <a:lnTo>
                  <a:pt x="2400301" y="14287"/>
                </a:lnTo>
                <a:lnTo>
                  <a:pt x="2393157" y="14287"/>
                </a:lnTo>
                <a:lnTo>
                  <a:pt x="2386013" y="14287"/>
                </a:lnTo>
                <a:lnTo>
                  <a:pt x="2386013" y="14287"/>
                </a:lnTo>
                <a:lnTo>
                  <a:pt x="2378870" y="7144"/>
                </a:lnTo>
                <a:lnTo>
                  <a:pt x="2378870" y="0"/>
                </a:lnTo>
                <a:lnTo>
                  <a:pt x="237887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850607" y="2500313"/>
            <a:ext cx="214314" cy="178594"/>
          </a:xfrm>
          <a:custGeom>
            <a:avLst/>
            <a:gdLst/>
            <a:ahLst/>
            <a:cxnLst/>
            <a:rect l="0" t="0" r="0" b="0"/>
            <a:pathLst>
              <a:path w="214314" h="178594">
                <a:moveTo>
                  <a:pt x="100013" y="21431"/>
                </a:moveTo>
                <a:lnTo>
                  <a:pt x="100013" y="21431"/>
                </a:lnTo>
                <a:lnTo>
                  <a:pt x="100013" y="21431"/>
                </a:lnTo>
                <a:lnTo>
                  <a:pt x="100013" y="14287"/>
                </a:lnTo>
                <a:lnTo>
                  <a:pt x="100013" y="7143"/>
                </a:lnTo>
                <a:lnTo>
                  <a:pt x="100013" y="7143"/>
                </a:lnTo>
                <a:lnTo>
                  <a:pt x="100013" y="0"/>
                </a:lnTo>
                <a:lnTo>
                  <a:pt x="100013" y="7143"/>
                </a:lnTo>
                <a:lnTo>
                  <a:pt x="92869" y="14287"/>
                </a:lnTo>
                <a:lnTo>
                  <a:pt x="85725" y="35718"/>
                </a:lnTo>
                <a:lnTo>
                  <a:pt x="71438" y="57150"/>
                </a:lnTo>
                <a:lnTo>
                  <a:pt x="50006" y="85725"/>
                </a:lnTo>
                <a:lnTo>
                  <a:pt x="35719" y="114300"/>
                </a:lnTo>
                <a:lnTo>
                  <a:pt x="21431" y="142875"/>
                </a:lnTo>
                <a:lnTo>
                  <a:pt x="7143" y="157162"/>
                </a:lnTo>
                <a:lnTo>
                  <a:pt x="0" y="164306"/>
                </a:lnTo>
                <a:lnTo>
                  <a:pt x="0" y="164306"/>
                </a:lnTo>
                <a:lnTo>
                  <a:pt x="0" y="150018"/>
                </a:lnTo>
                <a:lnTo>
                  <a:pt x="7143" y="135731"/>
                </a:lnTo>
                <a:lnTo>
                  <a:pt x="21431" y="114300"/>
                </a:lnTo>
                <a:lnTo>
                  <a:pt x="35719" y="85725"/>
                </a:lnTo>
                <a:lnTo>
                  <a:pt x="50006" y="64293"/>
                </a:lnTo>
                <a:lnTo>
                  <a:pt x="57150" y="42862"/>
                </a:lnTo>
                <a:lnTo>
                  <a:pt x="71438" y="28575"/>
                </a:lnTo>
                <a:lnTo>
                  <a:pt x="78581" y="14287"/>
                </a:lnTo>
                <a:lnTo>
                  <a:pt x="85725" y="7143"/>
                </a:lnTo>
                <a:lnTo>
                  <a:pt x="85725" y="0"/>
                </a:lnTo>
                <a:lnTo>
                  <a:pt x="92869" y="0"/>
                </a:lnTo>
                <a:lnTo>
                  <a:pt x="92869" y="0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  <a:lnTo>
                  <a:pt x="107156" y="7143"/>
                </a:lnTo>
                <a:lnTo>
                  <a:pt x="107156" y="14287"/>
                </a:lnTo>
                <a:lnTo>
                  <a:pt x="114300" y="21431"/>
                </a:lnTo>
                <a:lnTo>
                  <a:pt x="114300" y="28575"/>
                </a:lnTo>
                <a:lnTo>
                  <a:pt x="121444" y="35718"/>
                </a:lnTo>
                <a:lnTo>
                  <a:pt x="128588" y="50006"/>
                </a:lnTo>
                <a:lnTo>
                  <a:pt x="135731" y="57150"/>
                </a:lnTo>
                <a:lnTo>
                  <a:pt x="150019" y="71437"/>
                </a:lnTo>
                <a:lnTo>
                  <a:pt x="157163" y="85725"/>
                </a:lnTo>
                <a:lnTo>
                  <a:pt x="171450" y="100012"/>
                </a:lnTo>
                <a:lnTo>
                  <a:pt x="185738" y="114300"/>
                </a:lnTo>
                <a:lnTo>
                  <a:pt x="192881" y="128587"/>
                </a:lnTo>
                <a:lnTo>
                  <a:pt x="200025" y="135731"/>
                </a:lnTo>
                <a:lnTo>
                  <a:pt x="207169" y="142875"/>
                </a:lnTo>
                <a:lnTo>
                  <a:pt x="207169" y="150018"/>
                </a:lnTo>
                <a:lnTo>
                  <a:pt x="214313" y="157162"/>
                </a:lnTo>
                <a:lnTo>
                  <a:pt x="207169" y="164306"/>
                </a:lnTo>
                <a:lnTo>
                  <a:pt x="207169" y="164306"/>
                </a:lnTo>
                <a:lnTo>
                  <a:pt x="207169" y="164306"/>
                </a:lnTo>
                <a:lnTo>
                  <a:pt x="207169" y="164306"/>
                </a:lnTo>
                <a:lnTo>
                  <a:pt x="192881" y="164306"/>
                </a:lnTo>
                <a:lnTo>
                  <a:pt x="178594" y="164306"/>
                </a:lnTo>
                <a:lnTo>
                  <a:pt x="150019" y="157162"/>
                </a:lnTo>
                <a:lnTo>
                  <a:pt x="121444" y="164306"/>
                </a:lnTo>
                <a:lnTo>
                  <a:pt x="92869" y="164306"/>
                </a:lnTo>
                <a:lnTo>
                  <a:pt x="57150" y="171450"/>
                </a:lnTo>
                <a:lnTo>
                  <a:pt x="35719" y="178593"/>
                </a:lnTo>
                <a:lnTo>
                  <a:pt x="28575" y="178593"/>
                </a:lnTo>
                <a:lnTo>
                  <a:pt x="42863" y="171450"/>
                </a:lnTo>
                <a:lnTo>
                  <a:pt x="71438" y="150018"/>
                </a:lnTo>
                <a:lnTo>
                  <a:pt x="114300" y="121443"/>
                </a:lnTo>
                <a:lnTo>
                  <a:pt x="164306" y="92868"/>
                </a:lnTo>
                <a:lnTo>
                  <a:pt x="164306" y="928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786063" y="2557463"/>
            <a:ext cx="71438" cy="14288"/>
          </a:xfrm>
          <a:custGeom>
            <a:avLst/>
            <a:gdLst/>
            <a:ahLst/>
            <a:cxnLst/>
            <a:rect l="0" t="0" r="0" b="0"/>
            <a:pathLst>
              <a:path w="71438" h="14288">
                <a:moveTo>
                  <a:pt x="0" y="14287"/>
                </a:moveTo>
                <a:lnTo>
                  <a:pt x="0" y="14287"/>
                </a:lnTo>
                <a:lnTo>
                  <a:pt x="0" y="7143"/>
                </a:lnTo>
                <a:lnTo>
                  <a:pt x="7144" y="7143"/>
                </a:lnTo>
                <a:lnTo>
                  <a:pt x="14287" y="0"/>
                </a:lnTo>
                <a:lnTo>
                  <a:pt x="21431" y="0"/>
                </a:lnTo>
                <a:lnTo>
                  <a:pt x="28575" y="0"/>
                </a:lnTo>
                <a:lnTo>
                  <a:pt x="42862" y="7143"/>
                </a:lnTo>
                <a:lnTo>
                  <a:pt x="57150" y="7143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057525" y="2507456"/>
            <a:ext cx="100014" cy="28576"/>
          </a:xfrm>
          <a:custGeom>
            <a:avLst/>
            <a:gdLst/>
            <a:ahLst/>
            <a:cxnLst/>
            <a:rect l="0" t="0" r="0" b="0"/>
            <a:pathLst>
              <a:path w="100014" h="28576">
                <a:moveTo>
                  <a:pt x="0" y="0"/>
                </a:moveTo>
                <a:lnTo>
                  <a:pt x="7144" y="0"/>
                </a:lnTo>
                <a:lnTo>
                  <a:pt x="14288" y="0"/>
                </a:lnTo>
                <a:lnTo>
                  <a:pt x="21432" y="7144"/>
                </a:lnTo>
                <a:lnTo>
                  <a:pt x="42863" y="14288"/>
                </a:lnTo>
                <a:lnTo>
                  <a:pt x="57150" y="21432"/>
                </a:lnTo>
                <a:lnTo>
                  <a:pt x="78582" y="28575"/>
                </a:lnTo>
                <a:lnTo>
                  <a:pt x="100013" y="21432"/>
                </a:lnTo>
                <a:lnTo>
                  <a:pt x="100013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371850" y="2500313"/>
            <a:ext cx="121445" cy="14288"/>
          </a:xfrm>
          <a:custGeom>
            <a:avLst/>
            <a:gdLst/>
            <a:ahLst/>
            <a:cxnLst/>
            <a:rect l="0" t="0" r="0" b="0"/>
            <a:pathLst>
              <a:path w="121445" h="14288">
                <a:moveTo>
                  <a:pt x="0" y="0"/>
                </a:moveTo>
                <a:lnTo>
                  <a:pt x="7144" y="0"/>
                </a:lnTo>
                <a:lnTo>
                  <a:pt x="21432" y="0"/>
                </a:lnTo>
                <a:lnTo>
                  <a:pt x="28575" y="7143"/>
                </a:lnTo>
                <a:lnTo>
                  <a:pt x="50007" y="7143"/>
                </a:lnTo>
                <a:lnTo>
                  <a:pt x="71438" y="14287"/>
                </a:lnTo>
                <a:lnTo>
                  <a:pt x="92869" y="7143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679032" y="2478881"/>
            <a:ext cx="92869" cy="21433"/>
          </a:xfrm>
          <a:custGeom>
            <a:avLst/>
            <a:gdLst/>
            <a:ahLst/>
            <a:cxnLst/>
            <a:rect l="0" t="0" r="0" b="0"/>
            <a:pathLst>
              <a:path w="92869" h="21433">
                <a:moveTo>
                  <a:pt x="0" y="21432"/>
                </a:moveTo>
                <a:lnTo>
                  <a:pt x="0" y="21432"/>
                </a:lnTo>
                <a:lnTo>
                  <a:pt x="14287" y="21432"/>
                </a:lnTo>
                <a:lnTo>
                  <a:pt x="35718" y="21432"/>
                </a:lnTo>
                <a:lnTo>
                  <a:pt x="64293" y="7144"/>
                </a:lnTo>
                <a:lnTo>
                  <a:pt x="92868" y="0"/>
                </a:lnTo>
                <a:lnTo>
                  <a:pt x="928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986213" y="2421731"/>
            <a:ext cx="114301" cy="28576"/>
          </a:xfrm>
          <a:custGeom>
            <a:avLst/>
            <a:gdLst/>
            <a:ahLst/>
            <a:cxnLst/>
            <a:rect l="0" t="0" r="0" b="0"/>
            <a:pathLst>
              <a:path w="114301" h="28576">
                <a:moveTo>
                  <a:pt x="0" y="0"/>
                </a:moveTo>
                <a:lnTo>
                  <a:pt x="7144" y="7144"/>
                </a:lnTo>
                <a:lnTo>
                  <a:pt x="14287" y="14288"/>
                </a:lnTo>
                <a:lnTo>
                  <a:pt x="28575" y="21432"/>
                </a:lnTo>
                <a:lnTo>
                  <a:pt x="50006" y="28575"/>
                </a:lnTo>
                <a:lnTo>
                  <a:pt x="64294" y="28575"/>
                </a:lnTo>
                <a:lnTo>
                  <a:pt x="85725" y="14288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286250" y="2364581"/>
            <a:ext cx="142876" cy="50008"/>
          </a:xfrm>
          <a:custGeom>
            <a:avLst/>
            <a:gdLst/>
            <a:ahLst/>
            <a:cxnLst/>
            <a:rect l="0" t="0" r="0" b="0"/>
            <a:pathLst>
              <a:path w="142876" h="50008">
                <a:moveTo>
                  <a:pt x="0" y="42863"/>
                </a:moveTo>
                <a:lnTo>
                  <a:pt x="7144" y="42863"/>
                </a:lnTo>
                <a:lnTo>
                  <a:pt x="21432" y="50007"/>
                </a:lnTo>
                <a:lnTo>
                  <a:pt x="35719" y="50007"/>
                </a:lnTo>
                <a:lnTo>
                  <a:pt x="57150" y="50007"/>
                </a:lnTo>
                <a:lnTo>
                  <a:pt x="85725" y="35719"/>
                </a:lnTo>
                <a:lnTo>
                  <a:pt x="114300" y="21432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622007" y="2364581"/>
            <a:ext cx="57151" cy="21433"/>
          </a:xfrm>
          <a:custGeom>
            <a:avLst/>
            <a:gdLst/>
            <a:ahLst/>
            <a:cxnLst/>
            <a:rect l="0" t="0" r="0" b="0"/>
            <a:pathLst>
              <a:path w="57151" h="21433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14287" y="14288"/>
                </a:lnTo>
                <a:lnTo>
                  <a:pt x="21431" y="21432"/>
                </a:lnTo>
                <a:lnTo>
                  <a:pt x="35718" y="21432"/>
                </a:lnTo>
                <a:lnTo>
                  <a:pt x="50006" y="14288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807744" y="2200275"/>
            <a:ext cx="200027" cy="150020"/>
          </a:xfrm>
          <a:custGeom>
            <a:avLst/>
            <a:gdLst/>
            <a:ahLst/>
            <a:cxnLst/>
            <a:rect l="0" t="0" r="0" b="0"/>
            <a:pathLst>
              <a:path w="200027" h="150020">
                <a:moveTo>
                  <a:pt x="7144" y="35719"/>
                </a:move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1431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14288" y="7144"/>
                </a:lnTo>
                <a:lnTo>
                  <a:pt x="21431" y="7144"/>
                </a:lnTo>
                <a:lnTo>
                  <a:pt x="28575" y="7144"/>
                </a:lnTo>
                <a:lnTo>
                  <a:pt x="35719" y="0"/>
                </a:lnTo>
                <a:lnTo>
                  <a:pt x="42863" y="7144"/>
                </a:lnTo>
                <a:lnTo>
                  <a:pt x="50006" y="7144"/>
                </a:lnTo>
                <a:lnTo>
                  <a:pt x="57150" y="14288"/>
                </a:lnTo>
                <a:lnTo>
                  <a:pt x="57150" y="21431"/>
                </a:lnTo>
                <a:lnTo>
                  <a:pt x="64294" y="35719"/>
                </a:lnTo>
                <a:lnTo>
                  <a:pt x="71438" y="42863"/>
                </a:lnTo>
                <a:lnTo>
                  <a:pt x="78582" y="57150"/>
                </a:lnTo>
                <a:lnTo>
                  <a:pt x="85726" y="71438"/>
                </a:lnTo>
                <a:lnTo>
                  <a:pt x="92869" y="78581"/>
                </a:lnTo>
                <a:lnTo>
                  <a:pt x="100013" y="85725"/>
                </a:lnTo>
                <a:lnTo>
                  <a:pt x="114301" y="92869"/>
                </a:lnTo>
                <a:lnTo>
                  <a:pt x="121444" y="100013"/>
                </a:lnTo>
                <a:lnTo>
                  <a:pt x="135732" y="100013"/>
                </a:lnTo>
                <a:lnTo>
                  <a:pt x="150019" y="107156"/>
                </a:lnTo>
                <a:lnTo>
                  <a:pt x="171451" y="121444"/>
                </a:lnTo>
                <a:lnTo>
                  <a:pt x="185738" y="135731"/>
                </a:lnTo>
                <a:lnTo>
                  <a:pt x="192882" y="150019"/>
                </a:lnTo>
                <a:lnTo>
                  <a:pt x="200026" y="150019"/>
                </a:lnTo>
                <a:lnTo>
                  <a:pt x="200026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829175" y="2143125"/>
            <a:ext cx="128589" cy="200026"/>
          </a:xfrm>
          <a:custGeom>
            <a:avLst/>
            <a:gdLst/>
            <a:ahLst/>
            <a:cxnLst/>
            <a:rect l="0" t="0" r="0" b="0"/>
            <a:pathLst>
              <a:path w="128589" h="200026">
                <a:moveTo>
                  <a:pt x="128588" y="0"/>
                </a:moveTo>
                <a:lnTo>
                  <a:pt x="121445" y="7144"/>
                </a:lnTo>
                <a:lnTo>
                  <a:pt x="114301" y="14288"/>
                </a:lnTo>
                <a:lnTo>
                  <a:pt x="100013" y="35719"/>
                </a:lnTo>
                <a:lnTo>
                  <a:pt x="78582" y="64294"/>
                </a:lnTo>
                <a:lnTo>
                  <a:pt x="50007" y="100013"/>
                </a:lnTo>
                <a:lnTo>
                  <a:pt x="28575" y="135731"/>
                </a:lnTo>
                <a:lnTo>
                  <a:pt x="7144" y="171450"/>
                </a:lnTo>
                <a:lnTo>
                  <a:pt x="0" y="192881"/>
                </a:lnTo>
                <a:lnTo>
                  <a:pt x="7144" y="200025"/>
                </a:lnTo>
                <a:lnTo>
                  <a:pt x="7144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107782" y="2307431"/>
            <a:ext cx="35720" cy="21433"/>
          </a:xfrm>
          <a:custGeom>
            <a:avLst/>
            <a:gdLst/>
            <a:ahLst/>
            <a:cxnLst/>
            <a:rect l="0" t="0" r="0" b="0"/>
            <a:pathLst>
              <a:path w="35720" h="21433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7144" y="21432"/>
                </a:lnTo>
                <a:lnTo>
                  <a:pt x="14288" y="21432"/>
                </a:lnTo>
                <a:lnTo>
                  <a:pt x="28575" y="21432"/>
                </a:lnTo>
                <a:lnTo>
                  <a:pt x="35719" y="21432"/>
                </a:lnTo>
                <a:lnTo>
                  <a:pt x="35719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250657" y="2328863"/>
            <a:ext cx="71439" cy="28576"/>
          </a:xfrm>
          <a:custGeom>
            <a:avLst/>
            <a:gdLst/>
            <a:ahLst/>
            <a:cxnLst/>
            <a:rect l="0" t="0" r="0" b="0"/>
            <a:pathLst>
              <a:path w="71439" h="28576">
                <a:moveTo>
                  <a:pt x="0" y="28575"/>
                </a:moveTo>
                <a:lnTo>
                  <a:pt x="0" y="28575"/>
                </a:lnTo>
                <a:lnTo>
                  <a:pt x="0" y="21431"/>
                </a:lnTo>
                <a:lnTo>
                  <a:pt x="7144" y="14287"/>
                </a:lnTo>
                <a:lnTo>
                  <a:pt x="14288" y="7143"/>
                </a:lnTo>
                <a:lnTo>
                  <a:pt x="21431" y="7143"/>
                </a:lnTo>
                <a:lnTo>
                  <a:pt x="28575" y="0"/>
                </a:lnTo>
                <a:lnTo>
                  <a:pt x="42863" y="0"/>
                </a:lnTo>
                <a:lnTo>
                  <a:pt x="57150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5536407" y="2307431"/>
            <a:ext cx="35720" cy="21433"/>
          </a:xfrm>
          <a:custGeom>
            <a:avLst/>
            <a:gdLst/>
            <a:ahLst/>
            <a:cxnLst/>
            <a:rect l="0" t="0" r="0" b="0"/>
            <a:pathLst>
              <a:path w="35720" h="2143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14288" y="21432"/>
                </a:lnTo>
                <a:lnTo>
                  <a:pt x="21431" y="21432"/>
                </a:lnTo>
                <a:lnTo>
                  <a:pt x="35719" y="7144"/>
                </a:lnTo>
                <a:lnTo>
                  <a:pt x="35719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5679282" y="2314575"/>
            <a:ext cx="35720" cy="42864"/>
          </a:xfrm>
          <a:custGeom>
            <a:avLst/>
            <a:gdLst/>
            <a:ahLst/>
            <a:cxnLst/>
            <a:rect l="0" t="0" r="0" b="0"/>
            <a:pathLst>
              <a:path w="35720" h="42864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7144" y="28575"/>
                </a:lnTo>
                <a:lnTo>
                  <a:pt x="14288" y="35719"/>
                </a:lnTo>
                <a:lnTo>
                  <a:pt x="21431" y="42863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521994" y="750094"/>
            <a:ext cx="64295" cy="400051"/>
          </a:xfrm>
          <a:custGeom>
            <a:avLst/>
            <a:gdLst/>
            <a:ahLst/>
            <a:cxnLst/>
            <a:rect l="0" t="0" r="0" b="0"/>
            <a:pathLst>
              <a:path w="64295" h="400051">
                <a:moveTo>
                  <a:pt x="0" y="35718"/>
                </a:moveTo>
                <a:lnTo>
                  <a:pt x="0" y="35718"/>
                </a:ln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7144" y="7143"/>
                </a:lnTo>
                <a:lnTo>
                  <a:pt x="14288" y="7143"/>
                </a:lnTo>
                <a:lnTo>
                  <a:pt x="14288" y="14287"/>
                </a:lnTo>
                <a:lnTo>
                  <a:pt x="28575" y="21431"/>
                </a:lnTo>
                <a:lnTo>
                  <a:pt x="35719" y="42862"/>
                </a:lnTo>
                <a:lnTo>
                  <a:pt x="35719" y="71437"/>
                </a:lnTo>
                <a:lnTo>
                  <a:pt x="42863" y="114300"/>
                </a:lnTo>
                <a:lnTo>
                  <a:pt x="42863" y="164306"/>
                </a:lnTo>
                <a:lnTo>
                  <a:pt x="42863" y="214312"/>
                </a:lnTo>
                <a:lnTo>
                  <a:pt x="42863" y="271462"/>
                </a:lnTo>
                <a:lnTo>
                  <a:pt x="50006" y="314325"/>
                </a:lnTo>
                <a:lnTo>
                  <a:pt x="50006" y="350043"/>
                </a:lnTo>
                <a:lnTo>
                  <a:pt x="57150" y="371475"/>
                </a:lnTo>
                <a:lnTo>
                  <a:pt x="64294" y="385762"/>
                </a:lnTo>
                <a:lnTo>
                  <a:pt x="64294" y="392906"/>
                </a:lnTo>
                <a:lnTo>
                  <a:pt x="64294" y="400050"/>
                </a:lnTo>
                <a:lnTo>
                  <a:pt x="64294" y="392906"/>
                </a:lnTo>
                <a:lnTo>
                  <a:pt x="57150" y="392906"/>
                </a:lnTo>
                <a:lnTo>
                  <a:pt x="50006" y="378619"/>
                </a:lnTo>
                <a:lnTo>
                  <a:pt x="50006" y="3786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4421982" y="964406"/>
            <a:ext cx="235744" cy="242889"/>
          </a:xfrm>
          <a:custGeom>
            <a:avLst/>
            <a:gdLst/>
            <a:ahLst/>
            <a:cxnLst/>
            <a:rect l="0" t="0" r="0" b="0"/>
            <a:pathLst>
              <a:path w="235744" h="242889">
                <a:moveTo>
                  <a:pt x="35718" y="107156"/>
                </a:moveTo>
                <a:lnTo>
                  <a:pt x="35718" y="107156"/>
                </a:lnTo>
                <a:lnTo>
                  <a:pt x="35718" y="100013"/>
                </a:lnTo>
                <a:lnTo>
                  <a:pt x="28575" y="100013"/>
                </a:lnTo>
                <a:lnTo>
                  <a:pt x="28575" y="100013"/>
                </a:lnTo>
                <a:lnTo>
                  <a:pt x="28575" y="100013"/>
                </a:lnTo>
                <a:lnTo>
                  <a:pt x="28575" y="100013"/>
                </a:lnTo>
                <a:lnTo>
                  <a:pt x="28575" y="100013"/>
                </a:lnTo>
                <a:lnTo>
                  <a:pt x="35718" y="107156"/>
                </a:lnTo>
                <a:lnTo>
                  <a:pt x="42862" y="114300"/>
                </a:lnTo>
                <a:lnTo>
                  <a:pt x="50006" y="135731"/>
                </a:lnTo>
                <a:lnTo>
                  <a:pt x="57150" y="150019"/>
                </a:lnTo>
                <a:lnTo>
                  <a:pt x="64293" y="171450"/>
                </a:lnTo>
                <a:lnTo>
                  <a:pt x="78581" y="192882"/>
                </a:lnTo>
                <a:lnTo>
                  <a:pt x="85725" y="214313"/>
                </a:lnTo>
                <a:lnTo>
                  <a:pt x="107156" y="228600"/>
                </a:lnTo>
                <a:lnTo>
                  <a:pt x="114300" y="235744"/>
                </a:lnTo>
                <a:lnTo>
                  <a:pt x="128587" y="242888"/>
                </a:lnTo>
                <a:lnTo>
                  <a:pt x="142875" y="235744"/>
                </a:lnTo>
                <a:lnTo>
                  <a:pt x="150018" y="228600"/>
                </a:lnTo>
                <a:lnTo>
                  <a:pt x="157162" y="214313"/>
                </a:lnTo>
                <a:lnTo>
                  <a:pt x="171450" y="200025"/>
                </a:lnTo>
                <a:lnTo>
                  <a:pt x="171450" y="192882"/>
                </a:lnTo>
                <a:lnTo>
                  <a:pt x="178593" y="178594"/>
                </a:lnTo>
                <a:lnTo>
                  <a:pt x="185737" y="164307"/>
                </a:lnTo>
                <a:lnTo>
                  <a:pt x="185737" y="157163"/>
                </a:lnTo>
                <a:lnTo>
                  <a:pt x="192881" y="142875"/>
                </a:lnTo>
                <a:lnTo>
                  <a:pt x="192881" y="121444"/>
                </a:lnTo>
                <a:lnTo>
                  <a:pt x="207168" y="107156"/>
                </a:lnTo>
                <a:lnTo>
                  <a:pt x="207168" y="100013"/>
                </a:lnTo>
                <a:lnTo>
                  <a:pt x="214312" y="85725"/>
                </a:lnTo>
                <a:lnTo>
                  <a:pt x="221456" y="78581"/>
                </a:lnTo>
                <a:lnTo>
                  <a:pt x="221456" y="78581"/>
                </a:lnTo>
                <a:lnTo>
                  <a:pt x="228600" y="78581"/>
                </a:lnTo>
                <a:lnTo>
                  <a:pt x="228600" y="78581"/>
                </a:lnTo>
                <a:lnTo>
                  <a:pt x="228600" y="78581"/>
                </a:lnTo>
                <a:lnTo>
                  <a:pt x="228600" y="78581"/>
                </a:lnTo>
                <a:lnTo>
                  <a:pt x="228600" y="78581"/>
                </a:lnTo>
                <a:lnTo>
                  <a:pt x="228600" y="85725"/>
                </a:lnTo>
                <a:lnTo>
                  <a:pt x="228600" y="85725"/>
                </a:lnTo>
                <a:lnTo>
                  <a:pt x="228600" y="85725"/>
                </a:lnTo>
                <a:lnTo>
                  <a:pt x="235743" y="85725"/>
                </a:lnTo>
                <a:lnTo>
                  <a:pt x="235743" y="78581"/>
                </a:lnTo>
                <a:lnTo>
                  <a:pt x="235743" y="78581"/>
                </a:lnTo>
                <a:lnTo>
                  <a:pt x="235743" y="78581"/>
                </a:lnTo>
                <a:lnTo>
                  <a:pt x="228600" y="71438"/>
                </a:lnTo>
                <a:lnTo>
                  <a:pt x="221456" y="71438"/>
                </a:lnTo>
                <a:lnTo>
                  <a:pt x="214312" y="71438"/>
                </a:lnTo>
                <a:lnTo>
                  <a:pt x="192881" y="71438"/>
                </a:lnTo>
                <a:lnTo>
                  <a:pt x="164306" y="78581"/>
                </a:lnTo>
                <a:lnTo>
                  <a:pt x="135731" y="85725"/>
                </a:lnTo>
                <a:lnTo>
                  <a:pt x="100012" y="92869"/>
                </a:lnTo>
                <a:lnTo>
                  <a:pt x="64293" y="100013"/>
                </a:lnTo>
                <a:lnTo>
                  <a:pt x="35718" y="100013"/>
                </a:lnTo>
                <a:lnTo>
                  <a:pt x="14287" y="107156"/>
                </a:lnTo>
                <a:lnTo>
                  <a:pt x="0" y="107156"/>
                </a:lnTo>
                <a:lnTo>
                  <a:pt x="0" y="100013"/>
                </a:lnTo>
                <a:lnTo>
                  <a:pt x="14287" y="85725"/>
                </a:lnTo>
                <a:lnTo>
                  <a:pt x="50006" y="50006"/>
                </a:lnTo>
                <a:lnTo>
                  <a:pt x="100012" y="0"/>
                </a:lnTo>
                <a:lnTo>
                  <a:pt x="1000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1635919" y="3879056"/>
            <a:ext cx="85726" cy="92870"/>
          </a:xfrm>
          <a:custGeom>
            <a:avLst/>
            <a:gdLst/>
            <a:ahLst/>
            <a:cxnLst/>
            <a:rect l="0" t="0" r="0" b="0"/>
            <a:pathLst>
              <a:path w="85726" h="92870">
                <a:moveTo>
                  <a:pt x="0" y="92869"/>
                </a:moveTo>
                <a:lnTo>
                  <a:pt x="0" y="85725"/>
                </a:lnTo>
                <a:lnTo>
                  <a:pt x="7144" y="78582"/>
                </a:lnTo>
                <a:lnTo>
                  <a:pt x="14287" y="64294"/>
                </a:lnTo>
                <a:lnTo>
                  <a:pt x="28575" y="50007"/>
                </a:lnTo>
                <a:lnTo>
                  <a:pt x="42862" y="35719"/>
                </a:lnTo>
                <a:lnTo>
                  <a:pt x="57150" y="28575"/>
                </a:lnTo>
                <a:lnTo>
                  <a:pt x="64294" y="21432"/>
                </a:lnTo>
                <a:lnTo>
                  <a:pt x="71437" y="14288"/>
                </a:lnTo>
                <a:lnTo>
                  <a:pt x="78581" y="7144"/>
                </a:lnTo>
                <a:lnTo>
                  <a:pt x="85725" y="7144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157663" y="500062"/>
            <a:ext cx="85726" cy="21433"/>
          </a:xfrm>
          <a:custGeom>
            <a:avLst/>
            <a:gdLst/>
            <a:ahLst/>
            <a:cxnLst/>
            <a:rect l="0" t="0" r="0" b="0"/>
            <a:pathLst>
              <a:path w="85726" h="21433">
                <a:moveTo>
                  <a:pt x="0" y="21432"/>
                </a:moveTo>
                <a:lnTo>
                  <a:pt x="0" y="21432"/>
                </a:lnTo>
                <a:lnTo>
                  <a:pt x="7144" y="14288"/>
                </a:lnTo>
                <a:lnTo>
                  <a:pt x="21431" y="14288"/>
                </a:lnTo>
                <a:lnTo>
                  <a:pt x="28575" y="14288"/>
                </a:lnTo>
                <a:lnTo>
                  <a:pt x="42862" y="7144"/>
                </a:lnTo>
                <a:lnTo>
                  <a:pt x="57150" y="7144"/>
                </a:lnTo>
                <a:lnTo>
                  <a:pt x="71437" y="0"/>
                </a:lnTo>
                <a:lnTo>
                  <a:pt x="78581" y="0"/>
                </a:lnTo>
                <a:lnTo>
                  <a:pt x="85725" y="0"/>
                </a:lnTo>
                <a:lnTo>
                  <a:pt x="85725" y="0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150519" y="557212"/>
            <a:ext cx="135732" cy="50008"/>
          </a:xfrm>
          <a:custGeom>
            <a:avLst/>
            <a:gdLst/>
            <a:ahLst/>
            <a:cxnLst/>
            <a:rect l="0" t="0" r="0" b="0"/>
            <a:pathLst>
              <a:path w="135732" h="50008">
                <a:moveTo>
                  <a:pt x="0" y="50007"/>
                </a:moveTo>
                <a:lnTo>
                  <a:pt x="0" y="50007"/>
                </a:lnTo>
                <a:lnTo>
                  <a:pt x="7144" y="50007"/>
                </a:lnTo>
                <a:lnTo>
                  <a:pt x="14288" y="42863"/>
                </a:lnTo>
                <a:lnTo>
                  <a:pt x="28575" y="28575"/>
                </a:lnTo>
                <a:lnTo>
                  <a:pt x="57150" y="21432"/>
                </a:lnTo>
                <a:lnTo>
                  <a:pt x="78581" y="7144"/>
                </a:lnTo>
                <a:lnTo>
                  <a:pt x="100013" y="0"/>
                </a:lnTo>
                <a:lnTo>
                  <a:pt x="121444" y="0"/>
                </a:lnTo>
                <a:lnTo>
                  <a:pt x="128588" y="0"/>
                </a:lnTo>
                <a:lnTo>
                  <a:pt x="135731" y="0"/>
                </a:lnTo>
                <a:lnTo>
                  <a:pt x="128588" y="0"/>
                </a:lnTo>
                <a:lnTo>
                  <a:pt x="1285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264819" y="464344"/>
            <a:ext cx="114301" cy="42863"/>
          </a:xfrm>
          <a:custGeom>
            <a:avLst/>
            <a:gdLst/>
            <a:ahLst/>
            <a:cxnLst/>
            <a:rect l="0" t="0" r="0" b="0"/>
            <a:pathLst>
              <a:path w="114301" h="42863">
                <a:moveTo>
                  <a:pt x="0" y="42862"/>
                </a:move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7144" y="42862"/>
                </a:lnTo>
                <a:lnTo>
                  <a:pt x="21431" y="42862"/>
                </a:lnTo>
                <a:lnTo>
                  <a:pt x="35719" y="35718"/>
                </a:lnTo>
                <a:lnTo>
                  <a:pt x="57150" y="21431"/>
                </a:lnTo>
                <a:lnTo>
                  <a:pt x="71438" y="14287"/>
                </a:lnTo>
                <a:lnTo>
                  <a:pt x="92869" y="7143"/>
                </a:lnTo>
                <a:lnTo>
                  <a:pt x="107156" y="0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307682" y="500062"/>
            <a:ext cx="128588" cy="50008"/>
          </a:xfrm>
          <a:custGeom>
            <a:avLst/>
            <a:gdLst/>
            <a:ahLst/>
            <a:cxnLst/>
            <a:rect l="0" t="0" r="0" b="0"/>
            <a:pathLst>
              <a:path w="128588" h="50008">
                <a:moveTo>
                  <a:pt x="0" y="50007"/>
                </a:moveTo>
                <a:lnTo>
                  <a:pt x="0" y="50007"/>
                </a:lnTo>
                <a:lnTo>
                  <a:pt x="7143" y="50007"/>
                </a:lnTo>
                <a:lnTo>
                  <a:pt x="21431" y="42863"/>
                </a:lnTo>
                <a:lnTo>
                  <a:pt x="42862" y="35719"/>
                </a:lnTo>
                <a:lnTo>
                  <a:pt x="57150" y="28575"/>
                </a:lnTo>
                <a:lnTo>
                  <a:pt x="85725" y="14288"/>
                </a:lnTo>
                <a:lnTo>
                  <a:pt x="107156" y="7144"/>
                </a:lnTo>
                <a:lnTo>
                  <a:pt x="121443" y="7144"/>
                </a:lnTo>
                <a:lnTo>
                  <a:pt x="128587" y="0"/>
                </a:lnTo>
                <a:lnTo>
                  <a:pt x="1285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486275" y="364331"/>
            <a:ext cx="121445" cy="142876"/>
          </a:xfrm>
          <a:custGeom>
            <a:avLst/>
            <a:gdLst/>
            <a:ahLst/>
            <a:cxnLst/>
            <a:rect l="0" t="0" r="0" b="0"/>
            <a:pathLst>
              <a:path w="121445" h="142876">
                <a:moveTo>
                  <a:pt x="42863" y="28575"/>
                </a:moveTo>
                <a:lnTo>
                  <a:pt x="35719" y="35719"/>
                </a:lnTo>
                <a:lnTo>
                  <a:pt x="28575" y="35719"/>
                </a:lnTo>
                <a:lnTo>
                  <a:pt x="21432" y="42863"/>
                </a:lnTo>
                <a:lnTo>
                  <a:pt x="14288" y="57150"/>
                </a:lnTo>
                <a:lnTo>
                  <a:pt x="7144" y="78581"/>
                </a:lnTo>
                <a:lnTo>
                  <a:pt x="7144" y="92869"/>
                </a:lnTo>
                <a:lnTo>
                  <a:pt x="0" y="114300"/>
                </a:lnTo>
                <a:lnTo>
                  <a:pt x="7144" y="135731"/>
                </a:lnTo>
                <a:lnTo>
                  <a:pt x="21432" y="142875"/>
                </a:lnTo>
                <a:lnTo>
                  <a:pt x="35719" y="142875"/>
                </a:lnTo>
                <a:lnTo>
                  <a:pt x="57150" y="142875"/>
                </a:lnTo>
                <a:lnTo>
                  <a:pt x="85725" y="128588"/>
                </a:lnTo>
                <a:lnTo>
                  <a:pt x="100013" y="107156"/>
                </a:lnTo>
                <a:lnTo>
                  <a:pt x="114300" y="85725"/>
                </a:lnTo>
                <a:lnTo>
                  <a:pt x="121444" y="57150"/>
                </a:lnTo>
                <a:lnTo>
                  <a:pt x="107157" y="28575"/>
                </a:lnTo>
                <a:lnTo>
                  <a:pt x="92869" y="7144"/>
                </a:lnTo>
                <a:lnTo>
                  <a:pt x="64294" y="0"/>
                </a:lnTo>
                <a:lnTo>
                  <a:pt x="35719" y="0"/>
                </a:lnTo>
                <a:lnTo>
                  <a:pt x="21432" y="0"/>
                </a:lnTo>
                <a:lnTo>
                  <a:pt x="14288" y="7144"/>
                </a:lnTo>
                <a:lnTo>
                  <a:pt x="14288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2921794" y="92869"/>
            <a:ext cx="1800226" cy="1171576"/>
          </a:xfrm>
          <a:custGeom>
            <a:avLst/>
            <a:gdLst/>
            <a:ahLst/>
            <a:cxnLst/>
            <a:rect l="0" t="0" r="0" b="0"/>
            <a:pathLst>
              <a:path w="1800226" h="1171576">
                <a:moveTo>
                  <a:pt x="50006" y="1007268"/>
                </a:moveTo>
                <a:lnTo>
                  <a:pt x="42863" y="1007268"/>
                </a:lnTo>
                <a:lnTo>
                  <a:pt x="42863" y="1014412"/>
                </a:lnTo>
                <a:lnTo>
                  <a:pt x="28575" y="1021556"/>
                </a:lnTo>
                <a:lnTo>
                  <a:pt x="21431" y="1028700"/>
                </a:lnTo>
                <a:lnTo>
                  <a:pt x="14288" y="1035844"/>
                </a:lnTo>
                <a:lnTo>
                  <a:pt x="7144" y="1035844"/>
                </a:lnTo>
                <a:lnTo>
                  <a:pt x="7144" y="1028700"/>
                </a:lnTo>
                <a:lnTo>
                  <a:pt x="0" y="1028700"/>
                </a:lnTo>
                <a:lnTo>
                  <a:pt x="7144" y="1021556"/>
                </a:lnTo>
                <a:lnTo>
                  <a:pt x="14288" y="1014412"/>
                </a:lnTo>
                <a:lnTo>
                  <a:pt x="42863" y="985837"/>
                </a:lnTo>
                <a:lnTo>
                  <a:pt x="85725" y="928687"/>
                </a:lnTo>
                <a:lnTo>
                  <a:pt x="150019" y="857250"/>
                </a:lnTo>
                <a:lnTo>
                  <a:pt x="235744" y="764381"/>
                </a:lnTo>
                <a:lnTo>
                  <a:pt x="335756" y="650081"/>
                </a:lnTo>
                <a:lnTo>
                  <a:pt x="457200" y="542925"/>
                </a:lnTo>
                <a:lnTo>
                  <a:pt x="592931" y="428625"/>
                </a:lnTo>
                <a:lnTo>
                  <a:pt x="721519" y="321468"/>
                </a:lnTo>
                <a:lnTo>
                  <a:pt x="814388" y="250031"/>
                </a:lnTo>
                <a:lnTo>
                  <a:pt x="878681" y="200025"/>
                </a:lnTo>
                <a:lnTo>
                  <a:pt x="928688" y="171450"/>
                </a:lnTo>
                <a:lnTo>
                  <a:pt x="971550" y="135731"/>
                </a:lnTo>
                <a:lnTo>
                  <a:pt x="1021556" y="100012"/>
                </a:lnTo>
                <a:lnTo>
                  <a:pt x="1078706" y="64293"/>
                </a:lnTo>
                <a:lnTo>
                  <a:pt x="1114425" y="35718"/>
                </a:lnTo>
                <a:lnTo>
                  <a:pt x="1143000" y="14287"/>
                </a:lnTo>
                <a:lnTo>
                  <a:pt x="1164431" y="7143"/>
                </a:lnTo>
                <a:lnTo>
                  <a:pt x="1171575" y="0"/>
                </a:lnTo>
                <a:lnTo>
                  <a:pt x="1171575" y="0"/>
                </a:lnTo>
                <a:lnTo>
                  <a:pt x="1164431" y="0"/>
                </a:lnTo>
                <a:lnTo>
                  <a:pt x="1164431" y="0"/>
                </a:lnTo>
                <a:lnTo>
                  <a:pt x="1164431" y="0"/>
                </a:lnTo>
                <a:lnTo>
                  <a:pt x="1164431" y="0"/>
                </a:lnTo>
                <a:lnTo>
                  <a:pt x="1157288" y="7143"/>
                </a:lnTo>
                <a:lnTo>
                  <a:pt x="1157288" y="7143"/>
                </a:lnTo>
                <a:lnTo>
                  <a:pt x="1164431" y="7143"/>
                </a:lnTo>
                <a:lnTo>
                  <a:pt x="1164431" y="14287"/>
                </a:lnTo>
                <a:lnTo>
                  <a:pt x="1171575" y="21431"/>
                </a:lnTo>
                <a:lnTo>
                  <a:pt x="1185863" y="42862"/>
                </a:lnTo>
                <a:lnTo>
                  <a:pt x="1200150" y="71437"/>
                </a:lnTo>
                <a:lnTo>
                  <a:pt x="1221581" y="114300"/>
                </a:lnTo>
                <a:lnTo>
                  <a:pt x="1235869" y="171450"/>
                </a:lnTo>
                <a:lnTo>
                  <a:pt x="1250156" y="250031"/>
                </a:lnTo>
                <a:lnTo>
                  <a:pt x="1278731" y="335756"/>
                </a:lnTo>
                <a:lnTo>
                  <a:pt x="1321594" y="421481"/>
                </a:lnTo>
                <a:lnTo>
                  <a:pt x="1378744" y="507206"/>
                </a:lnTo>
                <a:lnTo>
                  <a:pt x="1450181" y="592931"/>
                </a:lnTo>
                <a:lnTo>
                  <a:pt x="1535906" y="678656"/>
                </a:lnTo>
                <a:lnTo>
                  <a:pt x="1621631" y="764381"/>
                </a:lnTo>
                <a:lnTo>
                  <a:pt x="1693069" y="850106"/>
                </a:lnTo>
                <a:lnTo>
                  <a:pt x="1757363" y="935831"/>
                </a:lnTo>
                <a:lnTo>
                  <a:pt x="1785938" y="1021556"/>
                </a:lnTo>
                <a:lnTo>
                  <a:pt x="1800225" y="1092994"/>
                </a:lnTo>
                <a:lnTo>
                  <a:pt x="1800225" y="1150144"/>
                </a:lnTo>
                <a:lnTo>
                  <a:pt x="1800225" y="1171575"/>
                </a:lnTo>
                <a:lnTo>
                  <a:pt x="1800225" y="1171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4471988" y="150019"/>
            <a:ext cx="478633" cy="264319"/>
          </a:xfrm>
          <a:custGeom>
            <a:avLst/>
            <a:gdLst/>
            <a:ahLst/>
            <a:cxnLst/>
            <a:rect l="0" t="0" r="0" b="0"/>
            <a:pathLst>
              <a:path w="478633" h="264319">
                <a:moveTo>
                  <a:pt x="7144" y="42862"/>
                </a:moveTo>
                <a:lnTo>
                  <a:pt x="7144" y="42862"/>
                </a:lnTo>
                <a:lnTo>
                  <a:pt x="0" y="35718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7144" y="14287"/>
                </a:lnTo>
                <a:lnTo>
                  <a:pt x="7144" y="28575"/>
                </a:lnTo>
                <a:lnTo>
                  <a:pt x="14287" y="57150"/>
                </a:lnTo>
                <a:lnTo>
                  <a:pt x="21431" y="92868"/>
                </a:lnTo>
                <a:lnTo>
                  <a:pt x="28575" y="135731"/>
                </a:lnTo>
                <a:lnTo>
                  <a:pt x="28575" y="171450"/>
                </a:lnTo>
                <a:lnTo>
                  <a:pt x="35719" y="192881"/>
                </a:lnTo>
                <a:lnTo>
                  <a:pt x="42862" y="214312"/>
                </a:lnTo>
                <a:lnTo>
                  <a:pt x="50006" y="221456"/>
                </a:lnTo>
                <a:lnTo>
                  <a:pt x="57150" y="214312"/>
                </a:lnTo>
                <a:lnTo>
                  <a:pt x="64294" y="185737"/>
                </a:lnTo>
                <a:lnTo>
                  <a:pt x="71437" y="150018"/>
                </a:lnTo>
                <a:lnTo>
                  <a:pt x="78581" y="114300"/>
                </a:lnTo>
                <a:lnTo>
                  <a:pt x="92869" y="85725"/>
                </a:lnTo>
                <a:lnTo>
                  <a:pt x="100012" y="71437"/>
                </a:lnTo>
                <a:lnTo>
                  <a:pt x="107156" y="42862"/>
                </a:lnTo>
                <a:lnTo>
                  <a:pt x="121444" y="28575"/>
                </a:lnTo>
                <a:lnTo>
                  <a:pt x="135731" y="35718"/>
                </a:lnTo>
                <a:lnTo>
                  <a:pt x="135731" y="57150"/>
                </a:lnTo>
                <a:lnTo>
                  <a:pt x="142875" y="92868"/>
                </a:lnTo>
                <a:lnTo>
                  <a:pt x="142875" y="128587"/>
                </a:lnTo>
                <a:lnTo>
                  <a:pt x="142875" y="171450"/>
                </a:lnTo>
                <a:lnTo>
                  <a:pt x="150019" y="200025"/>
                </a:lnTo>
                <a:lnTo>
                  <a:pt x="150019" y="221456"/>
                </a:lnTo>
                <a:lnTo>
                  <a:pt x="157162" y="235743"/>
                </a:lnTo>
                <a:lnTo>
                  <a:pt x="171450" y="228600"/>
                </a:lnTo>
                <a:lnTo>
                  <a:pt x="178594" y="200025"/>
                </a:lnTo>
                <a:lnTo>
                  <a:pt x="192881" y="164306"/>
                </a:lnTo>
                <a:lnTo>
                  <a:pt x="214312" y="121443"/>
                </a:lnTo>
                <a:lnTo>
                  <a:pt x="228600" y="71437"/>
                </a:lnTo>
                <a:lnTo>
                  <a:pt x="242887" y="42862"/>
                </a:lnTo>
                <a:lnTo>
                  <a:pt x="250031" y="28575"/>
                </a:lnTo>
                <a:lnTo>
                  <a:pt x="257175" y="35718"/>
                </a:lnTo>
                <a:lnTo>
                  <a:pt x="250031" y="57150"/>
                </a:lnTo>
                <a:lnTo>
                  <a:pt x="250031" y="92868"/>
                </a:lnTo>
                <a:lnTo>
                  <a:pt x="242887" y="135731"/>
                </a:lnTo>
                <a:lnTo>
                  <a:pt x="242887" y="178593"/>
                </a:lnTo>
                <a:lnTo>
                  <a:pt x="250031" y="214312"/>
                </a:lnTo>
                <a:lnTo>
                  <a:pt x="257175" y="242887"/>
                </a:lnTo>
                <a:lnTo>
                  <a:pt x="264319" y="264318"/>
                </a:lnTo>
                <a:lnTo>
                  <a:pt x="278606" y="264318"/>
                </a:lnTo>
                <a:lnTo>
                  <a:pt x="292894" y="250031"/>
                </a:lnTo>
                <a:lnTo>
                  <a:pt x="307181" y="228600"/>
                </a:lnTo>
                <a:lnTo>
                  <a:pt x="321469" y="185737"/>
                </a:lnTo>
                <a:lnTo>
                  <a:pt x="342900" y="142875"/>
                </a:lnTo>
                <a:lnTo>
                  <a:pt x="357187" y="107156"/>
                </a:lnTo>
                <a:lnTo>
                  <a:pt x="371475" y="85725"/>
                </a:lnTo>
                <a:lnTo>
                  <a:pt x="371475" y="78581"/>
                </a:lnTo>
                <a:lnTo>
                  <a:pt x="371475" y="92868"/>
                </a:lnTo>
                <a:lnTo>
                  <a:pt x="371475" y="114300"/>
                </a:lnTo>
                <a:lnTo>
                  <a:pt x="378619" y="142875"/>
                </a:lnTo>
                <a:lnTo>
                  <a:pt x="385762" y="171450"/>
                </a:lnTo>
                <a:lnTo>
                  <a:pt x="385762" y="192881"/>
                </a:lnTo>
                <a:lnTo>
                  <a:pt x="400050" y="214312"/>
                </a:lnTo>
                <a:lnTo>
                  <a:pt x="421482" y="221456"/>
                </a:lnTo>
                <a:lnTo>
                  <a:pt x="442913" y="221456"/>
                </a:lnTo>
                <a:lnTo>
                  <a:pt x="457200" y="214312"/>
                </a:lnTo>
                <a:lnTo>
                  <a:pt x="471488" y="185737"/>
                </a:lnTo>
                <a:lnTo>
                  <a:pt x="478632" y="150018"/>
                </a:lnTo>
                <a:lnTo>
                  <a:pt x="478632" y="114300"/>
                </a:lnTo>
                <a:lnTo>
                  <a:pt x="464344" y="78581"/>
                </a:lnTo>
                <a:lnTo>
                  <a:pt x="435769" y="57150"/>
                </a:lnTo>
                <a:lnTo>
                  <a:pt x="407194" y="50006"/>
                </a:lnTo>
                <a:lnTo>
                  <a:pt x="378619" y="64293"/>
                </a:lnTo>
                <a:lnTo>
                  <a:pt x="357187" y="78581"/>
                </a:lnTo>
                <a:lnTo>
                  <a:pt x="350044" y="100012"/>
                </a:lnTo>
                <a:lnTo>
                  <a:pt x="357187" y="128587"/>
                </a:lnTo>
                <a:lnTo>
                  <a:pt x="378619" y="150018"/>
                </a:lnTo>
                <a:lnTo>
                  <a:pt x="407194" y="164306"/>
                </a:lnTo>
                <a:lnTo>
                  <a:pt x="442913" y="164306"/>
                </a:lnTo>
                <a:lnTo>
                  <a:pt x="478632" y="157162"/>
                </a:lnTo>
                <a:lnTo>
                  <a:pt x="478632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4986338" y="200025"/>
            <a:ext cx="192883" cy="200026"/>
          </a:xfrm>
          <a:custGeom>
            <a:avLst/>
            <a:gdLst/>
            <a:ahLst/>
            <a:cxnLst/>
            <a:rect l="0" t="0" r="0" b="0"/>
            <a:pathLst>
              <a:path w="192883" h="200026">
                <a:moveTo>
                  <a:pt x="28575" y="28575"/>
                </a:moveTo>
                <a:lnTo>
                  <a:pt x="21432" y="42862"/>
                </a:lnTo>
                <a:lnTo>
                  <a:pt x="14288" y="57150"/>
                </a:lnTo>
                <a:lnTo>
                  <a:pt x="0" y="78581"/>
                </a:lnTo>
                <a:lnTo>
                  <a:pt x="0" y="107156"/>
                </a:lnTo>
                <a:lnTo>
                  <a:pt x="0" y="135731"/>
                </a:lnTo>
                <a:lnTo>
                  <a:pt x="7144" y="157162"/>
                </a:lnTo>
                <a:lnTo>
                  <a:pt x="14288" y="171450"/>
                </a:lnTo>
                <a:lnTo>
                  <a:pt x="21432" y="192881"/>
                </a:lnTo>
                <a:lnTo>
                  <a:pt x="28575" y="200025"/>
                </a:lnTo>
                <a:lnTo>
                  <a:pt x="35719" y="200025"/>
                </a:lnTo>
                <a:lnTo>
                  <a:pt x="42863" y="185737"/>
                </a:lnTo>
                <a:lnTo>
                  <a:pt x="42863" y="157162"/>
                </a:lnTo>
                <a:lnTo>
                  <a:pt x="42863" y="121444"/>
                </a:lnTo>
                <a:lnTo>
                  <a:pt x="42863" y="85725"/>
                </a:lnTo>
                <a:lnTo>
                  <a:pt x="42863" y="50006"/>
                </a:lnTo>
                <a:lnTo>
                  <a:pt x="50007" y="21431"/>
                </a:lnTo>
                <a:lnTo>
                  <a:pt x="64294" y="7144"/>
                </a:lnTo>
                <a:lnTo>
                  <a:pt x="85725" y="0"/>
                </a:lnTo>
                <a:lnTo>
                  <a:pt x="107157" y="0"/>
                </a:lnTo>
                <a:lnTo>
                  <a:pt x="121444" y="7144"/>
                </a:lnTo>
                <a:lnTo>
                  <a:pt x="150019" y="7144"/>
                </a:lnTo>
                <a:lnTo>
                  <a:pt x="171450" y="14287"/>
                </a:lnTo>
                <a:lnTo>
                  <a:pt x="192882" y="21431"/>
                </a:lnTo>
                <a:lnTo>
                  <a:pt x="192882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122070" y="242887"/>
            <a:ext cx="207169" cy="164308"/>
          </a:xfrm>
          <a:custGeom>
            <a:avLst/>
            <a:gdLst/>
            <a:ahLst/>
            <a:cxnLst/>
            <a:rect l="0" t="0" r="0" b="0"/>
            <a:pathLst>
              <a:path w="207169" h="164308">
                <a:moveTo>
                  <a:pt x="7143" y="114300"/>
                </a:moveTo>
                <a:lnTo>
                  <a:pt x="0" y="114300"/>
                </a:lnTo>
                <a:lnTo>
                  <a:pt x="7143" y="114300"/>
                </a:lnTo>
                <a:lnTo>
                  <a:pt x="14287" y="107157"/>
                </a:lnTo>
                <a:lnTo>
                  <a:pt x="28575" y="100013"/>
                </a:lnTo>
                <a:lnTo>
                  <a:pt x="50006" y="92869"/>
                </a:lnTo>
                <a:lnTo>
                  <a:pt x="78581" y="71438"/>
                </a:lnTo>
                <a:lnTo>
                  <a:pt x="107156" y="57150"/>
                </a:lnTo>
                <a:lnTo>
                  <a:pt x="128587" y="35719"/>
                </a:lnTo>
                <a:lnTo>
                  <a:pt x="150018" y="21432"/>
                </a:lnTo>
                <a:lnTo>
                  <a:pt x="150018" y="7144"/>
                </a:lnTo>
                <a:lnTo>
                  <a:pt x="135731" y="0"/>
                </a:lnTo>
                <a:lnTo>
                  <a:pt x="121443" y="14288"/>
                </a:lnTo>
                <a:lnTo>
                  <a:pt x="92868" y="28575"/>
                </a:lnTo>
                <a:lnTo>
                  <a:pt x="64293" y="64294"/>
                </a:lnTo>
                <a:lnTo>
                  <a:pt x="42862" y="92869"/>
                </a:lnTo>
                <a:lnTo>
                  <a:pt x="35718" y="121444"/>
                </a:lnTo>
                <a:lnTo>
                  <a:pt x="50006" y="142875"/>
                </a:lnTo>
                <a:lnTo>
                  <a:pt x="71437" y="157163"/>
                </a:lnTo>
                <a:lnTo>
                  <a:pt x="114300" y="164307"/>
                </a:lnTo>
                <a:lnTo>
                  <a:pt x="157162" y="150019"/>
                </a:lnTo>
                <a:lnTo>
                  <a:pt x="207168" y="135732"/>
                </a:lnTo>
                <a:lnTo>
                  <a:pt x="207168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5486401" y="192881"/>
            <a:ext cx="235745" cy="214314"/>
          </a:xfrm>
          <a:custGeom>
            <a:avLst/>
            <a:gdLst/>
            <a:ahLst/>
            <a:cxnLst/>
            <a:rect l="0" t="0" r="0" b="0"/>
            <a:pathLst>
              <a:path w="235745" h="214314">
                <a:moveTo>
                  <a:pt x="150019" y="0"/>
                </a:moveTo>
                <a:lnTo>
                  <a:pt x="142875" y="0"/>
                </a:lnTo>
                <a:lnTo>
                  <a:pt x="135731" y="0"/>
                </a:lnTo>
                <a:lnTo>
                  <a:pt x="121444" y="7144"/>
                </a:lnTo>
                <a:lnTo>
                  <a:pt x="92869" y="21431"/>
                </a:lnTo>
                <a:lnTo>
                  <a:pt x="64294" y="42863"/>
                </a:lnTo>
                <a:lnTo>
                  <a:pt x="42862" y="78581"/>
                </a:lnTo>
                <a:lnTo>
                  <a:pt x="14287" y="114300"/>
                </a:lnTo>
                <a:lnTo>
                  <a:pt x="0" y="150019"/>
                </a:lnTo>
                <a:lnTo>
                  <a:pt x="0" y="178594"/>
                </a:lnTo>
                <a:lnTo>
                  <a:pt x="14287" y="200025"/>
                </a:lnTo>
                <a:lnTo>
                  <a:pt x="35719" y="214313"/>
                </a:lnTo>
                <a:lnTo>
                  <a:pt x="64294" y="214313"/>
                </a:lnTo>
                <a:lnTo>
                  <a:pt x="107156" y="207169"/>
                </a:lnTo>
                <a:lnTo>
                  <a:pt x="142875" y="192881"/>
                </a:lnTo>
                <a:lnTo>
                  <a:pt x="185737" y="157163"/>
                </a:lnTo>
                <a:lnTo>
                  <a:pt x="221456" y="114300"/>
                </a:lnTo>
                <a:lnTo>
                  <a:pt x="235744" y="78581"/>
                </a:lnTo>
                <a:lnTo>
                  <a:pt x="235744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5664995" y="107156"/>
            <a:ext cx="292894" cy="292895"/>
          </a:xfrm>
          <a:custGeom>
            <a:avLst/>
            <a:gdLst/>
            <a:ahLst/>
            <a:cxnLst/>
            <a:rect l="0" t="0" r="0" b="0"/>
            <a:pathLst>
              <a:path w="292894" h="292895">
                <a:moveTo>
                  <a:pt x="71437" y="0"/>
                </a:moveTo>
                <a:lnTo>
                  <a:pt x="64293" y="0"/>
                </a:lnTo>
                <a:lnTo>
                  <a:pt x="50006" y="0"/>
                </a:lnTo>
                <a:lnTo>
                  <a:pt x="35718" y="21431"/>
                </a:lnTo>
                <a:lnTo>
                  <a:pt x="21431" y="50006"/>
                </a:lnTo>
                <a:lnTo>
                  <a:pt x="7143" y="78581"/>
                </a:lnTo>
                <a:lnTo>
                  <a:pt x="0" y="114300"/>
                </a:lnTo>
                <a:lnTo>
                  <a:pt x="0" y="142875"/>
                </a:lnTo>
                <a:lnTo>
                  <a:pt x="7143" y="171450"/>
                </a:lnTo>
                <a:lnTo>
                  <a:pt x="14287" y="192881"/>
                </a:lnTo>
                <a:lnTo>
                  <a:pt x="21431" y="214313"/>
                </a:lnTo>
                <a:lnTo>
                  <a:pt x="35718" y="228600"/>
                </a:lnTo>
                <a:lnTo>
                  <a:pt x="50006" y="228600"/>
                </a:lnTo>
                <a:lnTo>
                  <a:pt x="64293" y="221456"/>
                </a:lnTo>
                <a:lnTo>
                  <a:pt x="78581" y="200025"/>
                </a:lnTo>
                <a:lnTo>
                  <a:pt x="100012" y="171450"/>
                </a:lnTo>
                <a:lnTo>
                  <a:pt x="121443" y="142875"/>
                </a:lnTo>
                <a:lnTo>
                  <a:pt x="142875" y="114300"/>
                </a:lnTo>
                <a:lnTo>
                  <a:pt x="157162" y="107156"/>
                </a:lnTo>
                <a:lnTo>
                  <a:pt x="164306" y="114300"/>
                </a:lnTo>
                <a:lnTo>
                  <a:pt x="164306" y="128588"/>
                </a:lnTo>
                <a:lnTo>
                  <a:pt x="157162" y="157163"/>
                </a:lnTo>
                <a:lnTo>
                  <a:pt x="157162" y="185738"/>
                </a:lnTo>
                <a:lnTo>
                  <a:pt x="150018" y="221456"/>
                </a:lnTo>
                <a:lnTo>
                  <a:pt x="150018" y="250031"/>
                </a:lnTo>
                <a:lnTo>
                  <a:pt x="150018" y="271463"/>
                </a:lnTo>
                <a:lnTo>
                  <a:pt x="164306" y="285750"/>
                </a:lnTo>
                <a:lnTo>
                  <a:pt x="171450" y="292894"/>
                </a:lnTo>
                <a:lnTo>
                  <a:pt x="200025" y="285750"/>
                </a:lnTo>
                <a:lnTo>
                  <a:pt x="221456" y="257175"/>
                </a:lnTo>
                <a:lnTo>
                  <a:pt x="257175" y="221456"/>
                </a:lnTo>
                <a:lnTo>
                  <a:pt x="292893" y="178594"/>
                </a:lnTo>
                <a:lnTo>
                  <a:pt x="292893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5843588" y="214312"/>
            <a:ext cx="357189" cy="185739"/>
          </a:xfrm>
          <a:custGeom>
            <a:avLst/>
            <a:gdLst/>
            <a:ahLst/>
            <a:cxnLst/>
            <a:rect l="0" t="0" r="0" b="0"/>
            <a:pathLst>
              <a:path w="357189" h="185739">
                <a:moveTo>
                  <a:pt x="92869" y="42863"/>
                </a:moveTo>
                <a:lnTo>
                  <a:pt x="78582" y="57150"/>
                </a:lnTo>
                <a:lnTo>
                  <a:pt x="57150" y="71438"/>
                </a:lnTo>
                <a:lnTo>
                  <a:pt x="35719" y="100013"/>
                </a:lnTo>
                <a:lnTo>
                  <a:pt x="14288" y="121444"/>
                </a:lnTo>
                <a:lnTo>
                  <a:pt x="0" y="135732"/>
                </a:lnTo>
                <a:lnTo>
                  <a:pt x="0" y="150019"/>
                </a:lnTo>
                <a:lnTo>
                  <a:pt x="7144" y="164307"/>
                </a:lnTo>
                <a:lnTo>
                  <a:pt x="21432" y="157163"/>
                </a:lnTo>
                <a:lnTo>
                  <a:pt x="42863" y="150019"/>
                </a:lnTo>
                <a:lnTo>
                  <a:pt x="71438" y="135732"/>
                </a:lnTo>
                <a:lnTo>
                  <a:pt x="100013" y="107157"/>
                </a:lnTo>
                <a:lnTo>
                  <a:pt x="128588" y="78582"/>
                </a:lnTo>
                <a:lnTo>
                  <a:pt x="157163" y="50007"/>
                </a:lnTo>
                <a:lnTo>
                  <a:pt x="164307" y="28575"/>
                </a:lnTo>
                <a:lnTo>
                  <a:pt x="171450" y="21432"/>
                </a:lnTo>
                <a:lnTo>
                  <a:pt x="157163" y="35719"/>
                </a:lnTo>
                <a:lnTo>
                  <a:pt x="150019" y="57150"/>
                </a:lnTo>
                <a:lnTo>
                  <a:pt x="128588" y="85725"/>
                </a:lnTo>
                <a:lnTo>
                  <a:pt x="107157" y="114300"/>
                </a:lnTo>
                <a:lnTo>
                  <a:pt x="92869" y="142875"/>
                </a:lnTo>
                <a:lnTo>
                  <a:pt x="85725" y="164307"/>
                </a:lnTo>
                <a:lnTo>
                  <a:pt x="85725" y="178594"/>
                </a:lnTo>
                <a:lnTo>
                  <a:pt x="85725" y="185738"/>
                </a:lnTo>
                <a:lnTo>
                  <a:pt x="100013" y="185738"/>
                </a:lnTo>
                <a:lnTo>
                  <a:pt x="114300" y="171450"/>
                </a:lnTo>
                <a:lnTo>
                  <a:pt x="135732" y="150019"/>
                </a:lnTo>
                <a:lnTo>
                  <a:pt x="164307" y="121444"/>
                </a:lnTo>
                <a:lnTo>
                  <a:pt x="192882" y="85725"/>
                </a:lnTo>
                <a:lnTo>
                  <a:pt x="228600" y="50007"/>
                </a:lnTo>
                <a:lnTo>
                  <a:pt x="242888" y="21432"/>
                </a:lnTo>
                <a:lnTo>
                  <a:pt x="250032" y="14288"/>
                </a:lnTo>
                <a:lnTo>
                  <a:pt x="242888" y="21432"/>
                </a:lnTo>
                <a:lnTo>
                  <a:pt x="228600" y="35719"/>
                </a:lnTo>
                <a:lnTo>
                  <a:pt x="221457" y="64294"/>
                </a:lnTo>
                <a:lnTo>
                  <a:pt x="200025" y="92869"/>
                </a:lnTo>
                <a:lnTo>
                  <a:pt x="185738" y="114300"/>
                </a:lnTo>
                <a:lnTo>
                  <a:pt x="178594" y="142875"/>
                </a:lnTo>
                <a:lnTo>
                  <a:pt x="171450" y="157163"/>
                </a:lnTo>
                <a:lnTo>
                  <a:pt x="164307" y="164307"/>
                </a:lnTo>
                <a:lnTo>
                  <a:pt x="178594" y="164307"/>
                </a:lnTo>
                <a:lnTo>
                  <a:pt x="192882" y="150019"/>
                </a:lnTo>
                <a:lnTo>
                  <a:pt x="214313" y="128588"/>
                </a:lnTo>
                <a:lnTo>
                  <a:pt x="250032" y="92869"/>
                </a:lnTo>
                <a:lnTo>
                  <a:pt x="278607" y="57150"/>
                </a:lnTo>
                <a:lnTo>
                  <a:pt x="314325" y="28575"/>
                </a:lnTo>
                <a:lnTo>
                  <a:pt x="335757" y="7144"/>
                </a:lnTo>
                <a:lnTo>
                  <a:pt x="350044" y="0"/>
                </a:lnTo>
                <a:lnTo>
                  <a:pt x="357188" y="0"/>
                </a:lnTo>
                <a:lnTo>
                  <a:pt x="357188" y="14288"/>
                </a:lnTo>
                <a:lnTo>
                  <a:pt x="350044" y="28575"/>
                </a:lnTo>
                <a:lnTo>
                  <a:pt x="342900" y="42863"/>
                </a:lnTo>
                <a:lnTo>
                  <a:pt x="342900" y="57150"/>
                </a:lnTo>
                <a:lnTo>
                  <a:pt x="335757" y="57150"/>
                </a:lnTo>
                <a:lnTo>
                  <a:pt x="335757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6393657" y="150019"/>
            <a:ext cx="271464" cy="250032"/>
          </a:xfrm>
          <a:custGeom>
            <a:avLst/>
            <a:gdLst/>
            <a:ahLst/>
            <a:cxnLst/>
            <a:rect l="0" t="0" r="0" b="0"/>
            <a:pathLst>
              <a:path w="271464" h="250032">
                <a:moveTo>
                  <a:pt x="114300" y="7143"/>
                </a:moveTo>
                <a:lnTo>
                  <a:pt x="114300" y="7143"/>
                </a:lnTo>
                <a:lnTo>
                  <a:pt x="107156" y="0"/>
                </a:lnTo>
                <a:lnTo>
                  <a:pt x="100013" y="7143"/>
                </a:lnTo>
                <a:lnTo>
                  <a:pt x="85725" y="14287"/>
                </a:lnTo>
                <a:lnTo>
                  <a:pt x="71438" y="35718"/>
                </a:lnTo>
                <a:lnTo>
                  <a:pt x="50006" y="71437"/>
                </a:lnTo>
                <a:lnTo>
                  <a:pt x="28575" y="107156"/>
                </a:lnTo>
                <a:lnTo>
                  <a:pt x="7144" y="150018"/>
                </a:lnTo>
                <a:lnTo>
                  <a:pt x="0" y="185737"/>
                </a:lnTo>
                <a:lnTo>
                  <a:pt x="0" y="221456"/>
                </a:lnTo>
                <a:lnTo>
                  <a:pt x="0" y="242887"/>
                </a:lnTo>
                <a:lnTo>
                  <a:pt x="7144" y="250031"/>
                </a:lnTo>
                <a:lnTo>
                  <a:pt x="21431" y="242887"/>
                </a:lnTo>
                <a:lnTo>
                  <a:pt x="42863" y="228600"/>
                </a:lnTo>
                <a:lnTo>
                  <a:pt x="71438" y="192881"/>
                </a:lnTo>
                <a:lnTo>
                  <a:pt x="92869" y="157162"/>
                </a:lnTo>
                <a:lnTo>
                  <a:pt x="121444" y="121443"/>
                </a:lnTo>
                <a:lnTo>
                  <a:pt x="135731" y="85725"/>
                </a:lnTo>
                <a:lnTo>
                  <a:pt x="142875" y="71437"/>
                </a:lnTo>
                <a:lnTo>
                  <a:pt x="150019" y="71437"/>
                </a:lnTo>
                <a:lnTo>
                  <a:pt x="142875" y="78581"/>
                </a:lnTo>
                <a:lnTo>
                  <a:pt x="135731" y="100012"/>
                </a:lnTo>
                <a:lnTo>
                  <a:pt x="121444" y="121443"/>
                </a:lnTo>
                <a:lnTo>
                  <a:pt x="114300" y="142875"/>
                </a:lnTo>
                <a:lnTo>
                  <a:pt x="114300" y="157162"/>
                </a:lnTo>
                <a:lnTo>
                  <a:pt x="114300" y="171450"/>
                </a:lnTo>
                <a:lnTo>
                  <a:pt x="121444" y="171450"/>
                </a:lnTo>
                <a:lnTo>
                  <a:pt x="128588" y="171450"/>
                </a:lnTo>
                <a:lnTo>
                  <a:pt x="150019" y="157162"/>
                </a:lnTo>
                <a:lnTo>
                  <a:pt x="171450" y="142875"/>
                </a:lnTo>
                <a:lnTo>
                  <a:pt x="192881" y="121443"/>
                </a:lnTo>
                <a:lnTo>
                  <a:pt x="214313" y="107156"/>
                </a:lnTo>
                <a:lnTo>
                  <a:pt x="221456" y="100012"/>
                </a:lnTo>
                <a:lnTo>
                  <a:pt x="235744" y="107156"/>
                </a:lnTo>
                <a:lnTo>
                  <a:pt x="242888" y="114300"/>
                </a:lnTo>
                <a:lnTo>
                  <a:pt x="250031" y="128587"/>
                </a:lnTo>
                <a:lnTo>
                  <a:pt x="257175" y="135731"/>
                </a:lnTo>
                <a:lnTo>
                  <a:pt x="264319" y="142875"/>
                </a:lnTo>
                <a:lnTo>
                  <a:pt x="271463" y="150018"/>
                </a:lnTo>
                <a:lnTo>
                  <a:pt x="271463" y="142875"/>
                </a:lnTo>
                <a:lnTo>
                  <a:pt x="271463" y="135731"/>
                </a:lnTo>
                <a:lnTo>
                  <a:pt x="271463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6565107" y="85725"/>
            <a:ext cx="21432" cy="14288"/>
          </a:xfrm>
          <a:custGeom>
            <a:avLst/>
            <a:gdLst/>
            <a:ahLst/>
            <a:cxnLst/>
            <a:rect l="0" t="0" r="0" b="0"/>
            <a:pathLst>
              <a:path w="21432" h="14288">
                <a:moveTo>
                  <a:pt x="21431" y="14287"/>
                </a:moveTo>
                <a:lnTo>
                  <a:pt x="7144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4179094" y="121444"/>
            <a:ext cx="100014" cy="107157"/>
          </a:xfrm>
          <a:custGeom>
            <a:avLst/>
            <a:gdLst/>
            <a:ahLst/>
            <a:cxnLst/>
            <a:rect l="0" t="0" r="0" b="0"/>
            <a:pathLst>
              <a:path w="100014" h="10715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7"/>
                </a:lnTo>
                <a:lnTo>
                  <a:pt x="7144" y="28575"/>
                </a:lnTo>
                <a:lnTo>
                  <a:pt x="7144" y="50006"/>
                </a:lnTo>
                <a:lnTo>
                  <a:pt x="7144" y="64293"/>
                </a:lnTo>
                <a:lnTo>
                  <a:pt x="7144" y="85725"/>
                </a:lnTo>
                <a:lnTo>
                  <a:pt x="7144" y="92868"/>
                </a:lnTo>
                <a:lnTo>
                  <a:pt x="7144" y="107156"/>
                </a:lnTo>
                <a:lnTo>
                  <a:pt x="7144" y="107156"/>
                </a:lnTo>
                <a:lnTo>
                  <a:pt x="7144" y="100012"/>
                </a:lnTo>
                <a:lnTo>
                  <a:pt x="7144" y="92868"/>
                </a:lnTo>
                <a:lnTo>
                  <a:pt x="0" y="85725"/>
                </a:lnTo>
                <a:lnTo>
                  <a:pt x="0" y="71437"/>
                </a:lnTo>
                <a:lnTo>
                  <a:pt x="7144" y="57150"/>
                </a:lnTo>
                <a:lnTo>
                  <a:pt x="7144" y="50006"/>
                </a:lnTo>
                <a:lnTo>
                  <a:pt x="7144" y="35718"/>
                </a:lnTo>
                <a:lnTo>
                  <a:pt x="14288" y="28575"/>
                </a:lnTo>
                <a:lnTo>
                  <a:pt x="14288" y="21431"/>
                </a:lnTo>
                <a:lnTo>
                  <a:pt x="21431" y="7143"/>
                </a:lnTo>
                <a:lnTo>
                  <a:pt x="28575" y="0"/>
                </a:lnTo>
                <a:lnTo>
                  <a:pt x="35719" y="0"/>
                </a:lnTo>
                <a:lnTo>
                  <a:pt x="35719" y="7143"/>
                </a:lnTo>
                <a:lnTo>
                  <a:pt x="50006" y="21431"/>
                </a:lnTo>
                <a:lnTo>
                  <a:pt x="57150" y="50006"/>
                </a:lnTo>
                <a:lnTo>
                  <a:pt x="64294" y="64293"/>
                </a:lnTo>
                <a:lnTo>
                  <a:pt x="71438" y="85725"/>
                </a:lnTo>
                <a:lnTo>
                  <a:pt x="78581" y="92868"/>
                </a:lnTo>
                <a:lnTo>
                  <a:pt x="85725" y="100012"/>
                </a:lnTo>
                <a:lnTo>
                  <a:pt x="92869" y="100012"/>
                </a:lnTo>
                <a:lnTo>
                  <a:pt x="100013" y="92868"/>
                </a:lnTo>
                <a:lnTo>
                  <a:pt x="100013" y="78581"/>
                </a:lnTo>
                <a:lnTo>
                  <a:pt x="100013" y="64293"/>
                </a:lnTo>
                <a:lnTo>
                  <a:pt x="100013" y="642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4271963" y="114300"/>
            <a:ext cx="64295" cy="50007"/>
          </a:xfrm>
          <a:custGeom>
            <a:avLst/>
            <a:gdLst/>
            <a:ahLst/>
            <a:cxnLst/>
            <a:rect l="0" t="0" r="0" b="0"/>
            <a:pathLst>
              <a:path w="64295" h="50007">
                <a:moveTo>
                  <a:pt x="7144" y="35719"/>
                </a:moveTo>
                <a:lnTo>
                  <a:pt x="7144" y="35719"/>
                </a:lnTo>
                <a:lnTo>
                  <a:pt x="7144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7144" y="50006"/>
                </a:lnTo>
                <a:lnTo>
                  <a:pt x="14287" y="50006"/>
                </a:lnTo>
                <a:lnTo>
                  <a:pt x="21431" y="50006"/>
                </a:lnTo>
                <a:lnTo>
                  <a:pt x="35719" y="42862"/>
                </a:lnTo>
                <a:lnTo>
                  <a:pt x="42862" y="35719"/>
                </a:lnTo>
                <a:lnTo>
                  <a:pt x="42862" y="35719"/>
                </a:lnTo>
                <a:lnTo>
                  <a:pt x="50006" y="28575"/>
                </a:lnTo>
                <a:lnTo>
                  <a:pt x="57150" y="21431"/>
                </a:lnTo>
                <a:lnTo>
                  <a:pt x="64294" y="14287"/>
                </a:lnTo>
                <a:lnTo>
                  <a:pt x="64294" y="7144"/>
                </a:lnTo>
                <a:lnTo>
                  <a:pt x="57150" y="0"/>
                </a:lnTo>
                <a:lnTo>
                  <a:pt x="50006" y="0"/>
                </a:lnTo>
                <a:lnTo>
                  <a:pt x="35719" y="0"/>
                </a:lnTo>
                <a:lnTo>
                  <a:pt x="35719" y="7144"/>
                </a:lnTo>
                <a:lnTo>
                  <a:pt x="42862" y="7144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6807995" y="64294"/>
            <a:ext cx="135732" cy="214313"/>
          </a:xfrm>
          <a:custGeom>
            <a:avLst/>
            <a:gdLst/>
            <a:ahLst/>
            <a:cxnLst/>
            <a:rect l="0" t="0" r="0" b="0"/>
            <a:pathLst>
              <a:path w="135732" h="214313">
                <a:moveTo>
                  <a:pt x="57150" y="21431"/>
                </a:moveTo>
                <a:lnTo>
                  <a:pt x="57150" y="14287"/>
                </a:lnTo>
                <a:lnTo>
                  <a:pt x="57150" y="14287"/>
                </a:lnTo>
                <a:lnTo>
                  <a:pt x="57150" y="7143"/>
                </a:lnTo>
                <a:lnTo>
                  <a:pt x="57150" y="7143"/>
                </a:lnTo>
                <a:lnTo>
                  <a:pt x="57150" y="0"/>
                </a:lnTo>
                <a:lnTo>
                  <a:pt x="57150" y="0"/>
                </a:lnTo>
                <a:lnTo>
                  <a:pt x="50006" y="0"/>
                </a:lnTo>
                <a:lnTo>
                  <a:pt x="50006" y="7143"/>
                </a:lnTo>
                <a:lnTo>
                  <a:pt x="42862" y="21431"/>
                </a:lnTo>
                <a:lnTo>
                  <a:pt x="35718" y="50006"/>
                </a:lnTo>
                <a:lnTo>
                  <a:pt x="28575" y="78581"/>
                </a:lnTo>
                <a:lnTo>
                  <a:pt x="21431" y="107156"/>
                </a:lnTo>
                <a:lnTo>
                  <a:pt x="14287" y="142875"/>
                </a:lnTo>
                <a:lnTo>
                  <a:pt x="7143" y="171450"/>
                </a:lnTo>
                <a:lnTo>
                  <a:pt x="0" y="192881"/>
                </a:lnTo>
                <a:lnTo>
                  <a:pt x="0" y="207168"/>
                </a:lnTo>
                <a:lnTo>
                  <a:pt x="0" y="207168"/>
                </a:lnTo>
                <a:lnTo>
                  <a:pt x="0" y="200025"/>
                </a:lnTo>
                <a:lnTo>
                  <a:pt x="14287" y="185737"/>
                </a:lnTo>
                <a:lnTo>
                  <a:pt x="28575" y="164306"/>
                </a:lnTo>
                <a:lnTo>
                  <a:pt x="50006" y="135731"/>
                </a:lnTo>
                <a:lnTo>
                  <a:pt x="78581" y="107156"/>
                </a:lnTo>
                <a:lnTo>
                  <a:pt x="100012" y="92868"/>
                </a:lnTo>
                <a:lnTo>
                  <a:pt x="114300" y="85725"/>
                </a:lnTo>
                <a:lnTo>
                  <a:pt x="128587" y="92868"/>
                </a:lnTo>
                <a:lnTo>
                  <a:pt x="135731" y="107156"/>
                </a:lnTo>
                <a:lnTo>
                  <a:pt x="128587" y="128587"/>
                </a:lnTo>
                <a:lnTo>
                  <a:pt x="114300" y="157162"/>
                </a:lnTo>
                <a:lnTo>
                  <a:pt x="92868" y="178593"/>
                </a:lnTo>
                <a:lnTo>
                  <a:pt x="78581" y="200025"/>
                </a:lnTo>
                <a:lnTo>
                  <a:pt x="57150" y="214312"/>
                </a:lnTo>
                <a:lnTo>
                  <a:pt x="50006" y="214312"/>
                </a:lnTo>
                <a:lnTo>
                  <a:pt x="50006" y="207168"/>
                </a:lnTo>
                <a:lnTo>
                  <a:pt x="50006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965157" y="78581"/>
            <a:ext cx="357189" cy="421482"/>
          </a:xfrm>
          <a:custGeom>
            <a:avLst/>
            <a:gdLst/>
            <a:ahLst/>
            <a:cxnLst/>
            <a:rect l="0" t="0" r="0" b="0"/>
            <a:pathLst>
              <a:path w="357189" h="421482">
                <a:moveTo>
                  <a:pt x="100013" y="57150"/>
                </a:moveTo>
                <a:lnTo>
                  <a:pt x="92869" y="64294"/>
                </a:lnTo>
                <a:lnTo>
                  <a:pt x="85725" y="78581"/>
                </a:lnTo>
                <a:lnTo>
                  <a:pt x="64294" y="92869"/>
                </a:lnTo>
                <a:lnTo>
                  <a:pt x="42863" y="114300"/>
                </a:lnTo>
                <a:lnTo>
                  <a:pt x="21431" y="135731"/>
                </a:lnTo>
                <a:lnTo>
                  <a:pt x="7144" y="150019"/>
                </a:lnTo>
                <a:lnTo>
                  <a:pt x="0" y="164306"/>
                </a:lnTo>
                <a:lnTo>
                  <a:pt x="0" y="171450"/>
                </a:lnTo>
                <a:lnTo>
                  <a:pt x="0" y="171450"/>
                </a:lnTo>
                <a:lnTo>
                  <a:pt x="21431" y="164306"/>
                </a:lnTo>
                <a:lnTo>
                  <a:pt x="42863" y="150019"/>
                </a:lnTo>
                <a:lnTo>
                  <a:pt x="71438" y="128588"/>
                </a:lnTo>
                <a:lnTo>
                  <a:pt x="100013" y="107156"/>
                </a:lnTo>
                <a:lnTo>
                  <a:pt x="121444" y="92869"/>
                </a:lnTo>
                <a:lnTo>
                  <a:pt x="135731" y="78581"/>
                </a:lnTo>
                <a:lnTo>
                  <a:pt x="142875" y="71438"/>
                </a:lnTo>
                <a:lnTo>
                  <a:pt x="150019" y="78581"/>
                </a:lnTo>
                <a:lnTo>
                  <a:pt x="150019" y="85725"/>
                </a:lnTo>
                <a:lnTo>
                  <a:pt x="150019" y="92869"/>
                </a:lnTo>
                <a:lnTo>
                  <a:pt x="150019" y="92869"/>
                </a:lnTo>
                <a:lnTo>
                  <a:pt x="157163" y="100013"/>
                </a:lnTo>
                <a:lnTo>
                  <a:pt x="164306" y="100013"/>
                </a:lnTo>
                <a:lnTo>
                  <a:pt x="178594" y="92869"/>
                </a:lnTo>
                <a:lnTo>
                  <a:pt x="192881" y="78581"/>
                </a:lnTo>
                <a:lnTo>
                  <a:pt x="207169" y="64294"/>
                </a:lnTo>
                <a:lnTo>
                  <a:pt x="214313" y="50006"/>
                </a:lnTo>
                <a:lnTo>
                  <a:pt x="221456" y="35719"/>
                </a:lnTo>
                <a:lnTo>
                  <a:pt x="228600" y="28575"/>
                </a:lnTo>
                <a:lnTo>
                  <a:pt x="235744" y="14288"/>
                </a:lnTo>
                <a:lnTo>
                  <a:pt x="242888" y="0"/>
                </a:lnTo>
                <a:lnTo>
                  <a:pt x="242888" y="0"/>
                </a:lnTo>
                <a:lnTo>
                  <a:pt x="228600" y="14288"/>
                </a:lnTo>
                <a:lnTo>
                  <a:pt x="207169" y="50006"/>
                </a:lnTo>
                <a:lnTo>
                  <a:pt x="192881" y="107156"/>
                </a:lnTo>
                <a:lnTo>
                  <a:pt x="178594" y="164306"/>
                </a:lnTo>
                <a:lnTo>
                  <a:pt x="178594" y="228600"/>
                </a:lnTo>
                <a:lnTo>
                  <a:pt x="178594" y="285750"/>
                </a:lnTo>
                <a:lnTo>
                  <a:pt x="192881" y="335756"/>
                </a:lnTo>
                <a:lnTo>
                  <a:pt x="200025" y="378619"/>
                </a:lnTo>
                <a:lnTo>
                  <a:pt x="214313" y="407194"/>
                </a:lnTo>
                <a:lnTo>
                  <a:pt x="221456" y="421481"/>
                </a:lnTo>
                <a:lnTo>
                  <a:pt x="228600" y="421481"/>
                </a:lnTo>
                <a:lnTo>
                  <a:pt x="235744" y="407194"/>
                </a:lnTo>
                <a:lnTo>
                  <a:pt x="235744" y="371475"/>
                </a:lnTo>
                <a:lnTo>
                  <a:pt x="221456" y="321469"/>
                </a:lnTo>
                <a:lnTo>
                  <a:pt x="207169" y="264319"/>
                </a:lnTo>
                <a:lnTo>
                  <a:pt x="192881" y="221456"/>
                </a:lnTo>
                <a:lnTo>
                  <a:pt x="171450" y="192881"/>
                </a:lnTo>
                <a:lnTo>
                  <a:pt x="157163" y="178594"/>
                </a:lnTo>
                <a:lnTo>
                  <a:pt x="150019" y="185738"/>
                </a:lnTo>
                <a:lnTo>
                  <a:pt x="150019" y="185738"/>
                </a:lnTo>
                <a:lnTo>
                  <a:pt x="171450" y="192881"/>
                </a:lnTo>
                <a:lnTo>
                  <a:pt x="200025" y="192881"/>
                </a:lnTo>
                <a:lnTo>
                  <a:pt x="235744" y="185738"/>
                </a:lnTo>
                <a:lnTo>
                  <a:pt x="278606" y="178594"/>
                </a:lnTo>
                <a:lnTo>
                  <a:pt x="314325" y="164306"/>
                </a:lnTo>
                <a:lnTo>
                  <a:pt x="350044" y="150019"/>
                </a:lnTo>
                <a:lnTo>
                  <a:pt x="357188" y="128588"/>
                </a:lnTo>
                <a:lnTo>
                  <a:pt x="357188" y="107156"/>
                </a:lnTo>
                <a:lnTo>
                  <a:pt x="35718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743450" y="1678781"/>
            <a:ext cx="1193008" cy="78583"/>
          </a:xfrm>
          <a:custGeom>
            <a:avLst/>
            <a:gdLst/>
            <a:ahLst/>
            <a:cxnLst/>
            <a:rect l="0" t="0" r="0" b="0"/>
            <a:pathLst>
              <a:path w="1193008" h="78583">
                <a:moveTo>
                  <a:pt x="28575" y="78582"/>
                </a:moveTo>
                <a:lnTo>
                  <a:pt x="21432" y="78582"/>
                </a:lnTo>
                <a:lnTo>
                  <a:pt x="14288" y="78582"/>
                </a:lnTo>
                <a:lnTo>
                  <a:pt x="7144" y="78582"/>
                </a:lnTo>
                <a:lnTo>
                  <a:pt x="7144" y="78582"/>
                </a:lnTo>
                <a:lnTo>
                  <a:pt x="0" y="78582"/>
                </a:lnTo>
                <a:lnTo>
                  <a:pt x="7144" y="78582"/>
                </a:lnTo>
                <a:lnTo>
                  <a:pt x="7144" y="78582"/>
                </a:lnTo>
                <a:lnTo>
                  <a:pt x="21432" y="71438"/>
                </a:lnTo>
                <a:lnTo>
                  <a:pt x="42863" y="71438"/>
                </a:lnTo>
                <a:lnTo>
                  <a:pt x="71438" y="71438"/>
                </a:lnTo>
                <a:lnTo>
                  <a:pt x="121444" y="64294"/>
                </a:lnTo>
                <a:lnTo>
                  <a:pt x="185738" y="64294"/>
                </a:lnTo>
                <a:lnTo>
                  <a:pt x="264320" y="57150"/>
                </a:lnTo>
                <a:lnTo>
                  <a:pt x="357188" y="50007"/>
                </a:lnTo>
                <a:lnTo>
                  <a:pt x="464345" y="50007"/>
                </a:lnTo>
                <a:lnTo>
                  <a:pt x="585788" y="35719"/>
                </a:lnTo>
                <a:lnTo>
                  <a:pt x="700088" y="28575"/>
                </a:lnTo>
                <a:lnTo>
                  <a:pt x="821532" y="14288"/>
                </a:lnTo>
                <a:lnTo>
                  <a:pt x="928688" y="7144"/>
                </a:lnTo>
                <a:lnTo>
                  <a:pt x="1021557" y="0"/>
                </a:lnTo>
                <a:lnTo>
                  <a:pt x="1100138" y="0"/>
                </a:lnTo>
                <a:lnTo>
                  <a:pt x="1150145" y="0"/>
                </a:lnTo>
                <a:lnTo>
                  <a:pt x="1185863" y="0"/>
                </a:lnTo>
                <a:lnTo>
                  <a:pt x="1193007" y="0"/>
                </a:lnTo>
                <a:lnTo>
                  <a:pt x="1185863" y="7144"/>
                </a:lnTo>
                <a:lnTo>
                  <a:pt x="1171576" y="7144"/>
                </a:lnTo>
                <a:lnTo>
                  <a:pt x="1143001" y="14288"/>
                </a:lnTo>
                <a:lnTo>
                  <a:pt x="1121570" y="14288"/>
                </a:lnTo>
                <a:lnTo>
                  <a:pt x="1100138" y="14288"/>
                </a:lnTo>
                <a:lnTo>
                  <a:pt x="1100138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6022182" y="835819"/>
            <a:ext cx="192882" cy="478632"/>
          </a:xfrm>
          <a:custGeom>
            <a:avLst/>
            <a:gdLst/>
            <a:ahLst/>
            <a:cxnLst/>
            <a:rect l="0" t="0" r="0" b="0"/>
            <a:pathLst>
              <a:path w="192882" h="478632">
                <a:moveTo>
                  <a:pt x="35719" y="450056"/>
                </a:moveTo>
                <a:lnTo>
                  <a:pt x="35719" y="450056"/>
                </a:lnTo>
                <a:lnTo>
                  <a:pt x="35719" y="450056"/>
                </a:lnTo>
                <a:lnTo>
                  <a:pt x="42863" y="442912"/>
                </a:lnTo>
                <a:lnTo>
                  <a:pt x="50006" y="442912"/>
                </a:lnTo>
                <a:lnTo>
                  <a:pt x="50006" y="435769"/>
                </a:lnTo>
                <a:lnTo>
                  <a:pt x="57150" y="428625"/>
                </a:lnTo>
                <a:lnTo>
                  <a:pt x="64294" y="421481"/>
                </a:lnTo>
                <a:lnTo>
                  <a:pt x="71438" y="400050"/>
                </a:lnTo>
                <a:lnTo>
                  <a:pt x="85725" y="378619"/>
                </a:lnTo>
                <a:lnTo>
                  <a:pt x="100013" y="342900"/>
                </a:lnTo>
                <a:lnTo>
                  <a:pt x="114300" y="300037"/>
                </a:lnTo>
                <a:lnTo>
                  <a:pt x="128588" y="242887"/>
                </a:lnTo>
                <a:lnTo>
                  <a:pt x="150019" y="192881"/>
                </a:lnTo>
                <a:lnTo>
                  <a:pt x="164306" y="135731"/>
                </a:lnTo>
                <a:lnTo>
                  <a:pt x="178594" y="85725"/>
                </a:lnTo>
                <a:lnTo>
                  <a:pt x="185738" y="42862"/>
                </a:lnTo>
                <a:lnTo>
                  <a:pt x="192881" y="21431"/>
                </a:lnTo>
                <a:lnTo>
                  <a:pt x="192881" y="7143"/>
                </a:lnTo>
                <a:lnTo>
                  <a:pt x="192881" y="0"/>
                </a:lnTo>
                <a:lnTo>
                  <a:pt x="192881" y="7143"/>
                </a:lnTo>
                <a:lnTo>
                  <a:pt x="185738" y="14287"/>
                </a:lnTo>
                <a:lnTo>
                  <a:pt x="171450" y="35718"/>
                </a:lnTo>
                <a:lnTo>
                  <a:pt x="164306" y="64293"/>
                </a:lnTo>
                <a:lnTo>
                  <a:pt x="142875" y="114300"/>
                </a:lnTo>
                <a:lnTo>
                  <a:pt x="121444" y="178593"/>
                </a:lnTo>
                <a:lnTo>
                  <a:pt x="92869" y="250031"/>
                </a:lnTo>
                <a:lnTo>
                  <a:pt x="64294" y="335756"/>
                </a:lnTo>
                <a:lnTo>
                  <a:pt x="35719" y="400050"/>
                </a:lnTo>
                <a:lnTo>
                  <a:pt x="14288" y="457200"/>
                </a:lnTo>
                <a:lnTo>
                  <a:pt x="0" y="478631"/>
                </a:lnTo>
                <a:lnTo>
                  <a:pt x="0" y="478631"/>
                </a:lnTo>
                <a:lnTo>
                  <a:pt x="14288" y="457200"/>
                </a:lnTo>
                <a:lnTo>
                  <a:pt x="35719" y="400050"/>
                </a:lnTo>
                <a:lnTo>
                  <a:pt x="35719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5936457" y="1185863"/>
            <a:ext cx="250032" cy="178594"/>
          </a:xfrm>
          <a:custGeom>
            <a:avLst/>
            <a:gdLst/>
            <a:ahLst/>
            <a:cxnLst/>
            <a:rect l="0" t="0" r="0" b="0"/>
            <a:pathLst>
              <a:path w="250032" h="178594">
                <a:moveTo>
                  <a:pt x="7144" y="28575"/>
                </a:moveTo>
                <a:lnTo>
                  <a:pt x="7144" y="28575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14287"/>
                </a:lnTo>
                <a:lnTo>
                  <a:pt x="7144" y="14287"/>
                </a:lnTo>
                <a:lnTo>
                  <a:pt x="14288" y="7143"/>
                </a:lnTo>
                <a:lnTo>
                  <a:pt x="14288" y="7143"/>
                </a:lnTo>
                <a:lnTo>
                  <a:pt x="14288" y="7143"/>
                </a:lnTo>
                <a:lnTo>
                  <a:pt x="14288" y="14287"/>
                </a:lnTo>
                <a:lnTo>
                  <a:pt x="21431" y="14287"/>
                </a:lnTo>
                <a:lnTo>
                  <a:pt x="28575" y="28575"/>
                </a:lnTo>
                <a:lnTo>
                  <a:pt x="28575" y="42862"/>
                </a:lnTo>
                <a:lnTo>
                  <a:pt x="35719" y="64293"/>
                </a:lnTo>
                <a:lnTo>
                  <a:pt x="42863" y="92868"/>
                </a:lnTo>
                <a:lnTo>
                  <a:pt x="50006" y="114300"/>
                </a:lnTo>
                <a:lnTo>
                  <a:pt x="57150" y="142875"/>
                </a:lnTo>
                <a:lnTo>
                  <a:pt x="64294" y="164306"/>
                </a:lnTo>
                <a:lnTo>
                  <a:pt x="71438" y="171450"/>
                </a:lnTo>
                <a:lnTo>
                  <a:pt x="78581" y="178593"/>
                </a:lnTo>
                <a:lnTo>
                  <a:pt x="85725" y="178593"/>
                </a:lnTo>
                <a:lnTo>
                  <a:pt x="92869" y="171450"/>
                </a:lnTo>
                <a:lnTo>
                  <a:pt x="100013" y="150018"/>
                </a:lnTo>
                <a:lnTo>
                  <a:pt x="114300" y="128587"/>
                </a:lnTo>
                <a:lnTo>
                  <a:pt x="135731" y="100012"/>
                </a:lnTo>
                <a:lnTo>
                  <a:pt x="157163" y="78581"/>
                </a:lnTo>
                <a:lnTo>
                  <a:pt x="178594" y="50006"/>
                </a:lnTo>
                <a:lnTo>
                  <a:pt x="200025" y="35718"/>
                </a:lnTo>
                <a:lnTo>
                  <a:pt x="221456" y="21431"/>
                </a:lnTo>
                <a:lnTo>
                  <a:pt x="235744" y="7143"/>
                </a:lnTo>
                <a:lnTo>
                  <a:pt x="242888" y="0"/>
                </a:lnTo>
                <a:lnTo>
                  <a:pt x="250031" y="0"/>
                </a:lnTo>
                <a:lnTo>
                  <a:pt x="250031" y="0"/>
                </a:lnTo>
                <a:lnTo>
                  <a:pt x="250031" y="0"/>
                </a:lnTo>
                <a:lnTo>
                  <a:pt x="242888" y="0"/>
                </a:lnTo>
                <a:lnTo>
                  <a:pt x="242888" y="0"/>
                </a:lnTo>
                <a:lnTo>
                  <a:pt x="235744" y="7143"/>
                </a:lnTo>
                <a:lnTo>
                  <a:pt x="235744" y="7143"/>
                </a:lnTo>
                <a:lnTo>
                  <a:pt x="228600" y="7143"/>
                </a:lnTo>
                <a:lnTo>
                  <a:pt x="228600" y="7143"/>
                </a:lnTo>
                <a:lnTo>
                  <a:pt x="228600" y="14287"/>
                </a:lnTo>
                <a:lnTo>
                  <a:pt x="221456" y="21431"/>
                </a:lnTo>
                <a:lnTo>
                  <a:pt x="221456" y="21431"/>
                </a:lnTo>
                <a:lnTo>
                  <a:pt x="214313" y="21431"/>
                </a:lnTo>
                <a:lnTo>
                  <a:pt x="207169" y="28575"/>
                </a:lnTo>
                <a:lnTo>
                  <a:pt x="185738" y="28575"/>
                </a:lnTo>
                <a:lnTo>
                  <a:pt x="150019" y="28575"/>
                </a:lnTo>
                <a:lnTo>
                  <a:pt x="114300" y="35718"/>
                </a:lnTo>
                <a:lnTo>
                  <a:pt x="71438" y="35718"/>
                </a:lnTo>
                <a:lnTo>
                  <a:pt x="35719" y="35718"/>
                </a:lnTo>
                <a:lnTo>
                  <a:pt x="7144" y="35718"/>
                </a:lnTo>
                <a:lnTo>
                  <a:pt x="0" y="28575"/>
                </a:lnTo>
                <a:lnTo>
                  <a:pt x="14288" y="14287"/>
                </a:lnTo>
                <a:lnTo>
                  <a:pt x="50006" y="0"/>
                </a:lnTo>
                <a:lnTo>
                  <a:pt x="500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215063" y="671512"/>
            <a:ext cx="185739" cy="164308"/>
          </a:xfrm>
          <a:custGeom>
            <a:avLst/>
            <a:gdLst/>
            <a:ahLst/>
            <a:cxnLst/>
            <a:rect l="0" t="0" r="0" b="0"/>
            <a:pathLst>
              <a:path w="185739" h="164308">
                <a:moveTo>
                  <a:pt x="7144" y="78582"/>
                </a:moveTo>
                <a:lnTo>
                  <a:pt x="7144" y="78582"/>
                </a:lnTo>
                <a:lnTo>
                  <a:pt x="0" y="85725"/>
                </a:lnTo>
                <a:lnTo>
                  <a:pt x="0" y="85725"/>
                </a:lnTo>
                <a:lnTo>
                  <a:pt x="7144" y="92869"/>
                </a:lnTo>
                <a:lnTo>
                  <a:pt x="21432" y="92869"/>
                </a:lnTo>
                <a:lnTo>
                  <a:pt x="35719" y="92869"/>
                </a:lnTo>
                <a:lnTo>
                  <a:pt x="57150" y="85725"/>
                </a:lnTo>
                <a:lnTo>
                  <a:pt x="78582" y="78582"/>
                </a:lnTo>
                <a:lnTo>
                  <a:pt x="107157" y="71438"/>
                </a:lnTo>
                <a:lnTo>
                  <a:pt x="128588" y="64294"/>
                </a:lnTo>
                <a:lnTo>
                  <a:pt x="142875" y="50007"/>
                </a:lnTo>
                <a:lnTo>
                  <a:pt x="150019" y="42863"/>
                </a:lnTo>
                <a:lnTo>
                  <a:pt x="157163" y="28575"/>
                </a:lnTo>
                <a:lnTo>
                  <a:pt x="150019" y="14288"/>
                </a:lnTo>
                <a:lnTo>
                  <a:pt x="142875" y="7144"/>
                </a:lnTo>
                <a:lnTo>
                  <a:pt x="121444" y="0"/>
                </a:lnTo>
                <a:lnTo>
                  <a:pt x="100013" y="7144"/>
                </a:lnTo>
                <a:lnTo>
                  <a:pt x="71438" y="28575"/>
                </a:lnTo>
                <a:lnTo>
                  <a:pt x="42863" y="57150"/>
                </a:lnTo>
                <a:lnTo>
                  <a:pt x="28575" y="85725"/>
                </a:lnTo>
                <a:lnTo>
                  <a:pt x="14288" y="114300"/>
                </a:lnTo>
                <a:lnTo>
                  <a:pt x="14288" y="135732"/>
                </a:lnTo>
                <a:lnTo>
                  <a:pt x="28575" y="157163"/>
                </a:lnTo>
                <a:lnTo>
                  <a:pt x="64294" y="164307"/>
                </a:lnTo>
                <a:lnTo>
                  <a:pt x="100013" y="164307"/>
                </a:lnTo>
                <a:lnTo>
                  <a:pt x="142875" y="150019"/>
                </a:lnTo>
                <a:lnTo>
                  <a:pt x="185738" y="142875"/>
                </a:lnTo>
                <a:lnTo>
                  <a:pt x="18573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6465095" y="514350"/>
            <a:ext cx="57151" cy="328613"/>
          </a:xfrm>
          <a:custGeom>
            <a:avLst/>
            <a:gdLst/>
            <a:ahLst/>
            <a:cxnLst/>
            <a:rect l="0" t="0" r="0" b="0"/>
            <a:pathLst>
              <a:path w="57151" h="328613">
                <a:moveTo>
                  <a:pt x="57150" y="14287"/>
                </a:moveTo>
                <a:lnTo>
                  <a:pt x="57150" y="14287"/>
                </a:lnTo>
                <a:lnTo>
                  <a:pt x="57150" y="7144"/>
                </a:lnTo>
                <a:lnTo>
                  <a:pt x="57150" y="0"/>
                </a:lnTo>
                <a:lnTo>
                  <a:pt x="50006" y="7144"/>
                </a:lnTo>
                <a:lnTo>
                  <a:pt x="50006" y="14287"/>
                </a:lnTo>
                <a:lnTo>
                  <a:pt x="35718" y="42862"/>
                </a:lnTo>
                <a:lnTo>
                  <a:pt x="28575" y="71437"/>
                </a:lnTo>
                <a:lnTo>
                  <a:pt x="21431" y="114300"/>
                </a:lnTo>
                <a:lnTo>
                  <a:pt x="14287" y="157162"/>
                </a:lnTo>
                <a:lnTo>
                  <a:pt x="7143" y="200025"/>
                </a:lnTo>
                <a:lnTo>
                  <a:pt x="0" y="235744"/>
                </a:lnTo>
                <a:lnTo>
                  <a:pt x="0" y="271462"/>
                </a:lnTo>
                <a:lnTo>
                  <a:pt x="0" y="292894"/>
                </a:lnTo>
                <a:lnTo>
                  <a:pt x="0" y="314325"/>
                </a:lnTo>
                <a:lnTo>
                  <a:pt x="0" y="321469"/>
                </a:lnTo>
                <a:lnTo>
                  <a:pt x="7143" y="328612"/>
                </a:lnTo>
                <a:lnTo>
                  <a:pt x="14287" y="321469"/>
                </a:lnTo>
                <a:lnTo>
                  <a:pt x="14287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522245" y="657225"/>
            <a:ext cx="100013" cy="178595"/>
          </a:xfrm>
          <a:custGeom>
            <a:avLst/>
            <a:gdLst/>
            <a:ahLst/>
            <a:cxnLst/>
            <a:rect l="0" t="0" r="0" b="0"/>
            <a:pathLst>
              <a:path w="100013" h="178595">
                <a:moveTo>
                  <a:pt x="100012" y="35719"/>
                </a:moveTo>
                <a:lnTo>
                  <a:pt x="100012" y="28575"/>
                </a:lnTo>
                <a:lnTo>
                  <a:pt x="100012" y="28575"/>
                </a:lnTo>
                <a:lnTo>
                  <a:pt x="100012" y="14287"/>
                </a:lnTo>
                <a:lnTo>
                  <a:pt x="100012" y="7144"/>
                </a:lnTo>
                <a:lnTo>
                  <a:pt x="100012" y="0"/>
                </a:lnTo>
                <a:lnTo>
                  <a:pt x="92868" y="0"/>
                </a:lnTo>
                <a:lnTo>
                  <a:pt x="85725" y="0"/>
                </a:lnTo>
                <a:lnTo>
                  <a:pt x="71437" y="14287"/>
                </a:lnTo>
                <a:lnTo>
                  <a:pt x="50006" y="28575"/>
                </a:lnTo>
                <a:lnTo>
                  <a:pt x="28575" y="42862"/>
                </a:lnTo>
                <a:lnTo>
                  <a:pt x="14287" y="57150"/>
                </a:lnTo>
                <a:lnTo>
                  <a:pt x="7143" y="71437"/>
                </a:lnTo>
                <a:lnTo>
                  <a:pt x="7143" y="85725"/>
                </a:lnTo>
                <a:lnTo>
                  <a:pt x="14287" y="92869"/>
                </a:lnTo>
                <a:lnTo>
                  <a:pt x="28575" y="107156"/>
                </a:lnTo>
                <a:lnTo>
                  <a:pt x="50006" y="114300"/>
                </a:lnTo>
                <a:lnTo>
                  <a:pt x="78581" y="128587"/>
                </a:lnTo>
                <a:lnTo>
                  <a:pt x="85725" y="135731"/>
                </a:lnTo>
                <a:lnTo>
                  <a:pt x="100012" y="142875"/>
                </a:lnTo>
                <a:lnTo>
                  <a:pt x="85725" y="157162"/>
                </a:lnTo>
                <a:lnTo>
                  <a:pt x="71437" y="164306"/>
                </a:lnTo>
                <a:lnTo>
                  <a:pt x="50006" y="171450"/>
                </a:lnTo>
                <a:lnTo>
                  <a:pt x="21431" y="178594"/>
                </a:lnTo>
                <a:lnTo>
                  <a:pt x="7143" y="178594"/>
                </a:lnTo>
                <a:lnTo>
                  <a:pt x="0" y="164306"/>
                </a:lnTo>
                <a:lnTo>
                  <a:pt x="7143" y="157162"/>
                </a:lnTo>
                <a:lnTo>
                  <a:pt x="21431" y="142875"/>
                </a:lnTo>
                <a:lnTo>
                  <a:pt x="50006" y="121444"/>
                </a:lnTo>
                <a:lnTo>
                  <a:pt x="92868" y="107156"/>
                </a:lnTo>
                <a:lnTo>
                  <a:pt x="9286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6643688" y="714375"/>
            <a:ext cx="142876" cy="107157"/>
          </a:xfrm>
          <a:custGeom>
            <a:avLst/>
            <a:gdLst/>
            <a:ahLst/>
            <a:cxnLst/>
            <a:rect l="0" t="0" r="0" b="0"/>
            <a:pathLst>
              <a:path w="142876" h="107157">
                <a:moveTo>
                  <a:pt x="57150" y="35719"/>
                </a:moveTo>
                <a:lnTo>
                  <a:pt x="50007" y="35719"/>
                </a:lnTo>
                <a:lnTo>
                  <a:pt x="35719" y="42862"/>
                </a:lnTo>
                <a:lnTo>
                  <a:pt x="14288" y="42862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21432" y="50006"/>
                </a:lnTo>
                <a:lnTo>
                  <a:pt x="35719" y="50006"/>
                </a:lnTo>
                <a:lnTo>
                  <a:pt x="71438" y="42862"/>
                </a:lnTo>
                <a:lnTo>
                  <a:pt x="92869" y="35719"/>
                </a:lnTo>
                <a:lnTo>
                  <a:pt x="114300" y="28575"/>
                </a:lnTo>
                <a:lnTo>
                  <a:pt x="128588" y="14287"/>
                </a:lnTo>
                <a:lnTo>
                  <a:pt x="142875" y="7144"/>
                </a:lnTo>
                <a:lnTo>
                  <a:pt x="142875" y="0"/>
                </a:lnTo>
                <a:lnTo>
                  <a:pt x="128588" y="0"/>
                </a:lnTo>
                <a:lnTo>
                  <a:pt x="114300" y="0"/>
                </a:lnTo>
                <a:lnTo>
                  <a:pt x="92869" y="0"/>
                </a:lnTo>
                <a:lnTo>
                  <a:pt x="78582" y="14287"/>
                </a:lnTo>
                <a:lnTo>
                  <a:pt x="64294" y="28575"/>
                </a:lnTo>
                <a:lnTo>
                  <a:pt x="57150" y="50006"/>
                </a:lnTo>
                <a:lnTo>
                  <a:pt x="64294" y="71437"/>
                </a:lnTo>
                <a:lnTo>
                  <a:pt x="71438" y="85725"/>
                </a:lnTo>
                <a:lnTo>
                  <a:pt x="100013" y="100012"/>
                </a:lnTo>
                <a:lnTo>
                  <a:pt x="121444" y="107156"/>
                </a:lnTo>
                <a:lnTo>
                  <a:pt x="142875" y="107156"/>
                </a:lnTo>
                <a:lnTo>
                  <a:pt x="14287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7000876" y="1693069"/>
            <a:ext cx="42863" cy="14288"/>
          </a:xfrm>
          <a:custGeom>
            <a:avLst/>
            <a:gdLst/>
            <a:ahLst/>
            <a:cxnLst/>
            <a:rect l="0" t="0" r="0" b="0"/>
            <a:pathLst>
              <a:path w="42863" h="14288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21431" y="0"/>
                </a:lnTo>
                <a:lnTo>
                  <a:pt x="42862" y="0"/>
                </a:lnTo>
                <a:lnTo>
                  <a:pt x="428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8036720" y="1614488"/>
            <a:ext cx="342901" cy="28576"/>
          </a:xfrm>
          <a:custGeom>
            <a:avLst/>
            <a:gdLst/>
            <a:ahLst/>
            <a:cxnLst/>
            <a:rect l="0" t="0" r="0" b="0"/>
            <a:pathLst>
              <a:path w="342901" h="28576">
                <a:moveTo>
                  <a:pt x="35718" y="28575"/>
                </a:moveTo>
                <a:lnTo>
                  <a:pt x="35718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1431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3" y="21431"/>
                </a:lnTo>
                <a:lnTo>
                  <a:pt x="14287" y="21431"/>
                </a:lnTo>
                <a:lnTo>
                  <a:pt x="35718" y="21431"/>
                </a:lnTo>
                <a:lnTo>
                  <a:pt x="78581" y="14287"/>
                </a:lnTo>
                <a:lnTo>
                  <a:pt x="135731" y="7143"/>
                </a:lnTo>
                <a:lnTo>
                  <a:pt x="200025" y="0"/>
                </a:lnTo>
                <a:lnTo>
                  <a:pt x="257175" y="0"/>
                </a:lnTo>
                <a:lnTo>
                  <a:pt x="307181" y="0"/>
                </a:lnTo>
                <a:lnTo>
                  <a:pt x="328612" y="0"/>
                </a:lnTo>
                <a:lnTo>
                  <a:pt x="342900" y="7143"/>
                </a:lnTo>
                <a:lnTo>
                  <a:pt x="342900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6993732" y="1593056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0" y="7144"/>
                </a:move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5114926" y="2786063"/>
            <a:ext cx="7145" cy="7144"/>
          </a:xfrm>
          <a:custGeom>
            <a:avLst/>
            <a:gdLst/>
            <a:ahLst/>
            <a:cxnLst/>
            <a:rect l="0" t="0" r="0" b="0"/>
            <a:pathLst>
              <a:path w="7145" h="7144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2528888" y="4186238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2478882" y="4193382"/>
            <a:ext cx="21432" cy="28576"/>
          </a:xfrm>
          <a:custGeom>
            <a:avLst/>
            <a:gdLst/>
            <a:ahLst/>
            <a:cxnLst/>
            <a:rect l="0" t="0" r="0" b="0"/>
            <a:pathLst>
              <a:path w="21432" h="28576">
                <a:moveTo>
                  <a:pt x="7143" y="28575"/>
                </a:moveTo>
                <a:lnTo>
                  <a:pt x="7143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3" y="21431"/>
                </a:lnTo>
                <a:lnTo>
                  <a:pt x="14287" y="14287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5036345" y="2486025"/>
            <a:ext cx="178594" cy="385764"/>
          </a:xfrm>
          <a:custGeom>
            <a:avLst/>
            <a:gdLst/>
            <a:ahLst/>
            <a:cxnLst/>
            <a:rect l="0" t="0" r="0" b="0"/>
            <a:pathLst>
              <a:path w="178594" h="385764">
                <a:moveTo>
                  <a:pt x="14287" y="378619"/>
                </a:moveTo>
                <a:lnTo>
                  <a:pt x="7143" y="378619"/>
                </a:lnTo>
                <a:lnTo>
                  <a:pt x="7143" y="378619"/>
                </a:lnTo>
                <a:lnTo>
                  <a:pt x="7143" y="378619"/>
                </a:lnTo>
                <a:lnTo>
                  <a:pt x="0" y="378619"/>
                </a:lnTo>
                <a:lnTo>
                  <a:pt x="0" y="378619"/>
                </a:lnTo>
                <a:lnTo>
                  <a:pt x="0" y="385763"/>
                </a:lnTo>
                <a:lnTo>
                  <a:pt x="0" y="385763"/>
                </a:lnTo>
                <a:lnTo>
                  <a:pt x="0" y="385763"/>
                </a:lnTo>
                <a:lnTo>
                  <a:pt x="0" y="385763"/>
                </a:lnTo>
                <a:lnTo>
                  <a:pt x="0" y="385763"/>
                </a:lnTo>
                <a:lnTo>
                  <a:pt x="0" y="378619"/>
                </a:lnTo>
                <a:lnTo>
                  <a:pt x="0" y="371475"/>
                </a:lnTo>
                <a:lnTo>
                  <a:pt x="0" y="357188"/>
                </a:lnTo>
                <a:lnTo>
                  <a:pt x="7143" y="342900"/>
                </a:lnTo>
                <a:lnTo>
                  <a:pt x="14287" y="328613"/>
                </a:lnTo>
                <a:lnTo>
                  <a:pt x="21431" y="314325"/>
                </a:lnTo>
                <a:lnTo>
                  <a:pt x="28575" y="300038"/>
                </a:lnTo>
                <a:lnTo>
                  <a:pt x="28575" y="285750"/>
                </a:lnTo>
                <a:lnTo>
                  <a:pt x="35718" y="271463"/>
                </a:lnTo>
                <a:lnTo>
                  <a:pt x="42862" y="264319"/>
                </a:lnTo>
                <a:lnTo>
                  <a:pt x="42862" y="250031"/>
                </a:lnTo>
                <a:lnTo>
                  <a:pt x="50006" y="235744"/>
                </a:lnTo>
                <a:lnTo>
                  <a:pt x="57150" y="221456"/>
                </a:lnTo>
                <a:lnTo>
                  <a:pt x="64293" y="207169"/>
                </a:lnTo>
                <a:lnTo>
                  <a:pt x="71437" y="185738"/>
                </a:lnTo>
                <a:lnTo>
                  <a:pt x="78581" y="171450"/>
                </a:lnTo>
                <a:lnTo>
                  <a:pt x="85725" y="150019"/>
                </a:lnTo>
                <a:lnTo>
                  <a:pt x="92868" y="128588"/>
                </a:lnTo>
                <a:lnTo>
                  <a:pt x="100012" y="114300"/>
                </a:lnTo>
                <a:lnTo>
                  <a:pt x="100012" y="100013"/>
                </a:lnTo>
                <a:lnTo>
                  <a:pt x="107156" y="92869"/>
                </a:lnTo>
                <a:lnTo>
                  <a:pt x="107156" y="85725"/>
                </a:lnTo>
                <a:lnTo>
                  <a:pt x="114300" y="78581"/>
                </a:lnTo>
                <a:lnTo>
                  <a:pt x="121443" y="64294"/>
                </a:lnTo>
                <a:lnTo>
                  <a:pt x="121443" y="64294"/>
                </a:lnTo>
                <a:lnTo>
                  <a:pt x="128587" y="50006"/>
                </a:lnTo>
                <a:lnTo>
                  <a:pt x="135731" y="50006"/>
                </a:lnTo>
                <a:lnTo>
                  <a:pt x="135731" y="42863"/>
                </a:lnTo>
                <a:lnTo>
                  <a:pt x="135731" y="35719"/>
                </a:lnTo>
                <a:lnTo>
                  <a:pt x="142875" y="28575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14288"/>
                </a:lnTo>
                <a:lnTo>
                  <a:pt x="142875" y="14288"/>
                </a:lnTo>
                <a:lnTo>
                  <a:pt x="142875" y="14288"/>
                </a:lnTo>
                <a:lnTo>
                  <a:pt x="142875" y="14288"/>
                </a:lnTo>
                <a:lnTo>
                  <a:pt x="142875" y="14288"/>
                </a:lnTo>
                <a:lnTo>
                  <a:pt x="142875" y="14288"/>
                </a:lnTo>
                <a:lnTo>
                  <a:pt x="142875" y="7144"/>
                </a:lnTo>
                <a:lnTo>
                  <a:pt x="142875" y="7144"/>
                </a:lnTo>
                <a:lnTo>
                  <a:pt x="135731" y="7144"/>
                </a:lnTo>
                <a:lnTo>
                  <a:pt x="135731" y="7144"/>
                </a:lnTo>
                <a:lnTo>
                  <a:pt x="135731" y="14288"/>
                </a:lnTo>
                <a:lnTo>
                  <a:pt x="128587" y="14288"/>
                </a:lnTo>
                <a:lnTo>
                  <a:pt x="128587" y="21431"/>
                </a:lnTo>
                <a:lnTo>
                  <a:pt x="121443" y="28575"/>
                </a:lnTo>
                <a:lnTo>
                  <a:pt x="107156" y="35719"/>
                </a:lnTo>
                <a:lnTo>
                  <a:pt x="100012" y="42863"/>
                </a:lnTo>
                <a:lnTo>
                  <a:pt x="92868" y="50006"/>
                </a:lnTo>
                <a:lnTo>
                  <a:pt x="85725" y="64294"/>
                </a:lnTo>
                <a:lnTo>
                  <a:pt x="71437" y="71438"/>
                </a:lnTo>
                <a:lnTo>
                  <a:pt x="64293" y="71438"/>
                </a:lnTo>
                <a:lnTo>
                  <a:pt x="57150" y="78581"/>
                </a:lnTo>
                <a:lnTo>
                  <a:pt x="50006" y="78581"/>
                </a:lnTo>
                <a:lnTo>
                  <a:pt x="50006" y="85725"/>
                </a:lnTo>
                <a:lnTo>
                  <a:pt x="57150" y="85725"/>
                </a:lnTo>
                <a:lnTo>
                  <a:pt x="57150" y="85725"/>
                </a:lnTo>
                <a:lnTo>
                  <a:pt x="64293" y="85725"/>
                </a:lnTo>
                <a:lnTo>
                  <a:pt x="71437" y="85725"/>
                </a:lnTo>
                <a:lnTo>
                  <a:pt x="78581" y="78581"/>
                </a:lnTo>
                <a:lnTo>
                  <a:pt x="78581" y="71438"/>
                </a:lnTo>
                <a:lnTo>
                  <a:pt x="92868" y="71438"/>
                </a:lnTo>
                <a:lnTo>
                  <a:pt x="92868" y="57150"/>
                </a:lnTo>
                <a:lnTo>
                  <a:pt x="100012" y="50006"/>
                </a:lnTo>
                <a:lnTo>
                  <a:pt x="107156" y="42863"/>
                </a:lnTo>
                <a:lnTo>
                  <a:pt x="114300" y="35719"/>
                </a:lnTo>
                <a:lnTo>
                  <a:pt x="114300" y="28575"/>
                </a:lnTo>
                <a:lnTo>
                  <a:pt x="121443" y="21431"/>
                </a:lnTo>
                <a:lnTo>
                  <a:pt x="121443" y="14288"/>
                </a:lnTo>
                <a:lnTo>
                  <a:pt x="128587" y="14288"/>
                </a:lnTo>
                <a:lnTo>
                  <a:pt x="128587" y="14288"/>
                </a:lnTo>
                <a:lnTo>
                  <a:pt x="135731" y="7144"/>
                </a:lnTo>
                <a:lnTo>
                  <a:pt x="135731" y="7144"/>
                </a:lnTo>
                <a:lnTo>
                  <a:pt x="135731" y="7144"/>
                </a:lnTo>
                <a:lnTo>
                  <a:pt x="135731" y="7144"/>
                </a:lnTo>
                <a:lnTo>
                  <a:pt x="135731" y="7144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7144"/>
                </a:lnTo>
                <a:lnTo>
                  <a:pt x="142875" y="7144"/>
                </a:lnTo>
                <a:lnTo>
                  <a:pt x="142875" y="7144"/>
                </a:lnTo>
                <a:lnTo>
                  <a:pt x="142875" y="14288"/>
                </a:lnTo>
                <a:lnTo>
                  <a:pt x="150018" y="14288"/>
                </a:lnTo>
                <a:lnTo>
                  <a:pt x="150018" y="14288"/>
                </a:lnTo>
                <a:lnTo>
                  <a:pt x="150018" y="21431"/>
                </a:lnTo>
                <a:lnTo>
                  <a:pt x="157162" y="28575"/>
                </a:lnTo>
                <a:lnTo>
                  <a:pt x="157162" y="35719"/>
                </a:lnTo>
                <a:lnTo>
                  <a:pt x="164306" y="42863"/>
                </a:lnTo>
                <a:lnTo>
                  <a:pt x="164306" y="50006"/>
                </a:lnTo>
                <a:lnTo>
                  <a:pt x="164306" y="57150"/>
                </a:lnTo>
                <a:lnTo>
                  <a:pt x="164306" y="64294"/>
                </a:lnTo>
                <a:lnTo>
                  <a:pt x="164306" y="64294"/>
                </a:lnTo>
                <a:lnTo>
                  <a:pt x="164306" y="71438"/>
                </a:lnTo>
                <a:lnTo>
                  <a:pt x="171450" y="71438"/>
                </a:lnTo>
                <a:lnTo>
                  <a:pt x="171450" y="71438"/>
                </a:lnTo>
                <a:lnTo>
                  <a:pt x="171450" y="71438"/>
                </a:lnTo>
                <a:lnTo>
                  <a:pt x="171450" y="71438"/>
                </a:lnTo>
                <a:lnTo>
                  <a:pt x="178593" y="64294"/>
                </a:lnTo>
                <a:lnTo>
                  <a:pt x="178593" y="64294"/>
                </a:lnTo>
                <a:lnTo>
                  <a:pt x="178593" y="64294"/>
                </a:lnTo>
                <a:lnTo>
                  <a:pt x="171450" y="64294"/>
                </a:lnTo>
                <a:lnTo>
                  <a:pt x="171450" y="64294"/>
                </a:lnTo>
                <a:lnTo>
                  <a:pt x="171450" y="64294"/>
                </a:lnTo>
                <a:lnTo>
                  <a:pt x="171450" y="64294"/>
                </a:lnTo>
                <a:lnTo>
                  <a:pt x="164306" y="64294"/>
                </a:lnTo>
                <a:lnTo>
                  <a:pt x="164306" y="64294"/>
                </a:lnTo>
                <a:lnTo>
                  <a:pt x="157162" y="64294"/>
                </a:lnTo>
                <a:lnTo>
                  <a:pt x="157162" y="64294"/>
                </a:lnTo>
                <a:lnTo>
                  <a:pt x="157162" y="64294"/>
                </a:lnTo>
                <a:lnTo>
                  <a:pt x="150018" y="64294"/>
                </a:lnTo>
                <a:lnTo>
                  <a:pt x="142875" y="64294"/>
                </a:lnTo>
                <a:lnTo>
                  <a:pt x="135731" y="64294"/>
                </a:lnTo>
                <a:lnTo>
                  <a:pt x="128587" y="64294"/>
                </a:lnTo>
                <a:lnTo>
                  <a:pt x="107156" y="71438"/>
                </a:lnTo>
                <a:lnTo>
                  <a:pt x="92868" y="78581"/>
                </a:lnTo>
                <a:lnTo>
                  <a:pt x="78581" y="85725"/>
                </a:lnTo>
                <a:lnTo>
                  <a:pt x="64293" y="85725"/>
                </a:lnTo>
                <a:lnTo>
                  <a:pt x="57150" y="85725"/>
                </a:lnTo>
                <a:lnTo>
                  <a:pt x="57150" y="85725"/>
                </a:lnTo>
                <a:lnTo>
                  <a:pt x="64293" y="78581"/>
                </a:lnTo>
                <a:lnTo>
                  <a:pt x="85725" y="64294"/>
                </a:lnTo>
                <a:lnTo>
                  <a:pt x="107156" y="57150"/>
                </a:lnTo>
                <a:lnTo>
                  <a:pt x="107156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6807995" y="1264444"/>
            <a:ext cx="7144" cy="7145"/>
          </a:xfrm>
          <a:custGeom>
            <a:avLst/>
            <a:gdLst/>
            <a:ahLst/>
            <a:cxnLst/>
            <a:rect l="0" t="0" r="0" b="0"/>
            <a:pathLst>
              <a:path w="7144" h="7145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6815138" y="1264444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6815138" y="1264444"/>
            <a:ext cx="7145" cy="14288"/>
          </a:xfrm>
          <a:custGeom>
            <a:avLst/>
            <a:gdLst/>
            <a:ahLst/>
            <a:cxnLst/>
            <a:rect l="0" t="0" r="0" b="0"/>
            <a:pathLst>
              <a:path w="7145" h="14288">
                <a:moveTo>
                  <a:pt x="7144" y="14287"/>
                </a:moveTo>
                <a:lnTo>
                  <a:pt x="7144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6115051" y="1185863"/>
            <a:ext cx="750095" cy="642938"/>
          </a:xfrm>
          <a:custGeom>
            <a:avLst/>
            <a:gdLst/>
            <a:ahLst/>
            <a:cxnLst/>
            <a:rect l="0" t="0" r="0" b="0"/>
            <a:pathLst>
              <a:path w="750095" h="642938">
                <a:moveTo>
                  <a:pt x="707231" y="71437"/>
                </a:moveTo>
                <a:lnTo>
                  <a:pt x="707231" y="64293"/>
                </a:lnTo>
                <a:lnTo>
                  <a:pt x="707231" y="64293"/>
                </a:lnTo>
                <a:lnTo>
                  <a:pt x="700087" y="57150"/>
                </a:lnTo>
                <a:lnTo>
                  <a:pt x="700087" y="57150"/>
                </a:lnTo>
                <a:lnTo>
                  <a:pt x="685800" y="50006"/>
                </a:lnTo>
                <a:lnTo>
                  <a:pt x="678656" y="50006"/>
                </a:lnTo>
                <a:lnTo>
                  <a:pt x="671512" y="42862"/>
                </a:lnTo>
                <a:lnTo>
                  <a:pt x="664369" y="42862"/>
                </a:lnTo>
                <a:lnTo>
                  <a:pt x="650081" y="35718"/>
                </a:lnTo>
                <a:lnTo>
                  <a:pt x="642937" y="35718"/>
                </a:lnTo>
                <a:lnTo>
                  <a:pt x="635794" y="28575"/>
                </a:lnTo>
                <a:lnTo>
                  <a:pt x="621506" y="28575"/>
                </a:lnTo>
                <a:lnTo>
                  <a:pt x="614362" y="21431"/>
                </a:lnTo>
                <a:lnTo>
                  <a:pt x="600075" y="21431"/>
                </a:lnTo>
                <a:lnTo>
                  <a:pt x="585787" y="21431"/>
                </a:lnTo>
                <a:lnTo>
                  <a:pt x="571500" y="21431"/>
                </a:lnTo>
                <a:lnTo>
                  <a:pt x="557212" y="14287"/>
                </a:lnTo>
                <a:lnTo>
                  <a:pt x="535781" y="14287"/>
                </a:lnTo>
                <a:lnTo>
                  <a:pt x="521494" y="14287"/>
                </a:lnTo>
                <a:lnTo>
                  <a:pt x="507206" y="14287"/>
                </a:lnTo>
                <a:lnTo>
                  <a:pt x="492919" y="14287"/>
                </a:lnTo>
                <a:lnTo>
                  <a:pt x="471487" y="14287"/>
                </a:lnTo>
                <a:lnTo>
                  <a:pt x="457200" y="7143"/>
                </a:lnTo>
                <a:lnTo>
                  <a:pt x="442912" y="7143"/>
                </a:lnTo>
                <a:lnTo>
                  <a:pt x="428625" y="7143"/>
                </a:lnTo>
                <a:lnTo>
                  <a:pt x="421481" y="7143"/>
                </a:lnTo>
                <a:lnTo>
                  <a:pt x="407194" y="7143"/>
                </a:lnTo>
                <a:lnTo>
                  <a:pt x="392906" y="7143"/>
                </a:lnTo>
                <a:lnTo>
                  <a:pt x="385762" y="7143"/>
                </a:lnTo>
                <a:lnTo>
                  <a:pt x="378619" y="0"/>
                </a:lnTo>
                <a:lnTo>
                  <a:pt x="364331" y="0"/>
                </a:lnTo>
                <a:lnTo>
                  <a:pt x="357187" y="0"/>
                </a:lnTo>
                <a:lnTo>
                  <a:pt x="342900" y="0"/>
                </a:lnTo>
                <a:lnTo>
                  <a:pt x="335756" y="0"/>
                </a:lnTo>
                <a:lnTo>
                  <a:pt x="321469" y="0"/>
                </a:lnTo>
                <a:lnTo>
                  <a:pt x="307181" y="0"/>
                </a:lnTo>
                <a:lnTo>
                  <a:pt x="292894" y="7143"/>
                </a:lnTo>
                <a:lnTo>
                  <a:pt x="285750" y="7143"/>
                </a:lnTo>
                <a:lnTo>
                  <a:pt x="271462" y="0"/>
                </a:lnTo>
                <a:lnTo>
                  <a:pt x="264319" y="0"/>
                </a:lnTo>
                <a:lnTo>
                  <a:pt x="257175" y="0"/>
                </a:lnTo>
                <a:lnTo>
                  <a:pt x="250031" y="0"/>
                </a:lnTo>
                <a:lnTo>
                  <a:pt x="242887" y="7143"/>
                </a:lnTo>
                <a:lnTo>
                  <a:pt x="228600" y="7143"/>
                </a:lnTo>
                <a:lnTo>
                  <a:pt x="221456" y="7143"/>
                </a:lnTo>
                <a:lnTo>
                  <a:pt x="207169" y="7143"/>
                </a:lnTo>
                <a:lnTo>
                  <a:pt x="200025" y="14287"/>
                </a:lnTo>
                <a:lnTo>
                  <a:pt x="185737" y="14287"/>
                </a:lnTo>
                <a:lnTo>
                  <a:pt x="178594" y="14287"/>
                </a:lnTo>
                <a:lnTo>
                  <a:pt x="171450" y="14287"/>
                </a:lnTo>
                <a:lnTo>
                  <a:pt x="157162" y="14287"/>
                </a:lnTo>
                <a:lnTo>
                  <a:pt x="150019" y="14287"/>
                </a:lnTo>
                <a:lnTo>
                  <a:pt x="142875" y="21431"/>
                </a:lnTo>
                <a:lnTo>
                  <a:pt x="135731" y="21431"/>
                </a:lnTo>
                <a:lnTo>
                  <a:pt x="121444" y="21431"/>
                </a:lnTo>
                <a:lnTo>
                  <a:pt x="114300" y="28575"/>
                </a:lnTo>
                <a:lnTo>
                  <a:pt x="107156" y="28575"/>
                </a:lnTo>
                <a:lnTo>
                  <a:pt x="92869" y="28575"/>
                </a:lnTo>
                <a:lnTo>
                  <a:pt x="85725" y="35718"/>
                </a:lnTo>
                <a:lnTo>
                  <a:pt x="85725" y="35718"/>
                </a:lnTo>
                <a:lnTo>
                  <a:pt x="78581" y="42862"/>
                </a:lnTo>
                <a:lnTo>
                  <a:pt x="71437" y="42862"/>
                </a:lnTo>
                <a:lnTo>
                  <a:pt x="71437" y="42862"/>
                </a:lnTo>
                <a:lnTo>
                  <a:pt x="64294" y="50006"/>
                </a:lnTo>
                <a:lnTo>
                  <a:pt x="64294" y="50006"/>
                </a:lnTo>
                <a:lnTo>
                  <a:pt x="57150" y="57150"/>
                </a:lnTo>
                <a:lnTo>
                  <a:pt x="57150" y="57150"/>
                </a:lnTo>
                <a:lnTo>
                  <a:pt x="50006" y="57150"/>
                </a:lnTo>
                <a:lnTo>
                  <a:pt x="42862" y="64293"/>
                </a:lnTo>
                <a:lnTo>
                  <a:pt x="35719" y="71437"/>
                </a:lnTo>
                <a:lnTo>
                  <a:pt x="35719" y="78581"/>
                </a:lnTo>
                <a:lnTo>
                  <a:pt x="28575" y="78581"/>
                </a:lnTo>
                <a:lnTo>
                  <a:pt x="28575" y="85725"/>
                </a:lnTo>
                <a:lnTo>
                  <a:pt x="21431" y="85725"/>
                </a:lnTo>
                <a:lnTo>
                  <a:pt x="14287" y="92868"/>
                </a:lnTo>
                <a:lnTo>
                  <a:pt x="14287" y="100012"/>
                </a:lnTo>
                <a:lnTo>
                  <a:pt x="7144" y="107156"/>
                </a:lnTo>
                <a:lnTo>
                  <a:pt x="7144" y="107156"/>
                </a:lnTo>
                <a:lnTo>
                  <a:pt x="7144" y="114300"/>
                </a:lnTo>
                <a:lnTo>
                  <a:pt x="7144" y="121443"/>
                </a:lnTo>
                <a:lnTo>
                  <a:pt x="7144" y="128587"/>
                </a:lnTo>
                <a:lnTo>
                  <a:pt x="7144" y="135731"/>
                </a:lnTo>
                <a:lnTo>
                  <a:pt x="14287" y="142875"/>
                </a:lnTo>
                <a:lnTo>
                  <a:pt x="14287" y="157162"/>
                </a:lnTo>
                <a:lnTo>
                  <a:pt x="14287" y="164306"/>
                </a:lnTo>
                <a:lnTo>
                  <a:pt x="14287" y="171450"/>
                </a:lnTo>
                <a:lnTo>
                  <a:pt x="14287" y="178593"/>
                </a:lnTo>
                <a:lnTo>
                  <a:pt x="7144" y="185737"/>
                </a:lnTo>
                <a:lnTo>
                  <a:pt x="7144" y="192881"/>
                </a:lnTo>
                <a:lnTo>
                  <a:pt x="7144" y="200025"/>
                </a:lnTo>
                <a:lnTo>
                  <a:pt x="7144" y="207168"/>
                </a:lnTo>
                <a:lnTo>
                  <a:pt x="7144" y="214312"/>
                </a:lnTo>
                <a:lnTo>
                  <a:pt x="7144" y="228600"/>
                </a:lnTo>
                <a:lnTo>
                  <a:pt x="7144" y="242887"/>
                </a:lnTo>
                <a:lnTo>
                  <a:pt x="7144" y="250031"/>
                </a:lnTo>
                <a:lnTo>
                  <a:pt x="7144" y="271462"/>
                </a:lnTo>
                <a:lnTo>
                  <a:pt x="7144" y="285750"/>
                </a:lnTo>
                <a:lnTo>
                  <a:pt x="0" y="300037"/>
                </a:lnTo>
                <a:lnTo>
                  <a:pt x="0" y="307181"/>
                </a:lnTo>
                <a:lnTo>
                  <a:pt x="0" y="321468"/>
                </a:lnTo>
                <a:lnTo>
                  <a:pt x="0" y="328612"/>
                </a:lnTo>
                <a:lnTo>
                  <a:pt x="0" y="335756"/>
                </a:lnTo>
                <a:lnTo>
                  <a:pt x="0" y="350043"/>
                </a:lnTo>
                <a:lnTo>
                  <a:pt x="0" y="357187"/>
                </a:lnTo>
                <a:lnTo>
                  <a:pt x="7144" y="371475"/>
                </a:lnTo>
                <a:lnTo>
                  <a:pt x="7144" y="385762"/>
                </a:lnTo>
                <a:lnTo>
                  <a:pt x="7144" y="392906"/>
                </a:lnTo>
                <a:lnTo>
                  <a:pt x="14287" y="407193"/>
                </a:lnTo>
                <a:lnTo>
                  <a:pt x="21431" y="421481"/>
                </a:lnTo>
                <a:lnTo>
                  <a:pt x="21431" y="428625"/>
                </a:lnTo>
                <a:lnTo>
                  <a:pt x="28575" y="435768"/>
                </a:lnTo>
                <a:lnTo>
                  <a:pt x="28575" y="442912"/>
                </a:lnTo>
                <a:lnTo>
                  <a:pt x="28575" y="442912"/>
                </a:lnTo>
                <a:lnTo>
                  <a:pt x="35719" y="450056"/>
                </a:lnTo>
                <a:lnTo>
                  <a:pt x="35719" y="457200"/>
                </a:lnTo>
                <a:lnTo>
                  <a:pt x="42862" y="464343"/>
                </a:lnTo>
                <a:lnTo>
                  <a:pt x="42862" y="471487"/>
                </a:lnTo>
                <a:lnTo>
                  <a:pt x="50006" y="478631"/>
                </a:lnTo>
                <a:lnTo>
                  <a:pt x="50006" y="485775"/>
                </a:lnTo>
                <a:lnTo>
                  <a:pt x="50006" y="492918"/>
                </a:lnTo>
                <a:lnTo>
                  <a:pt x="57150" y="500062"/>
                </a:lnTo>
                <a:lnTo>
                  <a:pt x="57150" y="514350"/>
                </a:lnTo>
                <a:lnTo>
                  <a:pt x="57150" y="514350"/>
                </a:lnTo>
                <a:lnTo>
                  <a:pt x="57150" y="521493"/>
                </a:lnTo>
                <a:lnTo>
                  <a:pt x="50006" y="528637"/>
                </a:lnTo>
                <a:lnTo>
                  <a:pt x="50006" y="535781"/>
                </a:lnTo>
                <a:lnTo>
                  <a:pt x="50006" y="542925"/>
                </a:lnTo>
                <a:lnTo>
                  <a:pt x="50006" y="542925"/>
                </a:lnTo>
                <a:lnTo>
                  <a:pt x="57150" y="557212"/>
                </a:lnTo>
                <a:lnTo>
                  <a:pt x="57150" y="564356"/>
                </a:lnTo>
                <a:lnTo>
                  <a:pt x="57150" y="571500"/>
                </a:lnTo>
                <a:lnTo>
                  <a:pt x="64294" y="585787"/>
                </a:lnTo>
                <a:lnTo>
                  <a:pt x="64294" y="592931"/>
                </a:lnTo>
                <a:lnTo>
                  <a:pt x="71437" y="600075"/>
                </a:lnTo>
                <a:lnTo>
                  <a:pt x="78581" y="607218"/>
                </a:lnTo>
                <a:lnTo>
                  <a:pt x="85725" y="607218"/>
                </a:lnTo>
                <a:lnTo>
                  <a:pt x="92869" y="607218"/>
                </a:lnTo>
                <a:lnTo>
                  <a:pt x="107156" y="607218"/>
                </a:lnTo>
                <a:lnTo>
                  <a:pt x="128587" y="607218"/>
                </a:lnTo>
                <a:lnTo>
                  <a:pt x="142875" y="600075"/>
                </a:lnTo>
                <a:lnTo>
                  <a:pt x="171450" y="600075"/>
                </a:lnTo>
                <a:lnTo>
                  <a:pt x="192881" y="600075"/>
                </a:lnTo>
                <a:lnTo>
                  <a:pt x="221456" y="607218"/>
                </a:lnTo>
                <a:lnTo>
                  <a:pt x="242887" y="607218"/>
                </a:lnTo>
                <a:lnTo>
                  <a:pt x="271462" y="614362"/>
                </a:lnTo>
                <a:lnTo>
                  <a:pt x="300037" y="614362"/>
                </a:lnTo>
                <a:lnTo>
                  <a:pt x="328612" y="621506"/>
                </a:lnTo>
                <a:lnTo>
                  <a:pt x="357187" y="621506"/>
                </a:lnTo>
                <a:lnTo>
                  <a:pt x="392906" y="628650"/>
                </a:lnTo>
                <a:lnTo>
                  <a:pt x="421481" y="628650"/>
                </a:lnTo>
                <a:lnTo>
                  <a:pt x="450056" y="628650"/>
                </a:lnTo>
                <a:lnTo>
                  <a:pt x="478631" y="621506"/>
                </a:lnTo>
                <a:lnTo>
                  <a:pt x="492919" y="621506"/>
                </a:lnTo>
                <a:lnTo>
                  <a:pt x="514350" y="621506"/>
                </a:lnTo>
                <a:lnTo>
                  <a:pt x="528637" y="621506"/>
                </a:lnTo>
                <a:lnTo>
                  <a:pt x="535781" y="621506"/>
                </a:lnTo>
                <a:lnTo>
                  <a:pt x="542925" y="621506"/>
                </a:lnTo>
                <a:lnTo>
                  <a:pt x="550069" y="628650"/>
                </a:lnTo>
                <a:lnTo>
                  <a:pt x="564356" y="635793"/>
                </a:lnTo>
                <a:lnTo>
                  <a:pt x="564356" y="635793"/>
                </a:lnTo>
                <a:lnTo>
                  <a:pt x="571500" y="642937"/>
                </a:lnTo>
                <a:lnTo>
                  <a:pt x="571500" y="642937"/>
                </a:lnTo>
                <a:lnTo>
                  <a:pt x="578644" y="635793"/>
                </a:lnTo>
                <a:lnTo>
                  <a:pt x="585787" y="635793"/>
                </a:lnTo>
                <a:lnTo>
                  <a:pt x="592931" y="635793"/>
                </a:lnTo>
                <a:lnTo>
                  <a:pt x="600075" y="628650"/>
                </a:lnTo>
                <a:lnTo>
                  <a:pt x="600075" y="628650"/>
                </a:lnTo>
                <a:lnTo>
                  <a:pt x="607219" y="628650"/>
                </a:lnTo>
                <a:lnTo>
                  <a:pt x="614362" y="628650"/>
                </a:lnTo>
                <a:lnTo>
                  <a:pt x="621506" y="628650"/>
                </a:lnTo>
                <a:lnTo>
                  <a:pt x="628650" y="628650"/>
                </a:lnTo>
                <a:lnTo>
                  <a:pt x="635794" y="628650"/>
                </a:lnTo>
                <a:lnTo>
                  <a:pt x="635794" y="628650"/>
                </a:lnTo>
                <a:lnTo>
                  <a:pt x="642937" y="628650"/>
                </a:lnTo>
                <a:lnTo>
                  <a:pt x="642937" y="628650"/>
                </a:lnTo>
                <a:lnTo>
                  <a:pt x="650081" y="628650"/>
                </a:lnTo>
                <a:lnTo>
                  <a:pt x="650081" y="628650"/>
                </a:lnTo>
                <a:lnTo>
                  <a:pt x="657225" y="621506"/>
                </a:lnTo>
                <a:lnTo>
                  <a:pt x="664369" y="621506"/>
                </a:lnTo>
                <a:lnTo>
                  <a:pt x="671512" y="621506"/>
                </a:lnTo>
                <a:lnTo>
                  <a:pt x="671512" y="621506"/>
                </a:lnTo>
                <a:lnTo>
                  <a:pt x="678656" y="621506"/>
                </a:lnTo>
                <a:lnTo>
                  <a:pt x="685800" y="621506"/>
                </a:lnTo>
                <a:lnTo>
                  <a:pt x="692944" y="621506"/>
                </a:lnTo>
                <a:lnTo>
                  <a:pt x="700087" y="628650"/>
                </a:lnTo>
                <a:lnTo>
                  <a:pt x="700087" y="628650"/>
                </a:lnTo>
                <a:lnTo>
                  <a:pt x="700087" y="621506"/>
                </a:lnTo>
                <a:lnTo>
                  <a:pt x="700087" y="621506"/>
                </a:lnTo>
                <a:lnTo>
                  <a:pt x="700087" y="614362"/>
                </a:lnTo>
                <a:lnTo>
                  <a:pt x="707231" y="614362"/>
                </a:lnTo>
                <a:lnTo>
                  <a:pt x="707231" y="607218"/>
                </a:lnTo>
                <a:lnTo>
                  <a:pt x="707231" y="607218"/>
                </a:lnTo>
                <a:lnTo>
                  <a:pt x="707231" y="600075"/>
                </a:lnTo>
                <a:lnTo>
                  <a:pt x="707231" y="600075"/>
                </a:lnTo>
                <a:lnTo>
                  <a:pt x="714375" y="600075"/>
                </a:lnTo>
                <a:lnTo>
                  <a:pt x="714375" y="600075"/>
                </a:lnTo>
                <a:lnTo>
                  <a:pt x="714375" y="600075"/>
                </a:lnTo>
                <a:lnTo>
                  <a:pt x="714375" y="600075"/>
                </a:lnTo>
                <a:lnTo>
                  <a:pt x="714375" y="600075"/>
                </a:lnTo>
                <a:lnTo>
                  <a:pt x="714375" y="592931"/>
                </a:lnTo>
                <a:lnTo>
                  <a:pt x="714375" y="585787"/>
                </a:lnTo>
                <a:lnTo>
                  <a:pt x="714375" y="578643"/>
                </a:lnTo>
                <a:lnTo>
                  <a:pt x="707231" y="571500"/>
                </a:lnTo>
                <a:lnTo>
                  <a:pt x="707231" y="564356"/>
                </a:lnTo>
                <a:lnTo>
                  <a:pt x="714375" y="557212"/>
                </a:lnTo>
                <a:lnTo>
                  <a:pt x="714375" y="550068"/>
                </a:lnTo>
                <a:lnTo>
                  <a:pt x="714375" y="542925"/>
                </a:lnTo>
                <a:lnTo>
                  <a:pt x="714375" y="542925"/>
                </a:lnTo>
                <a:lnTo>
                  <a:pt x="714375" y="535781"/>
                </a:lnTo>
                <a:lnTo>
                  <a:pt x="714375" y="535781"/>
                </a:lnTo>
                <a:lnTo>
                  <a:pt x="721519" y="528637"/>
                </a:lnTo>
                <a:lnTo>
                  <a:pt x="721519" y="528637"/>
                </a:lnTo>
                <a:lnTo>
                  <a:pt x="721519" y="521493"/>
                </a:lnTo>
                <a:lnTo>
                  <a:pt x="728662" y="514350"/>
                </a:lnTo>
                <a:lnTo>
                  <a:pt x="728662" y="514350"/>
                </a:lnTo>
                <a:lnTo>
                  <a:pt x="728662" y="507206"/>
                </a:lnTo>
                <a:lnTo>
                  <a:pt x="728662" y="500062"/>
                </a:lnTo>
                <a:lnTo>
                  <a:pt x="735806" y="492918"/>
                </a:lnTo>
                <a:lnTo>
                  <a:pt x="735806" y="485775"/>
                </a:lnTo>
                <a:lnTo>
                  <a:pt x="735806" y="478631"/>
                </a:lnTo>
                <a:lnTo>
                  <a:pt x="735806" y="471487"/>
                </a:lnTo>
                <a:lnTo>
                  <a:pt x="735806" y="464343"/>
                </a:lnTo>
                <a:lnTo>
                  <a:pt x="735806" y="450056"/>
                </a:lnTo>
                <a:lnTo>
                  <a:pt x="735806" y="442912"/>
                </a:lnTo>
                <a:lnTo>
                  <a:pt x="728662" y="435768"/>
                </a:lnTo>
                <a:lnTo>
                  <a:pt x="728662" y="428625"/>
                </a:lnTo>
                <a:lnTo>
                  <a:pt x="728662" y="421481"/>
                </a:lnTo>
                <a:lnTo>
                  <a:pt x="728662" y="407193"/>
                </a:lnTo>
                <a:lnTo>
                  <a:pt x="728662" y="392906"/>
                </a:lnTo>
                <a:lnTo>
                  <a:pt x="728662" y="385762"/>
                </a:lnTo>
                <a:lnTo>
                  <a:pt x="728662" y="371475"/>
                </a:lnTo>
                <a:lnTo>
                  <a:pt x="728662" y="364331"/>
                </a:lnTo>
                <a:lnTo>
                  <a:pt x="728662" y="350043"/>
                </a:lnTo>
                <a:lnTo>
                  <a:pt x="728662" y="342900"/>
                </a:lnTo>
                <a:lnTo>
                  <a:pt x="728662" y="335756"/>
                </a:lnTo>
                <a:lnTo>
                  <a:pt x="728662" y="321468"/>
                </a:lnTo>
                <a:lnTo>
                  <a:pt x="728662" y="314325"/>
                </a:lnTo>
                <a:lnTo>
                  <a:pt x="728662" y="307181"/>
                </a:lnTo>
                <a:lnTo>
                  <a:pt x="728662" y="300037"/>
                </a:lnTo>
                <a:lnTo>
                  <a:pt x="728662" y="292893"/>
                </a:lnTo>
                <a:lnTo>
                  <a:pt x="728662" y="285750"/>
                </a:lnTo>
                <a:lnTo>
                  <a:pt x="728662" y="271462"/>
                </a:lnTo>
                <a:lnTo>
                  <a:pt x="728662" y="264318"/>
                </a:lnTo>
                <a:lnTo>
                  <a:pt x="728662" y="257175"/>
                </a:lnTo>
                <a:lnTo>
                  <a:pt x="728662" y="250031"/>
                </a:lnTo>
                <a:lnTo>
                  <a:pt x="728662" y="242887"/>
                </a:lnTo>
                <a:lnTo>
                  <a:pt x="735806" y="235743"/>
                </a:lnTo>
                <a:lnTo>
                  <a:pt x="735806" y="228600"/>
                </a:lnTo>
                <a:lnTo>
                  <a:pt x="735806" y="221456"/>
                </a:lnTo>
                <a:lnTo>
                  <a:pt x="735806" y="214312"/>
                </a:lnTo>
                <a:lnTo>
                  <a:pt x="735806" y="207168"/>
                </a:lnTo>
                <a:lnTo>
                  <a:pt x="735806" y="207168"/>
                </a:lnTo>
                <a:lnTo>
                  <a:pt x="735806" y="200025"/>
                </a:lnTo>
                <a:lnTo>
                  <a:pt x="742950" y="192881"/>
                </a:lnTo>
                <a:lnTo>
                  <a:pt x="742950" y="192881"/>
                </a:lnTo>
                <a:lnTo>
                  <a:pt x="742950" y="178593"/>
                </a:lnTo>
                <a:lnTo>
                  <a:pt x="742950" y="178593"/>
                </a:lnTo>
                <a:lnTo>
                  <a:pt x="742950" y="171450"/>
                </a:lnTo>
                <a:lnTo>
                  <a:pt x="742950" y="164306"/>
                </a:lnTo>
                <a:lnTo>
                  <a:pt x="742950" y="157162"/>
                </a:lnTo>
                <a:lnTo>
                  <a:pt x="742950" y="150018"/>
                </a:lnTo>
                <a:lnTo>
                  <a:pt x="742950" y="150018"/>
                </a:lnTo>
                <a:lnTo>
                  <a:pt x="742950" y="142875"/>
                </a:lnTo>
                <a:lnTo>
                  <a:pt x="742950" y="135731"/>
                </a:lnTo>
                <a:lnTo>
                  <a:pt x="742950" y="128587"/>
                </a:lnTo>
                <a:lnTo>
                  <a:pt x="742950" y="121443"/>
                </a:lnTo>
                <a:lnTo>
                  <a:pt x="750094" y="121443"/>
                </a:lnTo>
                <a:lnTo>
                  <a:pt x="750094" y="114300"/>
                </a:lnTo>
                <a:lnTo>
                  <a:pt x="750094" y="107156"/>
                </a:lnTo>
                <a:lnTo>
                  <a:pt x="750094" y="100012"/>
                </a:lnTo>
                <a:lnTo>
                  <a:pt x="750094" y="100012"/>
                </a:lnTo>
                <a:lnTo>
                  <a:pt x="750094" y="92868"/>
                </a:lnTo>
                <a:lnTo>
                  <a:pt x="750094" y="92868"/>
                </a:lnTo>
                <a:lnTo>
                  <a:pt x="750094" y="92868"/>
                </a:lnTo>
                <a:lnTo>
                  <a:pt x="750094" y="92868"/>
                </a:lnTo>
                <a:lnTo>
                  <a:pt x="750094" y="85725"/>
                </a:lnTo>
                <a:lnTo>
                  <a:pt x="742950" y="78581"/>
                </a:lnTo>
                <a:lnTo>
                  <a:pt x="742950" y="78581"/>
                </a:lnTo>
                <a:lnTo>
                  <a:pt x="742950" y="71437"/>
                </a:lnTo>
                <a:lnTo>
                  <a:pt x="742950" y="71437"/>
                </a:lnTo>
                <a:lnTo>
                  <a:pt x="742950" y="64293"/>
                </a:lnTo>
                <a:lnTo>
                  <a:pt x="750094" y="64293"/>
                </a:lnTo>
                <a:lnTo>
                  <a:pt x="750094" y="64293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7150"/>
                </a:lnTo>
                <a:lnTo>
                  <a:pt x="742950" y="50006"/>
                </a:lnTo>
                <a:lnTo>
                  <a:pt x="742950" y="50006"/>
                </a:lnTo>
                <a:lnTo>
                  <a:pt x="742950" y="50006"/>
                </a:lnTo>
                <a:lnTo>
                  <a:pt x="742950" y="50006"/>
                </a:lnTo>
                <a:lnTo>
                  <a:pt x="735806" y="50006"/>
                </a:lnTo>
                <a:lnTo>
                  <a:pt x="735806" y="50006"/>
                </a:lnTo>
                <a:lnTo>
                  <a:pt x="721519" y="50006"/>
                </a:lnTo>
                <a:lnTo>
                  <a:pt x="714375" y="50006"/>
                </a:lnTo>
                <a:lnTo>
                  <a:pt x="707231" y="50006"/>
                </a:lnTo>
                <a:lnTo>
                  <a:pt x="700087" y="50006"/>
                </a:lnTo>
                <a:lnTo>
                  <a:pt x="692944" y="42862"/>
                </a:lnTo>
                <a:lnTo>
                  <a:pt x="685800" y="35718"/>
                </a:lnTo>
                <a:lnTo>
                  <a:pt x="685800" y="28575"/>
                </a:lnTo>
                <a:lnTo>
                  <a:pt x="685800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8022432" y="1585913"/>
            <a:ext cx="1" cy="7144"/>
          </a:xfrm>
          <a:custGeom>
            <a:avLst/>
            <a:gdLst/>
            <a:ahLst/>
            <a:cxnLst/>
            <a:rect l="0" t="0" r="0" b="0"/>
            <a:pathLst>
              <a:path w="1" h="7144">
                <a:moveTo>
                  <a:pt x="0" y="7143"/>
                </a:move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6172201" y="1657350"/>
            <a:ext cx="2164557" cy="185739"/>
          </a:xfrm>
          <a:custGeom>
            <a:avLst/>
            <a:gdLst/>
            <a:ahLst/>
            <a:cxnLst/>
            <a:rect l="0" t="0" r="0" b="0"/>
            <a:pathLst>
              <a:path w="2164557" h="185739">
                <a:moveTo>
                  <a:pt x="7144" y="185738"/>
                </a:moveTo>
                <a:lnTo>
                  <a:pt x="7144" y="178594"/>
                </a:lnTo>
                <a:lnTo>
                  <a:pt x="7144" y="178594"/>
                </a:lnTo>
                <a:lnTo>
                  <a:pt x="7144" y="178594"/>
                </a:lnTo>
                <a:lnTo>
                  <a:pt x="0" y="178594"/>
                </a:lnTo>
                <a:lnTo>
                  <a:pt x="7144" y="178594"/>
                </a:lnTo>
                <a:lnTo>
                  <a:pt x="7144" y="178594"/>
                </a:lnTo>
                <a:lnTo>
                  <a:pt x="7144" y="178594"/>
                </a:lnTo>
                <a:lnTo>
                  <a:pt x="21431" y="185738"/>
                </a:lnTo>
                <a:lnTo>
                  <a:pt x="28575" y="185738"/>
                </a:lnTo>
                <a:lnTo>
                  <a:pt x="42862" y="185738"/>
                </a:lnTo>
                <a:lnTo>
                  <a:pt x="71437" y="178594"/>
                </a:lnTo>
                <a:lnTo>
                  <a:pt x="100012" y="171450"/>
                </a:lnTo>
                <a:lnTo>
                  <a:pt x="135731" y="157163"/>
                </a:lnTo>
                <a:lnTo>
                  <a:pt x="185737" y="150019"/>
                </a:lnTo>
                <a:lnTo>
                  <a:pt x="228600" y="135731"/>
                </a:lnTo>
                <a:lnTo>
                  <a:pt x="285750" y="121444"/>
                </a:lnTo>
                <a:lnTo>
                  <a:pt x="342900" y="114300"/>
                </a:lnTo>
                <a:lnTo>
                  <a:pt x="407194" y="107156"/>
                </a:lnTo>
                <a:lnTo>
                  <a:pt x="471487" y="100013"/>
                </a:lnTo>
                <a:lnTo>
                  <a:pt x="542925" y="92869"/>
                </a:lnTo>
                <a:lnTo>
                  <a:pt x="614362" y="85725"/>
                </a:lnTo>
                <a:lnTo>
                  <a:pt x="700087" y="85725"/>
                </a:lnTo>
                <a:lnTo>
                  <a:pt x="778669" y="78581"/>
                </a:lnTo>
                <a:lnTo>
                  <a:pt x="864394" y="71438"/>
                </a:lnTo>
                <a:lnTo>
                  <a:pt x="942975" y="64294"/>
                </a:lnTo>
                <a:lnTo>
                  <a:pt x="1014412" y="57150"/>
                </a:lnTo>
                <a:lnTo>
                  <a:pt x="1085850" y="50006"/>
                </a:lnTo>
                <a:lnTo>
                  <a:pt x="1150144" y="42863"/>
                </a:lnTo>
                <a:lnTo>
                  <a:pt x="1221581" y="35719"/>
                </a:lnTo>
                <a:lnTo>
                  <a:pt x="1293019" y="35719"/>
                </a:lnTo>
                <a:lnTo>
                  <a:pt x="1357312" y="35719"/>
                </a:lnTo>
                <a:lnTo>
                  <a:pt x="1428750" y="35719"/>
                </a:lnTo>
                <a:lnTo>
                  <a:pt x="1493044" y="42863"/>
                </a:lnTo>
                <a:lnTo>
                  <a:pt x="1557337" y="50006"/>
                </a:lnTo>
                <a:lnTo>
                  <a:pt x="1607344" y="50006"/>
                </a:lnTo>
                <a:lnTo>
                  <a:pt x="1657350" y="57150"/>
                </a:lnTo>
                <a:lnTo>
                  <a:pt x="1707356" y="64294"/>
                </a:lnTo>
                <a:lnTo>
                  <a:pt x="1750219" y="64294"/>
                </a:lnTo>
                <a:lnTo>
                  <a:pt x="1793081" y="64294"/>
                </a:lnTo>
                <a:lnTo>
                  <a:pt x="1835944" y="64294"/>
                </a:lnTo>
                <a:lnTo>
                  <a:pt x="1878806" y="64294"/>
                </a:lnTo>
                <a:lnTo>
                  <a:pt x="1921669" y="64294"/>
                </a:lnTo>
                <a:lnTo>
                  <a:pt x="1957387" y="71438"/>
                </a:lnTo>
                <a:lnTo>
                  <a:pt x="1985962" y="78581"/>
                </a:lnTo>
                <a:lnTo>
                  <a:pt x="2007394" y="85725"/>
                </a:lnTo>
                <a:lnTo>
                  <a:pt x="2028825" y="92869"/>
                </a:lnTo>
                <a:lnTo>
                  <a:pt x="2043112" y="92869"/>
                </a:lnTo>
                <a:lnTo>
                  <a:pt x="2057400" y="100013"/>
                </a:lnTo>
                <a:lnTo>
                  <a:pt x="2071687" y="107156"/>
                </a:lnTo>
                <a:lnTo>
                  <a:pt x="2078831" y="107156"/>
                </a:lnTo>
                <a:lnTo>
                  <a:pt x="2093119" y="107156"/>
                </a:lnTo>
                <a:lnTo>
                  <a:pt x="2114550" y="107156"/>
                </a:lnTo>
                <a:lnTo>
                  <a:pt x="2128837" y="107156"/>
                </a:lnTo>
                <a:lnTo>
                  <a:pt x="2143125" y="107156"/>
                </a:lnTo>
                <a:lnTo>
                  <a:pt x="2150269" y="107156"/>
                </a:lnTo>
                <a:lnTo>
                  <a:pt x="2157412" y="107156"/>
                </a:lnTo>
                <a:lnTo>
                  <a:pt x="2157412" y="107156"/>
                </a:lnTo>
                <a:lnTo>
                  <a:pt x="2164556" y="107156"/>
                </a:lnTo>
                <a:lnTo>
                  <a:pt x="2157412" y="107156"/>
                </a:lnTo>
                <a:lnTo>
                  <a:pt x="2157412" y="107156"/>
                </a:lnTo>
                <a:lnTo>
                  <a:pt x="2157412" y="100013"/>
                </a:lnTo>
                <a:lnTo>
                  <a:pt x="2150269" y="100013"/>
                </a:lnTo>
                <a:lnTo>
                  <a:pt x="2150269" y="100013"/>
                </a:lnTo>
                <a:lnTo>
                  <a:pt x="2150269" y="100013"/>
                </a:lnTo>
                <a:lnTo>
                  <a:pt x="2150269" y="100013"/>
                </a:lnTo>
                <a:lnTo>
                  <a:pt x="2150269" y="100013"/>
                </a:lnTo>
                <a:lnTo>
                  <a:pt x="2150269" y="100013"/>
                </a:lnTo>
                <a:lnTo>
                  <a:pt x="2157412" y="92869"/>
                </a:lnTo>
                <a:lnTo>
                  <a:pt x="2157412" y="92869"/>
                </a:lnTo>
                <a:lnTo>
                  <a:pt x="2157412" y="92869"/>
                </a:lnTo>
                <a:lnTo>
                  <a:pt x="2157412" y="85725"/>
                </a:lnTo>
                <a:lnTo>
                  <a:pt x="2157412" y="78581"/>
                </a:lnTo>
                <a:lnTo>
                  <a:pt x="2157412" y="71438"/>
                </a:lnTo>
                <a:lnTo>
                  <a:pt x="2157412" y="64294"/>
                </a:lnTo>
                <a:lnTo>
                  <a:pt x="2157412" y="50006"/>
                </a:lnTo>
                <a:lnTo>
                  <a:pt x="2150269" y="28575"/>
                </a:lnTo>
                <a:lnTo>
                  <a:pt x="2143125" y="0"/>
                </a:lnTo>
                <a:lnTo>
                  <a:pt x="21431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4607719" y="2021681"/>
            <a:ext cx="435770" cy="378620"/>
          </a:xfrm>
          <a:custGeom>
            <a:avLst/>
            <a:gdLst/>
            <a:ahLst/>
            <a:cxnLst/>
            <a:rect l="0" t="0" r="0" b="0"/>
            <a:pathLst>
              <a:path w="435770" h="378620">
                <a:moveTo>
                  <a:pt x="221456" y="64294"/>
                </a:moveTo>
                <a:lnTo>
                  <a:pt x="221456" y="57150"/>
                </a:lnTo>
                <a:lnTo>
                  <a:pt x="214313" y="42863"/>
                </a:lnTo>
                <a:lnTo>
                  <a:pt x="207169" y="21432"/>
                </a:lnTo>
                <a:lnTo>
                  <a:pt x="192881" y="7144"/>
                </a:lnTo>
                <a:lnTo>
                  <a:pt x="171450" y="0"/>
                </a:lnTo>
                <a:lnTo>
                  <a:pt x="142875" y="7144"/>
                </a:lnTo>
                <a:lnTo>
                  <a:pt x="114300" y="28575"/>
                </a:lnTo>
                <a:lnTo>
                  <a:pt x="78581" y="57150"/>
                </a:lnTo>
                <a:lnTo>
                  <a:pt x="42863" y="100013"/>
                </a:lnTo>
                <a:lnTo>
                  <a:pt x="14288" y="150019"/>
                </a:lnTo>
                <a:lnTo>
                  <a:pt x="0" y="207169"/>
                </a:lnTo>
                <a:lnTo>
                  <a:pt x="0" y="257175"/>
                </a:lnTo>
                <a:lnTo>
                  <a:pt x="21431" y="307182"/>
                </a:lnTo>
                <a:lnTo>
                  <a:pt x="57150" y="350044"/>
                </a:lnTo>
                <a:lnTo>
                  <a:pt x="107156" y="371475"/>
                </a:lnTo>
                <a:lnTo>
                  <a:pt x="164306" y="378619"/>
                </a:lnTo>
                <a:lnTo>
                  <a:pt x="228600" y="371475"/>
                </a:lnTo>
                <a:lnTo>
                  <a:pt x="300038" y="342900"/>
                </a:lnTo>
                <a:lnTo>
                  <a:pt x="364332" y="314325"/>
                </a:lnTo>
                <a:lnTo>
                  <a:pt x="414338" y="271463"/>
                </a:lnTo>
                <a:lnTo>
                  <a:pt x="435769" y="228600"/>
                </a:lnTo>
                <a:lnTo>
                  <a:pt x="435769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6336507" y="1985963"/>
            <a:ext cx="221457" cy="135732"/>
          </a:xfrm>
          <a:custGeom>
            <a:avLst/>
            <a:gdLst/>
            <a:ahLst/>
            <a:cxnLst/>
            <a:rect l="0" t="0" r="0" b="0"/>
            <a:pathLst>
              <a:path w="221457" h="135732">
                <a:moveTo>
                  <a:pt x="35719" y="14287"/>
                </a:moveTo>
                <a:lnTo>
                  <a:pt x="28575" y="14287"/>
                </a:lnTo>
                <a:lnTo>
                  <a:pt x="21431" y="14287"/>
                </a:lnTo>
                <a:lnTo>
                  <a:pt x="7144" y="21431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21431" y="21431"/>
                </a:lnTo>
                <a:lnTo>
                  <a:pt x="50006" y="14287"/>
                </a:lnTo>
                <a:lnTo>
                  <a:pt x="71438" y="7143"/>
                </a:lnTo>
                <a:lnTo>
                  <a:pt x="92869" y="0"/>
                </a:lnTo>
                <a:lnTo>
                  <a:pt x="121444" y="7143"/>
                </a:lnTo>
                <a:lnTo>
                  <a:pt x="135731" y="21431"/>
                </a:lnTo>
                <a:lnTo>
                  <a:pt x="142875" y="50006"/>
                </a:lnTo>
                <a:lnTo>
                  <a:pt x="150019" y="78581"/>
                </a:lnTo>
                <a:lnTo>
                  <a:pt x="157163" y="107156"/>
                </a:lnTo>
                <a:lnTo>
                  <a:pt x="164306" y="128587"/>
                </a:lnTo>
                <a:lnTo>
                  <a:pt x="171450" y="135731"/>
                </a:lnTo>
                <a:lnTo>
                  <a:pt x="185738" y="135731"/>
                </a:lnTo>
                <a:lnTo>
                  <a:pt x="200025" y="128587"/>
                </a:lnTo>
                <a:lnTo>
                  <a:pt x="221456" y="107156"/>
                </a:lnTo>
                <a:lnTo>
                  <a:pt x="22145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6386513" y="2028825"/>
            <a:ext cx="92870" cy="107157"/>
          </a:xfrm>
          <a:custGeom>
            <a:avLst/>
            <a:gdLst/>
            <a:ahLst/>
            <a:cxnLst/>
            <a:rect l="0" t="0" r="0" b="0"/>
            <a:pathLst>
              <a:path w="92870" h="107157">
                <a:moveTo>
                  <a:pt x="92869" y="0"/>
                </a:moveTo>
                <a:lnTo>
                  <a:pt x="78582" y="14288"/>
                </a:lnTo>
                <a:lnTo>
                  <a:pt x="50007" y="35719"/>
                </a:lnTo>
                <a:lnTo>
                  <a:pt x="21432" y="71438"/>
                </a:lnTo>
                <a:lnTo>
                  <a:pt x="7144" y="100013"/>
                </a:lnTo>
                <a:lnTo>
                  <a:pt x="0" y="107156"/>
                </a:lnTo>
                <a:lnTo>
                  <a:pt x="7144" y="107156"/>
                </a:lnTo>
                <a:lnTo>
                  <a:pt x="21432" y="78581"/>
                </a:lnTo>
                <a:lnTo>
                  <a:pt x="21432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2064544" y="3707606"/>
            <a:ext cx="14288" cy="21433"/>
          </a:xfrm>
          <a:custGeom>
            <a:avLst/>
            <a:gdLst/>
            <a:ahLst/>
            <a:cxnLst/>
            <a:rect l="0" t="0" r="0" b="0"/>
            <a:pathLst>
              <a:path w="14288" h="21433">
                <a:moveTo>
                  <a:pt x="0" y="21432"/>
                </a:moveTo>
                <a:lnTo>
                  <a:pt x="0" y="21432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2643188" y="1707356"/>
            <a:ext cx="1814513" cy="71439"/>
          </a:xfrm>
          <a:custGeom>
            <a:avLst/>
            <a:gdLst/>
            <a:ahLst/>
            <a:cxnLst/>
            <a:rect l="0" t="0" r="0" b="0"/>
            <a:pathLst>
              <a:path w="1814513" h="71439">
                <a:moveTo>
                  <a:pt x="0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50007"/>
                </a:lnTo>
                <a:lnTo>
                  <a:pt x="7144" y="50007"/>
                </a:lnTo>
                <a:lnTo>
                  <a:pt x="14287" y="50007"/>
                </a:lnTo>
                <a:lnTo>
                  <a:pt x="14287" y="50007"/>
                </a:lnTo>
                <a:lnTo>
                  <a:pt x="21431" y="57150"/>
                </a:lnTo>
                <a:lnTo>
                  <a:pt x="21431" y="57150"/>
                </a:lnTo>
                <a:lnTo>
                  <a:pt x="28575" y="64294"/>
                </a:lnTo>
                <a:lnTo>
                  <a:pt x="35719" y="64294"/>
                </a:lnTo>
                <a:lnTo>
                  <a:pt x="42862" y="71438"/>
                </a:lnTo>
                <a:lnTo>
                  <a:pt x="64294" y="71438"/>
                </a:lnTo>
                <a:lnTo>
                  <a:pt x="85725" y="71438"/>
                </a:lnTo>
                <a:lnTo>
                  <a:pt x="107156" y="71438"/>
                </a:lnTo>
                <a:lnTo>
                  <a:pt x="135731" y="71438"/>
                </a:lnTo>
                <a:lnTo>
                  <a:pt x="157162" y="64294"/>
                </a:lnTo>
                <a:lnTo>
                  <a:pt x="178594" y="64294"/>
                </a:lnTo>
                <a:lnTo>
                  <a:pt x="200025" y="57150"/>
                </a:lnTo>
                <a:lnTo>
                  <a:pt x="228600" y="57150"/>
                </a:lnTo>
                <a:lnTo>
                  <a:pt x="250031" y="50007"/>
                </a:lnTo>
                <a:lnTo>
                  <a:pt x="264319" y="50007"/>
                </a:lnTo>
                <a:lnTo>
                  <a:pt x="285750" y="50007"/>
                </a:lnTo>
                <a:lnTo>
                  <a:pt x="321469" y="50007"/>
                </a:lnTo>
                <a:lnTo>
                  <a:pt x="350044" y="42863"/>
                </a:lnTo>
                <a:lnTo>
                  <a:pt x="378619" y="42863"/>
                </a:lnTo>
                <a:lnTo>
                  <a:pt x="414337" y="42863"/>
                </a:lnTo>
                <a:lnTo>
                  <a:pt x="442912" y="42863"/>
                </a:lnTo>
                <a:lnTo>
                  <a:pt x="471487" y="35719"/>
                </a:lnTo>
                <a:lnTo>
                  <a:pt x="500062" y="35719"/>
                </a:lnTo>
                <a:lnTo>
                  <a:pt x="535781" y="35719"/>
                </a:lnTo>
                <a:lnTo>
                  <a:pt x="564356" y="28575"/>
                </a:lnTo>
                <a:lnTo>
                  <a:pt x="585787" y="28575"/>
                </a:lnTo>
                <a:lnTo>
                  <a:pt x="614362" y="28575"/>
                </a:lnTo>
                <a:lnTo>
                  <a:pt x="642937" y="35719"/>
                </a:lnTo>
                <a:lnTo>
                  <a:pt x="678656" y="35719"/>
                </a:lnTo>
                <a:lnTo>
                  <a:pt x="707231" y="35719"/>
                </a:lnTo>
                <a:lnTo>
                  <a:pt x="742950" y="28575"/>
                </a:lnTo>
                <a:lnTo>
                  <a:pt x="778669" y="28575"/>
                </a:lnTo>
                <a:lnTo>
                  <a:pt x="807244" y="28575"/>
                </a:lnTo>
                <a:lnTo>
                  <a:pt x="835819" y="21432"/>
                </a:lnTo>
                <a:lnTo>
                  <a:pt x="871537" y="21432"/>
                </a:lnTo>
                <a:lnTo>
                  <a:pt x="892969" y="14288"/>
                </a:lnTo>
                <a:lnTo>
                  <a:pt x="921544" y="14288"/>
                </a:lnTo>
                <a:lnTo>
                  <a:pt x="942975" y="14288"/>
                </a:lnTo>
                <a:lnTo>
                  <a:pt x="964406" y="14288"/>
                </a:lnTo>
                <a:lnTo>
                  <a:pt x="985837" y="14288"/>
                </a:lnTo>
                <a:lnTo>
                  <a:pt x="1007269" y="14288"/>
                </a:lnTo>
                <a:lnTo>
                  <a:pt x="1028700" y="14288"/>
                </a:lnTo>
                <a:lnTo>
                  <a:pt x="1057275" y="14288"/>
                </a:lnTo>
                <a:lnTo>
                  <a:pt x="1078706" y="14288"/>
                </a:lnTo>
                <a:lnTo>
                  <a:pt x="1100137" y="14288"/>
                </a:lnTo>
                <a:lnTo>
                  <a:pt x="1121569" y="14288"/>
                </a:lnTo>
                <a:lnTo>
                  <a:pt x="1143000" y="7144"/>
                </a:lnTo>
                <a:lnTo>
                  <a:pt x="1164431" y="7144"/>
                </a:lnTo>
                <a:lnTo>
                  <a:pt x="1185862" y="7144"/>
                </a:lnTo>
                <a:lnTo>
                  <a:pt x="1214437" y="14288"/>
                </a:lnTo>
                <a:lnTo>
                  <a:pt x="1235869" y="14288"/>
                </a:lnTo>
                <a:lnTo>
                  <a:pt x="1264444" y="14288"/>
                </a:lnTo>
                <a:lnTo>
                  <a:pt x="1293019" y="14288"/>
                </a:lnTo>
                <a:lnTo>
                  <a:pt x="1321594" y="14288"/>
                </a:lnTo>
                <a:lnTo>
                  <a:pt x="1357312" y="14288"/>
                </a:lnTo>
                <a:lnTo>
                  <a:pt x="1385887" y="7144"/>
                </a:lnTo>
                <a:lnTo>
                  <a:pt x="1414462" y="7144"/>
                </a:lnTo>
                <a:lnTo>
                  <a:pt x="1443037" y="7144"/>
                </a:lnTo>
                <a:lnTo>
                  <a:pt x="1471612" y="0"/>
                </a:lnTo>
                <a:lnTo>
                  <a:pt x="1500187" y="0"/>
                </a:lnTo>
                <a:lnTo>
                  <a:pt x="1521619" y="0"/>
                </a:lnTo>
                <a:lnTo>
                  <a:pt x="1543050" y="7144"/>
                </a:lnTo>
                <a:lnTo>
                  <a:pt x="1564481" y="7144"/>
                </a:lnTo>
                <a:lnTo>
                  <a:pt x="1578769" y="7144"/>
                </a:lnTo>
                <a:lnTo>
                  <a:pt x="1600200" y="7144"/>
                </a:lnTo>
                <a:lnTo>
                  <a:pt x="1614487" y="7144"/>
                </a:lnTo>
                <a:lnTo>
                  <a:pt x="1628775" y="7144"/>
                </a:lnTo>
                <a:lnTo>
                  <a:pt x="1650206" y="7144"/>
                </a:lnTo>
                <a:lnTo>
                  <a:pt x="1664494" y="7144"/>
                </a:lnTo>
                <a:lnTo>
                  <a:pt x="1678781" y="7144"/>
                </a:lnTo>
                <a:lnTo>
                  <a:pt x="1700212" y="7144"/>
                </a:lnTo>
                <a:lnTo>
                  <a:pt x="1707356" y="7144"/>
                </a:lnTo>
                <a:lnTo>
                  <a:pt x="1714500" y="7144"/>
                </a:lnTo>
                <a:lnTo>
                  <a:pt x="1721644" y="7144"/>
                </a:lnTo>
                <a:lnTo>
                  <a:pt x="1728787" y="7144"/>
                </a:lnTo>
                <a:lnTo>
                  <a:pt x="1743075" y="7144"/>
                </a:lnTo>
                <a:lnTo>
                  <a:pt x="1750219" y="7144"/>
                </a:lnTo>
                <a:lnTo>
                  <a:pt x="1764506" y="7144"/>
                </a:lnTo>
                <a:lnTo>
                  <a:pt x="1778794" y="7144"/>
                </a:lnTo>
                <a:lnTo>
                  <a:pt x="1785937" y="7144"/>
                </a:lnTo>
                <a:lnTo>
                  <a:pt x="1800225" y="7144"/>
                </a:lnTo>
                <a:lnTo>
                  <a:pt x="1807369" y="7144"/>
                </a:lnTo>
                <a:lnTo>
                  <a:pt x="1807369" y="7144"/>
                </a:lnTo>
                <a:lnTo>
                  <a:pt x="1814512" y="7144"/>
                </a:lnTo>
                <a:lnTo>
                  <a:pt x="1807369" y="7144"/>
                </a:lnTo>
                <a:lnTo>
                  <a:pt x="1807369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4450557" y="1693069"/>
            <a:ext cx="35719" cy="28576"/>
          </a:xfrm>
          <a:custGeom>
            <a:avLst/>
            <a:gdLst/>
            <a:ahLst/>
            <a:cxnLst/>
            <a:rect l="0" t="0" r="0" b="0"/>
            <a:pathLst>
              <a:path w="35719" h="28576">
                <a:moveTo>
                  <a:pt x="0" y="21431"/>
                </a:moveTo>
                <a:lnTo>
                  <a:pt x="0" y="21431"/>
                </a:lnTo>
                <a:lnTo>
                  <a:pt x="0" y="28575"/>
                </a:lnTo>
                <a:lnTo>
                  <a:pt x="0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14287" y="21431"/>
                </a:lnTo>
                <a:lnTo>
                  <a:pt x="14287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28575" y="21431"/>
                </a:lnTo>
                <a:lnTo>
                  <a:pt x="28575" y="21431"/>
                </a:lnTo>
                <a:lnTo>
                  <a:pt x="28575" y="21431"/>
                </a:lnTo>
                <a:lnTo>
                  <a:pt x="28575" y="14287"/>
                </a:lnTo>
                <a:lnTo>
                  <a:pt x="35718" y="14287"/>
                </a:lnTo>
                <a:lnTo>
                  <a:pt x="35718" y="14287"/>
                </a:lnTo>
                <a:lnTo>
                  <a:pt x="35718" y="14287"/>
                </a:lnTo>
                <a:lnTo>
                  <a:pt x="28575" y="7144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4457700" y="1214438"/>
            <a:ext cx="200026" cy="421482"/>
          </a:xfrm>
          <a:custGeom>
            <a:avLst/>
            <a:gdLst/>
            <a:ahLst/>
            <a:cxnLst/>
            <a:rect l="0" t="0" r="0" b="0"/>
            <a:pathLst>
              <a:path w="200026" h="421482">
                <a:moveTo>
                  <a:pt x="185738" y="107156"/>
                </a:moveTo>
                <a:lnTo>
                  <a:pt x="185738" y="100012"/>
                </a:lnTo>
                <a:lnTo>
                  <a:pt x="185738" y="100012"/>
                </a:lnTo>
                <a:lnTo>
                  <a:pt x="185738" y="100012"/>
                </a:lnTo>
                <a:lnTo>
                  <a:pt x="185738" y="100012"/>
                </a:lnTo>
                <a:lnTo>
                  <a:pt x="185738" y="92868"/>
                </a:lnTo>
                <a:lnTo>
                  <a:pt x="185738" y="92868"/>
                </a:lnTo>
                <a:lnTo>
                  <a:pt x="192882" y="85725"/>
                </a:lnTo>
                <a:lnTo>
                  <a:pt x="185738" y="78581"/>
                </a:lnTo>
                <a:lnTo>
                  <a:pt x="185738" y="64293"/>
                </a:lnTo>
                <a:lnTo>
                  <a:pt x="185738" y="57150"/>
                </a:lnTo>
                <a:lnTo>
                  <a:pt x="185738" y="50006"/>
                </a:lnTo>
                <a:lnTo>
                  <a:pt x="178594" y="35718"/>
                </a:lnTo>
                <a:lnTo>
                  <a:pt x="171450" y="21431"/>
                </a:lnTo>
                <a:lnTo>
                  <a:pt x="164307" y="14287"/>
                </a:lnTo>
                <a:lnTo>
                  <a:pt x="157163" y="7143"/>
                </a:lnTo>
                <a:lnTo>
                  <a:pt x="142875" y="0"/>
                </a:lnTo>
                <a:lnTo>
                  <a:pt x="128588" y="7143"/>
                </a:lnTo>
                <a:lnTo>
                  <a:pt x="107157" y="14287"/>
                </a:lnTo>
                <a:lnTo>
                  <a:pt x="85725" y="35718"/>
                </a:lnTo>
                <a:lnTo>
                  <a:pt x="64294" y="57150"/>
                </a:lnTo>
                <a:lnTo>
                  <a:pt x="42863" y="100012"/>
                </a:lnTo>
                <a:lnTo>
                  <a:pt x="21432" y="150018"/>
                </a:lnTo>
                <a:lnTo>
                  <a:pt x="7144" y="207168"/>
                </a:lnTo>
                <a:lnTo>
                  <a:pt x="7144" y="271462"/>
                </a:lnTo>
                <a:lnTo>
                  <a:pt x="0" y="328612"/>
                </a:lnTo>
                <a:lnTo>
                  <a:pt x="14288" y="371475"/>
                </a:lnTo>
                <a:lnTo>
                  <a:pt x="28575" y="400050"/>
                </a:lnTo>
                <a:lnTo>
                  <a:pt x="50007" y="421481"/>
                </a:lnTo>
                <a:lnTo>
                  <a:pt x="78582" y="421481"/>
                </a:lnTo>
                <a:lnTo>
                  <a:pt x="107157" y="414337"/>
                </a:lnTo>
                <a:lnTo>
                  <a:pt x="142875" y="392906"/>
                </a:lnTo>
                <a:lnTo>
                  <a:pt x="164307" y="364331"/>
                </a:lnTo>
                <a:lnTo>
                  <a:pt x="192882" y="321468"/>
                </a:lnTo>
                <a:lnTo>
                  <a:pt x="200025" y="264318"/>
                </a:lnTo>
                <a:lnTo>
                  <a:pt x="200025" y="207168"/>
                </a:lnTo>
                <a:lnTo>
                  <a:pt x="192882" y="142875"/>
                </a:lnTo>
                <a:lnTo>
                  <a:pt x="178594" y="85725"/>
                </a:lnTo>
                <a:lnTo>
                  <a:pt x="157163" y="42862"/>
                </a:lnTo>
                <a:lnTo>
                  <a:pt x="142875" y="21431"/>
                </a:lnTo>
                <a:lnTo>
                  <a:pt x="135732" y="7143"/>
                </a:lnTo>
                <a:lnTo>
                  <a:pt x="128588" y="14287"/>
                </a:lnTo>
                <a:lnTo>
                  <a:pt x="128588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4886326" y="1700213"/>
            <a:ext cx="1693070" cy="164307"/>
          </a:xfrm>
          <a:custGeom>
            <a:avLst/>
            <a:gdLst/>
            <a:ahLst/>
            <a:cxnLst/>
            <a:rect l="0" t="0" r="0" b="0"/>
            <a:pathLst>
              <a:path w="1693070" h="164307">
                <a:moveTo>
                  <a:pt x="7144" y="164306"/>
                </a:moveTo>
                <a:lnTo>
                  <a:pt x="7144" y="164306"/>
                </a:lnTo>
                <a:lnTo>
                  <a:pt x="7144" y="164306"/>
                </a:lnTo>
                <a:lnTo>
                  <a:pt x="7144" y="164306"/>
                </a:lnTo>
                <a:lnTo>
                  <a:pt x="7144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7144" y="164306"/>
                </a:lnTo>
                <a:lnTo>
                  <a:pt x="14287" y="164306"/>
                </a:lnTo>
                <a:lnTo>
                  <a:pt x="14287" y="157162"/>
                </a:lnTo>
                <a:lnTo>
                  <a:pt x="28575" y="157162"/>
                </a:lnTo>
                <a:lnTo>
                  <a:pt x="42862" y="157162"/>
                </a:lnTo>
                <a:lnTo>
                  <a:pt x="57150" y="157162"/>
                </a:lnTo>
                <a:lnTo>
                  <a:pt x="85725" y="150018"/>
                </a:lnTo>
                <a:lnTo>
                  <a:pt x="114300" y="150018"/>
                </a:lnTo>
                <a:lnTo>
                  <a:pt x="150019" y="150018"/>
                </a:lnTo>
                <a:lnTo>
                  <a:pt x="185737" y="142875"/>
                </a:lnTo>
                <a:lnTo>
                  <a:pt x="221456" y="142875"/>
                </a:lnTo>
                <a:lnTo>
                  <a:pt x="264319" y="135731"/>
                </a:lnTo>
                <a:lnTo>
                  <a:pt x="307181" y="128587"/>
                </a:lnTo>
                <a:lnTo>
                  <a:pt x="342900" y="128587"/>
                </a:lnTo>
                <a:lnTo>
                  <a:pt x="385762" y="121443"/>
                </a:lnTo>
                <a:lnTo>
                  <a:pt x="428625" y="114300"/>
                </a:lnTo>
                <a:lnTo>
                  <a:pt x="471487" y="107156"/>
                </a:lnTo>
                <a:lnTo>
                  <a:pt x="514350" y="100012"/>
                </a:lnTo>
                <a:lnTo>
                  <a:pt x="564356" y="92868"/>
                </a:lnTo>
                <a:lnTo>
                  <a:pt x="614362" y="85725"/>
                </a:lnTo>
                <a:lnTo>
                  <a:pt x="657225" y="78581"/>
                </a:lnTo>
                <a:lnTo>
                  <a:pt x="707231" y="78581"/>
                </a:lnTo>
                <a:lnTo>
                  <a:pt x="750094" y="71437"/>
                </a:lnTo>
                <a:lnTo>
                  <a:pt x="792956" y="64293"/>
                </a:lnTo>
                <a:lnTo>
                  <a:pt x="828675" y="64293"/>
                </a:lnTo>
                <a:lnTo>
                  <a:pt x="871537" y="64293"/>
                </a:lnTo>
                <a:lnTo>
                  <a:pt x="907256" y="57150"/>
                </a:lnTo>
                <a:lnTo>
                  <a:pt x="957262" y="57150"/>
                </a:lnTo>
                <a:lnTo>
                  <a:pt x="1000125" y="57150"/>
                </a:lnTo>
                <a:lnTo>
                  <a:pt x="1042987" y="50006"/>
                </a:lnTo>
                <a:lnTo>
                  <a:pt x="1085850" y="50006"/>
                </a:lnTo>
                <a:lnTo>
                  <a:pt x="1135856" y="42862"/>
                </a:lnTo>
                <a:lnTo>
                  <a:pt x="1178719" y="42862"/>
                </a:lnTo>
                <a:lnTo>
                  <a:pt x="1221581" y="35718"/>
                </a:lnTo>
                <a:lnTo>
                  <a:pt x="1264444" y="35718"/>
                </a:lnTo>
                <a:lnTo>
                  <a:pt x="1300162" y="28575"/>
                </a:lnTo>
                <a:lnTo>
                  <a:pt x="1335881" y="28575"/>
                </a:lnTo>
                <a:lnTo>
                  <a:pt x="1371600" y="28575"/>
                </a:lnTo>
                <a:lnTo>
                  <a:pt x="1400175" y="21431"/>
                </a:lnTo>
                <a:lnTo>
                  <a:pt x="1435894" y="21431"/>
                </a:lnTo>
                <a:lnTo>
                  <a:pt x="1464469" y="14287"/>
                </a:lnTo>
                <a:lnTo>
                  <a:pt x="1493044" y="14287"/>
                </a:lnTo>
                <a:lnTo>
                  <a:pt x="1521619" y="14287"/>
                </a:lnTo>
                <a:lnTo>
                  <a:pt x="1543050" y="14287"/>
                </a:lnTo>
                <a:lnTo>
                  <a:pt x="1564481" y="14287"/>
                </a:lnTo>
                <a:lnTo>
                  <a:pt x="1578769" y="7143"/>
                </a:lnTo>
                <a:lnTo>
                  <a:pt x="1593056" y="7143"/>
                </a:lnTo>
                <a:lnTo>
                  <a:pt x="1607344" y="7143"/>
                </a:lnTo>
                <a:lnTo>
                  <a:pt x="1621631" y="7143"/>
                </a:lnTo>
                <a:lnTo>
                  <a:pt x="1635919" y="7143"/>
                </a:lnTo>
                <a:lnTo>
                  <a:pt x="1650206" y="7143"/>
                </a:lnTo>
                <a:lnTo>
                  <a:pt x="1664494" y="7143"/>
                </a:lnTo>
                <a:lnTo>
                  <a:pt x="1671637" y="14287"/>
                </a:lnTo>
                <a:lnTo>
                  <a:pt x="1685925" y="7143"/>
                </a:lnTo>
                <a:lnTo>
                  <a:pt x="1685925" y="7143"/>
                </a:lnTo>
                <a:lnTo>
                  <a:pt x="1693069" y="7143"/>
                </a:lnTo>
                <a:lnTo>
                  <a:pt x="1693069" y="7143"/>
                </a:lnTo>
                <a:lnTo>
                  <a:pt x="1693069" y="7143"/>
                </a:lnTo>
                <a:lnTo>
                  <a:pt x="1693069" y="0"/>
                </a:lnTo>
                <a:lnTo>
                  <a:pt x="1693069" y="0"/>
                </a:lnTo>
                <a:lnTo>
                  <a:pt x="1693069" y="0"/>
                </a:lnTo>
                <a:lnTo>
                  <a:pt x="1685925" y="0"/>
                </a:lnTo>
                <a:lnTo>
                  <a:pt x="1685925" y="0"/>
                </a:lnTo>
                <a:lnTo>
                  <a:pt x="1685925" y="0"/>
                </a:lnTo>
                <a:lnTo>
                  <a:pt x="1678781" y="0"/>
                </a:lnTo>
                <a:lnTo>
                  <a:pt x="1678781" y="0"/>
                </a:lnTo>
                <a:lnTo>
                  <a:pt x="1671637" y="0"/>
                </a:lnTo>
                <a:lnTo>
                  <a:pt x="1671637" y="0"/>
                </a:lnTo>
                <a:lnTo>
                  <a:pt x="1664494" y="0"/>
                </a:lnTo>
                <a:lnTo>
                  <a:pt x="1664494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0"/>
                </a:lnTo>
                <a:lnTo>
                  <a:pt x="1657350" y="7143"/>
                </a:lnTo>
                <a:lnTo>
                  <a:pt x="1657350" y="7143"/>
                </a:lnTo>
                <a:lnTo>
                  <a:pt x="1657350" y="7143"/>
                </a:lnTo>
                <a:lnTo>
                  <a:pt x="1657350" y="7143"/>
                </a:lnTo>
                <a:lnTo>
                  <a:pt x="1657350" y="7143"/>
                </a:lnTo>
                <a:lnTo>
                  <a:pt x="1657350" y="7143"/>
                </a:lnTo>
                <a:lnTo>
                  <a:pt x="1657350" y="7143"/>
                </a:lnTo>
                <a:lnTo>
                  <a:pt x="1657350" y="7143"/>
                </a:lnTo>
                <a:lnTo>
                  <a:pt x="1650206" y="7143"/>
                </a:lnTo>
                <a:lnTo>
                  <a:pt x="1650206" y="7143"/>
                </a:lnTo>
                <a:lnTo>
                  <a:pt x="1650206" y="7143"/>
                </a:lnTo>
                <a:lnTo>
                  <a:pt x="1650206" y="7143"/>
                </a:lnTo>
                <a:lnTo>
                  <a:pt x="1650206" y="7143"/>
                </a:lnTo>
                <a:lnTo>
                  <a:pt x="1643062" y="7143"/>
                </a:lnTo>
                <a:lnTo>
                  <a:pt x="1643062" y="7143"/>
                </a:lnTo>
                <a:lnTo>
                  <a:pt x="1643062" y="7143"/>
                </a:lnTo>
                <a:lnTo>
                  <a:pt x="1643062" y="7143"/>
                </a:lnTo>
                <a:lnTo>
                  <a:pt x="1643062" y="7143"/>
                </a:lnTo>
                <a:lnTo>
                  <a:pt x="1643062" y="7143"/>
                </a:lnTo>
                <a:lnTo>
                  <a:pt x="1643062" y="7143"/>
                </a:lnTo>
                <a:lnTo>
                  <a:pt x="1643062" y="7143"/>
                </a:lnTo>
                <a:lnTo>
                  <a:pt x="1643062" y="14287"/>
                </a:lnTo>
                <a:lnTo>
                  <a:pt x="1635919" y="14287"/>
                </a:lnTo>
                <a:lnTo>
                  <a:pt x="1628775" y="14287"/>
                </a:lnTo>
                <a:lnTo>
                  <a:pt x="1621631" y="14287"/>
                </a:lnTo>
                <a:lnTo>
                  <a:pt x="1614487" y="14287"/>
                </a:lnTo>
                <a:lnTo>
                  <a:pt x="1600200" y="14287"/>
                </a:lnTo>
                <a:lnTo>
                  <a:pt x="1600200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6000751" y="1635919"/>
            <a:ext cx="35720" cy="171451"/>
          </a:xfrm>
          <a:custGeom>
            <a:avLst/>
            <a:gdLst/>
            <a:ahLst/>
            <a:cxnLst/>
            <a:rect l="0" t="0" r="0" b="0"/>
            <a:pathLst>
              <a:path w="35720" h="171451">
                <a:moveTo>
                  <a:pt x="35719" y="14287"/>
                </a:moveTo>
                <a:lnTo>
                  <a:pt x="35719" y="7144"/>
                </a:lnTo>
                <a:lnTo>
                  <a:pt x="35719" y="7144"/>
                </a:lnTo>
                <a:lnTo>
                  <a:pt x="35719" y="7144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8575" y="0"/>
                </a:lnTo>
                <a:lnTo>
                  <a:pt x="21431" y="0"/>
                </a:lnTo>
                <a:lnTo>
                  <a:pt x="14287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35719"/>
                </a:lnTo>
                <a:lnTo>
                  <a:pt x="7144" y="42862"/>
                </a:lnTo>
                <a:lnTo>
                  <a:pt x="14287" y="57150"/>
                </a:lnTo>
                <a:lnTo>
                  <a:pt x="14287" y="71437"/>
                </a:lnTo>
                <a:lnTo>
                  <a:pt x="7144" y="92869"/>
                </a:lnTo>
                <a:lnTo>
                  <a:pt x="7144" y="107156"/>
                </a:lnTo>
                <a:lnTo>
                  <a:pt x="7144" y="121444"/>
                </a:lnTo>
                <a:lnTo>
                  <a:pt x="0" y="128587"/>
                </a:lnTo>
                <a:lnTo>
                  <a:pt x="0" y="128587"/>
                </a:lnTo>
                <a:lnTo>
                  <a:pt x="0" y="135731"/>
                </a:lnTo>
                <a:lnTo>
                  <a:pt x="0" y="128587"/>
                </a:lnTo>
                <a:lnTo>
                  <a:pt x="0" y="121444"/>
                </a:lnTo>
                <a:lnTo>
                  <a:pt x="0" y="107156"/>
                </a:lnTo>
                <a:lnTo>
                  <a:pt x="7144" y="92869"/>
                </a:lnTo>
                <a:lnTo>
                  <a:pt x="7144" y="78581"/>
                </a:lnTo>
                <a:lnTo>
                  <a:pt x="14287" y="64294"/>
                </a:lnTo>
                <a:lnTo>
                  <a:pt x="14287" y="42862"/>
                </a:lnTo>
                <a:lnTo>
                  <a:pt x="21431" y="28575"/>
                </a:lnTo>
                <a:lnTo>
                  <a:pt x="21431" y="21431"/>
                </a:lnTo>
                <a:lnTo>
                  <a:pt x="21431" y="14287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14287"/>
                </a:lnTo>
                <a:lnTo>
                  <a:pt x="21431" y="21431"/>
                </a:lnTo>
                <a:lnTo>
                  <a:pt x="21431" y="35719"/>
                </a:lnTo>
                <a:lnTo>
                  <a:pt x="14287" y="50006"/>
                </a:lnTo>
                <a:lnTo>
                  <a:pt x="14287" y="64294"/>
                </a:lnTo>
                <a:lnTo>
                  <a:pt x="14287" y="85725"/>
                </a:lnTo>
                <a:lnTo>
                  <a:pt x="7144" y="107156"/>
                </a:lnTo>
                <a:lnTo>
                  <a:pt x="7144" y="121444"/>
                </a:lnTo>
                <a:lnTo>
                  <a:pt x="0" y="142875"/>
                </a:lnTo>
                <a:lnTo>
                  <a:pt x="0" y="157162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4814888" y="1678781"/>
            <a:ext cx="50007" cy="221458"/>
          </a:xfrm>
          <a:custGeom>
            <a:avLst/>
            <a:gdLst/>
            <a:ahLst/>
            <a:cxnLst/>
            <a:rect l="0" t="0" r="0" b="0"/>
            <a:pathLst>
              <a:path w="50007" h="221458">
                <a:moveTo>
                  <a:pt x="50006" y="0"/>
                </a:moveTo>
                <a:lnTo>
                  <a:pt x="50006" y="0"/>
                </a:lnTo>
                <a:lnTo>
                  <a:pt x="50006" y="7144"/>
                </a:lnTo>
                <a:lnTo>
                  <a:pt x="42862" y="14288"/>
                </a:lnTo>
                <a:lnTo>
                  <a:pt x="35719" y="35719"/>
                </a:lnTo>
                <a:lnTo>
                  <a:pt x="28575" y="64294"/>
                </a:lnTo>
                <a:lnTo>
                  <a:pt x="21431" y="92869"/>
                </a:lnTo>
                <a:lnTo>
                  <a:pt x="14287" y="128588"/>
                </a:lnTo>
                <a:lnTo>
                  <a:pt x="7144" y="164307"/>
                </a:lnTo>
                <a:lnTo>
                  <a:pt x="7144" y="192882"/>
                </a:lnTo>
                <a:lnTo>
                  <a:pt x="0" y="207169"/>
                </a:lnTo>
                <a:lnTo>
                  <a:pt x="0" y="221457"/>
                </a:lnTo>
                <a:lnTo>
                  <a:pt x="7144" y="221457"/>
                </a:lnTo>
                <a:lnTo>
                  <a:pt x="14287" y="207169"/>
                </a:lnTo>
                <a:lnTo>
                  <a:pt x="21431" y="185738"/>
                </a:lnTo>
                <a:lnTo>
                  <a:pt x="42862" y="157163"/>
                </a:lnTo>
                <a:lnTo>
                  <a:pt x="42862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6443663" y="2050256"/>
            <a:ext cx="14289" cy="7145"/>
          </a:xfrm>
          <a:custGeom>
            <a:avLst/>
            <a:gdLst/>
            <a:ahLst/>
            <a:cxnLst/>
            <a:rect l="0" t="0" r="0" b="0"/>
            <a:pathLst>
              <a:path w="14289" h="7145">
                <a:moveTo>
                  <a:pt x="14288" y="7144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6129338" y="1850231"/>
            <a:ext cx="2157414" cy="121445"/>
          </a:xfrm>
          <a:custGeom>
            <a:avLst/>
            <a:gdLst/>
            <a:ahLst/>
            <a:cxnLst/>
            <a:rect l="0" t="0" r="0" b="0"/>
            <a:pathLst>
              <a:path w="2157414" h="121445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0" y="21432"/>
                </a:lnTo>
                <a:lnTo>
                  <a:pt x="0" y="28575"/>
                </a:lnTo>
                <a:lnTo>
                  <a:pt x="7144" y="42863"/>
                </a:lnTo>
                <a:lnTo>
                  <a:pt x="7144" y="50007"/>
                </a:lnTo>
                <a:lnTo>
                  <a:pt x="7144" y="64294"/>
                </a:lnTo>
                <a:lnTo>
                  <a:pt x="14288" y="78582"/>
                </a:lnTo>
                <a:lnTo>
                  <a:pt x="14288" y="92869"/>
                </a:lnTo>
                <a:lnTo>
                  <a:pt x="14288" y="100013"/>
                </a:lnTo>
                <a:lnTo>
                  <a:pt x="14288" y="107157"/>
                </a:lnTo>
                <a:lnTo>
                  <a:pt x="14288" y="107157"/>
                </a:lnTo>
                <a:lnTo>
                  <a:pt x="14288" y="114300"/>
                </a:lnTo>
                <a:lnTo>
                  <a:pt x="14288" y="114300"/>
                </a:lnTo>
                <a:lnTo>
                  <a:pt x="14288" y="121444"/>
                </a:lnTo>
                <a:lnTo>
                  <a:pt x="14288" y="121444"/>
                </a:lnTo>
                <a:lnTo>
                  <a:pt x="14288" y="121444"/>
                </a:lnTo>
                <a:lnTo>
                  <a:pt x="21432" y="121444"/>
                </a:lnTo>
                <a:lnTo>
                  <a:pt x="21432" y="121444"/>
                </a:lnTo>
                <a:lnTo>
                  <a:pt x="35719" y="114300"/>
                </a:lnTo>
                <a:lnTo>
                  <a:pt x="50007" y="114300"/>
                </a:lnTo>
                <a:lnTo>
                  <a:pt x="71438" y="107157"/>
                </a:lnTo>
                <a:lnTo>
                  <a:pt x="100013" y="107157"/>
                </a:lnTo>
                <a:lnTo>
                  <a:pt x="128588" y="107157"/>
                </a:lnTo>
                <a:lnTo>
                  <a:pt x="171450" y="100013"/>
                </a:lnTo>
                <a:lnTo>
                  <a:pt x="214313" y="100013"/>
                </a:lnTo>
                <a:lnTo>
                  <a:pt x="257175" y="100013"/>
                </a:lnTo>
                <a:lnTo>
                  <a:pt x="300038" y="92869"/>
                </a:lnTo>
                <a:lnTo>
                  <a:pt x="342900" y="92869"/>
                </a:lnTo>
                <a:lnTo>
                  <a:pt x="400050" y="85725"/>
                </a:lnTo>
                <a:lnTo>
                  <a:pt x="450057" y="85725"/>
                </a:lnTo>
                <a:lnTo>
                  <a:pt x="507207" y="78582"/>
                </a:lnTo>
                <a:lnTo>
                  <a:pt x="557213" y="78582"/>
                </a:lnTo>
                <a:lnTo>
                  <a:pt x="607219" y="78582"/>
                </a:lnTo>
                <a:lnTo>
                  <a:pt x="657225" y="71438"/>
                </a:lnTo>
                <a:lnTo>
                  <a:pt x="707232" y="71438"/>
                </a:lnTo>
                <a:lnTo>
                  <a:pt x="757238" y="71438"/>
                </a:lnTo>
                <a:lnTo>
                  <a:pt x="800100" y="71438"/>
                </a:lnTo>
                <a:lnTo>
                  <a:pt x="850107" y="71438"/>
                </a:lnTo>
                <a:lnTo>
                  <a:pt x="892969" y="78582"/>
                </a:lnTo>
                <a:lnTo>
                  <a:pt x="942975" y="78582"/>
                </a:lnTo>
                <a:lnTo>
                  <a:pt x="985838" y="78582"/>
                </a:lnTo>
                <a:lnTo>
                  <a:pt x="1035844" y="78582"/>
                </a:lnTo>
                <a:lnTo>
                  <a:pt x="1085850" y="78582"/>
                </a:lnTo>
                <a:lnTo>
                  <a:pt x="1135857" y="71438"/>
                </a:lnTo>
                <a:lnTo>
                  <a:pt x="1185863" y="71438"/>
                </a:lnTo>
                <a:lnTo>
                  <a:pt x="1235869" y="64294"/>
                </a:lnTo>
                <a:lnTo>
                  <a:pt x="1278732" y="64294"/>
                </a:lnTo>
                <a:lnTo>
                  <a:pt x="1321594" y="64294"/>
                </a:lnTo>
                <a:lnTo>
                  <a:pt x="1371600" y="64294"/>
                </a:lnTo>
                <a:lnTo>
                  <a:pt x="1407319" y="64294"/>
                </a:lnTo>
                <a:lnTo>
                  <a:pt x="1450182" y="64294"/>
                </a:lnTo>
                <a:lnTo>
                  <a:pt x="1493044" y="71438"/>
                </a:lnTo>
                <a:lnTo>
                  <a:pt x="1535907" y="71438"/>
                </a:lnTo>
                <a:lnTo>
                  <a:pt x="1571625" y="78582"/>
                </a:lnTo>
                <a:lnTo>
                  <a:pt x="1607344" y="78582"/>
                </a:lnTo>
                <a:lnTo>
                  <a:pt x="1650207" y="85725"/>
                </a:lnTo>
                <a:lnTo>
                  <a:pt x="1685925" y="85725"/>
                </a:lnTo>
                <a:lnTo>
                  <a:pt x="1728788" y="85725"/>
                </a:lnTo>
                <a:lnTo>
                  <a:pt x="1771650" y="85725"/>
                </a:lnTo>
                <a:lnTo>
                  <a:pt x="1814513" y="85725"/>
                </a:lnTo>
                <a:lnTo>
                  <a:pt x="1864519" y="78582"/>
                </a:lnTo>
                <a:lnTo>
                  <a:pt x="1900238" y="78582"/>
                </a:lnTo>
                <a:lnTo>
                  <a:pt x="1935957" y="78582"/>
                </a:lnTo>
                <a:lnTo>
                  <a:pt x="1964532" y="78582"/>
                </a:lnTo>
                <a:lnTo>
                  <a:pt x="1985963" y="78582"/>
                </a:lnTo>
                <a:lnTo>
                  <a:pt x="2014538" y="78582"/>
                </a:lnTo>
                <a:lnTo>
                  <a:pt x="2028825" y="78582"/>
                </a:lnTo>
                <a:lnTo>
                  <a:pt x="2050257" y="78582"/>
                </a:lnTo>
                <a:lnTo>
                  <a:pt x="2064544" y="85725"/>
                </a:lnTo>
                <a:lnTo>
                  <a:pt x="2085975" y="85725"/>
                </a:lnTo>
                <a:lnTo>
                  <a:pt x="2093119" y="85725"/>
                </a:lnTo>
                <a:lnTo>
                  <a:pt x="2107407" y="85725"/>
                </a:lnTo>
                <a:lnTo>
                  <a:pt x="2114550" y="85725"/>
                </a:lnTo>
                <a:lnTo>
                  <a:pt x="2121694" y="85725"/>
                </a:lnTo>
                <a:lnTo>
                  <a:pt x="2121694" y="85725"/>
                </a:lnTo>
                <a:lnTo>
                  <a:pt x="2121694" y="85725"/>
                </a:lnTo>
                <a:lnTo>
                  <a:pt x="2121694" y="85725"/>
                </a:lnTo>
                <a:lnTo>
                  <a:pt x="2121694" y="85725"/>
                </a:lnTo>
                <a:lnTo>
                  <a:pt x="2121694" y="78582"/>
                </a:lnTo>
                <a:lnTo>
                  <a:pt x="2121694" y="78582"/>
                </a:lnTo>
                <a:lnTo>
                  <a:pt x="2121694" y="78582"/>
                </a:lnTo>
                <a:lnTo>
                  <a:pt x="2121694" y="78582"/>
                </a:lnTo>
                <a:lnTo>
                  <a:pt x="2121694" y="85725"/>
                </a:lnTo>
                <a:lnTo>
                  <a:pt x="2121694" y="85725"/>
                </a:lnTo>
                <a:lnTo>
                  <a:pt x="2121694" y="85725"/>
                </a:lnTo>
                <a:lnTo>
                  <a:pt x="2121694" y="85725"/>
                </a:lnTo>
                <a:lnTo>
                  <a:pt x="2121694" y="78582"/>
                </a:lnTo>
                <a:lnTo>
                  <a:pt x="2121694" y="78582"/>
                </a:lnTo>
                <a:lnTo>
                  <a:pt x="2121694" y="71438"/>
                </a:lnTo>
                <a:lnTo>
                  <a:pt x="2121694" y="71438"/>
                </a:lnTo>
                <a:lnTo>
                  <a:pt x="2128838" y="64294"/>
                </a:lnTo>
                <a:lnTo>
                  <a:pt x="2135982" y="57150"/>
                </a:lnTo>
                <a:lnTo>
                  <a:pt x="2135982" y="42863"/>
                </a:lnTo>
                <a:lnTo>
                  <a:pt x="2143125" y="28575"/>
                </a:lnTo>
                <a:lnTo>
                  <a:pt x="2150269" y="21432"/>
                </a:lnTo>
                <a:lnTo>
                  <a:pt x="2157413" y="7144"/>
                </a:lnTo>
                <a:lnTo>
                  <a:pt x="2157413" y="0"/>
                </a:lnTo>
                <a:lnTo>
                  <a:pt x="2157413" y="0"/>
                </a:lnTo>
                <a:lnTo>
                  <a:pt x="2157413" y="7144"/>
                </a:lnTo>
                <a:lnTo>
                  <a:pt x="2150269" y="14288"/>
                </a:lnTo>
                <a:lnTo>
                  <a:pt x="2143125" y="28575"/>
                </a:lnTo>
                <a:lnTo>
                  <a:pt x="2143125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6079332" y="1107281"/>
            <a:ext cx="14289" cy="28576"/>
          </a:xfrm>
          <a:custGeom>
            <a:avLst/>
            <a:gdLst/>
            <a:ahLst/>
            <a:cxnLst/>
            <a:rect l="0" t="0" r="0" b="0"/>
            <a:pathLst>
              <a:path w="14289" h="28576">
                <a:moveTo>
                  <a:pt x="14288" y="0"/>
                </a:moveTo>
                <a:lnTo>
                  <a:pt x="14288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6079332" y="1185863"/>
            <a:ext cx="28576" cy="785813"/>
          </a:xfrm>
          <a:custGeom>
            <a:avLst/>
            <a:gdLst/>
            <a:ahLst/>
            <a:cxnLst/>
            <a:rect l="0" t="0" r="0" b="0"/>
            <a:pathLst>
              <a:path w="28576" h="785813">
                <a:moveTo>
                  <a:pt x="0" y="0"/>
                </a:moveTo>
                <a:lnTo>
                  <a:pt x="0" y="42862"/>
                </a:lnTo>
                <a:lnTo>
                  <a:pt x="7144" y="100012"/>
                </a:lnTo>
                <a:lnTo>
                  <a:pt x="14288" y="164306"/>
                </a:lnTo>
                <a:lnTo>
                  <a:pt x="14288" y="242887"/>
                </a:lnTo>
                <a:lnTo>
                  <a:pt x="14288" y="328612"/>
                </a:lnTo>
                <a:lnTo>
                  <a:pt x="14288" y="414337"/>
                </a:lnTo>
                <a:lnTo>
                  <a:pt x="14288" y="500062"/>
                </a:lnTo>
                <a:lnTo>
                  <a:pt x="7144" y="578643"/>
                </a:lnTo>
                <a:lnTo>
                  <a:pt x="7144" y="650081"/>
                </a:lnTo>
                <a:lnTo>
                  <a:pt x="7144" y="707231"/>
                </a:lnTo>
                <a:lnTo>
                  <a:pt x="0" y="757237"/>
                </a:lnTo>
                <a:lnTo>
                  <a:pt x="7144" y="785812"/>
                </a:lnTo>
                <a:lnTo>
                  <a:pt x="21431" y="785812"/>
                </a:lnTo>
                <a:lnTo>
                  <a:pt x="28575" y="757237"/>
                </a:lnTo>
                <a:lnTo>
                  <a:pt x="28575" y="7572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6072188" y="842962"/>
            <a:ext cx="2443164" cy="1207295"/>
          </a:xfrm>
          <a:custGeom>
            <a:avLst/>
            <a:gdLst/>
            <a:ahLst/>
            <a:cxnLst/>
            <a:rect l="0" t="0" r="0" b="0"/>
            <a:pathLst>
              <a:path w="2443164" h="1207295">
                <a:moveTo>
                  <a:pt x="7144" y="171450"/>
                </a:moveTo>
                <a:lnTo>
                  <a:pt x="7144" y="164307"/>
                </a:lnTo>
                <a:lnTo>
                  <a:pt x="0" y="164307"/>
                </a:lnTo>
                <a:lnTo>
                  <a:pt x="0" y="164307"/>
                </a:lnTo>
                <a:lnTo>
                  <a:pt x="0" y="164307"/>
                </a:lnTo>
                <a:lnTo>
                  <a:pt x="0" y="171450"/>
                </a:lnTo>
                <a:lnTo>
                  <a:pt x="14288" y="178594"/>
                </a:lnTo>
                <a:lnTo>
                  <a:pt x="35719" y="178594"/>
                </a:lnTo>
                <a:lnTo>
                  <a:pt x="85725" y="178594"/>
                </a:lnTo>
                <a:lnTo>
                  <a:pt x="157163" y="171450"/>
                </a:lnTo>
                <a:lnTo>
                  <a:pt x="257175" y="157163"/>
                </a:lnTo>
                <a:lnTo>
                  <a:pt x="378619" y="135732"/>
                </a:lnTo>
                <a:lnTo>
                  <a:pt x="521494" y="107157"/>
                </a:lnTo>
                <a:lnTo>
                  <a:pt x="678657" y="78582"/>
                </a:lnTo>
                <a:lnTo>
                  <a:pt x="835819" y="50007"/>
                </a:lnTo>
                <a:lnTo>
                  <a:pt x="992982" y="21432"/>
                </a:lnTo>
                <a:lnTo>
                  <a:pt x="1135857" y="7144"/>
                </a:lnTo>
                <a:lnTo>
                  <a:pt x="1278732" y="0"/>
                </a:lnTo>
                <a:lnTo>
                  <a:pt x="1407319" y="0"/>
                </a:lnTo>
                <a:lnTo>
                  <a:pt x="1528763" y="7144"/>
                </a:lnTo>
                <a:lnTo>
                  <a:pt x="1643063" y="14288"/>
                </a:lnTo>
                <a:lnTo>
                  <a:pt x="1743075" y="21432"/>
                </a:lnTo>
                <a:lnTo>
                  <a:pt x="1835944" y="28575"/>
                </a:lnTo>
                <a:lnTo>
                  <a:pt x="1928813" y="35719"/>
                </a:lnTo>
                <a:lnTo>
                  <a:pt x="2007394" y="35719"/>
                </a:lnTo>
                <a:lnTo>
                  <a:pt x="2078832" y="35719"/>
                </a:lnTo>
                <a:lnTo>
                  <a:pt x="2143125" y="28575"/>
                </a:lnTo>
                <a:lnTo>
                  <a:pt x="2193132" y="28575"/>
                </a:lnTo>
                <a:lnTo>
                  <a:pt x="2228850" y="28575"/>
                </a:lnTo>
                <a:lnTo>
                  <a:pt x="2257425" y="21432"/>
                </a:lnTo>
                <a:lnTo>
                  <a:pt x="2271713" y="21432"/>
                </a:lnTo>
                <a:lnTo>
                  <a:pt x="2286000" y="21432"/>
                </a:lnTo>
                <a:lnTo>
                  <a:pt x="2286000" y="21432"/>
                </a:lnTo>
                <a:lnTo>
                  <a:pt x="2286000" y="21432"/>
                </a:lnTo>
                <a:lnTo>
                  <a:pt x="2286000" y="21432"/>
                </a:lnTo>
                <a:lnTo>
                  <a:pt x="2286000" y="28575"/>
                </a:lnTo>
                <a:lnTo>
                  <a:pt x="2286000" y="28575"/>
                </a:lnTo>
                <a:lnTo>
                  <a:pt x="2286000" y="28575"/>
                </a:lnTo>
                <a:lnTo>
                  <a:pt x="2286000" y="28575"/>
                </a:lnTo>
                <a:lnTo>
                  <a:pt x="2286000" y="28575"/>
                </a:lnTo>
                <a:lnTo>
                  <a:pt x="2286000" y="28575"/>
                </a:lnTo>
                <a:lnTo>
                  <a:pt x="2286000" y="28575"/>
                </a:lnTo>
                <a:lnTo>
                  <a:pt x="2286000" y="28575"/>
                </a:lnTo>
                <a:lnTo>
                  <a:pt x="2293144" y="28575"/>
                </a:lnTo>
                <a:lnTo>
                  <a:pt x="2307432" y="35719"/>
                </a:lnTo>
                <a:lnTo>
                  <a:pt x="2321719" y="50007"/>
                </a:lnTo>
                <a:lnTo>
                  <a:pt x="2336007" y="57150"/>
                </a:lnTo>
                <a:lnTo>
                  <a:pt x="2357438" y="78582"/>
                </a:lnTo>
                <a:lnTo>
                  <a:pt x="2364582" y="100013"/>
                </a:lnTo>
                <a:lnTo>
                  <a:pt x="2371725" y="121444"/>
                </a:lnTo>
                <a:lnTo>
                  <a:pt x="2378869" y="142875"/>
                </a:lnTo>
                <a:lnTo>
                  <a:pt x="2386013" y="171450"/>
                </a:lnTo>
                <a:lnTo>
                  <a:pt x="2400300" y="200025"/>
                </a:lnTo>
                <a:lnTo>
                  <a:pt x="2407444" y="235744"/>
                </a:lnTo>
                <a:lnTo>
                  <a:pt x="2421732" y="278607"/>
                </a:lnTo>
                <a:lnTo>
                  <a:pt x="2428875" y="321469"/>
                </a:lnTo>
                <a:lnTo>
                  <a:pt x="2436019" y="378619"/>
                </a:lnTo>
                <a:lnTo>
                  <a:pt x="2436019" y="435769"/>
                </a:lnTo>
                <a:lnTo>
                  <a:pt x="2428875" y="500063"/>
                </a:lnTo>
                <a:lnTo>
                  <a:pt x="2428875" y="571501"/>
                </a:lnTo>
                <a:lnTo>
                  <a:pt x="2421732" y="635794"/>
                </a:lnTo>
                <a:lnTo>
                  <a:pt x="2421732" y="700088"/>
                </a:lnTo>
                <a:lnTo>
                  <a:pt x="2421732" y="757238"/>
                </a:lnTo>
                <a:lnTo>
                  <a:pt x="2428875" y="807244"/>
                </a:lnTo>
                <a:lnTo>
                  <a:pt x="2436019" y="857251"/>
                </a:lnTo>
                <a:lnTo>
                  <a:pt x="2443163" y="900113"/>
                </a:lnTo>
                <a:lnTo>
                  <a:pt x="2443163" y="942976"/>
                </a:lnTo>
                <a:lnTo>
                  <a:pt x="2443163" y="985838"/>
                </a:lnTo>
                <a:lnTo>
                  <a:pt x="2443163" y="1028701"/>
                </a:lnTo>
                <a:lnTo>
                  <a:pt x="2443163" y="1071563"/>
                </a:lnTo>
                <a:lnTo>
                  <a:pt x="2436019" y="1107282"/>
                </a:lnTo>
                <a:lnTo>
                  <a:pt x="2436019" y="1135857"/>
                </a:lnTo>
                <a:lnTo>
                  <a:pt x="2436019" y="1164432"/>
                </a:lnTo>
                <a:lnTo>
                  <a:pt x="2436019" y="1185863"/>
                </a:lnTo>
                <a:lnTo>
                  <a:pt x="2436019" y="1200151"/>
                </a:lnTo>
                <a:lnTo>
                  <a:pt x="2443163" y="1207294"/>
                </a:lnTo>
                <a:lnTo>
                  <a:pt x="2443163" y="1207294"/>
                </a:lnTo>
                <a:lnTo>
                  <a:pt x="2443163" y="1200151"/>
                </a:lnTo>
                <a:lnTo>
                  <a:pt x="2436019" y="1185863"/>
                </a:lnTo>
                <a:lnTo>
                  <a:pt x="2436019" y="1171576"/>
                </a:lnTo>
                <a:lnTo>
                  <a:pt x="2428875" y="1157288"/>
                </a:lnTo>
                <a:lnTo>
                  <a:pt x="2428875" y="1150144"/>
                </a:lnTo>
                <a:lnTo>
                  <a:pt x="2414588" y="1143001"/>
                </a:lnTo>
                <a:lnTo>
                  <a:pt x="2393157" y="1143001"/>
                </a:lnTo>
                <a:lnTo>
                  <a:pt x="2343150" y="1150144"/>
                </a:lnTo>
                <a:lnTo>
                  <a:pt x="2278857" y="1150144"/>
                </a:lnTo>
                <a:lnTo>
                  <a:pt x="2178844" y="1157288"/>
                </a:lnTo>
                <a:lnTo>
                  <a:pt x="2057400" y="1150144"/>
                </a:lnTo>
                <a:lnTo>
                  <a:pt x="1950244" y="1143001"/>
                </a:lnTo>
                <a:lnTo>
                  <a:pt x="1871663" y="1121569"/>
                </a:lnTo>
                <a:lnTo>
                  <a:pt x="1871663" y="11215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7915276" y="1221581"/>
            <a:ext cx="485776" cy="371476"/>
          </a:xfrm>
          <a:custGeom>
            <a:avLst/>
            <a:gdLst/>
            <a:ahLst/>
            <a:cxnLst/>
            <a:rect l="0" t="0" r="0" b="0"/>
            <a:pathLst>
              <a:path w="485776" h="371476">
                <a:moveTo>
                  <a:pt x="342900" y="135732"/>
                </a:moveTo>
                <a:lnTo>
                  <a:pt x="350044" y="135732"/>
                </a:lnTo>
                <a:lnTo>
                  <a:pt x="350044" y="135732"/>
                </a:lnTo>
                <a:lnTo>
                  <a:pt x="350044" y="135732"/>
                </a:lnTo>
                <a:lnTo>
                  <a:pt x="350044" y="128588"/>
                </a:lnTo>
                <a:lnTo>
                  <a:pt x="350044" y="128588"/>
                </a:lnTo>
                <a:lnTo>
                  <a:pt x="350044" y="128588"/>
                </a:lnTo>
                <a:lnTo>
                  <a:pt x="350044" y="121444"/>
                </a:lnTo>
                <a:lnTo>
                  <a:pt x="350044" y="121444"/>
                </a:lnTo>
                <a:lnTo>
                  <a:pt x="357187" y="114300"/>
                </a:lnTo>
                <a:lnTo>
                  <a:pt x="357187" y="107157"/>
                </a:lnTo>
                <a:lnTo>
                  <a:pt x="364331" y="100013"/>
                </a:lnTo>
                <a:lnTo>
                  <a:pt x="364331" y="85725"/>
                </a:lnTo>
                <a:lnTo>
                  <a:pt x="364331" y="71438"/>
                </a:lnTo>
                <a:lnTo>
                  <a:pt x="357187" y="57150"/>
                </a:lnTo>
                <a:lnTo>
                  <a:pt x="350044" y="50007"/>
                </a:lnTo>
                <a:lnTo>
                  <a:pt x="342900" y="35719"/>
                </a:lnTo>
                <a:lnTo>
                  <a:pt x="335756" y="21432"/>
                </a:lnTo>
                <a:lnTo>
                  <a:pt x="321469" y="14288"/>
                </a:lnTo>
                <a:lnTo>
                  <a:pt x="300037" y="7144"/>
                </a:lnTo>
                <a:lnTo>
                  <a:pt x="271462" y="7144"/>
                </a:lnTo>
                <a:lnTo>
                  <a:pt x="242887" y="7144"/>
                </a:lnTo>
                <a:lnTo>
                  <a:pt x="207169" y="7144"/>
                </a:lnTo>
                <a:lnTo>
                  <a:pt x="171450" y="14288"/>
                </a:lnTo>
                <a:lnTo>
                  <a:pt x="128587" y="28575"/>
                </a:lnTo>
                <a:lnTo>
                  <a:pt x="85725" y="50007"/>
                </a:lnTo>
                <a:lnTo>
                  <a:pt x="50006" y="78582"/>
                </a:lnTo>
                <a:lnTo>
                  <a:pt x="21431" y="121444"/>
                </a:lnTo>
                <a:lnTo>
                  <a:pt x="7144" y="164307"/>
                </a:lnTo>
                <a:lnTo>
                  <a:pt x="0" y="214313"/>
                </a:lnTo>
                <a:lnTo>
                  <a:pt x="14287" y="257175"/>
                </a:lnTo>
                <a:lnTo>
                  <a:pt x="42862" y="300038"/>
                </a:lnTo>
                <a:lnTo>
                  <a:pt x="85725" y="335757"/>
                </a:lnTo>
                <a:lnTo>
                  <a:pt x="135731" y="357188"/>
                </a:lnTo>
                <a:lnTo>
                  <a:pt x="178594" y="371475"/>
                </a:lnTo>
                <a:lnTo>
                  <a:pt x="228600" y="371475"/>
                </a:lnTo>
                <a:lnTo>
                  <a:pt x="278606" y="364332"/>
                </a:lnTo>
                <a:lnTo>
                  <a:pt x="335756" y="342900"/>
                </a:lnTo>
                <a:lnTo>
                  <a:pt x="385762" y="314325"/>
                </a:lnTo>
                <a:lnTo>
                  <a:pt x="428625" y="278607"/>
                </a:lnTo>
                <a:lnTo>
                  <a:pt x="457200" y="235744"/>
                </a:lnTo>
                <a:lnTo>
                  <a:pt x="478631" y="185738"/>
                </a:lnTo>
                <a:lnTo>
                  <a:pt x="485775" y="135732"/>
                </a:lnTo>
                <a:lnTo>
                  <a:pt x="471487" y="92869"/>
                </a:lnTo>
                <a:lnTo>
                  <a:pt x="442912" y="50007"/>
                </a:lnTo>
                <a:lnTo>
                  <a:pt x="414337" y="21432"/>
                </a:lnTo>
                <a:lnTo>
                  <a:pt x="371475" y="7144"/>
                </a:lnTo>
                <a:lnTo>
                  <a:pt x="335756" y="0"/>
                </a:lnTo>
                <a:lnTo>
                  <a:pt x="321469" y="0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443163" y="1614488"/>
            <a:ext cx="5957889" cy="1435894"/>
          </a:xfrm>
          <a:custGeom>
            <a:avLst/>
            <a:gdLst/>
            <a:ahLst/>
            <a:cxnLst/>
            <a:rect l="0" t="0" r="0" b="0"/>
            <a:pathLst>
              <a:path w="5957889" h="1435894">
                <a:moveTo>
                  <a:pt x="5386388" y="442912"/>
                </a:moveTo>
                <a:lnTo>
                  <a:pt x="5379244" y="442912"/>
                </a:lnTo>
                <a:lnTo>
                  <a:pt x="5364957" y="442912"/>
                </a:lnTo>
                <a:lnTo>
                  <a:pt x="5336382" y="435768"/>
                </a:lnTo>
                <a:lnTo>
                  <a:pt x="5307807" y="435768"/>
                </a:lnTo>
                <a:lnTo>
                  <a:pt x="5279232" y="421481"/>
                </a:lnTo>
                <a:lnTo>
                  <a:pt x="5243513" y="407193"/>
                </a:lnTo>
                <a:lnTo>
                  <a:pt x="5200650" y="392906"/>
                </a:lnTo>
                <a:lnTo>
                  <a:pt x="5136357" y="371475"/>
                </a:lnTo>
                <a:lnTo>
                  <a:pt x="5057775" y="350043"/>
                </a:lnTo>
                <a:lnTo>
                  <a:pt x="4972050" y="321468"/>
                </a:lnTo>
                <a:lnTo>
                  <a:pt x="4864894" y="300037"/>
                </a:lnTo>
                <a:lnTo>
                  <a:pt x="4743450" y="278606"/>
                </a:lnTo>
                <a:lnTo>
                  <a:pt x="4614863" y="257175"/>
                </a:lnTo>
                <a:lnTo>
                  <a:pt x="4457700" y="235743"/>
                </a:lnTo>
                <a:lnTo>
                  <a:pt x="4293394" y="214312"/>
                </a:lnTo>
                <a:lnTo>
                  <a:pt x="4107657" y="185737"/>
                </a:lnTo>
                <a:lnTo>
                  <a:pt x="3914775" y="164306"/>
                </a:lnTo>
                <a:lnTo>
                  <a:pt x="3707607" y="142875"/>
                </a:lnTo>
                <a:lnTo>
                  <a:pt x="3493294" y="114300"/>
                </a:lnTo>
                <a:lnTo>
                  <a:pt x="3271838" y="85725"/>
                </a:lnTo>
                <a:lnTo>
                  <a:pt x="3050382" y="57150"/>
                </a:lnTo>
                <a:lnTo>
                  <a:pt x="2814638" y="28575"/>
                </a:lnTo>
                <a:lnTo>
                  <a:pt x="2578894" y="14287"/>
                </a:lnTo>
                <a:lnTo>
                  <a:pt x="2343150" y="0"/>
                </a:lnTo>
                <a:lnTo>
                  <a:pt x="2107406" y="7143"/>
                </a:lnTo>
                <a:lnTo>
                  <a:pt x="1878806" y="21431"/>
                </a:lnTo>
                <a:lnTo>
                  <a:pt x="1657350" y="42862"/>
                </a:lnTo>
                <a:lnTo>
                  <a:pt x="1435894" y="78581"/>
                </a:lnTo>
                <a:lnTo>
                  <a:pt x="1214437" y="114300"/>
                </a:lnTo>
                <a:lnTo>
                  <a:pt x="1007269" y="157162"/>
                </a:lnTo>
                <a:lnTo>
                  <a:pt x="807244" y="207168"/>
                </a:lnTo>
                <a:lnTo>
                  <a:pt x="628650" y="264318"/>
                </a:lnTo>
                <a:lnTo>
                  <a:pt x="464344" y="328612"/>
                </a:lnTo>
                <a:lnTo>
                  <a:pt x="328612" y="400050"/>
                </a:lnTo>
                <a:lnTo>
                  <a:pt x="214312" y="471487"/>
                </a:lnTo>
                <a:lnTo>
                  <a:pt x="128587" y="550068"/>
                </a:lnTo>
                <a:lnTo>
                  <a:pt x="64294" y="628650"/>
                </a:lnTo>
                <a:lnTo>
                  <a:pt x="21431" y="707231"/>
                </a:lnTo>
                <a:lnTo>
                  <a:pt x="0" y="785812"/>
                </a:lnTo>
                <a:lnTo>
                  <a:pt x="0" y="871537"/>
                </a:lnTo>
                <a:lnTo>
                  <a:pt x="14287" y="950118"/>
                </a:lnTo>
                <a:lnTo>
                  <a:pt x="57150" y="1028700"/>
                </a:lnTo>
                <a:lnTo>
                  <a:pt x="121444" y="1114425"/>
                </a:lnTo>
                <a:lnTo>
                  <a:pt x="214312" y="1178718"/>
                </a:lnTo>
                <a:lnTo>
                  <a:pt x="321469" y="1243012"/>
                </a:lnTo>
                <a:lnTo>
                  <a:pt x="450056" y="1300162"/>
                </a:lnTo>
                <a:lnTo>
                  <a:pt x="600075" y="1343025"/>
                </a:lnTo>
                <a:lnTo>
                  <a:pt x="771525" y="1378743"/>
                </a:lnTo>
                <a:lnTo>
                  <a:pt x="964406" y="1407318"/>
                </a:lnTo>
                <a:lnTo>
                  <a:pt x="1171575" y="1428750"/>
                </a:lnTo>
                <a:lnTo>
                  <a:pt x="1407319" y="1435893"/>
                </a:lnTo>
                <a:lnTo>
                  <a:pt x="1650206" y="1435893"/>
                </a:lnTo>
                <a:lnTo>
                  <a:pt x="1914525" y="1435893"/>
                </a:lnTo>
                <a:lnTo>
                  <a:pt x="2185987" y="1421606"/>
                </a:lnTo>
                <a:lnTo>
                  <a:pt x="2478882" y="1421606"/>
                </a:lnTo>
                <a:lnTo>
                  <a:pt x="2778919" y="1407318"/>
                </a:lnTo>
                <a:lnTo>
                  <a:pt x="3086100" y="1400175"/>
                </a:lnTo>
                <a:lnTo>
                  <a:pt x="3400425" y="1378743"/>
                </a:lnTo>
                <a:lnTo>
                  <a:pt x="3700463" y="1364456"/>
                </a:lnTo>
                <a:lnTo>
                  <a:pt x="4007644" y="1335881"/>
                </a:lnTo>
                <a:lnTo>
                  <a:pt x="4307682" y="1314450"/>
                </a:lnTo>
                <a:lnTo>
                  <a:pt x="4586288" y="1278731"/>
                </a:lnTo>
                <a:lnTo>
                  <a:pt x="4850607" y="1243012"/>
                </a:lnTo>
                <a:lnTo>
                  <a:pt x="5093494" y="1207293"/>
                </a:lnTo>
                <a:lnTo>
                  <a:pt x="5322094" y="1171575"/>
                </a:lnTo>
                <a:lnTo>
                  <a:pt x="5514975" y="1121568"/>
                </a:lnTo>
                <a:lnTo>
                  <a:pt x="5679282" y="1078706"/>
                </a:lnTo>
                <a:lnTo>
                  <a:pt x="5800725" y="1035843"/>
                </a:lnTo>
                <a:lnTo>
                  <a:pt x="5893594" y="978693"/>
                </a:lnTo>
                <a:lnTo>
                  <a:pt x="5936457" y="928687"/>
                </a:lnTo>
                <a:lnTo>
                  <a:pt x="5957888" y="864393"/>
                </a:lnTo>
                <a:lnTo>
                  <a:pt x="5929313" y="800100"/>
                </a:lnTo>
                <a:lnTo>
                  <a:pt x="5879307" y="728662"/>
                </a:lnTo>
                <a:lnTo>
                  <a:pt x="5786438" y="650081"/>
                </a:lnTo>
                <a:lnTo>
                  <a:pt x="5664994" y="578643"/>
                </a:lnTo>
                <a:lnTo>
                  <a:pt x="5500688" y="492918"/>
                </a:lnTo>
                <a:lnTo>
                  <a:pt x="5314950" y="414337"/>
                </a:lnTo>
                <a:lnTo>
                  <a:pt x="5086350" y="342900"/>
                </a:lnTo>
                <a:lnTo>
                  <a:pt x="4829175" y="271462"/>
                </a:lnTo>
                <a:lnTo>
                  <a:pt x="4536282" y="207168"/>
                </a:lnTo>
                <a:lnTo>
                  <a:pt x="4214813" y="150018"/>
                </a:lnTo>
                <a:lnTo>
                  <a:pt x="3857625" y="100012"/>
                </a:lnTo>
                <a:lnTo>
                  <a:pt x="3479007" y="64293"/>
                </a:lnTo>
                <a:lnTo>
                  <a:pt x="3078957" y="57150"/>
                </a:lnTo>
                <a:lnTo>
                  <a:pt x="2664619" y="57150"/>
                </a:lnTo>
                <a:lnTo>
                  <a:pt x="2243137" y="71437"/>
                </a:lnTo>
                <a:lnTo>
                  <a:pt x="1843087" y="100012"/>
                </a:lnTo>
                <a:lnTo>
                  <a:pt x="1843087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7700963" y="3114675"/>
            <a:ext cx="228601" cy="200026"/>
          </a:xfrm>
          <a:custGeom>
            <a:avLst/>
            <a:gdLst/>
            <a:ahLst/>
            <a:cxnLst/>
            <a:rect l="0" t="0" r="0" b="0"/>
            <a:pathLst>
              <a:path w="228601" h="200026">
                <a:moveTo>
                  <a:pt x="35719" y="28575"/>
                </a:moveTo>
                <a:lnTo>
                  <a:pt x="35719" y="21431"/>
                </a:lnTo>
                <a:lnTo>
                  <a:pt x="42863" y="21431"/>
                </a:lnTo>
                <a:lnTo>
                  <a:pt x="42863" y="21431"/>
                </a:lnTo>
                <a:lnTo>
                  <a:pt x="50007" y="14288"/>
                </a:lnTo>
                <a:lnTo>
                  <a:pt x="50007" y="7144"/>
                </a:lnTo>
                <a:lnTo>
                  <a:pt x="57150" y="7144"/>
                </a:lnTo>
                <a:lnTo>
                  <a:pt x="57150" y="0"/>
                </a:lnTo>
                <a:lnTo>
                  <a:pt x="57150" y="0"/>
                </a:lnTo>
                <a:lnTo>
                  <a:pt x="57150" y="14288"/>
                </a:lnTo>
                <a:lnTo>
                  <a:pt x="50007" y="35719"/>
                </a:lnTo>
                <a:lnTo>
                  <a:pt x="42863" y="64294"/>
                </a:lnTo>
                <a:lnTo>
                  <a:pt x="28575" y="100013"/>
                </a:lnTo>
                <a:lnTo>
                  <a:pt x="14288" y="135731"/>
                </a:lnTo>
                <a:lnTo>
                  <a:pt x="7144" y="171450"/>
                </a:lnTo>
                <a:lnTo>
                  <a:pt x="0" y="192881"/>
                </a:lnTo>
                <a:lnTo>
                  <a:pt x="0" y="200025"/>
                </a:lnTo>
                <a:lnTo>
                  <a:pt x="7144" y="200025"/>
                </a:lnTo>
                <a:lnTo>
                  <a:pt x="28575" y="192881"/>
                </a:lnTo>
                <a:lnTo>
                  <a:pt x="50007" y="178594"/>
                </a:lnTo>
                <a:lnTo>
                  <a:pt x="85725" y="157163"/>
                </a:lnTo>
                <a:lnTo>
                  <a:pt x="121444" y="135731"/>
                </a:lnTo>
                <a:lnTo>
                  <a:pt x="157163" y="121444"/>
                </a:lnTo>
                <a:lnTo>
                  <a:pt x="192882" y="114300"/>
                </a:lnTo>
                <a:lnTo>
                  <a:pt x="214313" y="107156"/>
                </a:lnTo>
                <a:lnTo>
                  <a:pt x="228600" y="92869"/>
                </a:lnTo>
                <a:lnTo>
                  <a:pt x="228600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7779545" y="3036094"/>
            <a:ext cx="50007" cy="435770"/>
          </a:xfrm>
          <a:custGeom>
            <a:avLst/>
            <a:gdLst/>
            <a:ahLst/>
            <a:cxnLst/>
            <a:rect l="0" t="0" r="0" b="0"/>
            <a:pathLst>
              <a:path w="50007" h="435770">
                <a:moveTo>
                  <a:pt x="50006" y="0"/>
                </a:moveTo>
                <a:lnTo>
                  <a:pt x="50006" y="21431"/>
                </a:lnTo>
                <a:lnTo>
                  <a:pt x="42862" y="57150"/>
                </a:lnTo>
                <a:lnTo>
                  <a:pt x="35718" y="114300"/>
                </a:lnTo>
                <a:lnTo>
                  <a:pt x="21431" y="178594"/>
                </a:lnTo>
                <a:lnTo>
                  <a:pt x="14287" y="257175"/>
                </a:lnTo>
                <a:lnTo>
                  <a:pt x="7143" y="321469"/>
                </a:lnTo>
                <a:lnTo>
                  <a:pt x="0" y="378619"/>
                </a:lnTo>
                <a:lnTo>
                  <a:pt x="0" y="414337"/>
                </a:lnTo>
                <a:lnTo>
                  <a:pt x="7143" y="435769"/>
                </a:lnTo>
                <a:lnTo>
                  <a:pt x="14287" y="435769"/>
                </a:lnTo>
                <a:lnTo>
                  <a:pt x="28575" y="414337"/>
                </a:lnTo>
                <a:lnTo>
                  <a:pt x="35718" y="378619"/>
                </a:lnTo>
                <a:lnTo>
                  <a:pt x="50006" y="328612"/>
                </a:lnTo>
                <a:lnTo>
                  <a:pt x="50006" y="3286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7858126" y="3164681"/>
            <a:ext cx="114301" cy="221458"/>
          </a:xfrm>
          <a:custGeom>
            <a:avLst/>
            <a:gdLst/>
            <a:ahLst/>
            <a:cxnLst/>
            <a:rect l="0" t="0" r="0" b="0"/>
            <a:pathLst>
              <a:path w="114301" h="221458">
                <a:moveTo>
                  <a:pt x="42862" y="14288"/>
                </a:moveTo>
                <a:lnTo>
                  <a:pt x="35719" y="35719"/>
                </a:lnTo>
                <a:lnTo>
                  <a:pt x="21431" y="64294"/>
                </a:lnTo>
                <a:lnTo>
                  <a:pt x="7144" y="107157"/>
                </a:lnTo>
                <a:lnTo>
                  <a:pt x="0" y="150019"/>
                </a:lnTo>
                <a:lnTo>
                  <a:pt x="0" y="185738"/>
                </a:lnTo>
                <a:lnTo>
                  <a:pt x="14287" y="214313"/>
                </a:lnTo>
                <a:lnTo>
                  <a:pt x="21431" y="221457"/>
                </a:lnTo>
                <a:lnTo>
                  <a:pt x="42862" y="221457"/>
                </a:lnTo>
                <a:lnTo>
                  <a:pt x="64294" y="214313"/>
                </a:lnTo>
                <a:lnTo>
                  <a:pt x="85725" y="192882"/>
                </a:lnTo>
                <a:lnTo>
                  <a:pt x="100012" y="157163"/>
                </a:lnTo>
                <a:lnTo>
                  <a:pt x="107156" y="114300"/>
                </a:lnTo>
                <a:lnTo>
                  <a:pt x="114300" y="64294"/>
                </a:lnTo>
                <a:lnTo>
                  <a:pt x="100012" y="28575"/>
                </a:lnTo>
                <a:lnTo>
                  <a:pt x="78581" y="7144"/>
                </a:lnTo>
                <a:lnTo>
                  <a:pt x="57150" y="0"/>
                </a:lnTo>
                <a:lnTo>
                  <a:pt x="35719" y="7144"/>
                </a:lnTo>
                <a:lnTo>
                  <a:pt x="28575" y="21432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7993857" y="3093244"/>
            <a:ext cx="121445" cy="342901"/>
          </a:xfrm>
          <a:custGeom>
            <a:avLst/>
            <a:gdLst/>
            <a:ahLst/>
            <a:cxnLst/>
            <a:rect l="0" t="0" r="0" b="0"/>
            <a:pathLst>
              <a:path w="121445" h="342901">
                <a:moveTo>
                  <a:pt x="121444" y="42862"/>
                </a:moveTo>
                <a:lnTo>
                  <a:pt x="114300" y="35719"/>
                </a:lnTo>
                <a:lnTo>
                  <a:pt x="107156" y="35719"/>
                </a:lnTo>
                <a:lnTo>
                  <a:pt x="100013" y="21431"/>
                </a:lnTo>
                <a:lnTo>
                  <a:pt x="92869" y="14287"/>
                </a:lnTo>
                <a:lnTo>
                  <a:pt x="85725" y="7144"/>
                </a:lnTo>
                <a:lnTo>
                  <a:pt x="78581" y="0"/>
                </a:lnTo>
                <a:lnTo>
                  <a:pt x="64294" y="7144"/>
                </a:lnTo>
                <a:lnTo>
                  <a:pt x="42863" y="21431"/>
                </a:lnTo>
                <a:lnTo>
                  <a:pt x="28575" y="42862"/>
                </a:lnTo>
                <a:lnTo>
                  <a:pt x="14288" y="71437"/>
                </a:lnTo>
                <a:lnTo>
                  <a:pt x="7144" y="100012"/>
                </a:lnTo>
                <a:lnTo>
                  <a:pt x="0" y="135731"/>
                </a:lnTo>
                <a:lnTo>
                  <a:pt x="7144" y="150019"/>
                </a:lnTo>
                <a:lnTo>
                  <a:pt x="14288" y="164306"/>
                </a:lnTo>
                <a:lnTo>
                  <a:pt x="35719" y="164306"/>
                </a:lnTo>
                <a:lnTo>
                  <a:pt x="50006" y="150019"/>
                </a:lnTo>
                <a:lnTo>
                  <a:pt x="78581" y="135731"/>
                </a:lnTo>
                <a:lnTo>
                  <a:pt x="92869" y="121444"/>
                </a:lnTo>
                <a:lnTo>
                  <a:pt x="114300" y="107156"/>
                </a:lnTo>
                <a:lnTo>
                  <a:pt x="114300" y="100012"/>
                </a:lnTo>
                <a:lnTo>
                  <a:pt x="114300" y="107156"/>
                </a:lnTo>
                <a:lnTo>
                  <a:pt x="100013" y="135731"/>
                </a:lnTo>
                <a:lnTo>
                  <a:pt x="78581" y="178594"/>
                </a:lnTo>
                <a:lnTo>
                  <a:pt x="64294" y="228600"/>
                </a:lnTo>
                <a:lnTo>
                  <a:pt x="50006" y="278606"/>
                </a:lnTo>
                <a:lnTo>
                  <a:pt x="42863" y="314325"/>
                </a:lnTo>
                <a:lnTo>
                  <a:pt x="42863" y="335756"/>
                </a:lnTo>
                <a:lnTo>
                  <a:pt x="42863" y="342900"/>
                </a:lnTo>
                <a:lnTo>
                  <a:pt x="57150" y="335756"/>
                </a:lnTo>
                <a:lnTo>
                  <a:pt x="71438" y="314325"/>
                </a:lnTo>
                <a:lnTo>
                  <a:pt x="85725" y="271462"/>
                </a:lnTo>
                <a:lnTo>
                  <a:pt x="107156" y="207169"/>
                </a:lnTo>
                <a:lnTo>
                  <a:pt x="121444" y="142875"/>
                </a:lnTo>
                <a:lnTo>
                  <a:pt x="121444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8122445" y="3078956"/>
            <a:ext cx="121444" cy="407195"/>
          </a:xfrm>
          <a:custGeom>
            <a:avLst/>
            <a:gdLst/>
            <a:ahLst/>
            <a:cxnLst/>
            <a:rect l="0" t="0" r="0" b="0"/>
            <a:pathLst>
              <a:path w="121444" h="407195">
                <a:moveTo>
                  <a:pt x="85725" y="0"/>
                </a:moveTo>
                <a:lnTo>
                  <a:pt x="78581" y="14288"/>
                </a:lnTo>
                <a:lnTo>
                  <a:pt x="57150" y="35719"/>
                </a:lnTo>
                <a:lnTo>
                  <a:pt x="42862" y="71438"/>
                </a:lnTo>
                <a:lnTo>
                  <a:pt x="28575" y="114300"/>
                </a:lnTo>
                <a:lnTo>
                  <a:pt x="14287" y="171450"/>
                </a:lnTo>
                <a:lnTo>
                  <a:pt x="7143" y="228600"/>
                </a:lnTo>
                <a:lnTo>
                  <a:pt x="0" y="285750"/>
                </a:lnTo>
                <a:lnTo>
                  <a:pt x="7143" y="328613"/>
                </a:lnTo>
                <a:lnTo>
                  <a:pt x="14287" y="357188"/>
                </a:lnTo>
                <a:lnTo>
                  <a:pt x="21431" y="371475"/>
                </a:lnTo>
                <a:lnTo>
                  <a:pt x="42862" y="371475"/>
                </a:lnTo>
                <a:lnTo>
                  <a:pt x="57150" y="364332"/>
                </a:lnTo>
                <a:lnTo>
                  <a:pt x="78581" y="342900"/>
                </a:lnTo>
                <a:lnTo>
                  <a:pt x="100012" y="314325"/>
                </a:lnTo>
                <a:lnTo>
                  <a:pt x="114300" y="278607"/>
                </a:lnTo>
                <a:lnTo>
                  <a:pt x="121443" y="242888"/>
                </a:lnTo>
                <a:lnTo>
                  <a:pt x="114300" y="235744"/>
                </a:lnTo>
                <a:lnTo>
                  <a:pt x="100012" y="235744"/>
                </a:lnTo>
                <a:lnTo>
                  <a:pt x="85725" y="264319"/>
                </a:lnTo>
                <a:lnTo>
                  <a:pt x="64293" y="300038"/>
                </a:lnTo>
                <a:lnTo>
                  <a:pt x="42862" y="342900"/>
                </a:lnTo>
                <a:lnTo>
                  <a:pt x="35718" y="378619"/>
                </a:lnTo>
                <a:lnTo>
                  <a:pt x="28575" y="400050"/>
                </a:lnTo>
                <a:lnTo>
                  <a:pt x="28575" y="407194"/>
                </a:lnTo>
                <a:lnTo>
                  <a:pt x="35718" y="392907"/>
                </a:lnTo>
                <a:lnTo>
                  <a:pt x="35718" y="3929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7472363" y="2878931"/>
            <a:ext cx="907258" cy="835820"/>
          </a:xfrm>
          <a:custGeom>
            <a:avLst/>
            <a:gdLst/>
            <a:ahLst/>
            <a:cxnLst/>
            <a:rect l="0" t="0" r="0" b="0"/>
            <a:pathLst>
              <a:path w="907258" h="835820">
                <a:moveTo>
                  <a:pt x="871538" y="307182"/>
                </a:moveTo>
                <a:lnTo>
                  <a:pt x="871538" y="292894"/>
                </a:lnTo>
                <a:lnTo>
                  <a:pt x="864394" y="271463"/>
                </a:lnTo>
                <a:lnTo>
                  <a:pt x="857250" y="235744"/>
                </a:lnTo>
                <a:lnTo>
                  <a:pt x="850107" y="192882"/>
                </a:lnTo>
                <a:lnTo>
                  <a:pt x="828675" y="142875"/>
                </a:lnTo>
                <a:lnTo>
                  <a:pt x="800100" y="92869"/>
                </a:lnTo>
                <a:lnTo>
                  <a:pt x="764382" y="50007"/>
                </a:lnTo>
                <a:lnTo>
                  <a:pt x="707232" y="21432"/>
                </a:lnTo>
                <a:lnTo>
                  <a:pt x="642938" y="7144"/>
                </a:lnTo>
                <a:lnTo>
                  <a:pt x="571500" y="0"/>
                </a:lnTo>
                <a:lnTo>
                  <a:pt x="485775" y="14288"/>
                </a:lnTo>
                <a:lnTo>
                  <a:pt x="400050" y="35719"/>
                </a:lnTo>
                <a:lnTo>
                  <a:pt x="314325" y="64294"/>
                </a:lnTo>
                <a:lnTo>
                  <a:pt x="228600" y="107157"/>
                </a:lnTo>
                <a:lnTo>
                  <a:pt x="157163" y="157163"/>
                </a:lnTo>
                <a:lnTo>
                  <a:pt x="92869" y="228600"/>
                </a:lnTo>
                <a:lnTo>
                  <a:pt x="42863" y="307182"/>
                </a:lnTo>
                <a:lnTo>
                  <a:pt x="14288" y="392907"/>
                </a:lnTo>
                <a:lnTo>
                  <a:pt x="0" y="492919"/>
                </a:lnTo>
                <a:lnTo>
                  <a:pt x="21432" y="585788"/>
                </a:lnTo>
                <a:lnTo>
                  <a:pt x="57150" y="678657"/>
                </a:lnTo>
                <a:lnTo>
                  <a:pt x="121444" y="750094"/>
                </a:lnTo>
                <a:lnTo>
                  <a:pt x="200025" y="800100"/>
                </a:lnTo>
                <a:lnTo>
                  <a:pt x="292894" y="835819"/>
                </a:lnTo>
                <a:lnTo>
                  <a:pt x="385763" y="835819"/>
                </a:lnTo>
                <a:lnTo>
                  <a:pt x="485775" y="814388"/>
                </a:lnTo>
                <a:lnTo>
                  <a:pt x="592932" y="778669"/>
                </a:lnTo>
                <a:lnTo>
                  <a:pt x="685800" y="721519"/>
                </a:lnTo>
                <a:lnTo>
                  <a:pt x="778669" y="650082"/>
                </a:lnTo>
                <a:lnTo>
                  <a:pt x="850107" y="557213"/>
                </a:lnTo>
                <a:lnTo>
                  <a:pt x="900113" y="442913"/>
                </a:lnTo>
                <a:lnTo>
                  <a:pt x="907257" y="321469"/>
                </a:lnTo>
                <a:lnTo>
                  <a:pt x="892969" y="221457"/>
                </a:lnTo>
                <a:lnTo>
                  <a:pt x="850107" y="157163"/>
                </a:lnTo>
                <a:lnTo>
                  <a:pt x="800100" y="128588"/>
                </a:lnTo>
                <a:lnTo>
                  <a:pt x="742950" y="142875"/>
                </a:lnTo>
                <a:lnTo>
                  <a:pt x="692944" y="178594"/>
                </a:lnTo>
                <a:lnTo>
                  <a:pt x="692944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7786688" y="3964781"/>
            <a:ext cx="14289" cy="307183"/>
          </a:xfrm>
          <a:custGeom>
            <a:avLst/>
            <a:gdLst/>
            <a:ahLst/>
            <a:cxnLst/>
            <a:rect l="0" t="0" r="0" b="0"/>
            <a:pathLst>
              <a:path w="14289" h="307183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35719"/>
                </a:lnTo>
                <a:lnTo>
                  <a:pt x="7144" y="64294"/>
                </a:lnTo>
                <a:lnTo>
                  <a:pt x="14288" y="114300"/>
                </a:lnTo>
                <a:lnTo>
                  <a:pt x="14288" y="164307"/>
                </a:lnTo>
                <a:lnTo>
                  <a:pt x="14288" y="221457"/>
                </a:lnTo>
                <a:lnTo>
                  <a:pt x="14288" y="264319"/>
                </a:lnTo>
                <a:lnTo>
                  <a:pt x="14288" y="292894"/>
                </a:lnTo>
                <a:lnTo>
                  <a:pt x="14288" y="307182"/>
                </a:lnTo>
                <a:lnTo>
                  <a:pt x="14288" y="300038"/>
                </a:lnTo>
                <a:lnTo>
                  <a:pt x="14288" y="271463"/>
                </a:lnTo>
                <a:lnTo>
                  <a:pt x="14288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7922420" y="3986213"/>
            <a:ext cx="21432" cy="7144"/>
          </a:xfrm>
          <a:custGeom>
            <a:avLst/>
            <a:gdLst/>
            <a:ahLst/>
            <a:cxnLst/>
            <a:rect l="0" t="0" r="0" b="0"/>
            <a:pathLst>
              <a:path w="21432" h="7144">
                <a:moveTo>
                  <a:pt x="21431" y="0"/>
                </a:moveTo>
                <a:lnTo>
                  <a:pt x="21431" y="0"/>
                </a:lnTo>
                <a:lnTo>
                  <a:pt x="14287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7658101" y="3986213"/>
            <a:ext cx="207170" cy="221457"/>
          </a:xfrm>
          <a:custGeom>
            <a:avLst/>
            <a:gdLst/>
            <a:ahLst/>
            <a:cxnLst/>
            <a:rect l="0" t="0" r="0" b="0"/>
            <a:pathLst>
              <a:path w="207170" h="221457">
                <a:moveTo>
                  <a:pt x="107156" y="7143"/>
                </a:moveTo>
                <a:lnTo>
                  <a:pt x="114300" y="7143"/>
                </a:lnTo>
                <a:lnTo>
                  <a:pt x="114300" y="0"/>
                </a:lnTo>
                <a:lnTo>
                  <a:pt x="114300" y="0"/>
                </a:lnTo>
                <a:lnTo>
                  <a:pt x="114300" y="0"/>
                </a:lnTo>
                <a:lnTo>
                  <a:pt x="107156" y="7143"/>
                </a:lnTo>
                <a:lnTo>
                  <a:pt x="92869" y="21431"/>
                </a:lnTo>
                <a:lnTo>
                  <a:pt x="85725" y="50006"/>
                </a:lnTo>
                <a:lnTo>
                  <a:pt x="64294" y="78581"/>
                </a:lnTo>
                <a:lnTo>
                  <a:pt x="50006" y="121443"/>
                </a:lnTo>
                <a:lnTo>
                  <a:pt x="28575" y="157162"/>
                </a:lnTo>
                <a:lnTo>
                  <a:pt x="14287" y="185737"/>
                </a:lnTo>
                <a:lnTo>
                  <a:pt x="0" y="214312"/>
                </a:lnTo>
                <a:lnTo>
                  <a:pt x="0" y="221456"/>
                </a:lnTo>
                <a:lnTo>
                  <a:pt x="7144" y="221456"/>
                </a:lnTo>
                <a:lnTo>
                  <a:pt x="28575" y="207169"/>
                </a:lnTo>
                <a:lnTo>
                  <a:pt x="64294" y="192881"/>
                </a:lnTo>
                <a:lnTo>
                  <a:pt x="114300" y="171450"/>
                </a:lnTo>
                <a:lnTo>
                  <a:pt x="164306" y="157162"/>
                </a:lnTo>
                <a:lnTo>
                  <a:pt x="207169" y="150018"/>
                </a:lnTo>
                <a:lnTo>
                  <a:pt x="207169" y="1500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7886701" y="3964781"/>
            <a:ext cx="42863" cy="335758"/>
          </a:xfrm>
          <a:custGeom>
            <a:avLst/>
            <a:gdLst/>
            <a:ahLst/>
            <a:cxnLst/>
            <a:rect l="0" t="0" r="0" b="0"/>
            <a:pathLst>
              <a:path w="42863" h="335758">
                <a:moveTo>
                  <a:pt x="28575" y="0"/>
                </a:moveTo>
                <a:lnTo>
                  <a:pt x="28575" y="0"/>
                </a:lnTo>
                <a:lnTo>
                  <a:pt x="14287" y="7144"/>
                </a:lnTo>
                <a:lnTo>
                  <a:pt x="7144" y="21432"/>
                </a:lnTo>
                <a:lnTo>
                  <a:pt x="7144" y="50007"/>
                </a:lnTo>
                <a:lnTo>
                  <a:pt x="0" y="85725"/>
                </a:lnTo>
                <a:lnTo>
                  <a:pt x="7144" y="135732"/>
                </a:lnTo>
                <a:lnTo>
                  <a:pt x="7144" y="192882"/>
                </a:lnTo>
                <a:lnTo>
                  <a:pt x="14287" y="250032"/>
                </a:lnTo>
                <a:lnTo>
                  <a:pt x="21431" y="292894"/>
                </a:lnTo>
                <a:lnTo>
                  <a:pt x="21431" y="321469"/>
                </a:lnTo>
                <a:lnTo>
                  <a:pt x="21431" y="335757"/>
                </a:lnTo>
                <a:lnTo>
                  <a:pt x="28575" y="328613"/>
                </a:lnTo>
                <a:lnTo>
                  <a:pt x="28575" y="300038"/>
                </a:lnTo>
                <a:lnTo>
                  <a:pt x="35719" y="257176"/>
                </a:lnTo>
                <a:lnTo>
                  <a:pt x="42862" y="200026"/>
                </a:lnTo>
                <a:lnTo>
                  <a:pt x="42862" y="2000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7929563" y="3957638"/>
            <a:ext cx="257176" cy="278607"/>
          </a:xfrm>
          <a:custGeom>
            <a:avLst/>
            <a:gdLst/>
            <a:ahLst/>
            <a:cxnLst/>
            <a:rect l="0" t="0" r="0" b="0"/>
            <a:pathLst>
              <a:path w="257176" h="278607">
                <a:moveTo>
                  <a:pt x="114300" y="0"/>
                </a:moveTo>
                <a:lnTo>
                  <a:pt x="114300" y="0"/>
                </a:lnTo>
                <a:lnTo>
                  <a:pt x="107157" y="14287"/>
                </a:lnTo>
                <a:lnTo>
                  <a:pt x="107157" y="28575"/>
                </a:lnTo>
                <a:lnTo>
                  <a:pt x="92869" y="50006"/>
                </a:lnTo>
                <a:lnTo>
                  <a:pt x="71438" y="78581"/>
                </a:lnTo>
                <a:lnTo>
                  <a:pt x="50007" y="107156"/>
                </a:lnTo>
                <a:lnTo>
                  <a:pt x="28575" y="142875"/>
                </a:lnTo>
                <a:lnTo>
                  <a:pt x="14288" y="171450"/>
                </a:lnTo>
                <a:lnTo>
                  <a:pt x="0" y="200025"/>
                </a:lnTo>
                <a:lnTo>
                  <a:pt x="0" y="228600"/>
                </a:lnTo>
                <a:lnTo>
                  <a:pt x="7144" y="257175"/>
                </a:lnTo>
                <a:lnTo>
                  <a:pt x="35719" y="271462"/>
                </a:lnTo>
                <a:lnTo>
                  <a:pt x="78582" y="278606"/>
                </a:lnTo>
                <a:lnTo>
                  <a:pt x="121444" y="278606"/>
                </a:lnTo>
                <a:lnTo>
                  <a:pt x="171450" y="271462"/>
                </a:lnTo>
                <a:lnTo>
                  <a:pt x="221457" y="264319"/>
                </a:lnTo>
                <a:lnTo>
                  <a:pt x="257175" y="250031"/>
                </a:lnTo>
                <a:lnTo>
                  <a:pt x="257175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7736682" y="4722019"/>
            <a:ext cx="271464" cy="357188"/>
          </a:xfrm>
          <a:custGeom>
            <a:avLst/>
            <a:gdLst/>
            <a:ahLst/>
            <a:cxnLst/>
            <a:rect l="0" t="0" r="0" b="0"/>
            <a:pathLst>
              <a:path w="271464" h="357188">
                <a:moveTo>
                  <a:pt x="107156" y="64294"/>
                </a:moveTo>
                <a:lnTo>
                  <a:pt x="107156" y="71438"/>
                </a:lnTo>
                <a:lnTo>
                  <a:pt x="107156" y="71438"/>
                </a:lnTo>
                <a:lnTo>
                  <a:pt x="100013" y="78581"/>
                </a:lnTo>
                <a:lnTo>
                  <a:pt x="92869" y="78581"/>
                </a:lnTo>
                <a:lnTo>
                  <a:pt x="85725" y="85725"/>
                </a:lnTo>
                <a:lnTo>
                  <a:pt x="85725" y="85725"/>
                </a:lnTo>
                <a:lnTo>
                  <a:pt x="85725" y="85725"/>
                </a:lnTo>
                <a:lnTo>
                  <a:pt x="85725" y="85725"/>
                </a:lnTo>
                <a:lnTo>
                  <a:pt x="85725" y="85725"/>
                </a:lnTo>
                <a:lnTo>
                  <a:pt x="85725" y="78581"/>
                </a:lnTo>
                <a:lnTo>
                  <a:pt x="85725" y="78581"/>
                </a:lnTo>
                <a:lnTo>
                  <a:pt x="85725" y="78581"/>
                </a:lnTo>
                <a:lnTo>
                  <a:pt x="85725" y="78581"/>
                </a:lnTo>
                <a:lnTo>
                  <a:pt x="85725" y="78581"/>
                </a:lnTo>
                <a:lnTo>
                  <a:pt x="85725" y="78581"/>
                </a:lnTo>
                <a:lnTo>
                  <a:pt x="78581" y="78581"/>
                </a:lnTo>
                <a:lnTo>
                  <a:pt x="78581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78581"/>
                </a:lnTo>
                <a:lnTo>
                  <a:pt x="71438" y="71438"/>
                </a:lnTo>
                <a:lnTo>
                  <a:pt x="71438" y="71438"/>
                </a:lnTo>
                <a:lnTo>
                  <a:pt x="71438" y="71438"/>
                </a:lnTo>
                <a:lnTo>
                  <a:pt x="71438" y="71438"/>
                </a:lnTo>
                <a:lnTo>
                  <a:pt x="71438" y="71438"/>
                </a:lnTo>
                <a:lnTo>
                  <a:pt x="71438" y="64294"/>
                </a:lnTo>
                <a:lnTo>
                  <a:pt x="71438" y="64294"/>
                </a:lnTo>
                <a:lnTo>
                  <a:pt x="78581" y="57150"/>
                </a:lnTo>
                <a:lnTo>
                  <a:pt x="78581" y="50006"/>
                </a:lnTo>
                <a:lnTo>
                  <a:pt x="85725" y="42863"/>
                </a:lnTo>
                <a:lnTo>
                  <a:pt x="85725" y="35719"/>
                </a:lnTo>
                <a:lnTo>
                  <a:pt x="92869" y="28575"/>
                </a:lnTo>
                <a:lnTo>
                  <a:pt x="92869" y="21431"/>
                </a:lnTo>
                <a:lnTo>
                  <a:pt x="100013" y="21431"/>
                </a:lnTo>
                <a:lnTo>
                  <a:pt x="100013" y="21431"/>
                </a:lnTo>
                <a:lnTo>
                  <a:pt x="100013" y="28575"/>
                </a:lnTo>
                <a:lnTo>
                  <a:pt x="92869" y="35719"/>
                </a:lnTo>
                <a:lnTo>
                  <a:pt x="92869" y="35719"/>
                </a:lnTo>
                <a:lnTo>
                  <a:pt x="92869" y="42863"/>
                </a:lnTo>
                <a:lnTo>
                  <a:pt x="92869" y="50006"/>
                </a:lnTo>
                <a:lnTo>
                  <a:pt x="92869" y="50006"/>
                </a:lnTo>
                <a:lnTo>
                  <a:pt x="92869" y="50006"/>
                </a:lnTo>
                <a:lnTo>
                  <a:pt x="92869" y="42863"/>
                </a:lnTo>
                <a:lnTo>
                  <a:pt x="85725" y="35719"/>
                </a:lnTo>
                <a:lnTo>
                  <a:pt x="92869" y="28575"/>
                </a:lnTo>
                <a:lnTo>
                  <a:pt x="100013" y="21431"/>
                </a:lnTo>
                <a:lnTo>
                  <a:pt x="114300" y="7144"/>
                </a:lnTo>
                <a:lnTo>
                  <a:pt x="128588" y="0"/>
                </a:lnTo>
                <a:lnTo>
                  <a:pt x="150019" y="0"/>
                </a:lnTo>
                <a:lnTo>
                  <a:pt x="171450" y="7144"/>
                </a:lnTo>
                <a:lnTo>
                  <a:pt x="192881" y="21431"/>
                </a:lnTo>
                <a:lnTo>
                  <a:pt x="207169" y="57150"/>
                </a:lnTo>
                <a:lnTo>
                  <a:pt x="221456" y="100013"/>
                </a:lnTo>
                <a:lnTo>
                  <a:pt x="207169" y="157162"/>
                </a:lnTo>
                <a:lnTo>
                  <a:pt x="185738" y="207169"/>
                </a:lnTo>
                <a:lnTo>
                  <a:pt x="150019" y="264319"/>
                </a:lnTo>
                <a:lnTo>
                  <a:pt x="114300" y="307181"/>
                </a:lnTo>
                <a:lnTo>
                  <a:pt x="71438" y="335756"/>
                </a:lnTo>
                <a:lnTo>
                  <a:pt x="42863" y="357187"/>
                </a:lnTo>
                <a:lnTo>
                  <a:pt x="14288" y="357187"/>
                </a:lnTo>
                <a:lnTo>
                  <a:pt x="0" y="335756"/>
                </a:lnTo>
                <a:lnTo>
                  <a:pt x="0" y="307181"/>
                </a:lnTo>
                <a:lnTo>
                  <a:pt x="14288" y="278606"/>
                </a:lnTo>
                <a:lnTo>
                  <a:pt x="50006" y="257175"/>
                </a:lnTo>
                <a:lnTo>
                  <a:pt x="92869" y="250031"/>
                </a:lnTo>
                <a:lnTo>
                  <a:pt x="142875" y="257175"/>
                </a:lnTo>
                <a:lnTo>
                  <a:pt x="192881" y="271462"/>
                </a:lnTo>
                <a:lnTo>
                  <a:pt x="235744" y="285750"/>
                </a:lnTo>
                <a:lnTo>
                  <a:pt x="271463" y="292894"/>
                </a:lnTo>
                <a:lnTo>
                  <a:pt x="271463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8008145" y="4507707"/>
            <a:ext cx="28576" cy="150019"/>
          </a:xfrm>
          <a:custGeom>
            <a:avLst/>
            <a:gdLst/>
            <a:ahLst/>
            <a:cxnLst/>
            <a:rect l="0" t="0" r="0" b="0"/>
            <a:pathLst>
              <a:path w="28576" h="15001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7143"/>
                </a:lnTo>
                <a:lnTo>
                  <a:pt x="14287" y="28575"/>
                </a:lnTo>
                <a:lnTo>
                  <a:pt x="14287" y="57150"/>
                </a:lnTo>
                <a:lnTo>
                  <a:pt x="14287" y="85725"/>
                </a:lnTo>
                <a:lnTo>
                  <a:pt x="14287" y="121443"/>
                </a:lnTo>
                <a:lnTo>
                  <a:pt x="14287" y="142875"/>
                </a:lnTo>
                <a:lnTo>
                  <a:pt x="14287" y="150018"/>
                </a:lnTo>
                <a:lnTo>
                  <a:pt x="21431" y="150018"/>
                </a:lnTo>
                <a:lnTo>
                  <a:pt x="21431" y="128587"/>
                </a:lnTo>
                <a:lnTo>
                  <a:pt x="28575" y="100012"/>
                </a:lnTo>
                <a:lnTo>
                  <a:pt x="28575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8072438" y="4486275"/>
            <a:ext cx="171451" cy="142876"/>
          </a:xfrm>
          <a:custGeom>
            <a:avLst/>
            <a:gdLst/>
            <a:ahLst/>
            <a:cxnLst/>
            <a:rect l="0" t="0" r="0" b="0"/>
            <a:pathLst>
              <a:path w="171451" h="142876">
                <a:moveTo>
                  <a:pt x="0" y="21432"/>
                </a:moveTo>
                <a:lnTo>
                  <a:pt x="0" y="21432"/>
                </a:lnTo>
                <a:lnTo>
                  <a:pt x="0" y="21432"/>
                </a:lnTo>
                <a:lnTo>
                  <a:pt x="7144" y="14288"/>
                </a:lnTo>
                <a:lnTo>
                  <a:pt x="21432" y="14288"/>
                </a:lnTo>
                <a:lnTo>
                  <a:pt x="35719" y="7144"/>
                </a:lnTo>
                <a:lnTo>
                  <a:pt x="57150" y="0"/>
                </a:lnTo>
                <a:lnTo>
                  <a:pt x="71438" y="0"/>
                </a:lnTo>
                <a:lnTo>
                  <a:pt x="78582" y="14288"/>
                </a:lnTo>
                <a:lnTo>
                  <a:pt x="85725" y="35719"/>
                </a:lnTo>
                <a:lnTo>
                  <a:pt x="78582" y="64294"/>
                </a:lnTo>
                <a:lnTo>
                  <a:pt x="71438" y="92869"/>
                </a:lnTo>
                <a:lnTo>
                  <a:pt x="64294" y="121444"/>
                </a:lnTo>
                <a:lnTo>
                  <a:pt x="64294" y="135732"/>
                </a:lnTo>
                <a:lnTo>
                  <a:pt x="85725" y="142875"/>
                </a:lnTo>
                <a:lnTo>
                  <a:pt x="107157" y="128588"/>
                </a:lnTo>
                <a:lnTo>
                  <a:pt x="142875" y="107157"/>
                </a:lnTo>
                <a:lnTo>
                  <a:pt x="171450" y="71438"/>
                </a:lnTo>
                <a:lnTo>
                  <a:pt x="171450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5079207" y="5486400"/>
            <a:ext cx="385764" cy="214314"/>
          </a:xfrm>
          <a:custGeom>
            <a:avLst/>
            <a:gdLst/>
            <a:ahLst/>
            <a:cxnLst/>
            <a:rect l="0" t="0" r="0" b="0"/>
            <a:pathLst>
              <a:path w="385764" h="214314">
                <a:moveTo>
                  <a:pt x="42863" y="7144"/>
                </a:moveTo>
                <a:lnTo>
                  <a:pt x="42863" y="0"/>
                </a:lnTo>
                <a:lnTo>
                  <a:pt x="42863" y="0"/>
                </a:lnTo>
                <a:lnTo>
                  <a:pt x="42863" y="0"/>
                </a:lnTo>
                <a:lnTo>
                  <a:pt x="42863" y="7144"/>
                </a:lnTo>
                <a:lnTo>
                  <a:pt x="35719" y="28575"/>
                </a:lnTo>
                <a:lnTo>
                  <a:pt x="28575" y="57150"/>
                </a:lnTo>
                <a:lnTo>
                  <a:pt x="21431" y="92869"/>
                </a:lnTo>
                <a:lnTo>
                  <a:pt x="7144" y="128588"/>
                </a:lnTo>
                <a:lnTo>
                  <a:pt x="0" y="164306"/>
                </a:lnTo>
                <a:lnTo>
                  <a:pt x="0" y="200025"/>
                </a:lnTo>
                <a:lnTo>
                  <a:pt x="14288" y="214313"/>
                </a:lnTo>
                <a:lnTo>
                  <a:pt x="35719" y="214313"/>
                </a:lnTo>
                <a:lnTo>
                  <a:pt x="71438" y="207169"/>
                </a:lnTo>
                <a:lnTo>
                  <a:pt x="121444" y="185738"/>
                </a:lnTo>
                <a:lnTo>
                  <a:pt x="178594" y="164306"/>
                </a:lnTo>
                <a:lnTo>
                  <a:pt x="235744" y="135731"/>
                </a:lnTo>
                <a:lnTo>
                  <a:pt x="285750" y="114300"/>
                </a:lnTo>
                <a:lnTo>
                  <a:pt x="328613" y="100013"/>
                </a:lnTo>
                <a:lnTo>
                  <a:pt x="357188" y="85725"/>
                </a:lnTo>
                <a:lnTo>
                  <a:pt x="378619" y="71438"/>
                </a:lnTo>
                <a:lnTo>
                  <a:pt x="385763" y="64294"/>
                </a:lnTo>
                <a:lnTo>
                  <a:pt x="385763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5272088" y="5379244"/>
            <a:ext cx="57151" cy="600076"/>
          </a:xfrm>
          <a:custGeom>
            <a:avLst/>
            <a:gdLst/>
            <a:ahLst/>
            <a:cxnLst/>
            <a:rect l="0" t="0" r="0" b="0"/>
            <a:pathLst>
              <a:path w="57151" h="600076">
                <a:moveTo>
                  <a:pt x="28575" y="0"/>
                </a:moveTo>
                <a:lnTo>
                  <a:pt x="21432" y="0"/>
                </a:lnTo>
                <a:lnTo>
                  <a:pt x="21432" y="14287"/>
                </a:lnTo>
                <a:lnTo>
                  <a:pt x="21432" y="42862"/>
                </a:lnTo>
                <a:lnTo>
                  <a:pt x="14288" y="85725"/>
                </a:lnTo>
                <a:lnTo>
                  <a:pt x="14288" y="150019"/>
                </a:lnTo>
                <a:lnTo>
                  <a:pt x="7144" y="228600"/>
                </a:lnTo>
                <a:lnTo>
                  <a:pt x="0" y="321469"/>
                </a:lnTo>
                <a:lnTo>
                  <a:pt x="0" y="407194"/>
                </a:lnTo>
                <a:lnTo>
                  <a:pt x="0" y="478631"/>
                </a:lnTo>
                <a:lnTo>
                  <a:pt x="7144" y="542925"/>
                </a:lnTo>
                <a:lnTo>
                  <a:pt x="14288" y="578644"/>
                </a:lnTo>
                <a:lnTo>
                  <a:pt x="28575" y="600075"/>
                </a:lnTo>
                <a:lnTo>
                  <a:pt x="35719" y="585787"/>
                </a:lnTo>
                <a:lnTo>
                  <a:pt x="50007" y="557212"/>
                </a:lnTo>
                <a:lnTo>
                  <a:pt x="57150" y="500062"/>
                </a:lnTo>
                <a:lnTo>
                  <a:pt x="57150" y="5000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5400676" y="5307806"/>
            <a:ext cx="350045" cy="571501"/>
          </a:xfrm>
          <a:custGeom>
            <a:avLst/>
            <a:gdLst/>
            <a:ahLst/>
            <a:cxnLst/>
            <a:rect l="0" t="0" r="0" b="0"/>
            <a:pathLst>
              <a:path w="350045" h="571501">
                <a:moveTo>
                  <a:pt x="0" y="107157"/>
                </a:moveTo>
                <a:lnTo>
                  <a:pt x="0" y="107157"/>
                </a:lnTo>
                <a:lnTo>
                  <a:pt x="0" y="107157"/>
                </a:lnTo>
                <a:lnTo>
                  <a:pt x="7144" y="107157"/>
                </a:lnTo>
                <a:lnTo>
                  <a:pt x="7144" y="114300"/>
                </a:lnTo>
                <a:lnTo>
                  <a:pt x="7144" y="135732"/>
                </a:lnTo>
                <a:lnTo>
                  <a:pt x="7144" y="178594"/>
                </a:lnTo>
                <a:lnTo>
                  <a:pt x="7144" y="228600"/>
                </a:lnTo>
                <a:lnTo>
                  <a:pt x="7144" y="292894"/>
                </a:lnTo>
                <a:lnTo>
                  <a:pt x="7144" y="364332"/>
                </a:lnTo>
                <a:lnTo>
                  <a:pt x="14287" y="428625"/>
                </a:lnTo>
                <a:lnTo>
                  <a:pt x="14287" y="478632"/>
                </a:lnTo>
                <a:lnTo>
                  <a:pt x="14287" y="514350"/>
                </a:lnTo>
                <a:lnTo>
                  <a:pt x="14287" y="528638"/>
                </a:lnTo>
                <a:lnTo>
                  <a:pt x="14287" y="521494"/>
                </a:lnTo>
                <a:lnTo>
                  <a:pt x="14287" y="500063"/>
                </a:lnTo>
                <a:lnTo>
                  <a:pt x="7144" y="457200"/>
                </a:lnTo>
                <a:lnTo>
                  <a:pt x="7144" y="407194"/>
                </a:lnTo>
                <a:lnTo>
                  <a:pt x="7144" y="342900"/>
                </a:lnTo>
                <a:lnTo>
                  <a:pt x="14287" y="271463"/>
                </a:lnTo>
                <a:lnTo>
                  <a:pt x="21431" y="200025"/>
                </a:lnTo>
                <a:lnTo>
                  <a:pt x="35719" y="142875"/>
                </a:lnTo>
                <a:lnTo>
                  <a:pt x="50006" y="100013"/>
                </a:lnTo>
                <a:lnTo>
                  <a:pt x="64294" y="78582"/>
                </a:lnTo>
                <a:lnTo>
                  <a:pt x="64294" y="71438"/>
                </a:lnTo>
                <a:lnTo>
                  <a:pt x="71437" y="92869"/>
                </a:lnTo>
                <a:lnTo>
                  <a:pt x="71437" y="121444"/>
                </a:lnTo>
                <a:lnTo>
                  <a:pt x="64294" y="178594"/>
                </a:lnTo>
                <a:lnTo>
                  <a:pt x="64294" y="242888"/>
                </a:lnTo>
                <a:lnTo>
                  <a:pt x="64294" y="314325"/>
                </a:lnTo>
                <a:lnTo>
                  <a:pt x="64294" y="385763"/>
                </a:lnTo>
                <a:lnTo>
                  <a:pt x="71437" y="450057"/>
                </a:lnTo>
                <a:lnTo>
                  <a:pt x="78581" y="507207"/>
                </a:lnTo>
                <a:lnTo>
                  <a:pt x="85725" y="542925"/>
                </a:lnTo>
                <a:lnTo>
                  <a:pt x="92869" y="564357"/>
                </a:lnTo>
                <a:lnTo>
                  <a:pt x="100012" y="564357"/>
                </a:lnTo>
                <a:lnTo>
                  <a:pt x="107156" y="550069"/>
                </a:lnTo>
                <a:lnTo>
                  <a:pt x="114300" y="514350"/>
                </a:lnTo>
                <a:lnTo>
                  <a:pt x="121444" y="457200"/>
                </a:lnTo>
                <a:lnTo>
                  <a:pt x="128587" y="385763"/>
                </a:lnTo>
                <a:lnTo>
                  <a:pt x="135731" y="307182"/>
                </a:lnTo>
                <a:lnTo>
                  <a:pt x="142875" y="221457"/>
                </a:lnTo>
                <a:lnTo>
                  <a:pt x="157162" y="142875"/>
                </a:lnTo>
                <a:lnTo>
                  <a:pt x="171450" y="78582"/>
                </a:lnTo>
                <a:lnTo>
                  <a:pt x="192881" y="28575"/>
                </a:lnTo>
                <a:lnTo>
                  <a:pt x="207169" y="7144"/>
                </a:lnTo>
                <a:lnTo>
                  <a:pt x="221456" y="0"/>
                </a:lnTo>
                <a:lnTo>
                  <a:pt x="235744" y="14288"/>
                </a:lnTo>
                <a:lnTo>
                  <a:pt x="235744" y="50007"/>
                </a:lnTo>
                <a:lnTo>
                  <a:pt x="242887" y="100013"/>
                </a:lnTo>
                <a:lnTo>
                  <a:pt x="242887" y="171450"/>
                </a:lnTo>
                <a:lnTo>
                  <a:pt x="235744" y="257175"/>
                </a:lnTo>
                <a:lnTo>
                  <a:pt x="235744" y="342900"/>
                </a:lnTo>
                <a:lnTo>
                  <a:pt x="242887" y="421482"/>
                </a:lnTo>
                <a:lnTo>
                  <a:pt x="257175" y="485775"/>
                </a:lnTo>
                <a:lnTo>
                  <a:pt x="278606" y="528638"/>
                </a:lnTo>
                <a:lnTo>
                  <a:pt x="300037" y="557213"/>
                </a:lnTo>
                <a:lnTo>
                  <a:pt x="321469" y="571500"/>
                </a:lnTo>
                <a:lnTo>
                  <a:pt x="335756" y="571500"/>
                </a:lnTo>
                <a:lnTo>
                  <a:pt x="350044" y="550069"/>
                </a:lnTo>
                <a:lnTo>
                  <a:pt x="350044" y="5500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5800726" y="5486400"/>
            <a:ext cx="142876" cy="57151"/>
          </a:xfrm>
          <a:custGeom>
            <a:avLst/>
            <a:gdLst/>
            <a:ahLst/>
            <a:cxnLst/>
            <a:rect l="0" t="0" r="0" b="0"/>
            <a:pathLst>
              <a:path w="142876" h="57151">
                <a:moveTo>
                  <a:pt x="0" y="57150"/>
                </a:moveTo>
                <a:lnTo>
                  <a:pt x="0" y="50006"/>
                </a:lnTo>
                <a:lnTo>
                  <a:pt x="21431" y="35719"/>
                </a:lnTo>
                <a:lnTo>
                  <a:pt x="42862" y="21431"/>
                </a:lnTo>
                <a:lnTo>
                  <a:pt x="64294" y="7144"/>
                </a:lnTo>
                <a:lnTo>
                  <a:pt x="92869" y="0"/>
                </a:lnTo>
                <a:lnTo>
                  <a:pt x="121444" y="0"/>
                </a:lnTo>
                <a:lnTo>
                  <a:pt x="135731" y="7144"/>
                </a:lnTo>
                <a:lnTo>
                  <a:pt x="142875" y="21431"/>
                </a:lnTo>
                <a:lnTo>
                  <a:pt x="142875" y="28575"/>
                </a:lnTo>
                <a:lnTo>
                  <a:pt x="142875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5807870" y="5572125"/>
            <a:ext cx="228601" cy="57151"/>
          </a:xfrm>
          <a:custGeom>
            <a:avLst/>
            <a:gdLst/>
            <a:ahLst/>
            <a:cxnLst/>
            <a:rect l="0" t="0" r="0" b="0"/>
            <a:pathLst>
              <a:path w="228601" h="57151">
                <a:moveTo>
                  <a:pt x="0" y="57150"/>
                </a:moveTo>
                <a:lnTo>
                  <a:pt x="14287" y="57150"/>
                </a:lnTo>
                <a:lnTo>
                  <a:pt x="42862" y="50006"/>
                </a:lnTo>
                <a:lnTo>
                  <a:pt x="78581" y="42863"/>
                </a:lnTo>
                <a:lnTo>
                  <a:pt x="114300" y="28575"/>
                </a:lnTo>
                <a:lnTo>
                  <a:pt x="142875" y="28575"/>
                </a:lnTo>
                <a:lnTo>
                  <a:pt x="171450" y="21431"/>
                </a:lnTo>
                <a:lnTo>
                  <a:pt x="192881" y="21431"/>
                </a:lnTo>
                <a:lnTo>
                  <a:pt x="214312" y="14288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6200776" y="5364956"/>
            <a:ext cx="335757" cy="392908"/>
          </a:xfrm>
          <a:custGeom>
            <a:avLst/>
            <a:gdLst/>
            <a:ahLst/>
            <a:cxnLst/>
            <a:rect l="0" t="0" r="0" b="0"/>
            <a:pathLst>
              <a:path w="335757" h="392908">
                <a:moveTo>
                  <a:pt x="14287" y="128588"/>
                </a:moveTo>
                <a:lnTo>
                  <a:pt x="14287" y="121444"/>
                </a:lnTo>
                <a:lnTo>
                  <a:pt x="14287" y="100013"/>
                </a:lnTo>
                <a:lnTo>
                  <a:pt x="14287" y="85725"/>
                </a:lnTo>
                <a:lnTo>
                  <a:pt x="14287" y="57150"/>
                </a:lnTo>
                <a:lnTo>
                  <a:pt x="28575" y="35719"/>
                </a:lnTo>
                <a:lnTo>
                  <a:pt x="57150" y="21432"/>
                </a:lnTo>
                <a:lnTo>
                  <a:pt x="85725" y="7144"/>
                </a:lnTo>
                <a:lnTo>
                  <a:pt x="114300" y="0"/>
                </a:lnTo>
                <a:lnTo>
                  <a:pt x="150019" y="7144"/>
                </a:lnTo>
                <a:lnTo>
                  <a:pt x="178594" y="21432"/>
                </a:lnTo>
                <a:lnTo>
                  <a:pt x="200025" y="50007"/>
                </a:lnTo>
                <a:lnTo>
                  <a:pt x="207169" y="92869"/>
                </a:lnTo>
                <a:lnTo>
                  <a:pt x="200025" y="142875"/>
                </a:lnTo>
                <a:lnTo>
                  <a:pt x="178594" y="207169"/>
                </a:lnTo>
                <a:lnTo>
                  <a:pt x="135731" y="264319"/>
                </a:lnTo>
                <a:lnTo>
                  <a:pt x="100012" y="321469"/>
                </a:lnTo>
                <a:lnTo>
                  <a:pt x="57150" y="364332"/>
                </a:lnTo>
                <a:lnTo>
                  <a:pt x="28575" y="385763"/>
                </a:lnTo>
                <a:lnTo>
                  <a:pt x="7144" y="392907"/>
                </a:lnTo>
                <a:lnTo>
                  <a:pt x="0" y="378619"/>
                </a:lnTo>
                <a:lnTo>
                  <a:pt x="21431" y="357188"/>
                </a:lnTo>
                <a:lnTo>
                  <a:pt x="57150" y="321469"/>
                </a:lnTo>
                <a:lnTo>
                  <a:pt x="107156" y="292894"/>
                </a:lnTo>
                <a:lnTo>
                  <a:pt x="171450" y="264319"/>
                </a:lnTo>
                <a:lnTo>
                  <a:pt x="235744" y="250032"/>
                </a:lnTo>
                <a:lnTo>
                  <a:pt x="292894" y="235744"/>
                </a:lnTo>
                <a:lnTo>
                  <a:pt x="335756" y="221457"/>
                </a:lnTo>
                <a:lnTo>
                  <a:pt x="335756" y="2214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6379370" y="5079206"/>
            <a:ext cx="271463" cy="142876"/>
          </a:xfrm>
          <a:custGeom>
            <a:avLst/>
            <a:gdLst/>
            <a:ahLst/>
            <a:cxnLst/>
            <a:rect l="0" t="0" r="0" b="0"/>
            <a:pathLst>
              <a:path w="271463" h="142876">
                <a:moveTo>
                  <a:pt x="0" y="57150"/>
                </a:moveTo>
                <a:lnTo>
                  <a:pt x="7143" y="50007"/>
                </a:lnTo>
                <a:lnTo>
                  <a:pt x="14287" y="50007"/>
                </a:lnTo>
                <a:lnTo>
                  <a:pt x="35718" y="35719"/>
                </a:lnTo>
                <a:lnTo>
                  <a:pt x="57150" y="28575"/>
                </a:lnTo>
                <a:lnTo>
                  <a:pt x="85725" y="14288"/>
                </a:lnTo>
                <a:lnTo>
                  <a:pt x="121443" y="7144"/>
                </a:lnTo>
                <a:lnTo>
                  <a:pt x="142875" y="0"/>
                </a:lnTo>
                <a:lnTo>
                  <a:pt x="157162" y="0"/>
                </a:lnTo>
                <a:lnTo>
                  <a:pt x="164306" y="14288"/>
                </a:lnTo>
                <a:lnTo>
                  <a:pt x="157162" y="35719"/>
                </a:lnTo>
                <a:lnTo>
                  <a:pt x="135731" y="64294"/>
                </a:lnTo>
                <a:lnTo>
                  <a:pt x="121443" y="100013"/>
                </a:lnTo>
                <a:lnTo>
                  <a:pt x="107156" y="121444"/>
                </a:lnTo>
                <a:lnTo>
                  <a:pt x="107156" y="135732"/>
                </a:lnTo>
                <a:lnTo>
                  <a:pt x="121443" y="142875"/>
                </a:lnTo>
                <a:lnTo>
                  <a:pt x="157162" y="135732"/>
                </a:lnTo>
                <a:lnTo>
                  <a:pt x="192881" y="128588"/>
                </a:lnTo>
                <a:lnTo>
                  <a:pt x="235743" y="114300"/>
                </a:lnTo>
                <a:lnTo>
                  <a:pt x="271462" y="100013"/>
                </a:lnTo>
                <a:lnTo>
                  <a:pt x="271462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6729413" y="5393531"/>
            <a:ext cx="21433" cy="21433"/>
          </a:xfrm>
          <a:custGeom>
            <a:avLst/>
            <a:gdLst/>
            <a:ahLst/>
            <a:cxnLst/>
            <a:rect l="0" t="0" r="0" b="0"/>
            <a:pathLst>
              <a:path w="21433" h="21433">
                <a:moveTo>
                  <a:pt x="21432" y="0"/>
                </a:move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7144" y="21432"/>
                </a:lnTo>
                <a:lnTo>
                  <a:pt x="14288" y="21432"/>
                </a:lnTo>
                <a:lnTo>
                  <a:pt x="21432" y="14288"/>
                </a:lnTo>
                <a:lnTo>
                  <a:pt x="21432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6836570" y="5264944"/>
            <a:ext cx="292894" cy="285751"/>
          </a:xfrm>
          <a:custGeom>
            <a:avLst/>
            <a:gdLst/>
            <a:ahLst/>
            <a:cxnLst/>
            <a:rect l="0" t="0" r="0" b="0"/>
            <a:pathLst>
              <a:path w="292894" h="285751">
                <a:moveTo>
                  <a:pt x="35718" y="7144"/>
                </a:moveTo>
                <a:lnTo>
                  <a:pt x="42862" y="0"/>
                </a:lnTo>
                <a:lnTo>
                  <a:pt x="57150" y="0"/>
                </a:lnTo>
                <a:lnTo>
                  <a:pt x="85725" y="0"/>
                </a:lnTo>
                <a:lnTo>
                  <a:pt x="107156" y="0"/>
                </a:lnTo>
                <a:lnTo>
                  <a:pt x="128587" y="7144"/>
                </a:lnTo>
                <a:lnTo>
                  <a:pt x="150018" y="21431"/>
                </a:lnTo>
                <a:lnTo>
                  <a:pt x="157162" y="42862"/>
                </a:lnTo>
                <a:lnTo>
                  <a:pt x="142875" y="71437"/>
                </a:lnTo>
                <a:lnTo>
                  <a:pt x="128587" y="107156"/>
                </a:lnTo>
                <a:lnTo>
                  <a:pt x="92868" y="142875"/>
                </a:lnTo>
                <a:lnTo>
                  <a:pt x="57150" y="185737"/>
                </a:lnTo>
                <a:lnTo>
                  <a:pt x="21431" y="228600"/>
                </a:lnTo>
                <a:lnTo>
                  <a:pt x="0" y="257175"/>
                </a:lnTo>
                <a:lnTo>
                  <a:pt x="0" y="278606"/>
                </a:lnTo>
                <a:lnTo>
                  <a:pt x="14287" y="285750"/>
                </a:lnTo>
                <a:lnTo>
                  <a:pt x="42862" y="285750"/>
                </a:lnTo>
                <a:lnTo>
                  <a:pt x="92868" y="264319"/>
                </a:lnTo>
                <a:lnTo>
                  <a:pt x="142875" y="242887"/>
                </a:lnTo>
                <a:lnTo>
                  <a:pt x="200025" y="214312"/>
                </a:lnTo>
                <a:lnTo>
                  <a:pt x="250031" y="178594"/>
                </a:lnTo>
                <a:lnTo>
                  <a:pt x="292893" y="142875"/>
                </a:lnTo>
                <a:lnTo>
                  <a:pt x="292893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7022307" y="5022056"/>
            <a:ext cx="171451" cy="135733"/>
          </a:xfrm>
          <a:custGeom>
            <a:avLst/>
            <a:gdLst/>
            <a:ahLst/>
            <a:cxnLst/>
            <a:rect l="0" t="0" r="0" b="0"/>
            <a:pathLst>
              <a:path w="171451" h="135733">
                <a:moveTo>
                  <a:pt x="0" y="42863"/>
                </a:moveTo>
                <a:lnTo>
                  <a:pt x="7144" y="35719"/>
                </a:lnTo>
                <a:lnTo>
                  <a:pt x="21431" y="28575"/>
                </a:lnTo>
                <a:lnTo>
                  <a:pt x="35719" y="14288"/>
                </a:lnTo>
                <a:lnTo>
                  <a:pt x="57150" y="7144"/>
                </a:lnTo>
                <a:lnTo>
                  <a:pt x="71438" y="0"/>
                </a:lnTo>
                <a:lnTo>
                  <a:pt x="85725" y="0"/>
                </a:lnTo>
                <a:lnTo>
                  <a:pt x="85725" y="7144"/>
                </a:lnTo>
                <a:lnTo>
                  <a:pt x="71438" y="28575"/>
                </a:lnTo>
                <a:lnTo>
                  <a:pt x="57150" y="50007"/>
                </a:lnTo>
                <a:lnTo>
                  <a:pt x="35719" y="78582"/>
                </a:lnTo>
                <a:lnTo>
                  <a:pt x="14288" y="107157"/>
                </a:lnTo>
                <a:lnTo>
                  <a:pt x="0" y="121444"/>
                </a:lnTo>
                <a:lnTo>
                  <a:pt x="0" y="135732"/>
                </a:lnTo>
                <a:lnTo>
                  <a:pt x="14288" y="135732"/>
                </a:lnTo>
                <a:lnTo>
                  <a:pt x="35719" y="128588"/>
                </a:lnTo>
                <a:lnTo>
                  <a:pt x="71438" y="114300"/>
                </a:lnTo>
                <a:lnTo>
                  <a:pt x="107156" y="107157"/>
                </a:lnTo>
                <a:lnTo>
                  <a:pt x="142875" y="85725"/>
                </a:lnTo>
                <a:lnTo>
                  <a:pt x="171450" y="71438"/>
                </a:lnTo>
                <a:lnTo>
                  <a:pt x="171450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7179470" y="5014913"/>
            <a:ext cx="71438" cy="92869"/>
          </a:xfrm>
          <a:custGeom>
            <a:avLst/>
            <a:gdLst/>
            <a:ahLst/>
            <a:cxnLst/>
            <a:rect l="0" t="0" r="0" b="0"/>
            <a:pathLst>
              <a:path w="71438" h="92869">
                <a:moveTo>
                  <a:pt x="35718" y="0"/>
                </a:moveTo>
                <a:lnTo>
                  <a:pt x="35718" y="7143"/>
                </a:lnTo>
                <a:lnTo>
                  <a:pt x="28575" y="14287"/>
                </a:lnTo>
                <a:lnTo>
                  <a:pt x="21431" y="28575"/>
                </a:lnTo>
                <a:lnTo>
                  <a:pt x="14287" y="42862"/>
                </a:lnTo>
                <a:lnTo>
                  <a:pt x="0" y="57150"/>
                </a:lnTo>
                <a:lnTo>
                  <a:pt x="0" y="71437"/>
                </a:lnTo>
                <a:lnTo>
                  <a:pt x="0" y="85725"/>
                </a:lnTo>
                <a:lnTo>
                  <a:pt x="14287" y="92868"/>
                </a:lnTo>
                <a:lnTo>
                  <a:pt x="28575" y="92868"/>
                </a:lnTo>
                <a:lnTo>
                  <a:pt x="42862" y="85725"/>
                </a:lnTo>
                <a:lnTo>
                  <a:pt x="64293" y="78581"/>
                </a:lnTo>
                <a:lnTo>
                  <a:pt x="71437" y="64293"/>
                </a:lnTo>
                <a:lnTo>
                  <a:pt x="71437" y="42862"/>
                </a:lnTo>
                <a:lnTo>
                  <a:pt x="64293" y="28575"/>
                </a:lnTo>
                <a:lnTo>
                  <a:pt x="50006" y="14287"/>
                </a:lnTo>
                <a:lnTo>
                  <a:pt x="28575" y="7143"/>
                </a:lnTo>
                <a:lnTo>
                  <a:pt x="14287" y="7143"/>
                </a:lnTo>
                <a:lnTo>
                  <a:pt x="7143" y="7143"/>
                </a:lnTo>
                <a:lnTo>
                  <a:pt x="7143" y="14287"/>
                </a:lnTo>
                <a:lnTo>
                  <a:pt x="21431" y="21431"/>
                </a:lnTo>
                <a:lnTo>
                  <a:pt x="42862" y="28575"/>
                </a:lnTo>
                <a:lnTo>
                  <a:pt x="42862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6179345" y="5622131"/>
            <a:ext cx="1385888" cy="285751"/>
          </a:xfrm>
          <a:custGeom>
            <a:avLst/>
            <a:gdLst/>
            <a:ahLst/>
            <a:cxnLst/>
            <a:rect l="0" t="0" r="0" b="0"/>
            <a:pathLst>
              <a:path w="1385888" h="285751">
                <a:moveTo>
                  <a:pt x="135731" y="285750"/>
                </a:moveTo>
                <a:lnTo>
                  <a:pt x="128587" y="285750"/>
                </a:lnTo>
                <a:lnTo>
                  <a:pt x="107156" y="285750"/>
                </a:lnTo>
                <a:lnTo>
                  <a:pt x="78581" y="285750"/>
                </a:lnTo>
                <a:lnTo>
                  <a:pt x="57150" y="285750"/>
                </a:lnTo>
                <a:lnTo>
                  <a:pt x="35718" y="285750"/>
                </a:lnTo>
                <a:lnTo>
                  <a:pt x="21431" y="285750"/>
                </a:lnTo>
                <a:lnTo>
                  <a:pt x="7143" y="285750"/>
                </a:lnTo>
                <a:lnTo>
                  <a:pt x="0" y="278607"/>
                </a:lnTo>
                <a:lnTo>
                  <a:pt x="0" y="278607"/>
                </a:lnTo>
                <a:lnTo>
                  <a:pt x="0" y="278607"/>
                </a:lnTo>
                <a:lnTo>
                  <a:pt x="7143" y="285750"/>
                </a:lnTo>
                <a:lnTo>
                  <a:pt x="21431" y="285750"/>
                </a:lnTo>
                <a:lnTo>
                  <a:pt x="42862" y="285750"/>
                </a:lnTo>
                <a:lnTo>
                  <a:pt x="85725" y="285750"/>
                </a:lnTo>
                <a:lnTo>
                  <a:pt x="142875" y="271463"/>
                </a:lnTo>
                <a:lnTo>
                  <a:pt x="228600" y="257175"/>
                </a:lnTo>
                <a:lnTo>
                  <a:pt x="335756" y="228600"/>
                </a:lnTo>
                <a:lnTo>
                  <a:pt x="464343" y="200025"/>
                </a:lnTo>
                <a:lnTo>
                  <a:pt x="614362" y="164307"/>
                </a:lnTo>
                <a:lnTo>
                  <a:pt x="771525" y="121444"/>
                </a:lnTo>
                <a:lnTo>
                  <a:pt x="921543" y="78582"/>
                </a:lnTo>
                <a:lnTo>
                  <a:pt x="1057275" y="42863"/>
                </a:lnTo>
                <a:lnTo>
                  <a:pt x="1178718" y="14288"/>
                </a:lnTo>
                <a:lnTo>
                  <a:pt x="1271587" y="0"/>
                </a:lnTo>
                <a:lnTo>
                  <a:pt x="1335881" y="0"/>
                </a:lnTo>
                <a:lnTo>
                  <a:pt x="1378743" y="7144"/>
                </a:lnTo>
                <a:lnTo>
                  <a:pt x="1385887" y="28575"/>
                </a:lnTo>
                <a:lnTo>
                  <a:pt x="1364456" y="42863"/>
                </a:lnTo>
                <a:lnTo>
                  <a:pt x="1321593" y="57150"/>
                </a:lnTo>
                <a:lnTo>
                  <a:pt x="1321593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/>
          <p:cNvSpPr/>
          <p:nvPr/>
        </p:nvSpPr>
        <p:spPr>
          <a:xfrm>
            <a:off x="7322345" y="3621881"/>
            <a:ext cx="1514476" cy="1728789"/>
          </a:xfrm>
          <a:custGeom>
            <a:avLst/>
            <a:gdLst/>
            <a:ahLst/>
            <a:cxnLst/>
            <a:rect l="0" t="0" r="0" b="0"/>
            <a:pathLst>
              <a:path w="1514476" h="1728789">
                <a:moveTo>
                  <a:pt x="1300162" y="250032"/>
                </a:moveTo>
                <a:lnTo>
                  <a:pt x="1300162" y="242888"/>
                </a:lnTo>
                <a:lnTo>
                  <a:pt x="1307306" y="235744"/>
                </a:lnTo>
                <a:lnTo>
                  <a:pt x="1307306" y="221457"/>
                </a:lnTo>
                <a:lnTo>
                  <a:pt x="1314450" y="207169"/>
                </a:lnTo>
                <a:lnTo>
                  <a:pt x="1321593" y="192882"/>
                </a:lnTo>
                <a:lnTo>
                  <a:pt x="1321593" y="171450"/>
                </a:lnTo>
                <a:lnTo>
                  <a:pt x="1321593" y="150019"/>
                </a:lnTo>
                <a:lnTo>
                  <a:pt x="1314450" y="128588"/>
                </a:lnTo>
                <a:lnTo>
                  <a:pt x="1300162" y="114300"/>
                </a:lnTo>
                <a:lnTo>
                  <a:pt x="1278731" y="92869"/>
                </a:lnTo>
                <a:lnTo>
                  <a:pt x="1250156" y="71438"/>
                </a:lnTo>
                <a:lnTo>
                  <a:pt x="1221581" y="57150"/>
                </a:lnTo>
                <a:lnTo>
                  <a:pt x="1185862" y="50007"/>
                </a:lnTo>
                <a:lnTo>
                  <a:pt x="1150143" y="35719"/>
                </a:lnTo>
                <a:lnTo>
                  <a:pt x="1114425" y="28575"/>
                </a:lnTo>
                <a:lnTo>
                  <a:pt x="1071562" y="21432"/>
                </a:lnTo>
                <a:lnTo>
                  <a:pt x="1014412" y="14288"/>
                </a:lnTo>
                <a:lnTo>
                  <a:pt x="957262" y="7144"/>
                </a:lnTo>
                <a:lnTo>
                  <a:pt x="900112" y="0"/>
                </a:lnTo>
                <a:lnTo>
                  <a:pt x="842962" y="0"/>
                </a:lnTo>
                <a:lnTo>
                  <a:pt x="785812" y="0"/>
                </a:lnTo>
                <a:lnTo>
                  <a:pt x="721518" y="0"/>
                </a:lnTo>
                <a:lnTo>
                  <a:pt x="671512" y="7144"/>
                </a:lnTo>
                <a:lnTo>
                  <a:pt x="621506" y="7144"/>
                </a:lnTo>
                <a:lnTo>
                  <a:pt x="571500" y="14288"/>
                </a:lnTo>
                <a:lnTo>
                  <a:pt x="528637" y="28575"/>
                </a:lnTo>
                <a:lnTo>
                  <a:pt x="478631" y="50007"/>
                </a:lnTo>
                <a:lnTo>
                  <a:pt x="428625" y="78582"/>
                </a:lnTo>
                <a:lnTo>
                  <a:pt x="371475" y="114300"/>
                </a:lnTo>
                <a:lnTo>
                  <a:pt x="321468" y="164307"/>
                </a:lnTo>
                <a:lnTo>
                  <a:pt x="257175" y="221457"/>
                </a:lnTo>
                <a:lnTo>
                  <a:pt x="207168" y="292894"/>
                </a:lnTo>
                <a:lnTo>
                  <a:pt x="157162" y="371475"/>
                </a:lnTo>
                <a:lnTo>
                  <a:pt x="114300" y="450057"/>
                </a:lnTo>
                <a:lnTo>
                  <a:pt x="71437" y="535782"/>
                </a:lnTo>
                <a:lnTo>
                  <a:pt x="42862" y="621507"/>
                </a:lnTo>
                <a:lnTo>
                  <a:pt x="21431" y="707232"/>
                </a:lnTo>
                <a:lnTo>
                  <a:pt x="7143" y="792957"/>
                </a:lnTo>
                <a:lnTo>
                  <a:pt x="0" y="878682"/>
                </a:lnTo>
                <a:lnTo>
                  <a:pt x="7143" y="964407"/>
                </a:lnTo>
                <a:lnTo>
                  <a:pt x="21431" y="1050132"/>
                </a:lnTo>
                <a:lnTo>
                  <a:pt x="50006" y="1128713"/>
                </a:lnTo>
                <a:lnTo>
                  <a:pt x="92868" y="1214438"/>
                </a:lnTo>
                <a:lnTo>
                  <a:pt x="142875" y="1293019"/>
                </a:lnTo>
                <a:lnTo>
                  <a:pt x="207168" y="1378744"/>
                </a:lnTo>
                <a:lnTo>
                  <a:pt x="264318" y="1457325"/>
                </a:lnTo>
                <a:lnTo>
                  <a:pt x="328612" y="1535907"/>
                </a:lnTo>
                <a:lnTo>
                  <a:pt x="392906" y="1600200"/>
                </a:lnTo>
                <a:lnTo>
                  <a:pt x="450056" y="1657350"/>
                </a:lnTo>
                <a:lnTo>
                  <a:pt x="507206" y="1693069"/>
                </a:lnTo>
                <a:lnTo>
                  <a:pt x="557212" y="1721644"/>
                </a:lnTo>
                <a:lnTo>
                  <a:pt x="600075" y="1728788"/>
                </a:lnTo>
                <a:lnTo>
                  <a:pt x="650081" y="1728788"/>
                </a:lnTo>
                <a:lnTo>
                  <a:pt x="700087" y="1714500"/>
                </a:lnTo>
                <a:lnTo>
                  <a:pt x="757237" y="1693069"/>
                </a:lnTo>
                <a:lnTo>
                  <a:pt x="828675" y="1664494"/>
                </a:lnTo>
                <a:lnTo>
                  <a:pt x="914400" y="1643063"/>
                </a:lnTo>
                <a:lnTo>
                  <a:pt x="1000125" y="1607344"/>
                </a:lnTo>
                <a:lnTo>
                  <a:pt x="1107281" y="1571625"/>
                </a:lnTo>
                <a:lnTo>
                  <a:pt x="1207293" y="1535907"/>
                </a:lnTo>
                <a:lnTo>
                  <a:pt x="1300162" y="1493044"/>
                </a:lnTo>
                <a:lnTo>
                  <a:pt x="1357312" y="1450182"/>
                </a:lnTo>
                <a:lnTo>
                  <a:pt x="1393031" y="1400175"/>
                </a:lnTo>
                <a:lnTo>
                  <a:pt x="1421606" y="1343025"/>
                </a:lnTo>
                <a:lnTo>
                  <a:pt x="1450181" y="1278732"/>
                </a:lnTo>
                <a:lnTo>
                  <a:pt x="1478756" y="1193007"/>
                </a:lnTo>
                <a:lnTo>
                  <a:pt x="1507331" y="1071563"/>
                </a:lnTo>
                <a:lnTo>
                  <a:pt x="1514475" y="900113"/>
                </a:lnTo>
                <a:lnTo>
                  <a:pt x="1507331" y="685801"/>
                </a:lnTo>
                <a:lnTo>
                  <a:pt x="1471612" y="478632"/>
                </a:lnTo>
                <a:lnTo>
                  <a:pt x="1421606" y="300038"/>
                </a:lnTo>
                <a:lnTo>
                  <a:pt x="1357312" y="185738"/>
                </a:lnTo>
                <a:lnTo>
                  <a:pt x="1293018" y="114300"/>
                </a:lnTo>
                <a:lnTo>
                  <a:pt x="1228725" y="78582"/>
                </a:lnTo>
                <a:lnTo>
                  <a:pt x="1157287" y="57150"/>
                </a:lnTo>
                <a:lnTo>
                  <a:pt x="1092993" y="50007"/>
                </a:lnTo>
                <a:lnTo>
                  <a:pt x="1042987" y="50007"/>
                </a:lnTo>
                <a:lnTo>
                  <a:pt x="1042987" y="500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6386513" y="6207919"/>
            <a:ext cx="371476" cy="228601"/>
          </a:xfrm>
          <a:custGeom>
            <a:avLst/>
            <a:gdLst/>
            <a:ahLst/>
            <a:cxnLst/>
            <a:rect l="0" t="0" r="0" b="0"/>
            <a:pathLst>
              <a:path w="371476" h="228601">
                <a:moveTo>
                  <a:pt x="78582" y="0"/>
                </a:moveTo>
                <a:lnTo>
                  <a:pt x="78582" y="0"/>
                </a:lnTo>
                <a:lnTo>
                  <a:pt x="78582" y="7144"/>
                </a:lnTo>
                <a:lnTo>
                  <a:pt x="71438" y="14287"/>
                </a:lnTo>
                <a:lnTo>
                  <a:pt x="64294" y="21431"/>
                </a:lnTo>
                <a:lnTo>
                  <a:pt x="57150" y="42862"/>
                </a:lnTo>
                <a:lnTo>
                  <a:pt x="42863" y="64294"/>
                </a:lnTo>
                <a:lnTo>
                  <a:pt x="28575" y="100012"/>
                </a:lnTo>
                <a:lnTo>
                  <a:pt x="14288" y="135731"/>
                </a:lnTo>
                <a:lnTo>
                  <a:pt x="7144" y="164306"/>
                </a:lnTo>
                <a:lnTo>
                  <a:pt x="0" y="200025"/>
                </a:lnTo>
                <a:lnTo>
                  <a:pt x="7144" y="221456"/>
                </a:lnTo>
                <a:lnTo>
                  <a:pt x="42863" y="228600"/>
                </a:lnTo>
                <a:lnTo>
                  <a:pt x="78582" y="228600"/>
                </a:lnTo>
                <a:lnTo>
                  <a:pt x="128588" y="214312"/>
                </a:lnTo>
                <a:lnTo>
                  <a:pt x="185738" y="192881"/>
                </a:lnTo>
                <a:lnTo>
                  <a:pt x="242888" y="164306"/>
                </a:lnTo>
                <a:lnTo>
                  <a:pt x="300038" y="135731"/>
                </a:lnTo>
                <a:lnTo>
                  <a:pt x="342900" y="107156"/>
                </a:lnTo>
                <a:lnTo>
                  <a:pt x="371475" y="85725"/>
                </a:lnTo>
                <a:lnTo>
                  <a:pt x="371475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6615113" y="6150769"/>
            <a:ext cx="85726" cy="442914"/>
          </a:xfrm>
          <a:custGeom>
            <a:avLst/>
            <a:gdLst/>
            <a:ahLst/>
            <a:cxnLst/>
            <a:rect l="0" t="0" r="0" b="0"/>
            <a:pathLst>
              <a:path w="85726" h="442914">
                <a:moveTo>
                  <a:pt x="7144" y="0"/>
                </a:move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57150"/>
                </a:lnTo>
                <a:lnTo>
                  <a:pt x="0" y="100012"/>
                </a:lnTo>
                <a:lnTo>
                  <a:pt x="0" y="164306"/>
                </a:lnTo>
                <a:lnTo>
                  <a:pt x="7144" y="235744"/>
                </a:lnTo>
                <a:lnTo>
                  <a:pt x="7144" y="307181"/>
                </a:lnTo>
                <a:lnTo>
                  <a:pt x="14288" y="364331"/>
                </a:lnTo>
                <a:lnTo>
                  <a:pt x="21432" y="414337"/>
                </a:lnTo>
                <a:lnTo>
                  <a:pt x="28575" y="435769"/>
                </a:lnTo>
                <a:lnTo>
                  <a:pt x="42863" y="442913"/>
                </a:lnTo>
                <a:lnTo>
                  <a:pt x="57150" y="421481"/>
                </a:lnTo>
                <a:lnTo>
                  <a:pt x="71438" y="385762"/>
                </a:lnTo>
                <a:lnTo>
                  <a:pt x="85725" y="328612"/>
                </a:lnTo>
                <a:lnTo>
                  <a:pt x="85725" y="3286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6757988" y="6072188"/>
            <a:ext cx="400051" cy="471488"/>
          </a:xfrm>
          <a:custGeom>
            <a:avLst/>
            <a:gdLst/>
            <a:ahLst/>
            <a:cxnLst/>
            <a:rect l="0" t="0" r="0" b="0"/>
            <a:pathLst>
              <a:path w="400051" h="471488">
                <a:moveTo>
                  <a:pt x="14288" y="114300"/>
                </a:moveTo>
                <a:lnTo>
                  <a:pt x="14288" y="128587"/>
                </a:lnTo>
                <a:lnTo>
                  <a:pt x="7144" y="157162"/>
                </a:lnTo>
                <a:lnTo>
                  <a:pt x="0" y="200025"/>
                </a:lnTo>
                <a:lnTo>
                  <a:pt x="0" y="242887"/>
                </a:lnTo>
                <a:lnTo>
                  <a:pt x="0" y="292893"/>
                </a:lnTo>
                <a:lnTo>
                  <a:pt x="7144" y="342900"/>
                </a:lnTo>
                <a:lnTo>
                  <a:pt x="7144" y="385762"/>
                </a:lnTo>
                <a:lnTo>
                  <a:pt x="21432" y="421481"/>
                </a:lnTo>
                <a:lnTo>
                  <a:pt x="28575" y="435768"/>
                </a:lnTo>
                <a:lnTo>
                  <a:pt x="28575" y="442912"/>
                </a:lnTo>
                <a:lnTo>
                  <a:pt x="35719" y="435768"/>
                </a:lnTo>
                <a:lnTo>
                  <a:pt x="42863" y="414337"/>
                </a:lnTo>
                <a:lnTo>
                  <a:pt x="42863" y="378618"/>
                </a:lnTo>
                <a:lnTo>
                  <a:pt x="42863" y="321468"/>
                </a:lnTo>
                <a:lnTo>
                  <a:pt x="42863" y="257175"/>
                </a:lnTo>
                <a:lnTo>
                  <a:pt x="42863" y="192881"/>
                </a:lnTo>
                <a:lnTo>
                  <a:pt x="42863" y="135731"/>
                </a:lnTo>
                <a:lnTo>
                  <a:pt x="50007" y="92868"/>
                </a:lnTo>
                <a:lnTo>
                  <a:pt x="57150" y="71437"/>
                </a:lnTo>
                <a:lnTo>
                  <a:pt x="64294" y="78581"/>
                </a:lnTo>
                <a:lnTo>
                  <a:pt x="78582" y="107156"/>
                </a:lnTo>
                <a:lnTo>
                  <a:pt x="85725" y="157162"/>
                </a:lnTo>
                <a:lnTo>
                  <a:pt x="100013" y="228600"/>
                </a:lnTo>
                <a:lnTo>
                  <a:pt x="107157" y="292893"/>
                </a:lnTo>
                <a:lnTo>
                  <a:pt x="121444" y="357187"/>
                </a:lnTo>
                <a:lnTo>
                  <a:pt x="121444" y="414337"/>
                </a:lnTo>
                <a:lnTo>
                  <a:pt x="128588" y="450056"/>
                </a:lnTo>
                <a:lnTo>
                  <a:pt x="128588" y="471487"/>
                </a:lnTo>
                <a:lnTo>
                  <a:pt x="135732" y="464343"/>
                </a:lnTo>
                <a:lnTo>
                  <a:pt x="142875" y="428625"/>
                </a:lnTo>
                <a:lnTo>
                  <a:pt x="150019" y="378618"/>
                </a:lnTo>
                <a:lnTo>
                  <a:pt x="164307" y="307181"/>
                </a:lnTo>
                <a:lnTo>
                  <a:pt x="171450" y="228600"/>
                </a:lnTo>
                <a:lnTo>
                  <a:pt x="178594" y="142875"/>
                </a:lnTo>
                <a:lnTo>
                  <a:pt x="185738" y="71437"/>
                </a:lnTo>
                <a:lnTo>
                  <a:pt x="200025" y="21431"/>
                </a:lnTo>
                <a:lnTo>
                  <a:pt x="214313" y="0"/>
                </a:lnTo>
                <a:lnTo>
                  <a:pt x="228600" y="0"/>
                </a:lnTo>
                <a:lnTo>
                  <a:pt x="242888" y="28575"/>
                </a:lnTo>
                <a:lnTo>
                  <a:pt x="257175" y="85725"/>
                </a:lnTo>
                <a:lnTo>
                  <a:pt x="271463" y="157162"/>
                </a:lnTo>
                <a:lnTo>
                  <a:pt x="292894" y="228600"/>
                </a:lnTo>
                <a:lnTo>
                  <a:pt x="314325" y="300037"/>
                </a:lnTo>
                <a:lnTo>
                  <a:pt x="335757" y="357187"/>
                </a:lnTo>
                <a:lnTo>
                  <a:pt x="357188" y="407193"/>
                </a:lnTo>
                <a:lnTo>
                  <a:pt x="385763" y="428625"/>
                </a:lnTo>
                <a:lnTo>
                  <a:pt x="400050" y="428625"/>
                </a:lnTo>
                <a:lnTo>
                  <a:pt x="400050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/>
          <p:cNvSpPr/>
          <p:nvPr/>
        </p:nvSpPr>
        <p:spPr>
          <a:xfrm>
            <a:off x="7215188" y="5879306"/>
            <a:ext cx="128589" cy="721521"/>
          </a:xfrm>
          <a:custGeom>
            <a:avLst/>
            <a:gdLst/>
            <a:ahLst/>
            <a:cxnLst/>
            <a:rect l="0" t="0" r="0" b="0"/>
            <a:pathLst>
              <a:path w="128589" h="721521">
                <a:moveTo>
                  <a:pt x="128588" y="7144"/>
                </a:moveTo>
                <a:lnTo>
                  <a:pt x="128588" y="7144"/>
                </a:lnTo>
                <a:lnTo>
                  <a:pt x="128588" y="0"/>
                </a:lnTo>
                <a:lnTo>
                  <a:pt x="128588" y="0"/>
                </a:lnTo>
                <a:lnTo>
                  <a:pt x="121444" y="21432"/>
                </a:lnTo>
                <a:lnTo>
                  <a:pt x="107157" y="57150"/>
                </a:lnTo>
                <a:lnTo>
                  <a:pt x="92869" y="128588"/>
                </a:lnTo>
                <a:lnTo>
                  <a:pt x="71438" y="221457"/>
                </a:lnTo>
                <a:lnTo>
                  <a:pt x="50007" y="328613"/>
                </a:lnTo>
                <a:lnTo>
                  <a:pt x="28575" y="435769"/>
                </a:lnTo>
                <a:lnTo>
                  <a:pt x="14288" y="535782"/>
                </a:lnTo>
                <a:lnTo>
                  <a:pt x="0" y="621507"/>
                </a:lnTo>
                <a:lnTo>
                  <a:pt x="0" y="685800"/>
                </a:lnTo>
                <a:lnTo>
                  <a:pt x="0" y="714376"/>
                </a:lnTo>
                <a:lnTo>
                  <a:pt x="7144" y="721520"/>
                </a:lnTo>
                <a:lnTo>
                  <a:pt x="21432" y="700088"/>
                </a:lnTo>
                <a:lnTo>
                  <a:pt x="21432" y="7000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7343776" y="6122194"/>
            <a:ext cx="328613" cy="271463"/>
          </a:xfrm>
          <a:custGeom>
            <a:avLst/>
            <a:gdLst/>
            <a:ahLst/>
            <a:cxnLst/>
            <a:rect l="0" t="0" r="0" b="0"/>
            <a:pathLst>
              <a:path w="328613" h="271463">
                <a:moveTo>
                  <a:pt x="7144" y="114300"/>
                </a:moveTo>
                <a:lnTo>
                  <a:pt x="7144" y="114300"/>
                </a:lnTo>
                <a:lnTo>
                  <a:pt x="0" y="107156"/>
                </a:lnTo>
                <a:lnTo>
                  <a:pt x="0" y="100012"/>
                </a:lnTo>
                <a:lnTo>
                  <a:pt x="0" y="85725"/>
                </a:lnTo>
                <a:lnTo>
                  <a:pt x="14287" y="64294"/>
                </a:lnTo>
                <a:lnTo>
                  <a:pt x="42862" y="50006"/>
                </a:lnTo>
                <a:lnTo>
                  <a:pt x="78581" y="35719"/>
                </a:lnTo>
                <a:lnTo>
                  <a:pt x="121444" y="21431"/>
                </a:lnTo>
                <a:lnTo>
                  <a:pt x="164306" y="7144"/>
                </a:lnTo>
                <a:lnTo>
                  <a:pt x="200025" y="0"/>
                </a:lnTo>
                <a:lnTo>
                  <a:pt x="228600" y="7144"/>
                </a:lnTo>
                <a:lnTo>
                  <a:pt x="242887" y="28575"/>
                </a:lnTo>
                <a:lnTo>
                  <a:pt x="235744" y="64294"/>
                </a:lnTo>
                <a:lnTo>
                  <a:pt x="207169" y="100012"/>
                </a:lnTo>
                <a:lnTo>
                  <a:pt x="171450" y="142875"/>
                </a:lnTo>
                <a:lnTo>
                  <a:pt x="121444" y="185737"/>
                </a:lnTo>
                <a:lnTo>
                  <a:pt x="85725" y="221456"/>
                </a:lnTo>
                <a:lnTo>
                  <a:pt x="50006" y="250031"/>
                </a:lnTo>
                <a:lnTo>
                  <a:pt x="28575" y="264319"/>
                </a:lnTo>
                <a:lnTo>
                  <a:pt x="28575" y="271462"/>
                </a:lnTo>
                <a:lnTo>
                  <a:pt x="42862" y="271462"/>
                </a:lnTo>
                <a:lnTo>
                  <a:pt x="78581" y="264319"/>
                </a:lnTo>
                <a:lnTo>
                  <a:pt x="128587" y="250031"/>
                </a:lnTo>
                <a:lnTo>
                  <a:pt x="185737" y="235744"/>
                </a:lnTo>
                <a:lnTo>
                  <a:pt x="235744" y="214312"/>
                </a:lnTo>
                <a:lnTo>
                  <a:pt x="285750" y="192881"/>
                </a:lnTo>
                <a:lnTo>
                  <a:pt x="328612" y="164306"/>
                </a:lnTo>
                <a:lnTo>
                  <a:pt x="328612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/>
          <p:cNvSpPr/>
          <p:nvPr/>
        </p:nvSpPr>
        <p:spPr>
          <a:xfrm>
            <a:off x="7636670" y="5850731"/>
            <a:ext cx="50007" cy="207170"/>
          </a:xfrm>
          <a:custGeom>
            <a:avLst/>
            <a:gdLst/>
            <a:ahLst/>
            <a:cxnLst/>
            <a:rect l="0" t="0" r="0" b="0"/>
            <a:pathLst>
              <a:path w="50007" h="207170">
                <a:moveTo>
                  <a:pt x="0" y="0"/>
                </a:moveTo>
                <a:lnTo>
                  <a:pt x="0" y="7144"/>
                </a:lnTo>
                <a:lnTo>
                  <a:pt x="7143" y="14288"/>
                </a:lnTo>
                <a:lnTo>
                  <a:pt x="7143" y="35719"/>
                </a:lnTo>
                <a:lnTo>
                  <a:pt x="21431" y="64294"/>
                </a:lnTo>
                <a:lnTo>
                  <a:pt x="28575" y="100013"/>
                </a:lnTo>
                <a:lnTo>
                  <a:pt x="35718" y="128588"/>
                </a:lnTo>
                <a:lnTo>
                  <a:pt x="42862" y="164307"/>
                </a:lnTo>
                <a:lnTo>
                  <a:pt x="42862" y="185738"/>
                </a:lnTo>
                <a:lnTo>
                  <a:pt x="42862" y="200025"/>
                </a:lnTo>
                <a:lnTo>
                  <a:pt x="50006" y="207169"/>
                </a:lnTo>
                <a:lnTo>
                  <a:pt x="50006" y="200025"/>
                </a:lnTo>
                <a:lnTo>
                  <a:pt x="50006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7693820" y="5843588"/>
            <a:ext cx="314326" cy="178594"/>
          </a:xfrm>
          <a:custGeom>
            <a:avLst/>
            <a:gdLst/>
            <a:ahLst/>
            <a:cxnLst/>
            <a:rect l="0" t="0" r="0" b="0"/>
            <a:pathLst>
              <a:path w="314326" h="178594">
                <a:moveTo>
                  <a:pt x="0" y="21431"/>
                </a:moveTo>
                <a:lnTo>
                  <a:pt x="0" y="21431"/>
                </a:lnTo>
                <a:lnTo>
                  <a:pt x="14287" y="21431"/>
                </a:lnTo>
                <a:lnTo>
                  <a:pt x="28575" y="14287"/>
                </a:lnTo>
                <a:lnTo>
                  <a:pt x="57150" y="7143"/>
                </a:lnTo>
                <a:lnTo>
                  <a:pt x="85725" y="0"/>
                </a:lnTo>
                <a:lnTo>
                  <a:pt x="107156" y="0"/>
                </a:lnTo>
                <a:lnTo>
                  <a:pt x="128587" y="0"/>
                </a:lnTo>
                <a:lnTo>
                  <a:pt x="142875" y="14287"/>
                </a:lnTo>
                <a:lnTo>
                  <a:pt x="142875" y="35718"/>
                </a:lnTo>
                <a:lnTo>
                  <a:pt x="128587" y="64293"/>
                </a:lnTo>
                <a:lnTo>
                  <a:pt x="114300" y="100012"/>
                </a:lnTo>
                <a:lnTo>
                  <a:pt x="92868" y="128587"/>
                </a:lnTo>
                <a:lnTo>
                  <a:pt x="78581" y="157162"/>
                </a:lnTo>
                <a:lnTo>
                  <a:pt x="71437" y="171450"/>
                </a:lnTo>
                <a:lnTo>
                  <a:pt x="78581" y="178593"/>
                </a:lnTo>
                <a:lnTo>
                  <a:pt x="100012" y="171450"/>
                </a:lnTo>
                <a:lnTo>
                  <a:pt x="135731" y="157162"/>
                </a:lnTo>
                <a:lnTo>
                  <a:pt x="185737" y="142875"/>
                </a:lnTo>
                <a:lnTo>
                  <a:pt x="228600" y="121443"/>
                </a:lnTo>
                <a:lnTo>
                  <a:pt x="271462" y="107156"/>
                </a:lnTo>
                <a:lnTo>
                  <a:pt x="314325" y="85725"/>
                </a:lnTo>
                <a:lnTo>
                  <a:pt x="314325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>
            <a:off x="8036720" y="5979319"/>
            <a:ext cx="107157" cy="28576"/>
          </a:xfrm>
          <a:custGeom>
            <a:avLst/>
            <a:gdLst/>
            <a:ahLst/>
            <a:cxnLst/>
            <a:rect l="0" t="0" r="0" b="0"/>
            <a:pathLst>
              <a:path w="107157" h="28576">
                <a:moveTo>
                  <a:pt x="0" y="0"/>
                </a:moveTo>
                <a:lnTo>
                  <a:pt x="7143" y="7144"/>
                </a:lnTo>
                <a:lnTo>
                  <a:pt x="14287" y="7144"/>
                </a:lnTo>
                <a:lnTo>
                  <a:pt x="28575" y="14287"/>
                </a:lnTo>
                <a:lnTo>
                  <a:pt x="42862" y="14287"/>
                </a:lnTo>
                <a:lnTo>
                  <a:pt x="64293" y="21431"/>
                </a:lnTo>
                <a:lnTo>
                  <a:pt x="78581" y="21431"/>
                </a:lnTo>
                <a:lnTo>
                  <a:pt x="100012" y="28575"/>
                </a:lnTo>
                <a:lnTo>
                  <a:pt x="107156" y="28575"/>
                </a:lnTo>
                <a:lnTo>
                  <a:pt x="107156" y="28575"/>
                </a:lnTo>
                <a:lnTo>
                  <a:pt x="107156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>
            <a:off x="7986713" y="6079331"/>
            <a:ext cx="250033" cy="57151"/>
          </a:xfrm>
          <a:custGeom>
            <a:avLst/>
            <a:gdLst/>
            <a:ahLst/>
            <a:cxnLst/>
            <a:rect l="0" t="0" r="0" b="0"/>
            <a:pathLst>
              <a:path w="250033" h="57151">
                <a:moveTo>
                  <a:pt x="0" y="57150"/>
                </a:moveTo>
                <a:lnTo>
                  <a:pt x="21432" y="50007"/>
                </a:lnTo>
                <a:lnTo>
                  <a:pt x="50007" y="42863"/>
                </a:lnTo>
                <a:lnTo>
                  <a:pt x="92869" y="28575"/>
                </a:lnTo>
                <a:lnTo>
                  <a:pt x="135732" y="14288"/>
                </a:lnTo>
                <a:lnTo>
                  <a:pt x="178594" y="7144"/>
                </a:lnTo>
                <a:lnTo>
                  <a:pt x="221457" y="0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>
            <a:off x="8365332" y="5815013"/>
            <a:ext cx="407195" cy="278607"/>
          </a:xfrm>
          <a:custGeom>
            <a:avLst/>
            <a:gdLst/>
            <a:ahLst/>
            <a:cxnLst/>
            <a:rect l="0" t="0" r="0" b="0"/>
            <a:pathLst>
              <a:path w="407195" h="278607">
                <a:moveTo>
                  <a:pt x="7144" y="71437"/>
                </a:moveTo>
                <a:lnTo>
                  <a:pt x="0" y="64293"/>
                </a:lnTo>
                <a:lnTo>
                  <a:pt x="7144" y="57150"/>
                </a:lnTo>
                <a:lnTo>
                  <a:pt x="14288" y="42862"/>
                </a:lnTo>
                <a:lnTo>
                  <a:pt x="35719" y="28575"/>
                </a:lnTo>
                <a:lnTo>
                  <a:pt x="64294" y="14287"/>
                </a:lnTo>
                <a:lnTo>
                  <a:pt x="107156" y="7143"/>
                </a:lnTo>
                <a:lnTo>
                  <a:pt x="150019" y="0"/>
                </a:lnTo>
                <a:lnTo>
                  <a:pt x="185738" y="7143"/>
                </a:lnTo>
                <a:lnTo>
                  <a:pt x="221456" y="21431"/>
                </a:lnTo>
                <a:lnTo>
                  <a:pt x="242888" y="42862"/>
                </a:lnTo>
                <a:lnTo>
                  <a:pt x="250031" y="71437"/>
                </a:lnTo>
                <a:lnTo>
                  <a:pt x="242888" y="114300"/>
                </a:lnTo>
                <a:lnTo>
                  <a:pt x="214313" y="157162"/>
                </a:lnTo>
                <a:lnTo>
                  <a:pt x="185738" y="200025"/>
                </a:lnTo>
                <a:lnTo>
                  <a:pt x="150019" y="235743"/>
                </a:lnTo>
                <a:lnTo>
                  <a:pt x="114300" y="264318"/>
                </a:lnTo>
                <a:lnTo>
                  <a:pt x="92869" y="278606"/>
                </a:lnTo>
                <a:lnTo>
                  <a:pt x="78581" y="278606"/>
                </a:lnTo>
                <a:lnTo>
                  <a:pt x="85725" y="264318"/>
                </a:lnTo>
                <a:lnTo>
                  <a:pt x="114300" y="242887"/>
                </a:lnTo>
                <a:lnTo>
                  <a:pt x="150019" y="228600"/>
                </a:lnTo>
                <a:lnTo>
                  <a:pt x="200025" y="214312"/>
                </a:lnTo>
                <a:lnTo>
                  <a:pt x="257175" y="207168"/>
                </a:lnTo>
                <a:lnTo>
                  <a:pt x="314325" y="200025"/>
                </a:lnTo>
                <a:lnTo>
                  <a:pt x="364331" y="200025"/>
                </a:lnTo>
                <a:lnTo>
                  <a:pt x="392906" y="200025"/>
                </a:lnTo>
                <a:lnTo>
                  <a:pt x="407194" y="200025"/>
                </a:lnTo>
                <a:lnTo>
                  <a:pt x="407194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>
            <a:off x="8686801" y="5572125"/>
            <a:ext cx="35720" cy="200026"/>
          </a:xfrm>
          <a:custGeom>
            <a:avLst/>
            <a:gdLst/>
            <a:ahLst/>
            <a:cxnLst/>
            <a:rect l="0" t="0" r="0" b="0"/>
            <a:pathLst>
              <a:path w="35720" h="200026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21431"/>
                </a:lnTo>
                <a:lnTo>
                  <a:pt x="7144" y="42863"/>
                </a:lnTo>
                <a:lnTo>
                  <a:pt x="14287" y="71438"/>
                </a:lnTo>
                <a:lnTo>
                  <a:pt x="7144" y="107156"/>
                </a:lnTo>
                <a:lnTo>
                  <a:pt x="7144" y="142875"/>
                </a:lnTo>
                <a:lnTo>
                  <a:pt x="0" y="171450"/>
                </a:lnTo>
                <a:lnTo>
                  <a:pt x="0" y="192881"/>
                </a:lnTo>
                <a:lnTo>
                  <a:pt x="0" y="200025"/>
                </a:lnTo>
                <a:lnTo>
                  <a:pt x="7144" y="200025"/>
                </a:lnTo>
                <a:lnTo>
                  <a:pt x="21431" y="185738"/>
                </a:lnTo>
                <a:lnTo>
                  <a:pt x="35719" y="164306"/>
                </a:lnTo>
                <a:lnTo>
                  <a:pt x="35719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8729663" y="5629275"/>
            <a:ext cx="121445" cy="100014"/>
          </a:xfrm>
          <a:custGeom>
            <a:avLst/>
            <a:gdLst/>
            <a:ahLst/>
            <a:cxnLst/>
            <a:rect l="0" t="0" r="0" b="0"/>
            <a:pathLst>
              <a:path w="121445" h="100014">
                <a:moveTo>
                  <a:pt x="28575" y="0"/>
                </a:moveTo>
                <a:lnTo>
                  <a:pt x="21432" y="7144"/>
                </a:lnTo>
                <a:lnTo>
                  <a:pt x="14288" y="28575"/>
                </a:lnTo>
                <a:lnTo>
                  <a:pt x="0" y="50006"/>
                </a:lnTo>
                <a:lnTo>
                  <a:pt x="7144" y="71438"/>
                </a:lnTo>
                <a:lnTo>
                  <a:pt x="14288" y="92869"/>
                </a:lnTo>
                <a:lnTo>
                  <a:pt x="35719" y="100013"/>
                </a:lnTo>
                <a:lnTo>
                  <a:pt x="64294" y="100013"/>
                </a:lnTo>
                <a:lnTo>
                  <a:pt x="85725" y="92869"/>
                </a:lnTo>
                <a:lnTo>
                  <a:pt x="92869" y="85725"/>
                </a:lnTo>
                <a:lnTo>
                  <a:pt x="107157" y="71438"/>
                </a:lnTo>
                <a:lnTo>
                  <a:pt x="114300" y="64294"/>
                </a:lnTo>
                <a:lnTo>
                  <a:pt x="121444" y="42863"/>
                </a:lnTo>
                <a:lnTo>
                  <a:pt x="121444" y="21431"/>
                </a:lnTo>
                <a:lnTo>
                  <a:pt x="100013" y="7144"/>
                </a:lnTo>
                <a:lnTo>
                  <a:pt x="71438" y="7144"/>
                </a:lnTo>
                <a:lnTo>
                  <a:pt x="50007" y="21431"/>
                </a:lnTo>
                <a:lnTo>
                  <a:pt x="35719" y="35719"/>
                </a:lnTo>
                <a:lnTo>
                  <a:pt x="35719" y="57150"/>
                </a:lnTo>
                <a:lnTo>
                  <a:pt x="50007" y="57150"/>
                </a:lnTo>
                <a:lnTo>
                  <a:pt x="50007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1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faster read() or </a:t>
            </a:r>
            <a:r>
              <a:rPr lang="en-US" dirty="0" err="1" smtClean="0"/>
              <a:t>getc</a:t>
            </a:r>
            <a:r>
              <a:rPr lang="en-US" dirty="0" smtClean="0"/>
              <a:t>()?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readoneAtTime.c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etc_version.c</a:t>
            </a:r>
            <a:endParaRPr lang="en-US" dirty="0" smtClean="0"/>
          </a:p>
          <a:p>
            <a:r>
              <a:rPr lang="en-US" dirty="0" err="1" smtClean="0"/>
              <a:t>getchar_version.i</a:t>
            </a:r>
            <a:endParaRPr lang="en-US" dirty="0" smtClean="0"/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etchar</a:t>
            </a:r>
            <a:r>
              <a:rPr lang="en-US" dirty="0" smtClean="0"/>
              <a:t> and </a:t>
            </a:r>
            <a:r>
              <a:rPr lang="en-US" dirty="0" err="1" smtClean="0"/>
              <a:t>getc</a:t>
            </a:r>
            <a:r>
              <a:rPr lang="en-US" dirty="0" smtClean="0"/>
              <a:t> are supposed to be macros!!!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4171950" y="178594"/>
            <a:ext cx="142876" cy="207169"/>
          </a:xfrm>
          <a:custGeom>
            <a:avLst/>
            <a:gdLst/>
            <a:ahLst/>
            <a:cxnLst/>
            <a:rect l="0" t="0" r="0" b="0"/>
            <a:pathLst>
              <a:path w="142876" h="207169">
                <a:moveTo>
                  <a:pt x="100013" y="64293"/>
                </a:moveTo>
                <a:lnTo>
                  <a:pt x="100013" y="57150"/>
                </a:lnTo>
                <a:lnTo>
                  <a:pt x="100013" y="57150"/>
                </a:lnTo>
                <a:lnTo>
                  <a:pt x="100013" y="50006"/>
                </a:lnTo>
                <a:lnTo>
                  <a:pt x="100013" y="35718"/>
                </a:lnTo>
                <a:lnTo>
                  <a:pt x="107157" y="28575"/>
                </a:lnTo>
                <a:lnTo>
                  <a:pt x="100013" y="21431"/>
                </a:lnTo>
                <a:lnTo>
                  <a:pt x="100013" y="7143"/>
                </a:lnTo>
                <a:lnTo>
                  <a:pt x="85725" y="7143"/>
                </a:lnTo>
                <a:lnTo>
                  <a:pt x="78582" y="0"/>
                </a:lnTo>
                <a:lnTo>
                  <a:pt x="64294" y="7143"/>
                </a:lnTo>
                <a:lnTo>
                  <a:pt x="42863" y="14287"/>
                </a:lnTo>
                <a:lnTo>
                  <a:pt x="28575" y="21431"/>
                </a:lnTo>
                <a:lnTo>
                  <a:pt x="14288" y="35718"/>
                </a:lnTo>
                <a:lnTo>
                  <a:pt x="7144" y="50006"/>
                </a:lnTo>
                <a:lnTo>
                  <a:pt x="0" y="64293"/>
                </a:lnTo>
                <a:lnTo>
                  <a:pt x="0" y="71437"/>
                </a:lnTo>
                <a:lnTo>
                  <a:pt x="7144" y="78581"/>
                </a:lnTo>
                <a:lnTo>
                  <a:pt x="28575" y="85725"/>
                </a:lnTo>
                <a:lnTo>
                  <a:pt x="50007" y="85725"/>
                </a:lnTo>
                <a:lnTo>
                  <a:pt x="78582" y="92868"/>
                </a:lnTo>
                <a:lnTo>
                  <a:pt x="114300" y="100012"/>
                </a:lnTo>
                <a:lnTo>
                  <a:pt x="135732" y="114300"/>
                </a:lnTo>
                <a:lnTo>
                  <a:pt x="142875" y="128587"/>
                </a:lnTo>
                <a:lnTo>
                  <a:pt x="135732" y="150018"/>
                </a:lnTo>
                <a:lnTo>
                  <a:pt x="114300" y="171450"/>
                </a:lnTo>
                <a:lnTo>
                  <a:pt x="85725" y="192881"/>
                </a:lnTo>
                <a:lnTo>
                  <a:pt x="57150" y="200025"/>
                </a:lnTo>
                <a:lnTo>
                  <a:pt x="28575" y="207168"/>
                </a:lnTo>
                <a:lnTo>
                  <a:pt x="7144" y="200025"/>
                </a:lnTo>
                <a:lnTo>
                  <a:pt x="0" y="178593"/>
                </a:lnTo>
                <a:lnTo>
                  <a:pt x="7144" y="164306"/>
                </a:lnTo>
                <a:lnTo>
                  <a:pt x="14288" y="142875"/>
                </a:lnTo>
                <a:lnTo>
                  <a:pt x="35719" y="121443"/>
                </a:lnTo>
                <a:lnTo>
                  <a:pt x="35719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343400" y="221456"/>
            <a:ext cx="135733" cy="235745"/>
          </a:xfrm>
          <a:custGeom>
            <a:avLst/>
            <a:gdLst/>
            <a:ahLst/>
            <a:cxnLst/>
            <a:rect l="0" t="0" r="0" b="0"/>
            <a:pathLst>
              <a:path w="135733" h="235745">
                <a:moveTo>
                  <a:pt x="28575" y="14288"/>
                </a:moveTo>
                <a:lnTo>
                  <a:pt x="21432" y="14288"/>
                </a:lnTo>
                <a:lnTo>
                  <a:pt x="14288" y="14288"/>
                </a:lnTo>
                <a:lnTo>
                  <a:pt x="14288" y="21431"/>
                </a:lnTo>
                <a:lnTo>
                  <a:pt x="7144" y="28575"/>
                </a:lnTo>
                <a:lnTo>
                  <a:pt x="0" y="35719"/>
                </a:lnTo>
                <a:lnTo>
                  <a:pt x="7144" y="42863"/>
                </a:lnTo>
                <a:lnTo>
                  <a:pt x="7144" y="57150"/>
                </a:lnTo>
                <a:lnTo>
                  <a:pt x="14288" y="64294"/>
                </a:lnTo>
                <a:lnTo>
                  <a:pt x="28575" y="64294"/>
                </a:lnTo>
                <a:lnTo>
                  <a:pt x="50007" y="57150"/>
                </a:lnTo>
                <a:lnTo>
                  <a:pt x="64294" y="50006"/>
                </a:lnTo>
                <a:lnTo>
                  <a:pt x="85725" y="35719"/>
                </a:lnTo>
                <a:lnTo>
                  <a:pt x="107157" y="21431"/>
                </a:lnTo>
                <a:lnTo>
                  <a:pt x="121444" y="7144"/>
                </a:lnTo>
                <a:lnTo>
                  <a:pt x="135732" y="0"/>
                </a:lnTo>
                <a:lnTo>
                  <a:pt x="135732" y="0"/>
                </a:lnTo>
                <a:lnTo>
                  <a:pt x="135732" y="14288"/>
                </a:lnTo>
                <a:lnTo>
                  <a:pt x="135732" y="35719"/>
                </a:lnTo>
                <a:lnTo>
                  <a:pt x="128588" y="71438"/>
                </a:lnTo>
                <a:lnTo>
                  <a:pt x="121444" y="107156"/>
                </a:lnTo>
                <a:lnTo>
                  <a:pt x="121444" y="150019"/>
                </a:lnTo>
                <a:lnTo>
                  <a:pt x="121444" y="185738"/>
                </a:lnTo>
                <a:lnTo>
                  <a:pt x="121444" y="214313"/>
                </a:lnTo>
                <a:lnTo>
                  <a:pt x="121444" y="228600"/>
                </a:lnTo>
                <a:lnTo>
                  <a:pt x="114300" y="235744"/>
                </a:lnTo>
                <a:lnTo>
                  <a:pt x="114300" y="228600"/>
                </a:lnTo>
                <a:lnTo>
                  <a:pt x="107157" y="207169"/>
                </a:lnTo>
                <a:lnTo>
                  <a:pt x="92869" y="171450"/>
                </a:lnTo>
                <a:lnTo>
                  <a:pt x="78582" y="128588"/>
                </a:lnTo>
                <a:lnTo>
                  <a:pt x="78582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536282" y="185737"/>
            <a:ext cx="100013" cy="150020"/>
          </a:xfrm>
          <a:custGeom>
            <a:avLst/>
            <a:gdLst/>
            <a:ahLst/>
            <a:cxnLst/>
            <a:rect l="0" t="0" r="0" b="0"/>
            <a:pathLst>
              <a:path w="100013" h="150020">
                <a:moveTo>
                  <a:pt x="100012" y="7144"/>
                </a:moveTo>
                <a:lnTo>
                  <a:pt x="100012" y="7144"/>
                </a:lnTo>
                <a:lnTo>
                  <a:pt x="92868" y="7144"/>
                </a:lnTo>
                <a:lnTo>
                  <a:pt x="85725" y="7144"/>
                </a:lnTo>
                <a:lnTo>
                  <a:pt x="78581" y="0"/>
                </a:lnTo>
                <a:lnTo>
                  <a:pt x="71437" y="7144"/>
                </a:lnTo>
                <a:lnTo>
                  <a:pt x="64293" y="14288"/>
                </a:lnTo>
                <a:lnTo>
                  <a:pt x="57150" y="21432"/>
                </a:lnTo>
                <a:lnTo>
                  <a:pt x="57150" y="35719"/>
                </a:lnTo>
                <a:lnTo>
                  <a:pt x="64293" y="50007"/>
                </a:lnTo>
                <a:lnTo>
                  <a:pt x="71437" y="71438"/>
                </a:lnTo>
                <a:lnTo>
                  <a:pt x="78581" y="85725"/>
                </a:lnTo>
                <a:lnTo>
                  <a:pt x="85725" y="100013"/>
                </a:lnTo>
                <a:lnTo>
                  <a:pt x="92868" y="107157"/>
                </a:lnTo>
                <a:lnTo>
                  <a:pt x="92868" y="121444"/>
                </a:lnTo>
                <a:lnTo>
                  <a:pt x="85725" y="128588"/>
                </a:lnTo>
                <a:lnTo>
                  <a:pt x="64293" y="135732"/>
                </a:lnTo>
                <a:lnTo>
                  <a:pt x="42862" y="142875"/>
                </a:lnTo>
                <a:lnTo>
                  <a:pt x="21431" y="150019"/>
                </a:lnTo>
                <a:lnTo>
                  <a:pt x="0" y="142875"/>
                </a:lnTo>
                <a:lnTo>
                  <a:pt x="0" y="128588"/>
                </a:lnTo>
                <a:lnTo>
                  <a:pt x="7143" y="114300"/>
                </a:lnTo>
                <a:lnTo>
                  <a:pt x="7143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686300" y="150019"/>
            <a:ext cx="21433" cy="178594"/>
          </a:xfrm>
          <a:custGeom>
            <a:avLst/>
            <a:gdLst/>
            <a:ahLst/>
            <a:cxnLst/>
            <a:rect l="0" t="0" r="0" b="0"/>
            <a:pathLst>
              <a:path w="21433" h="178594">
                <a:moveTo>
                  <a:pt x="21432" y="14287"/>
                </a:moveTo>
                <a:lnTo>
                  <a:pt x="21432" y="7143"/>
                </a:ln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7143"/>
                </a:lnTo>
                <a:lnTo>
                  <a:pt x="0" y="21431"/>
                </a:lnTo>
                <a:lnTo>
                  <a:pt x="0" y="50006"/>
                </a:lnTo>
                <a:lnTo>
                  <a:pt x="0" y="78581"/>
                </a:lnTo>
                <a:lnTo>
                  <a:pt x="0" y="107156"/>
                </a:lnTo>
                <a:lnTo>
                  <a:pt x="7144" y="135731"/>
                </a:lnTo>
                <a:lnTo>
                  <a:pt x="7144" y="157162"/>
                </a:lnTo>
                <a:lnTo>
                  <a:pt x="14288" y="171450"/>
                </a:lnTo>
                <a:lnTo>
                  <a:pt x="14288" y="178593"/>
                </a:lnTo>
                <a:lnTo>
                  <a:pt x="14288" y="178593"/>
                </a:lnTo>
                <a:lnTo>
                  <a:pt x="14288" y="178593"/>
                </a:lnTo>
                <a:lnTo>
                  <a:pt x="14288" y="164306"/>
                </a:lnTo>
                <a:lnTo>
                  <a:pt x="14288" y="142875"/>
                </a:lnTo>
                <a:lnTo>
                  <a:pt x="14288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607719" y="221456"/>
            <a:ext cx="121445" cy="14289"/>
          </a:xfrm>
          <a:custGeom>
            <a:avLst/>
            <a:gdLst/>
            <a:ahLst/>
            <a:cxnLst/>
            <a:rect l="0" t="0" r="0" b="0"/>
            <a:pathLst>
              <a:path w="121445" h="14289">
                <a:moveTo>
                  <a:pt x="7144" y="0"/>
                </a:move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14288" y="14288"/>
                </a:lnTo>
                <a:lnTo>
                  <a:pt x="35719" y="14288"/>
                </a:lnTo>
                <a:lnTo>
                  <a:pt x="64294" y="14288"/>
                </a:lnTo>
                <a:lnTo>
                  <a:pt x="92869" y="7144"/>
                </a:lnTo>
                <a:lnTo>
                  <a:pt x="121444" y="7144"/>
                </a:lnTo>
                <a:lnTo>
                  <a:pt x="121444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36307" y="192881"/>
            <a:ext cx="278607" cy="128589"/>
          </a:xfrm>
          <a:custGeom>
            <a:avLst/>
            <a:gdLst/>
            <a:ahLst/>
            <a:cxnLst/>
            <a:rect l="0" t="0" r="0" b="0"/>
            <a:pathLst>
              <a:path w="278607" h="128589">
                <a:moveTo>
                  <a:pt x="7143" y="71438"/>
                </a:moveTo>
                <a:lnTo>
                  <a:pt x="7143" y="71438"/>
                </a:lnTo>
                <a:lnTo>
                  <a:pt x="0" y="71438"/>
                </a:lnTo>
                <a:lnTo>
                  <a:pt x="0" y="71438"/>
                </a:lnTo>
                <a:lnTo>
                  <a:pt x="7143" y="78581"/>
                </a:lnTo>
                <a:lnTo>
                  <a:pt x="14287" y="78581"/>
                </a:lnTo>
                <a:lnTo>
                  <a:pt x="21431" y="71438"/>
                </a:lnTo>
                <a:lnTo>
                  <a:pt x="42862" y="71438"/>
                </a:lnTo>
                <a:lnTo>
                  <a:pt x="57150" y="64294"/>
                </a:lnTo>
                <a:lnTo>
                  <a:pt x="85725" y="57150"/>
                </a:lnTo>
                <a:lnTo>
                  <a:pt x="100012" y="50006"/>
                </a:lnTo>
                <a:lnTo>
                  <a:pt x="107156" y="35719"/>
                </a:lnTo>
                <a:lnTo>
                  <a:pt x="107156" y="21431"/>
                </a:lnTo>
                <a:lnTo>
                  <a:pt x="107156" y="7144"/>
                </a:lnTo>
                <a:lnTo>
                  <a:pt x="100012" y="0"/>
                </a:lnTo>
                <a:lnTo>
                  <a:pt x="85725" y="0"/>
                </a:lnTo>
                <a:lnTo>
                  <a:pt x="71437" y="7144"/>
                </a:lnTo>
                <a:lnTo>
                  <a:pt x="57150" y="21431"/>
                </a:lnTo>
                <a:lnTo>
                  <a:pt x="42862" y="42863"/>
                </a:lnTo>
                <a:lnTo>
                  <a:pt x="28575" y="57150"/>
                </a:lnTo>
                <a:lnTo>
                  <a:pt x="28575" y="78581"/>
                </a:lnTo>
                <a:lnTo>
                  <a:pt x="28575" y="100013"/>
                </a:lnTo>
                <a:lnTo>
                  <a:pt x="35718" y="114300"/>
                </a:lnTo>
                <a:lnTo>
                  <a:pt x="42862" y="128588"/>
                </a:lnTo>
                <a:lnTo>
                  <a:pt x="50006" y="128588"/>
                </a:lnTo>
                <a:lnTo>
                  <a:pt x="71437" y="121444"/>
                </a:lnTo>
                <a:lnTo>
                  <a:pt x="85725" y="114300"/>
                </a:lnTo>
                <a:lnTo>
                  <a:pt x="92868" y="92869"/>
                </a:lnTo>
                <a:lnTo>
                  <a:pt x="107156" y="71438"/>
                </a:lnTo>
                <a:lnTo>
                  <a:pt x="121443" y="50006"/>
                </a:lnTo>
                <a:lnTo>
                  <a:pt x="128587" y="28575"/>
                </a:lnTo>
                <a:lnTo>
                  <a:pt x="135731" y="14288"/>
                </a:lnTo>
                <a:lnTo>
                  <a:pt x="135731" y="14288"/>
                </a:lnTo>
                <a:lnTo>
                  <a:pt x="128587" y="21431"/>
                </a:lnTo>
                <a:lnTo>
                  <a:pt x="121443" y="28575"/>
                </a:lnTo>
                <a:lnTo>
                  <a:pt x="114300" y="50006"/>
                </a:lnTo>
                <a:lnTo>
                  <a:pt x="107156" y="71438"/>
                </a:lnTo>
                <a:lnTo>
                  <a:pt x="100012" y="92869"/>
                </a:lnTo>
                <a:lnTo>
                  <a:pt x="92868" y="114300"/>
                </a:lnTo>
                <a:lnTo>
                  <a:pt x="92868" y="121444"/>
                </a:lnTo>
                <a:lnTo>
                  <a:pt x="92868" y="128588"/>
                </a:lnTo>
                <a:lnTo>
                  <a:pt x="100012" y="128588"/>
                </a:lnTo>
                <a:lnTo>
                  <a:pt x="114300" y="121444"/>
                </a:lnTo>
                <a:lnTo>
                  <a:pt x="128587" y="100013"/>
                </a:lnTo>
                <a:lnTo>
                  <a:pt x="150019" y="78581"/>
                </a:lnTo>
                <a:lnTo>
                  <a:pt x="171450" y="50006"/>
                </a:lnTo>
                <a:lnTo>
                  <a:pt x="178594" y="21431"/>
                </a:lnTo>
                <a:lnTo>
                  <a:pt x="185738" y="7144"/>
                </a:lnTo>
                <a:lnTo>
                  <a:pt x="192881" y="0"/>
                </a:lnTo>
                <a:lnTo>
                  <a:pt x="192881" y="0"/>
                </a:lnTo>
                <a:lnTo>
                  <a:pt x="185738" y="14288"/>
                </a:lnTo>
                <a:lnTo>
                  <a:pt x="178594" y="35719"/>
                </a:lnTo>
                <a:lnTo>
                  <a:pt x="171450" y="57150"/>
                </a:lnTo>
                <a:lnTo>
                  <a:pt x="164306" y="71438"/>
                </a:lnTo>
                <a:lnTo>
                  <a:pt x="157163" y="92869"/>
                </a:lnTo>
                <a:lnTo>
                  <a:pt x="157163" y="100013"/>
                </a:lnTo>
                <a:lnTo>
                  <a:pt x="157163" y="107156"/>
                </a:lnTo>
                <a:lnTo>
                  <a:pt x="164306" y="100013"/>
                </a:lnTo>
                <a:lnTo>
                  <a:pt x="178594" y="85725"/>
                </a:lnTo>
                <a:lnTo>
                  <a:pt x="192881" y="64294"/>
                </a:lnTo>
                <a:lnTo>
                  <a:pt x="207169" y="42863"/>
                </a:lnTo>
                <a:lnTo>
                  <a:pt x="221456" y="28575"/>
                </a:lnTo>
                <a:lnTo>
                  <a:pt x="228600" y="21431"/>
                </a:lnTo>
                <a:lnTo>
                  <a:pt x="228600" y="21431"/>
                </a:lnTo>
                <a:lnTo>
                  <a:pt x="235744" y="28575"/>
                </a:lnTo>
                <a:lnTo>
                  <a:pt x="235744" y="35719"/>
                </a:lnTo>
                <a:lnTo>
                  <a:pt x="242888" y="50006"/>
                </a:lnTo>
                <a:lnTo>
                  <a:pt x="242888" y="64294"/>
                </a:lnTo>
                <a:lnTo>
                  <a:pt x="242888" y="71438"/>
                </a:lnTo>
                <a:lnTo>
                  <a:pt x="242888" y="78581"/>
                </a:lnTo>
                <a:lnTo>
                  <a:pt x="250031" y="85725"/>
                </a:lnTo>
                <a:lnTo>
                  <a:pt x="257175" y="85725"/>
                </a:lnTo>
                <a:lnTo>
                  <a:pt x="264319" y="85725"/>
                </a:lnTo>
                <a:lnTo>
                  <a:pt x="278606" y="64294"/>
                </a:lnTo>
                <a:lnTo>
                  <a:pt x="278606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157788" y="128587"/>
            <a:ext cx="100014" cy="135733"/>
          </a:xfrm>
          <a:custGeom>
            <a:avLst/>
            <a:gdLst/>
            <a:ahLst/>
            <a:cxnLst/>
            <a:rect l="0" t="0" r="0" b="0"/>
            <a:pathLst>
              <a:path w="100014" h="135733">
                <a:moveTo>
                  <a:pt x="50007" y="21432"/>
                </a:moveTo>
                <a:lnTo>
                  <a:pt x="50007" y="21432"/>
                </a:lnTo>
                <a:lnTo>
                  <a:pt x="57150" y="14288"/>
                </a:lnTo>
                <a:lnTo>
                  <a:pt x="57150" y="7144"/>
                </a:lnTo>
                <a:lnTo>
                  <a:pt x="57150" y="7144"/>
                </a:lnTo>
                <a:lnTo>
                  <a:pt x="64294" y="7144"/>
                </a:lnTo>
                <a:lnTo>
                  <a:pt x="57150" y="0"/>
                </a:lnTo>
                <a:lnTo>
                  <a:pt x="57150" y="0"/>
                </a:lnTo>
                <a:lnTo>
                  <a:pt x="42863" y="7144"/>
                </a:lnTo>
                <a:lnTo>
                  <a:pt x="21432" y="28575"/>
                </a:lnTo>
                <a:lnTo>
                  <a:pt x="7144" y="57150"/>
                </a:lnTo>
                <a:lnTo>
                  <a:pt x="0" y="85725"/>
                </a:lnTo>
                <a:lnTo>
                  <a:pt x="0" y="107157"/>
                </a:lnTo>
                <a:lnTo>
                  <a:pt x="7144" y="128588"/>
                </a:lnTo>
                <a:lnTo>
                  <a:pt x="21432" y="135732"/>
                </a:lnTo>
                <a:lnTo>
                  <a:pt x="42863" y="135732"/>
                </a:lnTo>
                <a:lnTo>
                  <a:pt x="64294" y="121444"/>
                </a:lnTo>
                <a:lnTo>
                  <a:pt x="100013" y="100013"/>
                </a:lnTo>
                <a:lnTo>
                  <a:pt x="100013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236370" y="78581"/>
            <a:ext cx="307182" cy="200026"/>
          </a:xfrm>
          <a:custGeom>
            <a:avLst/>
            <a:gdLst/>
            <a:ahLst/>
            <a:cxnLst/>
            <a:rect l="0" t="0" r="0" b="0"/>
            <a:pathLst>
              <a:path w="307182" h="200026">
                <a:moveTo>
                  <a:pt x="28575" y="114300"/>
                </a:moveTo>
                <a:lnTo>
                  <a:pt x="21431" y="114300"/>
                </a:lnTo>
                <a:lnTo>
                  <a:pt x="14287" y="121444"/>
                </a:lnTo>
                <a:lnTo>
                  <a:pt x="7143" y="128588"/>
                </a:lnTo>
                <a:lnTo>
                  <a:pt x="0" y="142875"/>
                </a:lnTo>
                <a:lnTo>
                  <a:pt x="0" y="157163"/>
                </a:lnTo>
                <a:lnTo>
                  <a:pt x="0" y="178594"/>
                </a:lnTo>
                <a:lnTo>
                  <a:pt x="14287" y="192881"/>
                </a:lnTo>
                <a:lnTo>
                  <a:pt x="21431" y="200025"/>
                </a:lnTo>
                <a:lnTo>
                  <a:pt x="35718" y="200025"/>
                </a:lnTo>
                <a:lnTo>
                  <a:pt x="50006" y="192881"/>
                </a:lnTo>
                <a:lnTo>
                  <a:pt x="64293" y="178594"/>
                </a:lnTo>
                <a:lnTo>
                  <a:pt x="78581" y="164306"/>
                </a:lnTo>
                <a:lnTo>
                  <a:pt x="92868" y="142875"/>
                </a:lnTo>
                <a:lnTo>
                  <a:pt x="100012" y="114300"/>
                </a:lnTo>
                <a:lnTo>
                  <a:pt x="107156" y="100013"/>
                </a:lnTo>
                <a:lnTo>
                  <a:pt x="100012" y="92869"/>
                </a:lnTo>
                <a:lnTo>
                  <a:pt x="92868" y="92869"/>
                </a:lnTo>
                <a:lnTo>
                  <a:pt x="85725" y="100013"/>
                </a:lnTo>
                <a:lnTo>
                  <a:pt x="71437" y="114300"/>
                </a:lnTo>
                <a:lnTo>
                  <a:pt x="64293" y="135731"/>
                </a:lnTo>
                <a:lnTo>
                  <a:pt x="50006" y="157163"/>
                </a:lnTo>
                <a:lnTo>
                  <a:pt x="50006" y="171450"/>
                </a:lnTo>
                <a:lnTo>
                  <a:pt x="50006" y="185738"/>
                </a:lnTo>
                <a:lnTo>
                  <a:pt x="57150" y="185738"/>
                </a:lnTo>
                <a:lnTo>
                  <a:pt x="71437" y="185738"/>
                </a:lnTo>
                <a:lnTo>
                  <a:pt x="85725" y="178594"/>
                </a:lnTo>
                <a:lnTo>
                  <a:pt x="107156" y="164306"/>
                </a:lnTo>
                <a:lnTo>
                  <a:pt x="135731" y="142875"/>
                </a:lnTo>
                <a:lnTo>
                  <a:pt x="157162" y="121444"/>
                </a:lnTo>
                <a:lnTo>
                  <a:pt x="171450" y="107156"/>
                </a:lnTo>
                <a:lnTo>
                  <a:pt x="178593" y="92869"/>
                </a:lnTo>
                <a:lnTo>
                  <a:pt x="185737" y="78581"/>
                </a:lnTo>
                <a:lnTo>
                  <a:pt x="192881" y="71438"/>
                </a:lnTo>
                <a:lnTo>
                  <a:pt x="200025" y="57150"/>
                </a:lnTo>
                <a:lnTo>
                  <a:pt x="192881" y="57150"/>
                </a:lnTo>
                <a:lnTo>
                  <a:pt x="178593" y="71438"/>
                </a:lnTo>
                <a:lnTo>
                  <a:pt x="157162" y="100013"/>
                </a:lnTo>
                <a:lnTo>
                  <a:pt x="142875" y="128588"/>
                </a:lnTo>
                <a:lnTo>
                  <a:pt x="128587" y="150019"/>
                </a:lnTo>
                <a:lnTo>
                  <a:pt x="128587" y="171450"/>
                </a:lnTo>
                <a:lnTo>
                  <a:pt x="128587" y="185738"/>
                </a:lnTo>
                <a:lnTo>
                  <a:pt x="128587" y="192881"/>
                </a:lnTo>
                <a:lnTo>
                  <a:pt x="150018" y="192881"/>
                </a:lnTo>
                <a:lnTo>
                  <a:pt x="164306" y="178594"/>
                </a:lnTo>
                <a:lnTo>
                  <a:pt x="192881" y="164306"/>
                </a:lnTo>
                <a:lnTo>
                  <a:pt x="221456" y="142875"/>
                </a:lnTo>
                <a:lnTo>
                  <a:pt x="242887" y="114300"/>
                </a:lnTo>
                <a:lnTo>
                  <a:pt x="264318" y="92869"/>
                </a:lnTo>
                <a:lnTo>
                  <a:pt x="278606" y="71438"/>
                </a:lnTo>
                <a:lnTo>
                  <a:pt x="285750" y="50006"/>
                </a:lnTo>
                <a:lnTo>
                  <a:pt x="300037" y="28575"/>
                </a:lnTo>
                <a:lnTo>
                  <a:pt x="307181" y="14288"/>
                </a:lnTo>
                <a:lnTo>
                  <a:pt x="307181" y="0"/>
                </a:lnTo>
                <a:lnTo>
                  <a:pt x="300037" y="7144"/>
                </a:lnTo>
                <a:lnTo>
                  <a:pt x="278606" y="35719"/>
                </a:lnTo>
                <a:lnTo>
                  <a:pt x="257175" y="71438"/>
                </a:lnTo>
                <a:lnTo>
                  <a:pt x="242887" y="107156"/>
                </a:lnTo>
                <a:lnTo>
                  <a:pt x="242887" y="142875"/>
                </a:lnTo>
                <a:lnTo>
                  <a:pt x="242887" y="157163"/>
                </a:lnTo>
                <a:lnTo>
                  <a:pt x="264318" y="171450"/>
                </a:lnTo>
                <a:lnTo>
                  <a:pt x="292893" y="171450"/>
                </a:lnTo>
                <a:lnTo>
                  <a:pt x="292893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615113" y="107156"/>
            <a:ext cx="35720" cy="250032"/>
          </a:xfrm>
          <a:custGeom>
            <a:avLst/>
            <a:gdLst/>
            <a:ahLst/>
            <a:cxnLst/>
            <a:rect l="0" t="0" r="0" b="0"/>
            <a:pathLst>
              <a:path w="35720" h="250032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64294"/>
                </a:lnTo>
                <a:lnTo>
                  <a:pt x="0" y="100013"/>
                </a:lnTo>
                <a:lnTo>
                  <a:pt x="0" y="135731"/>
                </a:lnTo>
                <a:lnTo>
                  <a:pt x="0" y="178594"/>
                </a:lnTo>
                <a:lnTo>
                  <a:pt x="7144" y="207169"/>
                </a:lnTo>
                <a:lnTo>
                  <a:pt x="14288" y="235744"/>
                </a:lnTo>
                <a:lnTo>
                  <a:pt x="28575" y="250031"/>
                </a:lnTo>
                <a:lnTo>
                  <a:pt x="35719" y="250031"/>
                </a:lnTo>
                <a:lnTo>
                  <a:pt x="35719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729413" y="271462"/>
            <a:ext cx="28576" cy="150020"/>
          </a:xfrm>
          <a:custGeom>
            <a:avLst/>
            <a:gdLst/>
            <a:ahLst/>
            <a:cxnLst/>
            <a:rect l="0" t="0" r="0" b="0"/>
            <a:pathLst>
              <a:path w="28576" h="150020">
                <a:moveTo>
                  <a:pt x="28575" y="0"/>
                </a:moveTo>
                <a:lnTo>
                  <a:pt x="21432" y="0"/>
                </a:lnTo>
                <a:lnTo>
                  <a:pt x="14288" y="7144"/>
                </a:lnTo>
                <a:lnTo>
                  <a:pt x="7144" y="21432"/>
                </a:lnTo>
                <a:lnTo>
                  <a:pt x="7144" y="35719"/>
                </a:lnTo>
                <a:lnTo>
                  <a:pt x="0" y="50007"/>
                </a:lnTo>
                <a:lnTo>
                  <a:pt x="0" y="71438"/>
                </a:lnTo>
                <a:lnTo>
                  <a:pt x="0" y="100013"/>
                </a:lnTo>
                <a:lnTo>
                  <a:pt x="7144" y="128588"/>
                </a:lnTo>
                <a:lnTo>
                  <a:pt x="7144" y="142875"/>
                </a:lnTo>
                <a:lnTo>
                  <a:pt x="14288" y="150019"/>
                </a:lnTo>
                <a:lnTo>
                  <a:pt x="21432" y="142875"/>
                </a:lnTo>
                <a:lnTo>
                  <a:pt x="21432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729413" y="107156"/>
            <a:ext cx="42864" cy="14289"/>
          </a:xfrm>
          <a:custGeom>
            <a:avLst/>
            <a:gdLst/>
            <a:ahLst/>
            <a:cxnLst/>
            <a:rect l="0" t="0" r="0" b="0"/>
            <a:pathLst>
              <a:path w="42864" h="14289">
                <a:moveTo>
                  <a:pt x="42863" y="14288"/>
                </a:moveTo>
                <a:lnTo>
                  <a:pt x="35719" y="14288"/>
                </a:lnTo>
                <a:lnTo>
                  <a:pt x="21432" y="14288"/>
                </a:lnTo>
                <a:lnTo>
                  <a:pt x="14288" y="7144"/>
                </a:lnTo>
                <a:lnTo>
                  <a:pt x="7144" y="7144"/>
                </a:ln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21432" y="7144"/>
                </a:lnTo>
                <a:lnTo>
                  <a:pt x="42863" y="14288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807995" y="135731"/>
            <a:ext cx="164307" cy="285751"/>
          </a:xfrm>
          <a:custGeom>
            <a:avLst/>
            <a:gdLst/>
            <a:ahLst/>
            <a:cxnLst/>
            <a:rect l="0" t="0" r="0" b="0"/>
            <a:pathLst>
              <a:path w="164307" h="285751">
                <a:moveTo>
                  <a:pt x="28575" y="0"/>
                </a:moveTo>
                <a:lnTo>
                  <a:pt x="28575" y="0"/>
                </a:lnTo>
                <a:lnTo>
                  <a:pt x="21431" y="14288"/>
                </a:lnTo>
                <a:lnTo>
                  <a:pt x="14287" y="28575"/>
                </a:lnTo>
                <a:lnTo>
                  <a:pt x="14287" y="50006"/>
                </a:lnTo>
                <a:lnTo>
                  <a:pt x="14287" y="78581"/>
                </a:lnTo>
                <a:lnTo>
                  <a:pt x="7143" y="114300"/>
                </a:lnTo>
                <a:lnTo>
                  <a:pt x="7143" y="157163"/>
                </a:lnTo>
                <a:lnTo>
                  <a:pt x="0" y="192881"/>
                </a:lnTo>
                <a:lnTo>
                  <a:pt x="0" y="221456"/>
                </a:lnTo>
                <a:lnTo>
                  <a:pt x="0" y="242888"/>
                </a:lnTo>
                <a:lnTo>
                  <a:pt x="0" y="250031"/>
                </a:lnTo>
                <a:lnTo>
                  <a:pt x="7143" y="242888"/>
                </a:lnTo>
                <a:lnTo>
                  <a:pt x="14287" y="221456"/>
                </a:lnTo>
                <a:lnTo>
                  <a:pt x="28575" y="192881"/>
                </a:lnTo>
                <a:lnTo>
                  <a:pt x="50006" y="150019"/>
                </a:lnTo>
                <a:lnTo>
                  <a:pt x="78581" y="114300"/>
                </a:lnTo>
                <a:lnTo>
                  <a:pt x="107156" y="85725"/>
                </a:lnTo>
                <a:lnTo>
                  <a:pt x="128587" y="71438"/>
                </a:lnTo>
                <a:lnTo>
                  <a:pt x="150018" y="64294"/>
                </a:lnTo>
                <a:lnTo>
                  <a:pt x="157162" y="78581"/>
                </a:lnTo>
                <a:lnTo>
                  <a:pt x="164306" y="100013"/>
                </a:lnTo>
                <a:lnTo>
                  <a:pt x="157162" y="135731"/>
                </a:lnTo>
                <a:lnTo>
                  <a:pt x="150018" y="178594"/>
                </a:lnTo>
                <a:lnTo>
                  <a:pt x="128587" y="221456"/>
                </a:lnTo>
                <a:lnTo>
                  <a:pt x="107156" y="257175"/>
                </a:lnTo>
                <a:lnTo>
                  <a:pt x="85725" y="278606"/>
                </a:lnTo>
                <a:lnTo>
                  <a:pt x="78581" y="285750"/>
                </a:lnTo>
                <a:lnTo>
                  <a:pt x="78581" y="278606"/>
                </a:lnTo>
                <a:lnTo>
                  <a:pt x="85725" y="257175"/>
                </a:lnTo>
                <a:lnTo>
                  <a:pt x="100012" y="214313"/>
                </a:lnTo>
                <a:lnTo>
                  <a:pt x="128587" y="171450"/>
                </a:lnTo>
                <a:lnTo>
                  <a:pt x="128587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022307" y="214312"/>
            <a:ext cx="135732" cy="164308"/>
          </a:xfrm>
          <a:custGeom>
            <a:avLst/>
            <a:gdLst/>
            <a:ahLst/>
            <a:cxnLst/>
            <a:rect l="0" t="0" r="0" b="0"/>
            <a:pathLst>
              <a:path w="135732" h="164308">
                <a:moveTo>
                  <a:pt x="0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0" y="50007"/>
                </a:lnTo>
                <a:lnTo>
                  <a:pt x="0" y="64294"/>
                </a:lnTo>
                <a:lnTo>
                  <a:pt x="0" y="78582"/>
                </a:lnTo>
                <a:lnTo>
                  <a:pt x="0" y="92869"/>
                </a:lnTo>
                <a:lnTo>
                  <a:pt x="7144" y="114300"/>
                </a:lnTo>
                <a:lnTo>
                  <a:pt x="14288" y="135732"/>
                </a:lnTo>
                <a:lnTo>
                  <a:pt x="14288" y="150019"/>
                </a:lnTo>
                <a:lnTo>
                  <a:pt x="21431" y="157163"/>
                </a:lnTo>
                <a:lnTo>
                  <a:pt x="21431" y="164307"/>
                </a:lnTo>
                <a:lnTo>
                  <a:pt x="21431" y="157163"/>
                </a:lnTo>
                <a:lnTo>
                  <a:pt x="21431" y="142875"/>
                </a:lnTo>
                <a:lnTo>
                  <a:pt x="21431" y="114300"/>
                </a:lnTo>
                <a:lnTo>
                  <a:pt x="35719" y="85725"/>
                </a:lnTo>
                <a:lnTo>
                  <a:pt x="42863" y="57150"/>
                </a:lnTo>
                <a:lnTo>
                  <a:pt x="57150" y="35719"/>
                </a:lnTo>
                <a:lnTo>
                  <a:pt x="78581" y="21432"/>
                </a:lnTo>
                <a:lnTo>
                  <a:pt x="92869" y="7144"/>
                </a:lnTo>
                <a:lnTo>
                  <a:pt x="114300" y="0"/>
                </a:lnTo>
                <a:lnTo>
                  <a:pt x="135731" y="7144"/>
                </a:lnTo>
                <a:lnTo>
                  <a:pt x="135731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158038" y="214312"/>
            <a:ext cx="278608" cy="157164"/>
          </a:xfrm>
          <a:custGeom>
            <a:avLst/>
            <a:gdLst/>
            <a:ahLst/>
            <a:cxnLst/>
            <a:rect l="0" t="0" r="0" b="0"/>
            <a:pathLst>
              <a:path w="278608" h="157164">
                <a:moveTo>
                  <a:pt x="92869" y="0"/>
                </a:moveTo>
                <a:lnTo>
                  <a:pt x="85725" y="0"/>
                </a:lnTo>
                <a:lnTo>
                  <a:pt x="71438" y="7144"/>
                </a:lnTo>
                <a:lnTo>
                  <a:pt x="57150" y="21432"/>
                </a:lnTo>
                <a:lnTo>
                  <a:pt x="50007" y="42863"/>
                </a:lnTo>
                <a:lnTo>
                  <a:pt x="28575" y="64294"/>
                </a:lnTo>
                <a:lnTo>
                  <a:pt x="14288" y="85725"/>
                </a:lnTo>
                <a:lnTo>
                  <a:pt x="7144" y="114300"/>
                </a:lnTo>
                <a:lnTo>
                  <a:pt x="0" y="135732"/>
                </a:lnTo>
                <a:lnTo>
                  <a:pt x="0" y="150019"/>
                </a:lnTo>
                <a:lnTo>
                  <a:pt x="7144" y="157163"/>
                </a:lnTo>
                <a:lnTo>
                  <a:pt x="14288" y="157163"/>
                </a:lnTo>
                <a:lnTo>
                  <a:pt x="28575" y="150019"/>
                </a:lnTo>
                <a:lnTo>
                  <a:pt x="50007" y="128588"/>
                </a:lnTo>
                <a:lnTo>
                  <a:pt x="64294" y="107157"/>
                </a:lnTo>
                <a:lnTo>
                  <a:pt x="85725" y="78582"/>
                </a:lnTo>
                <a:lnTo>
                  <a:pt x="100013" y="57150"/>
                </a:lnTo>
                <a:lnTo>
                  <a:pt x="107157" y="35719"/>
                </a:lnTo>
                <a:lnTo>
                  <a:pt x="114300" y="21432"/>
                </a:lnTo>
                <a:lnTo>
                  <a:pt x="114300" y="14288"/>
                </a:lnTo>
                <a:lnTo>
                  <a:pt x="107157" y="21432"/>
                </a:lnTo>
                <a:lnTo>
                  <a:pt x="100013" y="35719"/>
                </a:lnTo>
                <a:lnTo>
                  <a:pt x="92869" y="50007"/>
                </a:lnTo>
                <a:lnTo>
                  <a:pt x="85725" y="71438"/>
                </a:lnTo>
                <a:lnTo>
                  <a:pt x="85725" y="92869"/>
                </a:lnTo>
                <a:lnTo>
                  <a:pt x="78582" y="114300"/>
                </a:lnTo>
                <a:lnTo>
                  <a:pt x="85725" y="128588"/>
                </a:lnTo>
                <a:lnTo>
                  <a:pt x="92869" y="135732"/>
                </a:lnTo>
                <a:lnTo>
                  <a:pt x="100013" y="135732"/>
                </a:lnTo>
                <a:lnTo>
                  <a:pt x="114300" y="128588"/>
                </a:lnTo>
                <a:lnTo>
                  <a:pt x="135732" y="121444"/>
                </a:lnTo>
                <a:lnTo>
                  <a:pt x="150019" y="92869"/>
                </a:lnTo>
                <a:lnTo>
                  <a:pt x="171450" y="71438"/>
                </a:lnTo>
                <a:lnTo>
                  <a:pt x="178594" y="42863"/>
                </a:lnTo>
                <a:lnTo>
                  <a:pt x="192882" y="28575"/>
                </a:lnTo>
                <a:lnTo>
                  <a:pt x="192882" y="21432"/>
                </a:lnTo>
                <a:lnTo>
                  <a:pt x="185738" y="28575"/>
                </a:lnTo>
                <a:lnTo>
                  <a:pt x="178594" y="42863"/>
                </a:lnTo>
                <a:lnTo>
                  <a:pt x="164307" y="57150"/>
                </a:lnTo>
                <a:lnTo>
                  <a:pt x="157163" y="85725"/>
                </a:lnTo>
                <a:lnTo>
                  <a:pt x="157163" y="107157"/>
                </a:lnTo>
                <a:lnTo>
                  <a:pt x="150019" y="128588"/>
                </a:lnTo>
                <a:lnTo>
                  <a:pt x="157163" y="142875"/>
                </a:lnTo>
                <a:lnTo>
                  <a:pt x="157163" y="150019"/>
                </a:lnTo>
                <a:lnTo>
                  <a:pt x="164307" y="150019"/>
                </a:lnTo>
                <a:lnTo>
                  <a:pt x="171450" y="135732"/>
                </a:lnTo>
                <a:lnTo>
                  <a:pt x="192882" y="121444"/>
                </a:lnTo>
                <a:lnTo>
                  <a:pt x="214313" y="92869"/>
                </a:lnTo>
                <a:lnTo>
                  <a:pt x="228600" y="64294"/>
                </a:lnTo>
                <a:lnTo>
                  <a:pt x="250032" y="35719"/>
                </a:lnTo>
                <a:lnTo>
                  <a:pt x="264319" y="21432"/>
                </a:lnTo>
                <a:lnTo>
                  <a:pt x="271463" y="14288"/>
                </a:lnTo>
                <a:lnTo>
                  <a:pt x="278607" y="14288"/>
                </a:lnTo>
                <a:lnTo>
                  <a:pt x="278607" y="28575"/>
                </a:lnTo>
                <a:lnTo>
                  <a:pt x="278607" y="42863"/>
                </a:lnTo>
                <a:lnTo>
                  <a:pt x="271463" y="57150"/>
                </a:lnTo>
                <a:lnTo>
                  <a:pt x="271463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465220" y="221456"/>
            <a:ext cx="121444" cy="264320"/>
          </a:xfrm>
          <a:custGeom>
            <a:avLst/>
            <a:gdLst/>
            <a:ahLst/>
            <a:cxnLst/>
            <a:rect l="0" t="0" r="0" b="0"/>
            <a:pathLst>
              <a:path w="121444" h="264320">
                <a:moveTo>
                  <a:pt x="57150" y="0"/>
                </a:moveTo>
                <a:lnTo>
                  <a:pt x="50006" y="0"/>
                </a:lnTo>
                <a:lnTo>
                  <a:pt x="42862" y="7144"/>
                </a:lnTo>
                <a:lnTo>
                  <a:pt x="35718" y="21431"/>
                </a:lnTo>
                <a:lnTo>
                  <a:pt x="21431" y="35719"/>
                </a:lnTo>
                <a:lnTo>
                  <a:pt x="7143" y="57150"/>
                </a:lnTo>
                <a:lnTo>
                  <a:pt x="0" y="71438"/>
                </a:lnTo>
                <a:lnTo>
                  <a:pt x="0" y="85725"/>
                </a:lnTo>
                <a:lnTo>
                  <a:pt x="7143" y="92869"/>
                </a:lnTo>
                <a:lnTo>
                  <a:pt x="14287" y="100013"/>
                </a:lnTo>
                <a:lnTo>
                  <a:pt x="28575" y="92869"/>
                </a:lnTo>
                <a:lnTo>
                  <a:pt x="50006" y="85725"/>
                </a:lnTo>
                <a:lnTo>
                  <a:pt x="71437" y="71438"/>
                </a:lnTo>
                <a:lnTo>
                  <a:pt x="92868" y="57150"/>
                </a:lnTo>
                <a:lnTo>
                  <a:pt x="107156" y="50006"/>
                </a:lnTo>
                <a:lnTo>
                  <a:pt x="114300" y="50006"/>
                </a:lnTo>
                <a:lnTo>
                  <a:pt x="121443" y="64294"/>
                </a:lnTo>
                <a:lnTo>
                  <a:pt x="114300" y="85725"/>
                </a:lnTo>
                <a:lnTo>
                  <a:pt x="114300" y="114300"/>
                </a:lnTo>
                <a:lnTo>
                  <a:pt x="107156" y="150019"/>
                </a:lnTo>
                <a:lnTo>
                  <a:pt x="100012" y="185738"/>
                </a:lnTo>
                <a:lnTo>
                  <a:pt x="85725" y="221456"/>
                </a:lnTo>
                <a:lnTo>
                  <a:pt x="78581" y="250031"/>
                </a:lnTo>
                <a:lnTo>
                  <a:pt x="78581" y="264319"/>
                </a:lnTo>
                <a:lnTo>
                  <a:pt x="78581" y="264319"/>
                </a:lnTo>
                <a:lnTo>
                  <a:pt x="92868" y="242888"/>
                </a:lnTo>
                <a:lnTo>
                  <a:pt x="92868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772401" y="107156"/>
            <a:ext cx="128588" cy="300039"/>
          </a:xfrm>
          <a:custGeom>
            <a:avLst/>
            <a:gdLst/>
            <a:ahLst/>
            <a:cxnLst/>
            <a:rect l="0" t="0" r="0" b="0"/>
            <a:pathLst>
              <a:path w="128588" h="300039">
                <a:moveTo>
                  <a:pt x="114300" y="107156"/>
                </a:moveTo>
                <a:lnTo>
                  <a:pt x="121444" y="107156"/>
                </a:lnTo>
                <a:lnTo>
                  <a:pt x="121444" y="100013"/>
                </a:lnTo>
                <a:lnTo>
                  <a:pt x="121444" y="78581"/>
                </a:lnTo>
                <a:lnTo>
                  <a:pt x="121444" y="64294"/>
                </a:lnTo>
                <a:lnTo>
                  <a:pt x="128587" y="42863"/>
                </a:lnTo>
                <a:lnTo>
                  <a:pt x="121444" y="21431"/>
                </a:lnTo>
                <a:lnTo>
                  <a:pt x="121444" y="7144"/>
                </a:lnTo>
                <a:lnTo>
                  <a:pt x="107156" y="0"/>
                </a:lnTo>
                <a:lnTo>
                  <a:pt x="100012" y="0"/>
                </a:lnTo>
                <a:lnTo>
                  <a:pt x="85725" y="7144"/>
                </a:lnTo>
                <a:lnTo>
                  <a:pt x="64294" y="28575"/>
                </a:lnTo>
                <a:lnTo>
                  <a:pt x="50006" y="57150"/>
                </a:lnTo>
                <a:lnTo>
                  <a:pt x="42862" y="92869"/>
                </a:lnTo>
                <a:lnTo>
                  <a:pt x="28575" y="128588"/>
                </a:lnTo>
                <a:lnTo>
                  <a:pt x="28575" y="164306"/>
                </a:lnTo>
                <a:lnTo>
                  <a:pt x="28575" y="207169"/>
                </a:lnTo>
                <a:lnTo>
                  <a:pt x="35719" y="235744"/>
                </a:lnTo>
                <a:lnTo>
                  <a:pt x="35719" y="264319"/>
                </a:lnTo>
                <a:lnTo>
                  <a:pt x="28575" y="285750"/>
                </a:lnTo>
                <a:lnTo>
                  <a:pt x="14287" y="300038"/>
                </a:lnTo>
                <a:lnTo>
                  <a:pt x="0" y="300038"/>
                </a:lnTo>
                <a:lnTo>
                  <a:pt x="0" y="300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636670" y="228600"/>
            <a:ext cx="271463" cy="35720"/>
          </a:xfrm>
          <a:custGeom>
            <a:avLst/>
            <a:gdLst/>
            <a:ahLst/>
            <a:cxnLst/>
            <a:rect l="0" t="0" r="0" b="0"/>
            <a:pathLst>
              <a:path w="271463" h="35720">
                <a:moveTo>
                  <a:pt x="0" y="0"/>
                </a:moveTo>
                <a:lnTo>
                  <a:pt x="7143" y="0"/>
                </a:lnTo>
                <a:lnTo>
                  <a:pt x="28575" y="7144"/>
                </a:lnTo>
                <a:lnTo>
                  <a:pt x="57150" y="14287"/>
                </a:lnTo>
                <a:lnTo>
                  <a:pt x="100012" y="21431"/>
                </a:lnTo>
                <a:lnTo>
                  <a:pt x="135731" y="21431"/>
                </a:lnTo>
                <a:lnTo>
                  <a:pt x="178593" y="28575"/>
                </a:lnTo>
                <a:lnTo>
                  <a:pt x="214312" y="35719"/>
                </a:lnTo>
                <a:lnTo>
                  <a:pt x="250031" y="35719"/>
                </a:lnTo>
                <a:lnTo>
                  <a:pt x="271462" y="28575"/>
                </a:lnTo>
                <a:lnTo>
                  <a:pt x="271462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00988" y="250031"/>
            <a:ext cx="107158" cy="142876"/>
          </a:xfrm>
          <a:custGeom>
            <a:avLst/>
            <a:gdLst/>
            <a:ahLst/>
            <a:cxnLst/>
            <a:rect l="0" t="0" r="0" b="0"/>
            <a:pathLst>
              <a:path w="107158" h="142876">
                <a:moveTo>
                  <a:pt x="0" y="28575"/>
                </a:moveTo>
                <a:lnTo>
                  <a:pt x="0" y="28575"/>
                </a:lnTo>
                <a:lnTo>
                  <a:pt x="0" y="35719"/>
                </a:lnTo>
                <a:lnTo>
                  <a:pt x="0" y="42863"/>
                </a:lnTo>
                <a:lnTo>
                  <a:pt x="0" y="50006"/>
                </a:lnTo>
                <a:lnTo>
                  <a:pt x="0" y="64294"/>
                </a:lnTo>
                <a:lnTo>
                  <a:pt x="0" y="85725"/>
                </a:lnTo>
                <a:lnTo>
                  <a:pt x="0" y="100013"/>
                </a:lnTo>
                <a:lnTo>
                  <a:pt x="7144" y="114300"/>
                </a:lnTo>
                <a:lnTo>
                  <a:pt x="7144" y="121444"/>
                </a:lnTo>
                <a:lnTo>
                  <a:pt x="7144" y="121444"/>
                </a:lnTo>
                <a:lnTo>
                  <a:pt x="21432" y="114300"/>
                </a:lnTo>
                <a:lnTo>
                  <a:pt x="28575" y="100013"/>
                </a:lnTo>
                <a:lnTo>
                  <a:pt x="42863" y="85725"/>
                </a:lnTo>
                <a:lnTo>
                  <a:pt x="57150" y="57150"/>
                </a:lnTo>
                <a:lnTo>
                  <a:pt x="78582" y="28575"/>
                </a:lnTo>
                <a:lnTo>
                  <a:pt x="85725" y="14288"/>
                </a:lnTo>
                <a:lnTo>
                  <a:pt x="92869" y="0"/>
                </a:lnTo>
                <a:lnTo>
                  <a:pt x="92869" y="0"/>
                </a:lnTo>
                <a:lnTo>
                  <a:pt x="92869" y="7144"/>
                </a:lnTo>
                <a:lnTo>
                  <a:pt x="92869" y="21431"/>
                </a:lnTo>
                <a:lnTo>
                  <a:pt x="85725" y="50006"/>
                </a:lnTo>
                <a:lnTo>
                  <a:pt x="78582" y="71438"/>
                </a:lnTo>
                <a:lnTo>
                  <a:pt x="78582" y="92869"/>
                </a:lnTo>
                <a:lnTo>
                  <a:pt x="85725" y="121444"/>
                </a:lnTo>
                <a:lnTo>
                  <a:pt x="92869" y="135731"/>
                </a:lnTo>
                <a:lnTo>
                  <a:pt x="100013" y="142875"/>
                </a:lnTo>
                <a:lnTo>
                  <a:pt x="107157" y="142875"/>
                </a:lnTo>
                <a:lnTo>
                  <a:pt x="107157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051007" y="257175"/>
            <a:ext cx="128589" cy="114301"/>
          </a:xfrm>
          <a:custGeom>
            <a:avLst/>
            <a:gdLst/>
            <a:ahLst/>
            <a:cxnLst/>
            <a:rect l="0" t="0" r="0" b="0"/>
            <a:pathLst>
              <a:path w="128589" h="114301">
                <a:moveTo>
                  <a:pt x="50006" y="0"/>
                </a:moveTo>
                <a:lnTo>
                  <a:pt x="42863" y="7144"/>
                </a:lnTo>
                <a:lnTo>
                  <a:pt x="35719" y="14287"/>
                </a:lnTo>
                <a:lnTo>
                  <a:pt x="21431" y="21431"/>
                </a:lnTo>
                <a:lnTo>
                  <a:pt x="14288" y="28575"/>
                </a:lnTo>
                <a:lnTo>
                  <a:pt x="7144" y="42862"/>
                </a:lnTo>
                <a:lnTo>
                  <a:pt x="7144" y="57150"/>
                </a:lnTo>
                <a:lnTo>
                  <a:pt x="0" y="71437"/>
                </a:lnTo>
                <a:lnTo>
                  <a:pt x="7144" y="78581"/>
                </a:lnTo>
                <a:lnTo>
                  <a:pt x="14288" y="92869"/>
                </a:lnTo>
                <a:lnTo>
                  <a:pt x="21431" y="92869"/>
                </a:lnTo>
                <a:lnTo>
                  <a:pt x="28575" y="85725"/>
                </a:lnTo>
                <a:lnTo>
                  <a:pt x="50006" y="71437"/>
                </a:lnTo>
                <a:lnTo>
                  <a:pt x="64294" y="50006"/>
                </a:lnTo>
                <a:lnTo>
                  <a:pt x="85725" y="28575"/>
                </a:lnTo>
                <a:lnTo>
                  <a:pt x="100013" y="14287"/>
                </a:lnTo>
                <a:lnTo>
                  <a:pt x="114300" y="0"/>
                </a:lnTo>
                <a:lnTo>
                  <a:pt x="121444" y="0"/>
                </a:lnTo>
                <a:lnTo>
                  <a:pt x="121444" y="7144"/>
                </a:lnTo>
                <a:lnTo>
                  <a:pt x="121444" y="21431"/>
                </a:lnTo>
                <a:lnTo>
                  <a:pt x="114300" y="42862"/>
                </a:lnTo>
                <a:lnTo>
                  <a:pt x="100013" y="57150"/>
                </a:lnTo>
                <a:lnTo>
                  <a:pt x="100013" y="78581"/>
                </a:lnTo>
                <a:lnTo>
                  <a:pt x="92869" y="92869"/>
                </a:lnTo>
                <a:lnTo>
                  <a:pt x="92869" y="107156"/>
                </a:lnTo>
                <a:lnTo>
                  <a:pt x="100013" y="114300"/>
                </a:lnTo>
                <a:lnTo>
                  <a:pt x="114300" y="114300"/>
                </a:lnTo>
                <a:lnTo>
                  <a:pt x="128588" y="100012"/>
                </a:lnTo>
                <a:lnTo>
                  <a:pt x="128588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258176" y="250031"/>
            <a:ext cx="135732" cy="135732"/>
          </a:xfrm>
          <a:custGeom>
            <a:avLst/>
            <a:gdLst/>
            <a:ahLst/>
            <a:cxnLst/>
            <a:rect l="0" t="0" r="0" b="0"/>
            <a:pathLst>
              <a:path w="135732" h="135732">
                <a:moveTo>
                  <a:pt x="85725" y="35719"/>
                </a:moveTo>
                <a:lnTo>
                  <a:pt x="78581" y="35719"/>
                </a:lnTo>
                <a:lnTo>
                  <a:pt x="85725" y="21431"/>
                </a:lnTo>
                <a:lnTo>
                  <a:pt x="85725" y="14288"/>
                </a:lnTo>
                <a:lnTo>
                  <a:pt x="85725" y="7144"/>
                </a:lnTo>
                <a:lnTo>
                  <a:pt x="92869" y="0"/>
                </a:lnTo>
                <a:lnTo>
                  <a:pt x="85725" y="0"/>
                </a:lnTo>
                <a:lnTo>
                  <a:pt x="71437" y="7144"/>
                </a:lnTo>
                <a:lnTo>
                  <a:pt x="57150" y="21431"/>
                </a:lnTo>
                <a:lnTo>
                  <a:pt x="35719" y="50006"/>
                </a:lnTo>
                <a:lnTo>
                  <a:pt x="21431" y="71438"/>
                </a:lnTo>
                <a:lnTo>
                  <a:pt x="7144" y="100013"/>
                </a:lnTo>
                <a:lnTo>
                  <a:pt x="0" y="114300"/>
                </a:lnTo>
                <a:lnTo>
                  <a:pt x="0" y="128588"/>
                </a:lnTo>
                <a:lnTo>
                  <a:pt x="14287" y="135731"/>
                </a:lnTo>
                <a:lnTo>
                  <a:pt x="28575" y="135731"/>
                </a:lnTo>
                <a:lnTo>
                  <a:pt x="57150" y="128588"/>
                </a:lnTo>
                <a:lnTo>
                  <a:pt x="85725" y="114300"/>
                </a:lnTo>
                <a:lnTo>
                  <a:pt x="107156" y="85725"/>
                </a:lnTo>
                <a:lnTo>
                  <a:pt x="135731" y="57150"/>
                </a:lnTo>
                <a:lnTo>
                  <a:pt x="135731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393907" y="85725"/>
            <a:ext cx="92870" cy="292895"/>
          </a:xfrm>
          <a:custGeom>
            <a:avLst/>
            <a:gdLst/>
            <a:ahLst/>
            <a:cxnLst/>
            <a:rect l="0" t="0" r="0" b="0"/>
            <a:pathLst>
              <a:path w="92870" h="292895">
                <a:moveTo>
                  <a:pt x="92869" y="0"/>
                </a:moveTo>
                <a:lnTo>
                  <a:pt x="92869" y="0"/>
                </a:lnTo>
                <a:lnTo>
                  <a:pt x="85725" y="0"/>
                </a:lnTo>
                <a:lnTo>
                  <a:pt x="71438" y="0"/>
                </a:lnTo>
                <a:lnTo>
                  <a:pt x="64294" y="0"/>
                </a:lnTo>
                <a:lnTo>
                  <a:pt x="50006" y="7144"/>
                </a:lnTo>
                <a:lnTo>
                  <a:pt x="42863" y="21431"/>
                </a:lnTo>
                <a:lnTo>
                  <a:pt x="28575" y="35719"/>
                </a:lnTo>
                <a:lnTo>
                  <a:pt x="21431" y="64294"/>
                </a:lnTo>
                <a:lnTo>
                  <a:pt x="7144" y="100012"/>
                </a:lnTo>
                <a:lnTo>
                  <a:pt x="0" y="135731"/>
                </a:lnTo>
                <a:lnTo>
                  <a:pt x="0" y="171450"/>
                </a:lnTo>
                <a:lnTo>
                  <a:pt x="0" y="207169"/>
                </a:lnTo>
                <a:lnTo>
                  <a:pt x="0" y="235744"/>
                </a:lnTo>
                <a:lnTo>
                  <a:pt x="7144" y="264319"/>
                </a:lnTo>
                <a:lnTo>
                  <a:pt x="21431" y="278606"/>
                </a:lnTo>
                <a:lnTo>
                  <a:pt x="28575" y="292894"/>
                </a:lnTo>
                <a:lnTo>
                  <a:pt x="42863" y="285750"/>
                </a:lnTo>
                <a:lnTo>
                  <a:pt x="50006" y="278606"/>
                </a:lnTo>
                <a:lnTo>
                  <a:pt x="57150" y="257175"/>
                </a:lnTo>
                <a:lnTo>
                  <a:pt x="57150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293895" y="128587"/>
            <a:ext cx="264319" cy="64295"/>
          </a:xfrm>
          <a:custGeom>
            <a:avLst/>
            <a:gdLst/>
            <a:ahLst/>
            <a:cxnLst/>
            <a:rect l="0" t="0" r="0" b="0"/>
            <a:pathLst>
              <a:path w="264319" h="64295">
                <a:moveTo>
                  <a:pt x="0" y="0"/>
                </a:moveTo>
                <a:lnTo>
                  <a:pt x="7143" y="7144"/>
                </a:lnTo>
                <a:lnTo>
                  <a:pt x="14287" y="7144"/>
                </a:lnTo>
                <a:lnTo>
                  <a:pt x="35718" y="14288"/>
                </a:lnTo>
                <a:lnTo>
                  <a:pt x="64293" y="21432"/>
                </a:lnTo>
                <a:lnTo>
                  <a:pt x="100012" y="28575"/>
                </a:lnTo>
                <a:lnTo>
                  <a:pt x="142875" y="42863"/>
                </a:lnTo>
                <a:lnTo>
                  <a:pt x="192881" y="50007"/>
                </a:lnTo>
                <a:lnTo>
                  <a:pt x="228600" y="57150"/>
                </a:lnTo>
                <a:lnTo>
                  <a:pt x="264318" y="64294"/>
                </a:lnTo>
                <a:lnTo>
                  <a:pt x="264318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522495" y="228600"/>
            <a:ext cx="35719" cy="128588"/>
          </a:xfrm>
          <a:custGeom>
            <a:avLst/>
            <a:gdLst/>
            <a:ahLst/>
            <a:cxnLst/>
            <a:rect l="0" t="0" r="0" b="0"/>
            <a:pathLst>
              <a:path w="35719" h="128588">
                <a:moveTo>
                  <a:pt x="35718" y="0"/>
                </a:moveTo>
                <a:lnTo>
                  <a:pt x="28575" y="7144"/>
                </a:lnTo>
                <a:lnTo>
                  <a:pt x="28575" y="21431"/>
                </a:lnTo>
                <a:lnTo>
                  <a:pt x="21431" y="35719"/>
                </a:lnTo>
                <a:lnTo>
                  <a:pt x="14287" y="57150"/>
                </a:lnTo>
                <a:lnTo>
                  <a:pt x="7143" y="78581"/>
                </a:lnTo>
                <a:lnTo>
                  <a:pt x="7143" y="92869"/>
                </a:lnTo>
                <a:lnTo>
                  <a:pt x="0" y="107156"/>
                </a:lnTo>
                <a:lnTo>
                  <a:pt x="0" y="121444"/>
                </a:lnTo>
                <a:lnTo>
                  <a:pt x="7143" y="128587"/>
                </a:lnTo>
                <a:lnTo>
                  <a:pt x="14287" y="128587"/>
                </a:lnTo>
                <a:lnTo>
                  <a:pt x="14287" y="114300"/>
                </a:lnTo>
                <a:lnTo>
                  <a:pt x="14287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551070" y="78581"/>
            <a:ext cx="57151" cy="21432"/>
          </a:xfrm>
          <a:custGeom>
            <a:avLst/>
            <a:gdLst/>
            <a:ahLst/>
            <a:cxnLst/>
            <a:rect l="0" t="0" r="0" b="0"/>
            <a:pathLst>
              <a:path w="57151" h="21432">
                <a:moveTo>
                  <a:pt x="14287" y="7144"/>
                </a:moveTo>
                <a:lnTo>
                  <a:pt x="7143" y="7144"/>
                </a:lnTo>
                <a:lnTo>
                  <a:pt x="7143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287" y="0"/>
                </a:lnTo>
                <a:lnTo>
                  <a:pt x="21431" y="7144"/>
                </a:lnTo>
                <a:lnTo>
                  <a:pt x="42862" y="14288"/>
                </a:lnTo>
                <a:lnTo>
                  <a:pt x="57150" y="21431"/>
                </a:lnTo>
                <a:lnTo>
                  <a:pt x="57150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643938" y="228600"/>
            <a:ext cx="214314" cy="92870"/>
          </a:xfrm>
          <a:custGeom>
            <a:avLst/>
            <a:gdLst/>
            <a:ahLst/>
            <a:cxnLst/>
            <a:rect l="0" t="0" r="0" b="0"/>
            <a:pathLst>
              <a:path w="214314" h="92870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7144"/>
                </a:lnTo>
                <a:lnTo>
                  <a:pt x="28575" y="21431"/>
                </a:lnTo>
                <a:lnTo>
                  <a:pt x="21432" y="28575"/>
                </a:lnTo>
                <a:lnTo>
                  <a:pt x="14288" y="50006"/>
                </a:lnTo>
                <a:lnTo>
                  <a:pt x="7144" y="64294"/>
                </a:lnTo>
                <a:lnTo>
                  <a:pt x="0" y="78581"/>
                </a:ln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7144" y="92869"/>
                </a:lnTo>
                <a:lnTo>
                  <a:pt x="21432" y="78581"/>
                </a:lnTo>
                <a:lnTo>
                  <a:pt x="35719" y="64294"/>
                </a:lnTo>
                <a:lnTo>
                  <a:pt x="64294" y="50006"/>
                </a:lnTo>
                <a:lnTo>
                  <a:pt x="85725" y="28575"/>
                </a:lnTo>
                <a:lnTo>
                  <a:pt x="100013" y="14287"/>
                </a:lnTo>
                <a:lnTo>
                  <a:pt x="114300" y="7144"/>
                </a:lnTo>
                <a:lnTo>
                  <a:pt x="128588" y="7144"/>
                </a:lnTo>
                <a:lnTo>
                  <a:pt x="128588" y="14287"/>
                </a:lnTo>
                <a:lnTo>
                  <a:pt x="128588" y="21431"/>
                </a:lnTo>
                <a:lnTo>
                  <a:pt x="121444" y="28575"/>
                </a:lnTo>
                <a:lnTo>
                  <a:pt x="114300" y="35719"/>
                </a:lnTo>
                <a:lnTo>
                  <a:pt x="107157" y="42862"/>
                </a:lnTo>
                <a:lnTo>
                  <a:pt x="114300" y="50006"/>
                </a:lnTo>
                <a:lnTo>
                  <a:pt x="121444" y="57150"/>
                </a:lnTo>
                <a:lnTo>
                  <a:pt x="142875" y="57150"/>
                </a:lnTo>
                <a:lnTo>
                  <a:pt x="157163" y="57150"/>
                </a:lnTo>
                <a:lnTo>
                  <a:pt x="171450" y="57150"/>
                </a:lnTo>
                <a:lnTo>
                  <a:pt x="178594" y="57150"/>
                </a:lnTo>
                <a:lnTo>
                  <a:pt x="185738" y="64294"/>
                </a:lnTo>
                <a:lnTo>
                  <a:pt x="200025" y="64294"/>
                </a:lnTo>
                <a:lnTo>
                  <a:pt x="214313" y="71437"/>
                </a:lnTo>
                <a:lnTo>
                  <a:pt x="214313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064794" y="1143000"/>
            <a:ext cx="1271589" cy="128589"/>
          </a:xfrm>
          <a:custGeom>
            <a:avLst/>
            <a:gdLst/>
            <a:ahLst/>
            <a:cxnLst/>
            <a:rect l="0" t="0" r="0" b="0"/>
            <a:pathLst>
              <a:path w="1271589" h="128589">
                <a:moveTo>
                  <a:pt x="0" y="114300"/>
                </a:move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0" y="121444"/>
                </a:lnTo>
                <a:lnTo>
                  <a:pt x="0" y="121444"/>
                </a:lnTo>
                <a:lnTo>
                  <a:pt x="7144" y="128588"/>
                </a:lnTo>
                <a:lnTo>
                  <a:pt x="14288" y="128588"/>
                </a:lnTo>
                <a:lnTo>
                  <a:pt x="35719" y="128588"/>
                </a:lnTo>
                <a:lnTo>
                  <a:pt x="64294" y="128588"/>
                </a:lnTo>
                <a:lnTo>
                  <a:pt x="100013" y="128588"/>
                </a:lnTo>
                <a:lnTo>
                  <a:pt x="142875" y="121444"/>
                </a:lnTo>
                <a:lnTo>
                  <a:pt x="200025" y="114300"/>
                </a:lnTo>
                <a:lnTo>
                  <a:pt x="264319" y="107156"/>
                </a:lnTo>
                <a:lnTo>
                  <a:pt x="328613" y="92869"/>
                </a:lnTo>
                <a:lnTo>
                  <a:pt x="407194" y="85725"/>
                </a:lnTo>
                <a:lnTo>
                  <a:pt x="492919" y="71438"/>
                </a:lnTo>
                <a:lnTo>
                  <a:pt x="578644" y="71438"/>
                </a:lnTo>
                <a:lnTo>
                  <a:pt x="664369" y="64294"/>
                </a:lnTo>
                <a:lnTo>
                  <a:pt x="742950" y="57150"/>
                </a:lnTo>
                <a:lnTo>
                  <a:pt x="821532" y="57150"/>
                </a:lnTo>
                <a:lnTo>
                  <a:pt x="900113" y="50006"/>
                </a:lnTo>
                <a:lnTo>
                  <a:pt x="971551" y="42863"/>
                </a:lnTo>
                <a:lnTo>
                  <a:pt x="1042988" y="42863"/>
                </a:lnTo>
                <a:lnTo>
                  <a:pt x="1107282" y="28575"/>
                </a:lnTo>
                <a:lnTo>
                  <a:pt x="1157288" y="21431"/>
                </a:lnTo>
                <a:lnTo>
                  <a:pt x="1200151" y="21431"/>
                </a:lnTo>
                <a:lnTo>
                  <a:pt x="1228726" y="14288"/>
                </a:lnTo>
                <a:lnTo>
                  <a:pt x="1250157" y="7144"/>
                </a:lnTo>
                <a:lnTo>
                  <a:pt x="1264444" y="7144"/>
                </a:lnTo>
                <a:lnTo>
                  <a:pt x="1271588" y="7144"/>
                </a:lnTo>
                <a:lnTo>
                  <a:pt x="1271588" y="7144"/>
                </a:lnTo>
                <a:lnTo>
                  <a:pt x="1271588" y="7144"/>
                </a:lnTo>
                <a:lnTo>
                  <a:pt x="1271588" y="0"/>
                </a:lnTo>
                <a:lnTo>
                  <a:pt x="1264444" y="0"/>
                </a:lnTo>
                <a:lnTo>
                  <a:pt x="1264444" y="0"/>
                </a:lnTo>
                <a:lnTo>
                  <a:pt x="1257301" y="0"/>
                </a:lnTo>
                <a:lnTo>
                  <a:pt x="1257301" y="0"/>
                </a:lnTo>
                <a:lnTo>
                  <a:pt x="1257301" y="0"/>
                </a:lnTo>
                <a:lnTo>
                  <a:pt x="1257301" y="0"/>
                </a:lnTo>
                <a:lnTo>
                  <a:pt x="1257301" y="0"/>
                </a:lnTo>
                <a:lnTo>
                  <a:pt x="1257301" y="0"/>
                </a:lnTo>
                <a:lnTo>
                  <a:pt x="1257301" y="0"/>
                </a:lnTo>
                <a:lnTo>
                  <a:pt x="1257301" y="0"/>
                </a:lnTo>
                <a:lnTo>
                  <a:pt x="1257301" y="0"/>
                </a:lnTo>
                <a:lnTo>
                  <a:pt x="1257301" y="7144"/>
                </a:lnTo>
                <a:lnTo>
                  <a:pt x="1257301" y="7144"/>
                </a:lnTo>
                <a:lnTo>
                  <a:pt x="1257301" y="14288"/>
                </a:lnTo>
                <a:lnTo>
                  <a:pt x="1257301" y="21431"/>
                </a:lnTo>
                <a:lnTo>
                  <a:pt x="1257301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179094" y="1550194"/>
            <a:ext cx="178595" cy="264320"/>
          </a:xfrm>
          <a:custGeom>
            <a:avLst/>
            <a:gdLst/>
            <a:ahLst/>
            <a:cxnLst/>
            <a:rect l="0" t="0" r="0" b="0"/>
            <a:pathLst>
              <a:path w="178595" h="2643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1431"/>
                </a:lnTo>
                <a:lnTo>
                  <a:pt x="14288" y="35719"/>
                </a:lnTo>
                <a:lnTo>
                  <a:pt x="14288" y="64294"/>
                </a:lnTo>
                <a:lnTo>
                  <a:pt x="14288" y="100012"/>
                </a:lnTo>
                <a:lnTo>
                  <a:pt x="21431" y="135731"/>
                </a:lnTo>
                <a:lnTo>
                  <a:pt x="21431" y="171450"/>
                </a:lnTo>
                <a:lnTo>
                  <a:pt x="28575" y="207169"/>
                </a:lnTo>
                <a:lnTo>
                  <a:pt x="35719" y="235744"/>
                </a:lnTo>
                <a:lnTo>
                  <a:pt x="50006" y="257175"/>
                </a:lnTo>
                <a:lnTo>
                  <a:pt x="71438" y="264319"/>
                </a:lnTo>
                <a:lnTo>
                  <a:pt x="100013" y="264319"/>
                </a:lnTo>
                <a:lnTo>
                  <a:pt x="128588" y="250031"/>
                </a:lnTo>
                <a:lnTo>
                  <a:pt x="157163" y="235744"/>
                </a:lnTo>
                <a:lnTo>
                  <a:pt x="178594" y="214312"/>
                </a:lnTo>
                <a:lnTo>
                  <a:pt x="178594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157663" y="1657350"/>
            <a:ext cx="221457" cy="57151"/>
          </a:xfrm>
          <a:custGeom>
            <a:avLst/>
            <a:gdLst/>
            <a:ahLst/>
            <a:cxnLst/>
            <a:rect l="0" t="0" r="0" b="0"/>
            <a:pathLst>
              <a:path w="221457" h="57151">
                <a:moveTo>
                  <a:pt x="0" y="57150"/>
                </a:moveTo>
                <a:lnTo>
                  <a:pt x="7144" y="57150"/>
                </a:lnTo>
                <a:lnTo>
                  <a:pt x="21431" y="57150"/>
                </a:lnTo>
                <a:lnTo>
                  <a:pt x="50006" y="50006"/>
                </a:lnTo>
                <a:lnTo>
                  <a:pt x="92869" y="42863"/>
                </a:lnTo>
                <a:lnTo>
                  <a:pt x="128587" y="35719"/>
                </a:lnTo>
                <a:lnTo>
                  <a:pt x="171450" y="28575"/>
                </a:lnTo>
                <a:lnTo>
                  <a:pt x="200025" y="21431"/>
                </a:lnTo>
                <a:lnTo>
                  <a:pt x="221456" y="14288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129088" y="1507331"/>
            <a:ext cx="285751" cy="21433"/>
          </a:xfrm>
          <a:custGeom>
            <a:avLst/>
            <a:gdLst/>
            <a:ahLst/>
            <a:cxnLst/>
            <a:rect l="0" t="0" r="0" b="0"/>
            <a:pathLst>
              <a:path w="285751" h="21433">
                <a:moveTo>
                  <a:pt x="7144" y="21432"/>
                </a:moveTo>
                <a:lnTo>
                  <a:pt x="0" y="21432"/>
                </a:lnTo>
                <a:lnTo>
                  <a:pt x="7144" y="21432"/>
                </a:lnTo>
                <a:lnTo>
                  <a:pt x="14287" y="21432"/>
                </a:lnTo>
                <a:lnTo>
                  <a:pt x="42862" y="14288"/>
                </a:lnTo>
                <a:lnTo>
                  <a:pt x="78581" y="7144"/>
                </a:lnTo>
                <a:lnTo>
                  <a:pt x="121444" y="7144"/>
                </a:lnTo>
                <a:lnTo>
                  <a:pt x="164306" y="0"/>
                </a:lnTo>
                <a:lnTo>
                  <a:pt x="200025" y="7144"/>
                </a:lnTo>
                <a:lnTo>
                  <a:pt x="235744" y="7144"/>
                </a:lnTo>
                <a:lnTo>
                  <a:pt x="264319" y="7144"/>
                </a:lnTo>
                <a:lnTo>
                  <a:pt x="285750" y="7144"/>
                </a:lnTo>
                <a:lnTo>
                  <a:pt x="28575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464844" y="1564481"/>
            <a:ext cx="228601" cy="335758"/>
          </a:xfrm>
          <a:custGeom>
            <a:avLst/>
            <a:gdLst/>
            <a:ahLst/>
            <a:cxnLst/>
            <a:rect l="0" t="0" r="0" b="0"/>
            <a:pathLst>
              <a:path w="228601" h="335758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35719"/>
                </a:lnTo>
                <a:lnTo>
                  <a:pt x="0" y="57150"/>
                </a:lnTo>
                <a:lnTo>
                  <a:pt x="7144" y="85725"/>
                </a:lnTo>
                <a:lnTo>
                  <a:pt x="21431" y="121444"/>
                </a:lnTo>
                <a:lnTo>
                  <a:pt x="35719" y="164307"/>
                </a:lnTo>
                <a:lnTo>
                  <a:pt x="64294" y="214313"/>
                </a:lnTo>
                <a:lnTo>
                  <a:pt x="100013" y="257175"/>
                </a:lnTo>
                <a:lnTo>
                  <a:pt x="135731" y="300038"/>
                </a:lnTo>
                <a:lnTo>
                  <a:pt x="171450" y="321469"/>
                </a:lnTo>
                <a:lnTo>
                  <a:pt x="200025" y="335757"/>
                </a:lnTo>
                <a:lnTo>
                  <a:pt x="221456" y="335757"/>
                </a:lnTo>
                <a:lnTo>
                  <a:pt x="228600" y="321469"/>
                </a:lnTo>
                <a:lnTo>
                  <a:pt x="214313" y="292894"/>
                </a:lnTo>
                <a:lnTo>
                  <a:pt x="200025" y="250032"/>
                </a:lnTo>
                <a:lnTo>
                  <a:pt x="178594" y="200025"/>
                </a:lnTo>
                <a:lnTo>
                  <a:pt x="178594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393407" y="1628775"/>
            <a:ext cx="128588" cy="278607"/>
          </a:xfrm>
          <a:custGeom>
            <a:avLst/>
            <a:gdLst/>
            <a:ahLst/>
            <a:cxnLst/>
            <a:rect l="0" t="0" r="0" b="0"/>
            <a:pathLst>
              <a:path w="128588" h="278607">
                <a:moveTo>
                  <a:pt x="128587" y="0"/>
                </a:moveTo>
                <a:lnTo>
                  <a:pt x="121443" y="14288"/>
                </a:lnTo>
                <a:lnTo>
                  <a:pt x="100012" y="42863"/>
                </a:lnTo>
                <a:lnTo>
                  <a:pt x="71437" y="78581"/>
                </a:lnTo>
                <a:lnTo>
                  <a:pt x="50006" y="128588"/>
                </a:lnTo>
                <a:lnTo>
                  <a:pt x="21431" y="171450"/>
                </a:lnTo>
                <a:lnTo>
                  <a:pt x="7143" y="214313"/>
                </a:lnTo>
                <a:lnTo>
                  <a:pt x="0" y="250031"/>
                </a:lnTo>
                <a:lnTo>
                  <a:pt x="0" y="278606"/>
                </a:lnTo>
                <a:lnTo>
                  <a:pt x="7143" y="278606"/>
                </a:lnTo>
                <a:lnTo>
                  <a:pt x="28575" y="271463"/>
                </a:lnTo>
                <a:lnTo>
                  <a:pt x="57150" y="242888"/>
                </a:lnTo>
                <a:lnTo>
                  <a:pt x="57150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586288" y="1585913"/>
            <a:ext cx="264320" cy="314326"/>
          </a:xfrm>
          <a:custGeom>
            <a:avLst/>
            <a:gdLst/>
            <a:ahLst/>
            <a:cxnLst/>
            <a:rect l="0" t="0" r="0" b="0"/>
            <a:pathLst>
              <a:path w="264320" h="314326">
                <a:moveTo>
                  <a:pt x="35719" y="35718"/>
                </a:moveTo>
                <a:lnTo>
                  <a:pt x="28575" y="42862"/>
                </a:lnTo>
                <a:lnTo>
                  <a:pt x="21431" y="50006"/>
                </a:lnTo>
                <a:lnTo>
                  <a:pt x="14287" y="71437"/>
                </a:lnTo>
                <a:lnTo>
                  <a:pt x="7144" y="92868"/>
                </a:lnTo>
                <a:lnTo>
                  <a:pt x="0" y="121443"/>
                </a:lnTo>
                <a:lnTo>
                  <a:pt x="7144" y="164306"/>
                </a:lnTo>
                <a:lnTo>
                  <a:pt x="21431" y="200025"/>
                </a:lnTo>
                <a:lnTo>
                  <a:pt x="35719" y="235743"/>
                </a:lnTo>
                <a:lnTo>
                  <a:pt x="50006" y="264318"/>
                </a:lnTo>
                <a:lnTo>
                  <a:pt x="71437" y="278606"/>
                </a:lnTo>
                <a:lnTo>
                  <a:pt x="78581" y="278606"/>
                </a:lnTo>
                <a:lnTo>
                  <a:pt x="85725" y="264318"/>
                </a:lnTo>
                <a:lnTo>
                  <a:pt x="92869" y="242887"/>
                </a:lnTo>
                <a:lnTo>
                  <a:pt x="92869" y="207168"/>
                </a:lnTo>
                <a:lnTo>
                  <a:pt x="92869" y="157162"/>
                </a:lnTo>
                <a:lnTo>
                  <a:pt x="92869" y="107156"/>
                </a:lnTo>
                <a:lnTo>
                  <a:pt x="100012" y="64293"/>
                </a:lnTo>
                <a:lnTo>
                  <a:pt x="100012" y="28575"/>
                </a:lnTo>
                <a:lnTo>
                  <a:pt x="100012" y="7143"/>
                </a:lnTo>
                <a:lnTo>
                  <a:pt x="107156" y="0"/>
                </a:lnTo>
                <a:lnTo>
                  <a:pt x="107156" y="7143"/>
                </a:lnTo>
                <a:lnTo>
                  <a:pt x="114300" y="28575"/>
                </a:lnTo>
                <a:lnTo>
                  <a:pt x="121444" y="57150"/>
                </a:lnTo>
                <a:lnTo>
                  <a:pt x="128587" y="92868"/>
                </a:lnTo>
                <a:lnTo>
                  <a:pt x="150019" y="128587"/>
                </a:lnTo>
                <a:lnTo>
                  <a:pt x="171450" y="171450"/>
                </a:lnTo>
                <a:lnTo>
                  <a:pt x="200025" y="207168"/>
                </a:lnTo>
                <a:lnTo>
                  <a:pt x="221456" y="242887"/>
                </a:lnTo>
                <a:lnTo>
                  <a:pt x="242887" y="278606"/>
                </a:lnTo>
                <a:lnTo>
                  <a:pt x="257175" y="300037"/>
                </a:lnTo>
                <a:lnTo>
                  <a:pt x="264319" y="314325"/>
                </a:lnTo>
                <a:lnTo>
                  <a:pt x="264319" y="307181"/>
                </a:lnTo>
                <a:lnTo>
                  <a:pt x="250031" y="285750"/>
                </a:lnTo>
                <a:lnTo>
                  <a:pt x="221456" y="250031"/>
                </a:lnTo>
                <a:lnTo>
                  <a:pt x="185737" y="207168"/>
                </a:lnTo>
                <a:lnTo>
                  <a:pt x="185737" y="2071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550569" y="1750219"/>
            <a:ext cx="300039" cy="35720"/>
          </a:xfrm>
          <a:custGeom>
            <a:avLst/>
            <a:gdLst/>
            <a:ahLst/>
            <a:cxnLst/>
            <a:rect l="0" t="0" r="0" b="0"/>
            <a:pathLst>
              <a:path w="300039" h="35720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21431" y="28575"/>
                </a:lnTo>
                <a:lnTo>
                  <a:pt x="57150" y="35719"/>
                </a:lnTo>
                <a:lnTo>
                  <a:pt x="100013" y="35719"/>
                </a:lnTo>
                <a:lnTo>
                  <a:pt x="157163" y="35719"/>
                </a:lnTo>
                <a:lnTo>
                  <a:pt x="207169" y="28575"/>
                </a:lnTo>
                <a:lnTo>
                  <a:pt x="257175" y="21431"/>
                </a:lnTo>
                <a:lnTo>
                  <a:pt x="300038" y="7144"/>
                </a:lnTo>
                <a:lnTo>
                  <a:pt x="30003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879182" y="1643063"/>
            <a:ext cx="535782" cy="521494"/>
          </a:xfrm>
          <a:custGeom>
            <a:avLst/>
            <a:gdLst/>
            <a:ahLst/>
            <a:cxnLst/>
            <a:rect l="0" t="0" r="0" b="0"/>
            <a:pathLst>
              <a:path w="535782" h="521494">
                <a:moveTo>
                  <a:pt x="0" y="35718"/>
                </a:moveTo>
                <a:lnTo>
                  <a:pt x="7144" y="35718"/>
                </a:lnTo>
                <a:lnTo>
                  <a:pt x="7144" y="35718"/>
                </a:lnTo>
                <a:lnTo>
                  <a:pt x="14288" y="35718"/>
                </a:lnTo>
                <a:lnTo>
                  <a:pt x="21431" y="42862"/>
                </a:lnTo>
                <a:lnTo>
                  <a:pt x="28575" y="57150"/>
                </a:lnTo>
                <a:lnTo>
                  <a:pt x="35719" y="78581"/>
                </a:lnTo>
                <a:lnTo>
                  <a:pt x="42863" y="107156"/>
                </a:lnTo>
                <a:lnTo>
                  <a:pt x="50006" y="135731"/>
                </a:lnTo>
                <a:lnTo>
                  <a:pt x="50006" y="171450"/>
                </a:lnTo>
                <a:lnTo>
                  <a:pt x="57150" y="200025"/>
                </a:lnTo>
                <a:lnTo>
                  <a:pt x="57150" y="221456"/>
                </a:lnTo>
                <a:lnTo>
                  <a:pt x="57150" y="235743"/>
                </a:lnTo>
                <a:lnTo>
                  <a:pt x="57150" y="235743"/>
                </a:lnTo>
                <a:lnTo>
                  <a:pt x="64294" y="221456"/>
                </a:lnTo>
                <a:lnTo>
                  <a:pt x="64294" y="192881"/>
                </a:lnTo>
                <a:lnTo>
                  <a:pt x="71438" y="157162"/>
                </a:lnTo>
                <a:lnTo>
                  <a:pt x="78581" y="107156"/>
                </a:lnTo>
                <a:lnTo>
                  <a:pt x="85725" y="64293"/>
                </a:lnTo>
                <a:lnTo>
                  <a:pt x="100013" y="28575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7143"/>
                </a:lnTo>
                <a:lnTo>
                  <a:pt x="107156" y="35718"/>
                </a:lnTo>
                <a:lnTo>
                  <a:pt x="107156" y="71437"/>
                </a:lnTo>
                <a:lnTo>
                  <a:pt x="107156" y="107156"/>
                </a:lnTo>
                <a:lnTo>
                  <a:pt x="107156" y="150018"/>
                </a:lnTo>
                <a:lnTo>
                  <a:pt x="114300" y="185737"/>
                </a:lnTo>
                <a:lnTo>
                  <a:pt x="128588" y="207168"/>
                </a:lnTo>
                <a:lnTo>
                  <a:pt x="135731" y="228600"/>
                </a:lnTo>
                <a:lnTo>
                  <a:pt x="157163" y="228600"/>
                </a:lnTo>
                <a:lnTo>
                  <a:pt x="171450" y="221456"/>
                </a:lnTo>
                <a:lnTo>
                  <a:pt x="192881" y="200025"/>
                </a:lnTo>
                <a:lnTo>
                  <a:pt x="214313" y="164306"/>
                </a:lnTo>
                <a:lnTo>
                  <a:pt x="235744" y="114300"/>
                </a:lnTo>
                <a:lnTo>
                  <a:pt x="257175" y="78581"/>
                </a:lnTo>
                <a:lnTo>
                  <a:pt x="271463" y="42862"/>
                </a:lnTo>
                <a:lnTo>
                  <a:pt x="278606" y="28575"/>
                </a:lnTo>
                <a:lnTo>
                  <a:pt x="278606" y="35718"/>
                </a:lnTo>
                <a:lnTo>
                  <a:pt x="271463" y="57150"/>
                </a:lnTo>
                <a:lnTo>
                  <a:pt x="264319" y="92868"/>
                </a:lnTo>
                <a:lnTo>
                  <a:pt x="250031" y="128587"/>
                </a:lnTo>
                <a:lnTo>
                  <a:pt x="242888" y="164306"/>
                </a:lnTo>
                <a:lnTo>
                  <a:pt x="242888" y="200025"/>
                </a:lnTo>
                <a:lnTo>
                  <a:pt x="250031" y="221456"/>
                </a:lnTo>
                <a:lnTo>
                  <a:pt x="257175" y="235743"/>
                </a:lnTo>
                <a:lnTo>
                  <a:pt x="271463" y="235743"/>
                </a:lnTo>
                <a:lnTo>
                  <a:pt x="292894" y="228600"/>
                </a:lnTo>
                <a:lnTo>
                  <a:pt x="321469" y="207168"/>
                </a:lnTo>
                <a:lnTo>
                  <a:pt x="350044" y="171450"/>
                </a:lnTo>
                <a:lnTo>
                  <a:pt x="378619" y="121443"/>
                </a:lnTo>
                <a:lnTo>
                  <a:pt x="407194" y="78581"/>
                </a:lnTo>
                <a:lnTo>
                  <a:pt x="428625" y="50006"/>
                </a:lnTo>
                <a:lnTo>
                  <a:pt x="442913" y="35718"/>
                </a:lnTo>
                <a:lnTo>
                  <a:pt x="442913" y="42862"/>
                </a:lnTo>
                <a:lnTo>
                  <a:pt x="428625" y="64293"/>
                </a:lnTo>
                <a:lnTo>
                  <a:pt x="421481" y="107156"/>
                </a:lnTo>
                <a:lnTo>
                  <a:pt x="407194" y="164306"/>
                </a:lnTo>
                <a:lnTo>
                  <a:pt x="392906" y="221456"/>
                </a:lnTo>
                <a:lnTo>
                  <a:pt x="385763" y="285750"/>
                </a:lnTo>
                <a:lnTo>
                  <a:pt x="378619" y="350043"/>
                </a:lnTo>
                <a:lnTo>
                  <a:pt x="371475" y="407193"/>
                </a:lnTo>
                <a:lnTo>
                  <a:pt x="364331" y="457200"/>
                </a:lnTo>
                <a:lnTo>
                  <a:pt x="357188" y="492918"/>
                </a:lnTo>
                <a:lnTo>
                  <a:pt x="350044" y="521493"/>
                </a:lnTo>
                <a:lnTo>
                  <a:pt x="342900" y="521493"/>
                </a:lnTo>
                <a:lnTo>
                  <a:pt x="342900" y="507206"/>
                </a:lnTo>
                <a:lnTo>
                  <a:pt x="335756" y="464343"/>
                </a:lnTo>
                <a:lnTo>
                  <a:pt x="335756" y="400050"/>
                </a:lnTo>
                <a:lnTo>
                  <a:pt x="342900" y="321468"/>
                </a:lnTo>
                <a:lnTo>
                  <a:pt x="350044" y="235743"/>
                </a:lnTo>
                <a:lnTo>
                  <a:pt x="364331" y="157162"/>
                </a:lnTo>
                <a:lnTo>
                  <a:pt x="385763" y="92868"/>
                </a:lnTo>
                <a:lnTo>
                  <a:pt x="407194" y="50006"/>
                </a:lnTo>
                <a:lnTo>
                  <a:pt x="435769" y="21431"/>
                </a:lnTo>
                <a:lnTo>
                  <a:pt x="464344" y="7143"/>
                </a:lnTo>
                <a:lnTo>
                  <a:pt x="492919" y="7143"/>
                </a:lnTo>
                <a:lnTo>
                  <a:pt x="514350" y="7143"/>
                </a:lnTo>
                <a:lnTo>
                  <a:pt x="535781" y="21431"/>
                </a:lnTo>
                <a:lnTo>
                  <a:pt x="535781" y="35718"/>
                </a:lnTo>
                <a:lnTo>
                  <a:pt x="521494" y="64293"/>
                </a:lnTo>
                <a:lnTo>
                  <a:pt x="492919" y="107156"/>
                </a:lnTo>
                <a:lnTo>
                  <a:pt x="457200" y="150018"/>
                </a:lnTo>
                <a:lnTo>
                  <a:pt x="421481" y="192881"/>
                </a:lnTo>
                <a:lnTo>
                  <a:pt x="385763" y="228600"/>
                </a:lnTo>
                <a:lnTo>
                  <a:pt x="371475" y="257175"/>
                </a:lnTo>
                <a:lnTo>
                  <a:pt x="371475" y="257175"/>
                </a:lnTo>
                <a:lnTo>
                  <a:pt x="385763" y="250031"/>
                </a:lnTo>
                <a:lnTo>
                  <a:pt x="421481" y="214312"/>
                </a:lnTo>
                <a:lnTo>
                  <a:pt x="457200" y="164306"/>
                </a:lnTo>
                <a:lnTo>
                  <a:pt x="457200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507832" y="1428750"/>
            <a:ext cx="28576" cy="464345"/>
          </a:xfrm>
          <a:custGeom>
            <a:avLst/>
            <a:gdLst/>
            <a:ahLst/>
            <a:cxnLst/>
            <a:rect l="0" t="0" r="0" b="0"/>
            <a:pathLst>
              <a:path w="28576" h="464345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14288"/>
                </a:lnTo>
                <a:lnTo>
                  <a:pt x="21431" y="35719"/>
                </a:lnTo>
                <a:lnTo>
                  <a:pt x="21431" y="71438"/>
                </a:lnTo>
                <a:lnTo>
                  <a:pt x="14288" y="121444"/>
                </a:lnTo>
                <a:lnTo>
                  <a:pt x="14288" y="178594"/>
                </a:lnTo>
                <a:lnTo>
                  <a:pt x="7144" y="242888"/>
                </a:lnTo>
                <a:lnTo>
                  <a:pt x="0" y="307181"/>
                </a:lnTo>
                <a:lnTo>
                  <a:pt x="0" y="364331"/>
                </a:lnTo>
                <a:lnTo>
                  <a:pt x="0" y="414338"/>
                </a:lnTo>
                <a:lnTo>
                  <a:pt x="0" y="442913"/>
                </a:lnTo>
                <a:lnTo>
                  <a:pt x="0" y="464344"/>
                </a:lnTo>
                <a:lnTo>
                  <a:pt x="7144" y="464344"/>
                </a:lnTo>
                <a:lnTo>
                  <a:pt x="14288" y="450056"/>
                </a:lnTo>
                <a:lnTo>
                  <a:pt x="28575" y="421481"/>
                </a:lnTo>
                <a:lnTo>
                  <a:pt x="28575" y="4214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486401" y="1650206"/>
            <a:ext cx="214313" cy="214314"/>
          </a:xfrm>
          <a:custGeom>
            <a:avLst/>
            <a:gdLst/>
            <a:ahLst/>
            <a:cxnLst/>
            <a:rect l="0" t="0" r="0" b="0"/>
            <a:pathLst>
              <a:path w="214313" h="214314">
                <a:moveTo>
                  <a:pt x="14287" y="114300"/>
                </a:moveTo>
                <a:lnTo>
                  <a:pt x="7144" y="121444"/>
                </a:lnTo>
                <a:lnTo>
                  <a:pt x="7144" y="121444"/>
                </a:lnTo>
                <a:lnTo>
                  <a:pt x="0" y="128588"/>
                </a:lnTo>
                <a:lnTo>
                  <a:pt x="7144" y="135732"/>
                </a:lnTo>
                <a:lnTo>
                  <a:pt x="14287" y="135732"/>
                </a:lnTo>
                <a:lnTo>
                  <a:pt x="35719" y="142875"/>
                </a:lnTo>
                <a:lnTo>
                  <a:pt x="57150" y="142875"/>
                </a:lnTo>
                <a:lnTo>
                  <a:pt x="85725" y="135732"/>
                </a:lnTo>
                <a:lnTo>
                  <a:pt x="121444" y="128588"/>
                </a:lnTo>
                <a:lnTo>
                  <a:pt x="150019" y="114300"/>
                </a:lnTo>
                <a:lnTo>
                  <a:pt x="171450" y="92869"/>
                </a:lnTo>
                <a:lnTo>
                  <a:pt x="192881" y="64294"/>
                </a:lnTo>
                <a:lnTo>
                  <a:pt x="214312" y="35719"/>
                </a:lnTo>
                <a:lnTo>
                  <a:pt x="214312" y="14288"/>
                </a:lnTo>
                <a:lnTo>
                  <a:pt x="214312" y="0"/>
                </a:lnTo>
                <a:lnTo>
                  <a:pt x="192881" y="0"/>
                </a:lnTo>
                <a:lnTo>
                  <a:pt x="157162" y="14288"/>
                </a:lnTo>
                <a:lnTo>
                  <a:pt x="128587" y="35719"/>
                </a:lnTo>
                <a:lnTo>
                  <a:pt x="92869" y="71438"/>
                </a:lnTo>
                <a:lnTo>
                  <a:pt x="71437" y="114300"/>
                </a:lnTo>
                <a:lnTo>
                  <a:pt x="57150" y="142875"/>
                </a:lnTo>
                <a:lnTo>
                  <a:pt x="57150" y="178594"/>
                </a:lnTo>
                <a:lnTo>
                  <a:pt x="71437" y="200025"/>
                </a:lnTo>
                <a:lnTo>
                  <a:pt x="92869" y="214313"/>
                </a:lnTo>
                <a:lnTo>
                  <a:pt x="121444" y="214313"/>
                </a:lnTo>
                <a:lnTo>
                  <a:pt x="157162" y="207169"/>
                </a:lnTo>
                <a:lnTo>
                  <a:pt x="192881" y="192882"/>
                </a:lnTo>
                <a:lnTo>
                  <a:pt x="192881" y="1928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715001" y="1635919"/>
            <a:ext cx="150020" cy="228601"/>
          </a:xfrm>
          <a:custGeom>
            <a:avLst/>
            <a:gdLst/>
            <a:ahLst/>
            <a:cxnLst/>
            <a:rect l="0" t="0" r="0" b="0"/>
            <a:pathLst>
              <a:path w="150020" h="228601">
                <a:moveTo>
                  <a:pt x="150019" y="21431"/>
                </a:moveTo>
                <a:lnTo>
                  <a:pt x="142875" y="21431"/>
                </a:lnTo>
                <a:lnTo>
                  <a:pt x="121444" y="14287"/>
                </a:lnTo>
                <a:lnTo>
                  <a:pt x="107156" y="14287"/>
                </a:lnTo>
                <a:lnTo>
                  <a:pt x="85725" y="7144"/>
                </a:lnTo>
                <a:lnTo>
                  <a:pt x="71437" y="0"/>
                </a:lnTo>
                <a:lnTo>
                  <a:pt x="64294" y="7144"/>
                </a:lnTo>
                <a:lnTo>
                  <a:pt x="64294" y="21431"/>
                </a:lnTo>
                <a:lnTo>
                  <a:pt x="71437" y="42862"/>
                </a:lnTo>
                <a:lnTo>
                  <a:pt x="85725" y="64294"/>
                </a:lnTo>
                <a:lnTo>
                  <a:pt x="100012" y="85725"/>
                </a:lnTo>
                <a:lnTo>
                  <a:pt x="107156" y="107156"/>
                </a:lnTo>
                <a:lnTo>
                  <a:pt x="114300" y="135731"/>
                </a:lnTo>
                <a:lnTo>
                  <a:pt x="107156" y="157162"/>
                </a:lnTo>
                <a:lnTo>
                  <a:pt x="100012" y="178594"/>
                </a:lnTo>
                <a:lnTo>
                  <a:pt x="71437" y="200025"/>
                </a:lnTo>
                <a:lnTo>
                  <a:pt x="50006" y="214312"/>
                </a:lnTo>
                <a:lnTo>
                  <a:pt x="21431" y="221456"/>
                </a:lnTo>
                <a:lnTo>
                  <a:pt x="0" y="228600"/>
                </a:lnTo>
                <a:lnTo>
                  <a:pt x="0" y="221456"/>
                </a:lnTo>
                <a:lnTo>
                  <a:pt x="7144" y="214312"/>
                </a:lnTo>
                <a:lnTo>
                  <a:pt x="28575" y="207169"/>
                </a:lnTo>
                <a:lnTo>
                  <a:pt x="28575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950494" y="1993106"/>
            <a:ext cx="2364583" cy="107158"/>
          </a:xfrm>
          <a:custGeom>
            <a:avLst/>
            <a:gdLst/>
            <a:ahLst/>
            <a:cxnLst/>
            <a:rect l="0" t="0" r="0" b="0"/>
            <a:pathLst>
              <a:path w="2364583" h="107158">
                <a:moveTo>
                  <a:pt x="114300" y="100013"/>
                </a:moveTo>
                <a:lnTo>
                  <a:pt x="100013" y="92869"/>
                </a:lnTo>
                <a:lnTo>
                  <a:pt x="78581" y="92869"/>
                </a:lnTo>
                <a:lnTo>
                  <a:pt x="50006" y="92869"/>
                </a:lnTo>
                <a:lnTo>
                  <a:pt x="21431" y="92869"/>
                </a:lnTo>
                <a:lnTo>
                  <a:pt x="0" y="92869"/>
                </a:lnTo>
                <a:lnTo>
                  <a:pt x="0" y="100013"/>
                </a:lnTo>
                <a:lnTo>
                  <a:pt x="14288" y="107157"/>
                </a:lnTo>
                <a:lnTo>
                  <a:pt x="64294" y="100013"/>
                </a:lnTo>
                <a:lnTo>
                  <a:pt x="135731" y="92869"/>
                </a:lnTo>
                <a:lnTo>
                  <a:pt x="235744" y="78582"/>
                </a:lnTo>
                <a:lnTo>
                  <a:pt x="371475" y="64294"/>
                </a:lnTo>
                <a:lnTo>
                  <a:pt x="542925" y="42863"/>
                </a:lnTo>
                <a:lnTo>
                  <a:pt x="735806" y="28575"/>
                </a:lnTo>
                <a:lnTo>
                  <a:pt x="964407" y="14288"/>
                </a:lnTo>
                <a:lnTo>
                  <a:pt x="1193007" y="7144"/>
                </a:lnTo>
                <a:lnTo>
                  <a:pt x="1421607" y="0"/>
                </a:lnTo>
                <a:lnTo>
                  <a:pt x="1635919" y="0"/>
                </a:lnTo>
                <a:lnTo>
                  <a:pt x="1835944" y="7144"/>
                </a:lnTo>
                <a:lnTo>
                  <a:pt x="2007394" y="7144"/>
                </a:lnTo>
                <a:lnTo>
                  <a:pt x="2150269" y="14288"/>
                </a:lnTo>
                <a:lnTo>
                  <a:pt x="2264569" y="28575"/>
                </a:lnTo>
                <a:lnTo>
                  <a:pt x="2328863" y="42863"/>
                </a:lnTo>
                <a:lnTo>
                  <a:pt x="2364582" y="50007"/>
                </a:lnTo>
                <a:lnTo>
                  <a:pt x="2364582" y="64294"/>
                </a:lnTo>
                <a:lnTo>
                  <a:pt x="2350294" y="71438"/>
                </a:lnTo>
                <a:lnTo>
                  <a:pt x="2314576" y="71438"/>
                </a:lnTo>
                <a:lnTo>
                  <a:pt x="2278857" y="50007"/>
                </a:lnTo>
                <a:lnTo>
                  <a:pt x="2278857" y="500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450432" y="2386013"/>
            <a:ext cx="271463" cy="78582"/>
          </a:xfrm>
          <a:custGeom>
            <a:avLst/>
            <a:gdLst/>
            <a:ahLst/>
            <a:cxnLst/>
            <a:rect l="0" t="0" r="0" b="0"/>
            <a:pathLst>
              <a:path w="271463" h="78582">
                <a:moveTo>
                  <a:pt x="35718" y="78581"/>
                </a:moveTo>
                <a:lnTo>
                  <a:pt x="35718" y="78581"/>
                </a:lnTo>
                <a:lnTo>
                  <a:pt x="35718" y="78581"/>
                </a:lnTo>
                <a:lnTo>
                  <a:pt x="35718" y="78581"/>
                </a:lnTo>
                <a:lnTo>
                  <a:pt x="28575" y="78581"/>
                </a:lnTo>
                <a:lnTo>
                  <a:pt x="28575" y="78581"/>
                </a:lnTo>
                <a:lnTo>
                  <a:pt x="28575" y="78581"/>
                </a:lnTo>
                <a:lnTo>
                  <a:pt x="21431" y="78581"/>
                </a:lnTo>
                <a:lnTo>
                  <a:pt x="21431" y="78581"/>
                </a:lnTo>
                <a:lnTo>
                  <a:pt x="21431" y="78581"/>
                </a:lnTo>
                <a:lnTo>
                  <a:pt x="21431" y="78581"/>
                </a:lnTo>
                <a:lnTo>
                  <a:pt x="14287" y="78581"/>
                </a:lnTo>
                <a:lnTo>
                  <a:pt x="14287" y="78581"/>
                </a:lnTo>
                <a:lnTo>
                  <a:pt x="14287" y="78581"/>
                </a:lnTo>
                <a:lnTo>
                  <a:pt x="7143" y="78581"/>
                </a:lnTo>
                <a:lnTo>
                  <a:pt x="7143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7143" y="78581"/>
                </a:lnTo>
                <a:lnTo>
                  <a:pt x="14287" y="78581"/>
                </a:lnTo>
                <a:lnTo>
                  <a:pt x="28575" y="78581"/>
                </a:lnTo>
                <a:lnTo>
                  <a:pt x="57150" y="71437"/>
                </a:lnTo>
                <a:lnTo>
                  <a:pt x="100012" y="57150"/>
                </a:lnTo>
                <a:lnTo>
                  <a:pt x="142875" y="50006"/>
                </a:lnTo>
                <a:lnTo>
                  <a:pt x="185737" y="35718"/>
                </a:lnTo>
                <a:lnTo>
                  <a:pt x="221456" y="21431"/>
                </a:lnTo>
                <a:lnTo>
                  <a:pt x="257175" y="14287"/>
                </a:lnTo>
                <a:lnTo>
                  <a:pt x="271462" y="0"/>
                </a:lnTo>
                <a:lnTo>
                  <a:pt x="27146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421857" y="2336006"/>
            <a:ext cx="178594" cy="157164"/>
          </a:xfrm>
          <a:custGeom>
            <a:avLst/>
            <a:gdLst/>
            <a:ahLst/>
            <a:cxnLst/>
            <a:rect l="0" t="0" r="0" b="0"/>
            <a:pathLst>
              <a:path w="178594" h="157164">
                <a:moveTo>
                  <a:pt x="164306" y="0"/>
                </a:moveTo>
                <a:lnTo>
                  <a:pt x="164306" y="0"/>
                </a:lnTo>
                <a:lnTo>
                  <a:pt x="157162" y="0"/>
                </a:lnTo>
                <a:lnTo>
                  <a:pt x="157162" y="0"/>
                </a:lnTo>
                <a:lnTo>
                  <a:pt x="150018" y="0"/>
                </a:lnTo>
                <a:lnTo>
                  <a:pt x="150018" y="0"/>
                </a:lnTo>
                <a:lnTo>
                  <a:pt x="142875" y="7144"/>
                </a:lnTo>
                <a:lnTo>
                  <a:pt x="121443" y="21432"/>
                </a:lnTo>
                <a:lnTo>
                  <a:pt x="100012" y="35719"/>
                </a:lnTo>
                <a:lnTo>
                  <a:pt x="78581" y="64294"/>
                </a:lnTo>
                <a:lnTo>
                  <a:pt x="42862" y="85725"/>
                </a:lnTo>
                <a:lnTo>
                  <a:pt x="14287" y="114300"/>
                </a:lnTo>
                <a:lnTo>
                  <a:pt x="0" y="135732"/>
                </a:lnTo>
                <a:lnTo>
                  <a:pt x="0" y="150019"/>
                </a:lnTo>
                <a:lnTo>
                  <a:pt x="21431" y="157163"/>
                </a:lnTo>
                <a:lnTo>
                  <a:pt x="57150" y="157163"/>
                </a:lnTo>
                <a:lnTo>
                  <a:pt x="114300" y="150019"/>
                </a:lnTo>
                <a:lnTo>
                  <a:pt x="178593" y="135732"/>
                </a:lnTo>
                <a:lnTo>
                  <a:pt x="178593" y="1357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0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Agile – </a:t>
            </a:r>
          </a:p>
          <a:p>
            <a:pPr lvl="1">
              <a:defRPr/>
            </a:pPr>
            <a:r>
              <a:rPr lang="en-US" dirty="0"/>
              <a:t>Make </a:t>
            </a:r>
            <a:r>
              <a:rPr lang="en-US" dirty="0" smtClean="0"/>
              <a:t>– implementation</a:t>
            </a:r>
          </a:p>
          <a:p>
            <a:pPr lvl="1">
              <a:defRPr/>
            </a:pPr>
            <a:r>
              <a:rPr lang="en-US" dirty="0" smtClean="0"/>
              <a:t>Process creation – </a:t>
            </a:r>
          </a:p>
          <a:p>
            <a:pPr lvl="2">
              <a:defRPr/>
            </a:pPr>
            <a:r>
              <a:rPr lang="en-US" dirty="0" smtClean="0"/>
              <a:t>Fork</a:t>
            </a:r>
          </a:p>
          <a:p>
            <a:pPr lvl="2">
              <a:defRPr/>
            </a:pPr>
            <a:r>
              <a:rPr lang="en-US" dirty="0" err="1" smtClean="0"/>
              <a:t>execve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Systems limits – not really</a:t>
            </a:r>
            <a:endParaRPr 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err="1" smtClean="0"/>
              <a:t>Stdio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Chapter </a:t>
            </a:r>
            <a:r>
              <a:rPr lang="en-US" dirty="0"/>
              <a:t>13 – I/O </a:t>
            </a:r>
            <a:r>
              <a:rPr lang="en-US" dirty="0" smtClean="0"/>
              <a:t>buffering</a:t>
            </a:r>
          </a:p>
          <a:p>
            <a:pPr lvl="1">
              <a:defRPr/>
            </a:pPr>
            <a:r>
              <a:rPr lang="en-US" dirty="0" smtClean="0"/>
              <a:t>Shells:</a:t>
            </a:r>
          </a:p>
          <a:p>
            <a:pPr lvl="2">
              <a:defRPr/>
            </a:pPr>
            <a:r>
              <a:rPr lang="en-US" dirty="0" smtClean="0"/>
              <a:t>Basics: read command into doubly linked list</a:t>
            </a:r>
          </a:p>
          <a:p>
            <a:pPr lvl="2">
              <a:defRPr/>
            </a:pPr>
            <a:r>
              <a:rPr lang="en-US" dirty="0" smtClean="0"/>
              <a:t>Shell variables, set command</a:t>
            </a:r>
          </a:p>
          <a:p>
            <a:pPr lvl="2">
              <a:defRPr/>
            </a:pPr>
            <a:r>
              <a:rPr lang="en-US" dirty="0" smtClean="0"/>
              <a:t>background, </a:t>
            </a:r>
          </a:p>
          <a:p>
            <a:pPr lvl="2">
              <a:defRPr/>
            </a:pPr>
            <a:r>
              <a:rPr lang="en-US" dirty="0" smtClean="0"/>
              <a:t>Substitutions: variable substitutions, pseudo filename completion, history substitution, </a:t>
            </a:r>
          </a:p>
          <a:p>
            <a:pPr lvl="2">
              <a:defRPr/>
            </a:pPr>
            <a:r>
              <a:rPr lang="en-US" dirty="0" smtClean="0"/>
              <a:t>Simple I/O redirection</a:t>
            </a:r>
          </a:p>
          <a:p>
            <a:pPr lvl="1">
              <a:defRPr/>
            </a:pPr>
            <a:r>
              <a:rPr lang="en-US" dirty="0" smtClean="0"/>
              <a:t>Shell version 2: signals, pipes, command substitution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5979320" y="742950"/>
            <a:ext cx="985838" cy="942976"/>
          </a:xfrm>
          <a:custGeom>
            <a:avLst/>
            <a:gdLst/>
            <a:ahLst/>
            <a:cxnLst/>
            <a:rect l="0" t="0" r="0" b="0"/>
            <a:pathLst>
              <a:path w="985838" h="942976">
                <a:moveTo>
                  <a:pt x="600075" y="78581"/>
                </a:moveTo>
                <a:lnTo>
                  <a:pt x="592931" y="71437"/>
                </a:lnTo>
                <a:lnTo>
                  <a:pt x="585787" y="71437"/>
                </a:lnTo>
                <a:lnTo>
                  <a:pt x="571500" y="57150"/>
                </a:lnTo>
                <a:lnTo>
                  <a:pt x="550068" y="50006"/>
                </a:lnTo>
                <a:lnTo>
                  <a:pt x="535781" y="35719"/>
                </a:lnTo>
                <a:lnTo>
                  <a:pt x="514350" y="28575"/>
                </a:lnTo>
                <a:lnTo>
                  <a:pt x="492918" y="21431"/>
                </a:lnTo>
                <a:lnTo>
                  <a:pt x="471487" y="14287"/>
                </a:lnTo>
                <a:lnTo>
                  <a:pt x="450056" y="7144"/>
                </a:lnTo>
                <a:lnTo>
                  <a:pt x="421481" y="0"/>
                </a:lnTo>
                <a:lnTo>
                  <a:pt x="392906" y="0"/>
                </a:lnTo>
                <a:lnTo>
                  <a:pt x="364331" y="7144"/>
                </a:lnTo>
                <a:lnTo>
                  <a:pt x="328612" y="14287"/>
                </a:lnTo>
                <a:lnTo>
                  <a:pt x="292893" y="28575"/>
                </a:lnTo>
                <a:lnTo>
                  <a:pt x="257175" y="42862"/>
                </a:lnTo>
                <a:lnTo>
                  <a:pt x="228600" y="64294"/>
                </a:lnTo>
                <a:lnTo>
                  <a:pt x="192881" y="92869"/>
                </a:lnTo>
                <a:lnTo>
                  <a:pt x="164306" y="128587"/>
                </a:lnTo>
                <a:lnTo>
                  <a:pt x="128587" y="171450"/>
                </a:lnTo>
                <a:lnTo>
                  <a:pt x="100012" y="214312"/>
                </a:lnTo>
                <a:lnTo>
                  <a:pt x="71437" y="257175"/>
                </a:lnTo>
                <a:lnTo>
                  <a:pt x="50006" y="307181"/>
                </a:lnTo>
                <a:lnTo>
                  <a:pt x="28575" y="357187"/>
                </a:lnTo>
                <a:lnTo>
                  <a:pt x="14287" y="400050"/>
                </a:lnTo>
                <a:lnTo>
                  <a:pt x="7143" y="450056"/>
                </a:lnTo>
                <a:lnTo>
                  <a:pt x="0" y="492919"/>
                </a:lnTo>
                <a:lnTo>
                  <a:pt x="0" y="535781"/>
                </a:lnTo>
                <a:lnTo>
                  <a:pt x="0" y="585788"/>
                </a:lnTo>
                <a:lnTo>
                  <a:pt x="7143" y="628650"/>
                </a:lnTo>
                <a:lnTo>
                  <a:pt x="28575" y="678656"/>
                </a:lnTo>
                <a:lnTo>
                  <a:pt x="50006" y="721519"/>
                </a:lnTo>
                <a:lnTo>
                  <a:pt x="78581" y="771525"/>
                </a:lnTo>
                <a:lnTo>
                  <a:pt x="107156" y="814388"/>
                </a:lnTo>
                <a:lnTo>
                  <a:pt x="150018" y="850106"/>
                </a:lnTo>
                <a:lnTo>
                  <a:pt x="192881" y="878681"/>
                </a:lnTo>
                <a:lnTo>
                  <a:pt x="242887" y="907256"/>
                </a:lnTo>
                <a:lnTo>
                  <a:pt x="292893" y="928688"/>
                </a:lnTo>
                <a:lnTo>
                  <a:pt x="350043" y="935831"/>
                </a:lnTo>
                <a:lnTo>
                  <a:pt x="407193" y="942975"/>
                </a:lnTo>
                <a:lnTo>
                  <a:pt x="471487" y="942975"/>
                </a:lnTo>
                <a:lnTo>
                  <a:pt x="528637" y="928688"/>
                </a:lnTo>
                <a:lnTo>
                  <a:pt x="585787" y="914400"/>
                </a:lnTo>
                <a:lnTo>
                  <a:pt x="650081" y="892969"/>
                </a:lnTo>
                <a:lnTo>
                  <a:pt x="700087" y="871538"/>
                </a:lnTo>
                <a:lnTo>
                  <a:pt x="750093" y="842963"/>
                </a:lnTo>
                <a:lnTo>
                  <a:pt x="792956" y="814388"/>
                </a:lnTo>
                <a:lnTo>
                  <a:pt x="835818" y="778669"/>
                </a:lnTo>
                <a:lnTo>
                  <a:pt x="871537" y="750094"/>
                </a:lnTo>
                <a:lnTo>
                  <a:pt x="900112" y="707231"/>
                </a:lnTo>
                <a:lnTo>
                  <a:pt x="928687" y="671513"/>
                </a:lnTo>
                <a:lnTo>
                  <a:pt x="950118" y="635794"/>
                </a:lnTo>
                <a:lnTo>
                  <a:pt x="964406" y="600075"/>
                </a:lnTo>
                <a:lnTo>
                  <a:pt x="978693" y="557213"/>
                </a:lnTo>
                <a:lnTo>
                  <a:pt x="985837" y="514350"/>
                </a:lnTo>
                <a:lnTo>
                  <a:pt x="978693" y="471488"/>
                </a:lnTo>
                <a:lnTo>
                  <a:pt x="971550" y="428625"/>
                </a:lnTo>
                <a:lnTo>
                  <a:pt x="957262" y="385763"/>
                </a:lnTo>
                <a:lnTo>
                  <a:pt x="942975" y="335756"/>
                </a:lnTo>
                <a:lnTo>
                  <a:pt x="928687" y="292894"/>
                </a:lnTo>
                <a:lnTo>
                  <a:pt x="907256" y="242887"/>
                </a:lnTo>
                <a:lnTo>
                  <a:pt x="885825" y="200025"/>
                </a:lnTo>
                <a:lnTo>
                  <a:pt x="864393" y="157162"/>
                </a:lnTo>
                <a:lnTo>
                  <a:pt x="835818" y="121444"/>
                </a:lnTo>
                <a:lnTo>
                  <a:pt x="807243" y="85725"/>
                </a:lnTo>
                <a:lnTo>
                  <a:pt x="778668" y="64294"/>
                </a:lnTo>
                <a:lnTo>
                  <a:pt x="742950" y="42862"/>
                </a:lnTo>
                <a:lnTo>
                  <a:pt x="700087" y="21431"/>
                </a:lnTo>
                <a:lnTo>
                  <a:pt x="664368" y="14287"/>
                </a:lnTo>
                <a:lnTo>
                  <a:pt x="621506" y="7144"/>
                </a:lnTo>
                <a:lnTo>
                  <a:pt x="571500" y="7144"/>
                </a:lnTo>
                <a:lnTo>
                  <a:pt x="535781" y="7144"/>
                </a:lnTo>
                <a:lnTo>
                  <a:pt x="535781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6093620" y="1157288"/>
            <a:ext cx="114301" cy="100013"/>
          </a:xfrm>
          <a:custGeom>
            <a:avLst/>
            <a:gdLst/>
            <a:ahLst/>
            <a:cxnLst/>
            <a:rect l="0" t="0" r="0" b="0"/>
            <a:pathLst>
              <a:path w="114301" h="100013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28575"/>
                </a:lnTo>
                <a:lnTo>
                  <a:pt x="14287" y="28575"/>
                </a:lnTo>
                <a:lnTo>
                  <a:pt x="14287" y="35718"/>
                </a:lnTo>
                <a:lnTo>
                  <a:pt x="21431" y="42862"/>
                </a:lnTo>
                <a:lnTo>
                  <a:pt x="28575" y="50006"/>
                </a:lnTo>
                <a:lnTo>
                  <a:pt x="28575" y="57150"/>
                </a:lnTo>
                <a:lnTo>
                  <a:pt x="28575" y="71437"/>
                </a:lnTo>
                <a:lnTo>
                  <a:pt x="35718" y="78581"/>
                </a:lnTo>
                <a:lnTo>
                  <a:pt x="35718" y="85725"/>
                </a:lnTo>
                <a:lnTo>
                  <a:pt x="35718" y="92868"/>
                </a:lnTo>
                <a:lnTo>
                  <a:pt x="35718" y="92868"/>
                </a:lnTo>
                <a:lnTo>
                  <a:pt x="35718" y="100012"/>
                </a:lnTo>
                <a:lnTo>
                  <a:pt x="35718" y="100012"/>
                </a:lnTo>
                <a:lnTo>
                  <a:pt x="35718" y="92868"/>
                </a:lnTo>
                <a:lnTo>
                  <a:pt x="35718" y="85725"/>
                </a:lnTo>
                <a:lnTo>
                  <a:pt x="35718" y="71437"/>
                </a:lnTo>
                <a:lnTo>
                  <a:pt x="35718" y="57150"/>
                </a:lnTo>
                <a:lnTo>
                  <a:pt x="35718" y="50006"/>
                </a:lnTo>
                <a:lnTo>
                  <a:pt x="35718" y="35718"/>
                </a:lnTo>
                <a:lnTo>
                  <a:pt x="42862" y="28575"/>
                </a:lnTo>
                <a:lnTo>
                  <a:pt x="42862" y="21431"/>
                </a:lnTo>
                <a:lnTo>
                  <a:pt x="50006" y="14287"/>
                </a:lnTo>
                <a:lnTo>
                  <a:pt x="57150" y="7143"/>
                </a:lnTo>
                <a:lnTo>
                  <a:pt x="71437" y="7143"/>
                </a:lnTo>
                <a:lnTo>
                  <a:pt x="85725" y="0"/>
                </a:lnTo>
                <a:lnTo>
                  <a:pt x="92868" y="0"/>
                </a:lnTo>
                <a:lnTo>
                  <a:pt x="107156" y="0"/>
                </a:lnTo>
                <a:lnTo>
                  <a:pt x="107156" y="0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6250782" y="1171575"/>
            <a:ext cx="100014" cy="28576"/>
          </a:xfrm>
          <a:custGeom>
            <a:avLst/>
            <a:gdLst/>
            <a:ahLst/>
            <a:cxnLst/>
            <a:rect l="0" t="0" r="0" b="0"/>
            <a:pathLst>
              <a:path w="100014" h="28576">
                <a:moveTo>
                  <a:pt x="0" y="28575"/>
                </a:moveTo>
                <a:lnTo>
                  <a:pt x="0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21431" y="28575"/>
                </a:lnTo>
                <a:lnTo>
                  <a:pt x="28575" y="21431"/>
                </a:lnTo>
                <a:lnTo>
                  <a:pt x="42863" y="21431"/>
                </a:lnTo>
                <a:lnTo>
                  <a:pt x="57150" y="14288"/>
                </a:lnTo>
                <a:lnTo>
                  <a:pt x="71438" y="7144"/>
                </a:lnTo>
                <a:lnTo>
                  <a:pt x="92869" y="0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265070" y="1200150"/>
            <a:ext cx="121444" cy="35720"/>
          </a:xfrm>
          <a:custGeom>
            <a:avLst/>
            <a:gdLst/>
            <a:ahLst/>
            <a:cxnLst/>
            <a:rect l="0" t="0" r="0" b="0"/>
            <a:pathLst>
              <a:path w="121444" h="35720">
                <a:moveTo>
                  <a:pt x="0" y="35719"/>
                </a:moveTo>
                <a:lnTo>
                  <a:pt x="0" y="35719"/>
                </a:lnTo>
                <a:lnTo>
                  <a:pt x="7143" y="35719"/>
                </a:lnTo>
                <a:lnTo>
                  <a:pt x="7143" y="35719"/>
                </a:lnTo>
                <a:lnTo>
                  <a:pt x="14287" y="35719"/>
                </a:lnTo>
                <a:lnTo>
                  <a:pt x="21431" y="35719"/>
                </a:lnTo>
                <a:lnTo>
                  <a:pt x="35718" y="28575"/>
                </a:lnTo>
                <a:lnTo>
                  <a:pt x="57150" y="21431"/>
                </a:lnTo>
                <a:lnTo>
                  <a:pt x="71437" y="21431"/>
                </a:lnTo>
                <a:lnTo>
                  <a:pt x="85725" y="14288"/>
                </a:lnTo>
                <a:lnTo>
                  <a:pt x="100012" y="14288"/>
                </a:lnTo>
                <a:lnTo>
                  <a:pt x="107156" y="7144"/>
                </a:lnTo>
                <a:lnTo>
                  <a:pt x="114300" y="7144"/>
                </a:lnTo>
                <a:lnTo>
                  <a:pt x="121443" y="0"/>
                </a:lnTo>
                <a:lnTo>
                  <a:pt x="1214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443663" y="1035844"/>
            <a:ext cx="42864" cy="242888"/>
          </a:xfrm>
          <a:custGeom>
            <a:avLst/>
            <a:gdLst/>
            <a:ahLst/>
            <a:cxnLst/>
            <a:rect l="0" t="0" r="0" b="0"/>
            <a:pathLst>
              <a:path w="42864" h="242888">
                <a:moveTo>
                  <a:pt x="42863" y="28575"/>
                </a:moveTo>
                <a:lnTo>
                  <a:pt x="42863" y="28575"/>
                </a:lnTo>
                <a:lnTo>
                  <a:pt x="35719" y="21431"/>
                </a:lnTo>
                <a:lnTo>
                  <a:pt x="35719" y="14287"/>
                </a:lnTo>
                <a:lnTo>
                  <a:pt x="28575" y="7143"/>
                </a:lnTo>
                <a:lnTo>
                  <a:pt x="28575" y="0"/>
                </a:lnTo>
                <a:lnTo>
                  <a:pt x="21432" y="0"/>
                </a:lnTo>
                <a:lnTo>
                  <a:pt x="21432" y="0"/>
                </a:lnTo>
                <a:lnTo>
                  <a:pt x="14288" y="7143"/>
                </a:lnTo>
                <a:lnTo>
                  <a:pt x="14288" y="21431"/>
                </a:lnTo>
                <a:lnTo>
                  <a:pt x="7144" y="35718"/>
                </a:lnTo>
                <a:lnTo>
                  <a:pt x="7144" y="57150"/>
                </a:lnTo>
                <a:lnTo>
                  <a:pt x="7144" y="78581"/>
                </a:lnTo>
                <a:lnTo>
                  <a:pt x="7144" y="100012"/>
                </a:lnTo>
                <a:lnTo>
                  <a:pt x="14288" y="128587"/>
                </a:lnTo>
                <a:lnTo>
                  <a:pt x="14288" y="150019"/>
                </a:lnTo>
                <a:lnTo>
                  <a:pt x="14288" y="171450"/>
                </a:lnTo>
                <a:lnTo>
                  <a:pt x="21432" y="192881"/>
                </a:lnTo>
                <a:lnTo>
                  <a:pt x="21432" y="207169"/>
                </a:lnTo>
                <a:lnTo>
                  <a:pt x="21432" y="221456"/>
                </a:lnTo>
                <a:lnTo>
                  <a:pt x="7144" y="235744"/>
                </a:lnTo>
                <a:lnTo>
                  <a:pt x="0" y="242887"/>
                </a:lnTo>
                <a:lnTo>
                  <a:pt x="0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365082" y="1185863"/>
            <a:ext cx="135732" cy="14288"/>
          </a:xfrm>
          <a:custGeom>
            <a:avLst/>
            <a:gdLst/>
            <a:ahLst/>
            <a:cxnLst/>
            <a:rect l="0" t="0" r="0" b="0"/>
            <a:pathLst>
              <a:path w="135732" h="14288">
                <a:moveTo>
                  <a:pt x="0" y="14287"/>
                </a:moveTo>
                <a:lnTo>
                  <a:pt x="0" y="14287"/>
                </a:lnTo>
                <a:lnTo>
                  <a:pt x="14288" y="7143"/>
                </a:lnTo>
                <a:lnTo>
                  <a:pt x="28575" y="7143"/>
                </a:lnTo>
                <a:lnTo>
                  <a:pt x="42863" y="7143"/>
                </a:lnTo>
                <a:lnTo>
                  <a:pt x="64294" y="0"/>
                </a:lnTo>
                <a:lnTo>
                  <a:pt x="85725" y="0"/>
                </a:lnTo>
                <a:lnTo>
                  <a:pt x="107156" y="0"/>
                </a:lnTo>
                <a:lnTo>
                  <a:pt x="121444" y="0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500813" y="1143000"/>
            <a:ext cx="64295" cy="85726"/>
          </a:xfrm>
          <a:custGeom>
            <a:avLst/>
            <a:gdLst/>
            <a:ahLst/>
            <a:cxnLst/>
            <a:rect l="0" t="0" r="0" b="0"/>
            <a:pathLst>
              <a:path w="64295" h="85726">
                <a:moveTo>
                  <a:pt x="7144" y="50006"/>
                </a:moveTo>
                <a:lnTo>
                  <a:pt x="7144" y="50006"/>
                </a:lnTo>
                <a:lnTo>
                  <a:pt x="7144" y="57150"/>
                </a:lnTo>
                <a:lnTo>
                  <a:pt x="7144" y="57150"/>
                </a:lnTo>
                <a:lnTo>
                  <a:pt x="7144" y="64294"/>
                </a:lnTo>
                <a:lnTo>
                  <a:pt x="7144" y="71438"/>
                </a:lnTo>
                <a:lnTo>
                  <a:pt x="7144" y="78581"/>
                </a:lnTo>
                <a:lnTo>
                  <a:pt x="14288" y="85725"/>
                </a:lnTo>
                <a:lnTo>
                  <a:pt x="21432" y="85725"/>
                </a:lnTo>
                <a:lnTo>
                  <a:pt x="35719" y="85725"/>
                </a:lnTo>
                <a:lnTo>
                  <a:pt x="42863" y="85725"/>
                </a:lnTo>
                <a:lnTo>
                  <a:pt x="50007" y="85725"/>
                </a:lnTo>
                <a:lnTo>
                  <a:pt x="57150" y="78581"/>
                </a:lnTo>
                <a:lnTo>
                  <a:pt x="64294" y="64294"/>
                </a:lnTo>
                <a:lnTo>
                  <a:pt x="57150" y="50006"/>
                </a:lnTo>
                <a:lnTo>
                  <a:pt x="50007" y="35719"/>
                </a:lnTo>
                <a:lnTo>
                  <a:pt x="42863" y="21431"/>
                </a:lnTo>
                <a:lnTo>
                  <a:pt x="28575" y="14288"/>
                </a:lnTo>
                <a:lnTo>
                  <a:pt x="14288" y="7144"/>
                </a:ln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7144" y="21431"/>
                </a:lnTo>
                <a:lnTo>
                  <a:pt x="14288" y="28575"/>
                </a:lnTo>
                <a:lnTo>
                  <a:pt x="28575" y="35719"/>
                </a:lnTo>
                <a:lnTo>
                  <a:pt x="42863" y="42863"/>
                </a:lnTo>
                <a:lnTo>
                  <a:pt x="42863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607970" y="1100137"/>
            <a:ext cx="50007" cy="92870"/>
          </a:xfrm>
          <a:custGeom>
            <a:avLst/>
            <a:gdLst/>
            <a:ahLst/>
            <a:cxnLst/>
            <a:rect l="0" t="0" r="0" b="0"/>
            <a:pathLst>
              <a:path w="50007" h="92870">
                <a:moveTo>
                  <a:pt x="0" y="35719"/>
                </a:moveTo>
                <a:lnTo>
                  <a:pt x="0" y="35719"/>
                </a:lnTo>
                <a:lnTo>
                  <a:pt x="0" y="42863"/>
                </a:lnTo>
                <a:lnTo>
                  <a:pt x="0" y="50007"/>
                </a:lnTo>
                <a:lnTo>
                  <a:pt x="0" y="64294"/>
                </a:lnTo>
                <a:lnTo>
                  <a:pt x="0" y="71438"/>
                </a:lnTo>
                <a:lnTo>
                  <a:pt x="7143" y="78582"/>
                </a:lnTo>
                <a:lnTo>
                  <a:pt x="14287" y="85726"/>
                </a:lnTo>
                <a:lnTo>
                  <a:pt x="21431" y="92869"/>
                </a:lnTo>
                <a:lnTo>
                  <a:pt x="21431" y="92869"/>
                </a:lnTo>
                <a:lnTo>
                  <a:pt x="28575" y="92869"/>
                </a:lnTo>
                <a:lnTo>
                  <a:pt x="28575" y="85726"/>
                </a:lnTo>
                <a:lnTo>
                  <a:pt x="35718" y="71438"/>
                </a:lnTo>
                <a:lnTo>
                  <a:pt x="35718" y="57151"/>
                </a:lnTo>
                <a:lnTo>
                  <a:pt x="42862" y="42863"/>
                </a:lnTo>
                <a:lnTo>
                  <a:pt x="50006" y="21432"/>
                </a:lnTo>
                <a:lnTo>
                  <a:pt x="50006" y="14288"/>
                </a:ln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50006" y="7144"/>
                </a:lnTo>
                <a:lnTo>
                  <a:pt x="5000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693695" y="1092994"/>
            <a:ext cx="21432" cy="114301"/>
          </a:xfrm>
          <a:custGeom>
            <a:avLst/>
            <a:gdLst/>
            <a:ahLst/>
            <a:cxnLst/>
            <a:rect l="0" t="0" r="0" b="0"/>
            <a:pathLst>
              <a:path w="21432" h="11430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7143" y="28575"/>
                </a:lnTo>
                <a:lnTo>
                  <a:pt x="7143" y="35719"/>
                </a:lnTo>
                <a:lnTo>
                  <a:pt x="7143" y="57150"/>
                </a:lnTo>
                <a:lnTo>
                  <a:pt x="7143" y="71437"/>
                </a:lnTo>
                <a:lnTo>
                  <a:pt x="7143" y="85725"/>
                </a:lnTo>
                <a:lnTo>
                  <a:pt x="7143" y="100012"/>
                </a:lnTo>
                <a:lnTo>
                  <a:pt x="7143" y="107156"/>
                </a:lnTo>
                <a:lnTo>
                  <a:pt x="7143" y="114300"/>
                </a:lnTo>
                <a:lnTo>
                  <a:pt x="7143" y="114300"/>
                </a:lnTo>
                <a:lnTo>
                  <a:pt x="14287" y="114300"/>
                </a:lnTo>
                <a:lnTo>
                  <a:pt x="14287" y="107156"/>
                </a:lnTo>
                <a:lnTo>
                  <a:pt x="21431" y="92869"/>
                </a:lnTo>
                <a:lnTo>
                  <a:pt x="21431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715126" y="1057275"/>
            <a:ext cx="100013" cy="121445"/>
          </a:xfrm>
          <a:custGeom>
            <a:avLst/>
            <a:gdLst/>
            <a:ahLst/>
            <a:cxnLst/>
            <a:rect l="0" t="0" r="0" b="0"/>
            <a:pathLst>
              <a:path w="100013" h="121445">
                <a:moveTo>
                  <a:pt x="71437" y="0"/>
                </a:moveTo>
                <a:lnTo>
                  <a:pt x="71437" y="0"/>
                </a:lnTo>
                <a:lnTo>
                  <a:pt x="64294" y="7144"/>
                </a:lnTo>
                <a:lnTo>
                  <a:pt x="57150" y="7144"/>
                </a:lnTo>
                <a:lnTo>
                  <a:pt x="42862" y="14287"/>
                </a:lnTo>
                <a:lnTo>
                  <a:pt x="28575" y="28575"/>
                </a:lnTo>
                <a:lnTo>
                  <a:pt x="14287" y="35719"/>
                </a:lnTo>
                <a:lnTo>
                  <a:pt x="0" y="50006"/>
                </a:lnTo>
                <a:lnTo>
                  <a:pt x="0" y="57150"/>
                </a:lnTo>
                <a:lnTo>
                  <a:pt x="0" y="71438"/>
                </a:lnTo>
                <a:lnTo>
                  <a:pt x="7144" y="78581"/>
                </a:lnTo>
                <a:lnTo>
                  <a:pt x="21431" y="85725"/>
                </a:lnTo>
                <a:lnTo>
                  <a:pt x="35719" y="92869"/>
                </a:lnTo>
                <a:lnTo>
                  <a:pt x="57150" y="100013"/>
                </a:lnTo>
                <a:lnTo>
                  <a:pt x="71437" y="107156"/>
                </a:lnTo>
                <a:lnTo>
                  <a:pt x="85725" y="114300"/>
                </a:lnTo>
                <a:lnTo>
                  <a:pt x="92869" y="121444"/>
                </a:lnTo>
                <a:lnTo>
                  <a:pt x="100012" y="121444"/>
                </a:lnTo>
                <a:lnTo>
                  <a:pt x="100012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43450" y="1757363"/>
            <a:ext cx="1471614" cy="1071563"/>
          </a:xfrm>
          <a:custGeom>
            <a:avLst/>
            <a:gdLst/>
            <a:ahLst/>
            <a:cxnLst/>
            <a:rect l="0" t="0" r="0" b="0"/>
            <a:pathLst>
              <a:path w="1471614" h="1071563">
                <a:moveTo>
                  <a:pt x="1471613" y="0"/>
                </a:moveTo>
                <a:lnTo>
                  <a:pt x="1464470" y="7143"/>
                </a:lnTo>
                <a:lnTo>
                  <a:pt x="1457326" y="14287"/>
                </a:lnTo>
                <a:lnTo>
                  <a:pt x="1435895" y="28575"/>
                </a:lnTo>
                <a:lnTo>
                  <a:pt x="1421607" y="57150"/>
                </a:lnTo>
                <a:lnTo>
                  <a:pt x="1385888" y="85725"/>
                </a:lnTo>
                <a:lnTo>
                  <a:pt x="1343026" y="121443"/>
                </a:lnTo>
                <a:lnTo>
                  <a:pt x="1293020" y="164306"/>
                </a:lnTo>
                <a:lnTo>
                  <a:pt x="1221582" y="207168"/>
                </a:lnTo>
                <a:lnTo>
                  <a:pt x="1150145" y="257175"/>
                </a:lnTo>
                <a:lnTo>
                  <a:pt x="1078707" y="314325"/>
                </a:lnTo>
                <a:lnTo>
                  <a:pt x="985838" y="371475"/>
                </a:lnTo>
                <a:lnTo>
                  <a:pt x="885826" y="435768"/>
                </a:lnTo>
                <a:lnTo>
                  <a:pt x="778670" y="507206"/>
                </a:lnTo>
                <a:lnTo>
                  <a:pt x="664370" y="578643"/>
                </a:lnTo>
                <a:lnTo>
                  <a:pt x="550070" y="657225"/>
                </a:lnTo>
                <a:lnTo>
                  <a:pt x="428626" y="735806"/>
                </a:lnTo>
                <a:lnTo>
                  <a:pt x="328613" y="807243"/>
                </a:lnTo>
                <a:lnTo>
                  <a:pt x="228601" y="878681"/>
                </a:lnTo>
                <a:lnTo>
                  <a:pt x="150020" y="942975"/>
                </a:lnTo>
                <a:lnTo>
                  <a:pt x="85725" y="992981"/>
                </a:lnTo>
                <a:lnTo>
                  <a:pt x="42863" y="1028700"/>
                </a:lnTo>
                <a:lnTo>
                  <a:pt x="14288" y="1057275"/>
                </a:lnTo>
                <a:lnTo>
                  <a:pt x="0" y="1071562"/>
                </a:lnTo>
                <a:lnTo>
                  <a:pt x="0" y="10715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693695" y="1750219"/>
            <a:ext cx="21432" cy="14288"/>
          </a:xfrm>
          <a:custGeom>
            <a:avLst/>
            <a:gdLst/>
            <a:ahLst/>
            <a:cxnLst/>
            <a:rect l="0" t="0" r="0" b="0"/>
            <a:pathLst>
              <a:path w="21432" h="14288">
                <a:moveTo>
                  <a:pt x="21431" y="14287"/>
                </a:moveTo>
                <a:lnTo>
                  <a:pt x="14287" y="14287"/>
                </a:lnTo>
                <a:lnTo>
                  <a:pt x="7143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600826" y="1721644"/>
            <a:ext cx="1185863" cy="828676"/>
          </a:xfrm>
          <a:custGeom>
            <a:avLst/>
            <a:gdLst/>
            <a:ahLst/>
            <a:cxnLst/>
            <a:rect l="0" t="0" r="0" b="0"/>
            <a:pathLst>
              <a:path w="1185863" h="828676">
                <a:moveTo>
                  <a:pt x="42862" y="0"/>
                </a:moveTo>
                <a:lnTo>
                  <a:pt x="42862" y="0"/>
                </a:lnTo>
                <a:lnTo>
                  <a:pt x="28575" y="0"/>
                </a:lnTo>
                <a:lnTo>
                  <a:pt x="21431" y="7144"/>
                </a:lnTo>
                <a:lnTo>
                  <a:pt x="14287" y="7144"/>
                </a:lnTo>
                <a:lnTo>
                  <a:pt x="7144" y="14287"/>
                </a:lnTo>
                <a:lnTo>
                  <a:pt x="0" y="28575"/>
                </a:lnTo>
                <a:lnTo>
                  <a:pt x="7144" y="42862"/>
                </a:lnTo>
                <a:lnTo>
                  <a:pt x="14287" y="57150"/>
                </a:lnTo>
                <a:lnTo>
                  <a:pt x="35719" y="78581"/>
                </a:lnTo>
                <a:lnTo>
                  <a:pt x="64294" y="107156"/>
                </a:lnTo>
                <a:lnTo>
                  <a:pt x="107156" y="135731"/>
                </a:lnTo>
                <a:lnTo>
                  <a:pt x="157162" y="171450"/>
                </a:lnTo>
                <a:lnTo>
                  <a:pt x="221456" y="214312"/>
                </a:lnTo>
                <a:lnTo>
                  <a:pt x="292894" y="257175"/>
                </a:lnTo>
                <a:lnTo>
                  <a:pt x="371475" y="307181"/>
                </a:lnTo>
                <a:lnTo>
                  <a:pt x="464344" y="364331"/>
                </a:lnTo>
                <a:lnTo>
                  <a:pt x="557212" y="428625"/>
                </a:lnTo>
                <a:lnTo>
                  <a:pt x="657225" y="500062"/>
                </a:lnTo>
                <a:lnTo>
                  <a:pt x="757237" y="564356"/>
                </a:lnTo>
                <a:lnTo>
                  <a:pt x="857250" y="635794"/>
                </a:lnTo>
                <a:lnTo>
                  <a:pt x="942975" y="692944"/>
                </a:lnTo>
                <a:lnTo>
                  <a:pt x="1014412" y="735806"/>
                </a:lnTo>
                <a:lnTo>
                  <a:pt x="1078706" y="778669"/>
                </a:lnTo>
                <a:lnTo>
                  <a:pt x="1128712" y="800100"/>
                </a:lnTo>
                <a:lnTo>
                  <a:pt x="1164431" y="821531"/>
                </a:lnTo>
                <a:lnTo>
                  <a:pt x="1185862" y="828675"/>
                </a:lnTo>
                <a:lnTo>
                  <a:pt x="1185862" y="821531"/>
                </a:lnTo>
                <a:lnTo>
                  <a:pt x="1185862" y="8215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486275" y="2586038"/>
            <a:ext cx="1343027" cy="700088"/>
          </a:xfrm>
          <a:custGeom>
            <a:avLst/>
            <a:gdLst/>
            <a:ahLst/>
            <a:cxnLst/>
            <a:rect l="0" t="0" r="0" b="0"/>
            <a:pathLst>
              <a:path w="1343027" h="700088">
                <a:moveTo>
                  <a:pt x="678657" y="92868"/>
                </a:moveTo>
                <a:lnTo>
                  <a:pt x="678657" y="85725"/>
                </a:lnTo>
                <a:lnTo>
                  <a:pt x="685801" y="78581"/>
                </a:lnTo>
                <a:lnTo>
                  <a:pt x="685801" y="71437"/>
                </a:lnTo>
                <a:lnTo>
                  <a:pt x="692945" y="57150"/>
                </a:lnTo>
                <a:lnTo>
                  <a:pt x="692945" y="42862"/>
                </a:lnTo>
                <a:lnTo>
                  <a:pt x="685801" y="28575"/>
                </a:lnTo>
                <a:lnTo>
                  <a:pt x="671513" y="21431"/>
                </a:lnTo>
                <a:lnTo>
                  <a:pt x="650082" y="7143"/>
                </a:lnTo>
                <a:lnTo>
                  <a:pt x="621507" y="7143"/>
                </a:lnTo>
                <a:lnTo>
                  <a:pt x="585788" y="0"/>
                </a:lnTo>
                <a:lnTo>
                  <a:pt x="535782" y="0"/>
                </a:lnTo>
                <a:lnTo>
                  <a:pt x="478632" y="7143"/>
                </a:lnTo>
                <a:lnTo>
                  <a:pt x="421482" y="14287"/>
                </a:lnTo>
                <a:lnTo>
                  <a:pt x="364332" y="28575"/>
                </a:lnTo>
                <a:lnTo>
                  <a:pt x="307182" y="42862"/>
                </a:lnTo>
                <a:lnTo>
                  <a:pt x="250032" y="71437"/>
                </a:lnTo>
                <a:lnTo>
                  <a:pt x="192882" y="100012"/>
                </a:lnTo>
                <a:lnTo>
                  <a:pt x="135732" y="128587"/>
                </a:lnTo>
                <a:lnTo>
                  <a:pt x="85725" y="164306"/>
                </a:lnTo>
                <a:lnTo>
                  <a:pt x="50007" y="207168"/>
                </a:lnTo>
                <a:lnTo>
                  <a:pt x="21432" y="257175"/>
                </a:lnTo>
                <a:lnTo>
                  <a:pt x="7144" y="307181"/>
                </a:lnTo>
                <a:lnTo>
                  <a:pt x="0" y="357187"/>
                </a:lnTo>
                <a:lnTo>
                  <a:pt x="14288" y="407193"/>
                </a:lnTo>
                <a:lnTo>
                  <a:pt x="35719" y="457200"/>
                </a:lnTo>
                <a:lnTo>
                  <a:pt x="71438" y="507206"/>
                </a:lnTo>
                <a:lnTo>
                  <a:pt x="121444" y="557212"/>
                </a:lnTo>
                <a:lnTo>
                  <a:pt x="185738" y="607218"/>
                </a:lnTo>
                <a:lnTo>
                  <a:pt x="257175" y="642937"/>
                </a:lnTo>
                <a:lnTo>
                  <a:pt x="342900" y="671512"/>
                </a:lnTo>
                <a:lnTo>
                  <a:pt x="442913" y="692943"/>
                </a:lnTo>
                <a:lnTo>
                  <a:pt x="542926" y="700087"/>
                </a:lnTo>
                <a:lnTo>
                  <a:pt x="650082" y="692943"/>
                </a:lnTo>
                <a:lnTo>
                  <a:pt x="757238" y="678656"/>
                </a:lnTo>
                <a:lnTo>
                  <a:pt x="864395" y="650081"/>
                </a:lnTo>
                <a:lnTo>
                  <a:pt x="971551" y="614362"/>
                </a:lnTo>
                <a:lnTo>
                  <a:pt x="1071563" y="571500"/>
                </a:lnTo>
                <a:lnTo>
                  <a:pt x="1157288" y="528637"/>
                </a:lnTo>
                <a:lnTo>
                  <a:pt x="1228726" y="478631"/>
                </a:lnTo>
                <a:lnTo>
                  <a:pt x="1285876" y="428625"/>
                </a:lnTo>
                <a:lnTo>
                  <a:pt x="1328738" y="378618"/>
                </a:lnTo>
                <a:lnTo>
                  <a:pt x="1343026" y="328612"/>
                </a:lnTo>
                <a:lnTo>
                  <a:pt x="1335882" y="285750"/>
                </a:lnTo>
                <a:lnTo>
                  <a:pt x="1307307" y="242887"/>
                </a:lnTo>
                <a:lnTo>
                  <a:pt x="1257301" y="200025"/>
                </a:lnTo>
                <a:lnTo>
                  <a:pt x="1185863" y="164306"/>
                </a:lnTo>
                <a:lnTo>
                  <a:pt x="1092995" y="135731"/>
                </a:lnTo>
                <a:lnTo>
                  <a:pt x="992982" y="107156"/>
                </a:lnTo>
                <a:lnTo>
                  <a:pt x="871538" y="78581"/>
                </a:lnTo>
                <a:lnTo>
                  <a:pt x="757238" y="64293"/>
                </a:lnTo>
                <a:lnTo>
                  <a:pt x="635795" y="57150"/>
                </a:lnTo>
                <a:lnTo>
                  <a:pt x="528638" y="50006"/>
                </a:lnTo>
                <a:lnTo>
                  <a:pt x="435770" y="57150"/>
                </a:lnTo>
                <a:lnTo>
                  <a:pt x="371475" y="64293"/>
                </a:lnTo>
                <a:lnTo>
                  <a:pt x="328613" y="71437"/>
                </a:lnTo>
                <a:lnTo>
                  <a:pt x="321469" y="78581"/>
                </a:lnTo>
                <a:lnTo>
                  <a:pt x="342900" y="85725"/>
                </a:lnTo>
                <a:lnTo>
                  <a:pt x="342900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143751" y="2578894"/>
            <a:ext cx="1371601" cy="721520"/>
          </a:xfrm>
          <a:custGeom>
            <a:avLst/>
            <a:gdLst/>
            <a:ahLst/>
            <a:cxnLst/>
            <a:rect l="0" t="0" r="0" b="0"/>
            <a:pathLst>
              <a:path w="1371601" h="721520">
                <a:moveTo>
                  <a:pt x="850106" y="85725"/>
                </a:moveTo>
                <a:lnTo>
                  <a:pt x="850106" y="78581"/>
                </a:lnTo>
                <a:lnTo>
                  <a:pt x="850106" y="71437"/>
                </a:lnTo>
                <a:lnTo>
                  <a:pt x="842962" y="57150"/>
                </a:lnTo>
                <a:lnTo>
                  <a:pt x="835819" y="50006"/>
                </a:lnTo>
                <a:lnTo>
                  <a:pt x="821531" y="35719"/>
                </a:lnTo>
                <a:lnTo>
                  <a:pt x="792956" y="28575"/>
                </a:lnTo>
                <a:lnTo>
                  <a:pt x="757237" y="28575"/>
                </a:lnTo>
                <a:lnTo>
                  <a:pt x="707231" y="28575"/>
                </a:lnTo>
                <a:lnTo>
                  <a:pt x="650081" y="28575"/>
                </a:lnTo>
                <a:lnTo>
                  <a:pt x="585787" y="42862"/>
                </a:lnTo>
                <a:lnTo>
                  <a:pt x="514350" y="50006"/>
                </a:lnTo>
                <a:lnTo>
                  <a:pt x="435769" y="71437"/>
                </a:lnTo>
                <a:lnTo>
                  <a:pt x="357187" y="92869"/>
                </a:lnTo>
                <a:lnTo>
                  <a:pt x="285750" y="128587"/>
                </a:lnTo>
                <a:lnTo>
                  <a:pt x="207169" y="164306"/>
                </a:lnTo>
                <a:lnTo>
                  <a:pt x="142875" y="200025"/>
                </a:lnTo>
                <a:lnTo>
                  <a:pt x="85725" y="242887"/>
                </a:lnTo>
                <a:lnTo>
                  <a:pt x="42862" y="292894"/>
                </a:lnTo>
                <a:lnTo>
                  <a:pt x="14287" y="342900"/>
                </a:lnTo>
                <a:lnTo>
                  <a:pt x="0" y="400050"/>
                </a:lnTo>
                <a:lnTo>
                  <a:pt x="0" y="450056"/>
                </a:lnTo>
                <a:lnTo>
                  <a:pt x="14287" y="500062"/>
                </a:lnTo>
                <a:lnTo>
                  <a:pt x="35719" y="550069"/>
                </a:lnTo>
                <a:lnTo>
                  <a:pt x="85725" y="600075"/>
                </a:lnTo>
                <a:lnTo>
                  <a:pt x="142875" y="635794"/>
                </a:lnTo>
                <a:lnTo>
                  <a:pt x="228600" y="671512"/>
                </a:lnTo>
                <a:lnTo>
                  <a:pt x="321469" y="700087"/>
                </a:lnTo>
                <a:lnTo>
                  <a:pt x="428625" y="714375"/>
                </a:lnTo>
                <a:lnTo>
                  <a:pt x="550069" y="721519"/>
                </a:lnTo>
                <a:lnTo>
                  <a:pt x="671512" y="714375"/>
                </a:lnTo>
                <a:lnTo>
                  <a:pt x="800100" y="700087"/>
                </a:lnTo>
                <a:lnTo>
                  <a:pt x="921544" y="671512"/>
                </a:lnTo>
                <a:lnTo>
                  <a:pt x="1042987" y="635794"/>
                </a:lnTo>
                <a:lnTo>
                  <a:pt x="1143000" y="600075"/>
                </a:lnTo>
                <a:lnTo>
                  <a:pt x="1228725" y="550069"/>
                </a:lnTo>
                <a:lnTo>
                  <a:pt x="1300162" y="507206"/>
                </a:lnTo>
                <a:lnTo>
                  <a:pt x="1343025" y="450056"/>
                </a:lnTo>
                <a:lnTo>
                  <a:pt x="1364456" y="400050"/>
                </a:lnTo>
                <a:lnTo>
                  <a:pt x="1371600" y="342900"/>
                </a:lnTo>
                <a:lnTo>
                  <a:pt x="1350169" y="285750"/>
                </a:lnTo>
                <a:lnTo>
                  <a:pt x="1307306" y="235744"/>
                </a:lnTo>
                <a:lnTo>
                  <a:pt x="1243012" y="178594"/>
                </a:lnTo>
                <a:lnTo>
                  <a:pt x="1150144" y="128587"/>
                </a:lnTo>
                <a:lnTo>
                  <a:pt x="1050131" y="85725"/>
                </a:lnTo>
                <a:lnTo>
                  <a:pt x="928687" y="57150"/>
                </a:lnTo>
                <a:lnTo>
                  <a:pt x="807244" y="28575"/>
                </a:lnTo>
                <a:lnTo>
                  <a:pt x="685800" y="21431"/>
                </a:lnTo>
                <a:lnTo>
                  <a:pt x="571500" y="7144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121569" y="2650331"/>
            <a:ext cx="778670" cy="242889"/>
          </a:xfrm>
          <a:custGeom>
            <a:avLst/>
            <a:gdLst/>
            <a:ahLst/>
            <a:cxnLst/>
            <a:rect l="0" t="0" r="0" b="0"/>
            <a:pathLst>
              <a:path w="778670" h="242889">
                <a:moveTo>
                  <a:pt x="692944" y="21432"/>
                </a:moveTo>
                <a:lnTo>
                  <a:pt x="692944" y="21432"/>
                </a:lnTo>
                <a:lnTo>
                  <a:pt x="692944" y="21432"/>
                </a:lnTo>
                <a:lnTo>
                  <a:pt x="692944" y="21432"/>
                </a:lnTo>
                <a:lnTo>
                  <a:pt x="685800" y="21432"/>
                </a:lnTo>
                <a:lnTo>
                  <a:pt x="685800" y="14288"/>
                </a:lnTo>
                <a:lnTo>
                  <a:pt x="685800" y="14288"/>
                </a:lnTo>
                <a:lnTo>
                  <a:pt x="678656" y="14288"/>
                </a:lnTo>
                <a:lnTo>
                  <a:pt x="678656" y="14288"/>
                </a:lnTo>
                <a:lnTo>
                  <a:pt x="671512" y="14288"/>
                </a:lnTo>
                <a:lnTo>
                  <a:pt x="671512" y="14288"/>
                </a:lnTo>
                <a:lnTo>
                  <a:pt x="671512" y="7144"/>
                </a:lnTo>
                <a:lnTo>
                  <a:pt x="664369" y="7144"/>
                </a:lnTo>
                <a:lnTo>
                  <a:pt x="664369" y="7144"/>
                </a:lnTo>
                <a:lnTo>
                  <a:pt x="657225" y="7144"/>
                </a:lnTo>
                <a:lnTo>
                  <a:pt x="650081" y="7144"/>
                </a:lnTo>
                <a:lnTo>
                  <a:pt x="642937" y="7144"/>
                </a:lnTo>
                <a:lnTo>
                  <a:pt x="628650" y="7144"/>
                </a:lnTo>
                <a:lnTo>
                  <a:pt x="621506" y="7144"/>
                </a:lnTo>
                <a:lnTo>
                  <a:pt x="607219" y="7144"/>
                </a:lnTo>
                <a:lnTo>
                  <a:pt x="592931" y="7144"/>
                </a:lnTo>
                <a:lnTo>
                  <a:pt x="578644" y="7144"/>
                </a:lnTo>
                <a:lnTo>
                  <a:pt x="564356" y="7144"/>
                </a:lnTo>
                <a:lnTo>
                  <a:pt x="550069" y="0"/>
                </a:lnTo>
                <a:lnTo>
                  <a:pt x="535781" y="0"/>
                </a:lnTo>
                <a:lnTo>
                  <a:pt x="514350" y="7144"/>
                </a:lnTo>
                <a:lnTo>
                  <a:pt x="492919" y="7144"/>
                </a:lnTo>
                <a:lnTo>
                  <a:pt x="471487" y="7144"/>
                </a:lnTo>
                <a:lnTo>
                  <a:pt x="450056" y="7144"/>
                </a:lnTo>
                <a:lnTo>
                  <a:pt x="428625" y="14288"/>
                </a:lnTo>
                <a:lnTo>
                  <a:pt x="407194" y="14288"/>
                </a:lnTo>
                <a:lnTo>
                  <a:pt x="385762" y="21432"/>
                </a:lnTo>
                <a:lnTo>
                  <a:pt x="364331" y="21432"/>
                </a:lnTo>
                <a:lnTo>
                  <a:pt x="342900" y="28575"/>
                </a:lnTo>
                <a:lnTo>
                  <a:pt x="321469" y="28575"/>
                </a:lnTo>
                <a:lnTo>
                  <a:pt x="300037" y="28575"/>
                </a:lnTo>
                <a:lnTo>
                  <a:pt x="278606" y="28575"/>
                </a:lnTo>
                <a:lnTo>
                  <a:pt x="257175" y="28575"/>
                </a:lnTo>
                <a:lnTo>
                  <a:pt x="235744" y="35719"/>
                </a:lnTo>
                <a:lnTo>
                  <a:pt x="214312" y="35719"/>
                </a:lnTo>
                <a:lnTo>
                  <a:pt x="192881" y="35719"/>
                </a:lnTo>
                <a:lnTo>
                  <a:pt x="171450" y="42863"/>
                </a:lnTo>
                <a:lnTo>
                  <a:pt x="157162" y="42863"/>
                </a:lnTo>
                <a:lnTo>
                  <a:pt x="135731" y="42863"/>
                </a:lnTo>
                <a:lnTo>
                  <a:pt x="121444" y="42863"/>
                </a:lnTo>
                <a:lnTo>
                  <a:pt x="107156" y="42863"/>
                </a:lnTo>
                <a:lnTo>
                  <a:pt x="92869" y="50007"/>
                </a:lnTo>
                <a:lnTo>
                  <a:pt x="78581" y="50007"/>
                </a:lnTo>
                <a:lnTo>
                  <a:pt x="71437" y="50007"/>
                </a:lnTo>
                <a:lnTo>
                  <a:pt x="64294" y="50007"/>
                </a:lnTo>
                <a:lnTo>
                  <a:pt x="57150" y="50007"/>
                </a:lnTo>
                <a:lnTo>
                  <a:pt x="50006" y="50007"/>
                </a:lnTo>
                <a:lnTo>
                  <a:pt x="42862" y="57150"/>
                </a:lnTo>
                <a:lnTo>
                  <a:pt x="35719" y="57150"/>
                </a:lnTo>
                <a:lnTo>
                  <a:pt x="28575" y="64294"/>
                </a:lnTo>
                <a:lnTo>
                  <a:pt x="21431" y="71438"/>
                </a:lnTo>
                <a:lnTo>
                  <a:pt x="21431" y="78582"/>
                </a:lnTo>
                <a:lnTo>
                  <a:pt x="14287" y="85725"/>
                </a:lnTo>
                <a:lnTo>
                  <a:pt x="14287" y="92869"/>
                </a:lnTo>
                <a:lnTo>
                  <a:pt x="7144" y="100013"/>
                </a:lnTo>
                <a:lnTo>
                  <a:pt x="7144" y="107157"/>
                </a:lnTo>
                <a:lnTo>
                  <a:pt x="0" y="107157"/>
                </a:lnTo>
                <a:lnTo>
                  <a:pt x="0" y="114300"/>
                </a:lnTo>
                <a:lnTo>
                  <a:pt x="0" y="121444"/>
                </a:lnTo>
                <a:lnTo>
                  <a:pt x="0" y="128588"/>
                </a:lnTo>
                <a:lnTo>
                  <a:pt x="0" y="142875"/>
                </a:lnTo>
                <a:lnTo>
                  <a:pt x="7144" y="150019"/>
                </a:lnTo>
                <a:lnTo>
                  <a:pt x="7144" y="164307"/>
                </a:lnTo>
                <a:lnTo>
                  <a:pt x="7144" y="171450"/>
                </a:lnTo>
                <a:lnTo>
                  <a:pt x="14287" y="178594"/>
                </a:lnTo>
                <a:lnTo>
                  <a:pt x="14287" y="192882"/>
                </a:lnTo>
                <a:lnTo>
                  <a:pt x="21431" y="200025"/>
                </a:lnTo>
                <a:lnTo>
                  <a:pt x="28575" y="207169"/>
                </a:lnTo>
                <a:lnTo>
                  <a:pt x="35719" y="214313"/>
                </a:lnTo>
                <a:lnTo>
                  <a:pt x="42862" y="214313"/>
                </a:lnTo>
                <a:lnTo>
                  <a:pt x="57150" y="221457"/>
                </a:lnTo>
                <a:lnTo>
                  <a:pt x="64294" y="221457"/>
                </a:lnTo>
                <a:lnTo>
                  <a:pt x="78581" y="221457"/>
                </a:lnTo>
                <a:lnTo>
                  <a:pt x="92869" y="221457"/>
                </a:lnTo>
                <a:lnTo>
                  <a:pt x="107156" y="228600"/>
                </a:lnTo>
                <a:lnTo>
                  <a:pt x="128587" y="228600"/>
                </a:lnTo>
                <a:lnTo>
                  <a:pt x="142875" y="228600"/>
                </a:lnTo>
                <a:lnTo>
                  <a:pt x="157162" y="235744"/>
                </a:lnTo>
                <a:lnTo>
                  <a:pt x="171450" y="235744"/>
                </a:lnTo>
                <a:lnTo>
                  <a:pt x="192881" y="235744"/>
                </a:lnTo>
                <a:lnTo>
                  <a:pt x="214312" y="242888"/>
                </a:lnTo>
                <a:lnTo>
                  <a:pt x="235744" y="242888"/>
                </a:lnTo>
                <a:lnTo>
                  <a:pt x="257175" y="235744"/>
                </a:lnTo>
                <a:lnTo>
                  <a:pt x="278606" y="235744"/>
                </a:lnTo>
                <a:lnTo>
                  <a:pt x="300037" y="235744"/>
                </a:lnTo>
                <a:lnTo>
                  <a:pt x="314325" y="235744"/>
                </a:lnTo>
                <a:lnTo>
                  <a:pt x="335756" y="235744"/>
                </a:lnTo>
                <a:lnTo>
                  <a:pt x="357187" y="228600"/>
                </a:lnTo>
                <a:lnTo>
                  <a:pt x="378619" y="228600"/>
                </a:lnTo>
                <a:lnTo>
                  <a:pt x="400050" y="228600"/>
                </a:lnTo>
                <a:lnTo>
                  <a:pt x="421481" y="228600"/>
                </a:lnTo>
                <a:lnTo>
                  <a:pt x="442912" y="228600"/>
                </a:lnTo>
                <a:lnTo>
                  <a:pt x="457200" y="228600"/>
                </a:lnTo>
                <a:lnTo>
                  <a:pt x="478631" y="228600"/>
                </a:lnTo>
                <a:lnTo>
                  <a:pt x="492919" y="221457"/>
                </a:lnTo>
                <a:lnTo>
                  <a:pt x="514350" y="221457"/>
                </a:lnTo>
                <a:lnTo>
                  <a:pt x="528637" y="221457"/>
                </a:lnTo>
                <a:lnTo>
                  <a:pt x="550069" y="221457"/>
                </a:lnTo>
                <a:lnTo>
                  <a:pt x="564356" y="221457"/>
                </a:lnTo>
                <a:lnTo>
                  <a:pt x="578644" y="221457"/>
                </a:lnTo>
                <a:lnTo>
                  <a:pt x="592931" y="214313"/>
                </a:lnTo>
                <a:lnTo>
                  <a:pt x="600075" y="214313"/>
                </a:lnTo>
                <a:lnTo>
                  <a:pt x="614362" y="214313"/>
                </a:lnTo>
                <a:lnTo>
                  <a:pt x="628650" y="214313"/>
                </a:lnTo>
                <a:lnTo>
                  <a:pt x="635794" y="214313"/>
                </a:lnTo>
                <a:lnTo>
                  <a:pt x="642937" y="214313"/>
                </a:lnTo>
                <a:lnTo>
                  <a:pt x="650081" y="214313"/>
                </a:lnTo>
                <a:lnTo>
                  <a:pt x="664369" y="214313"/>
                </a:lnTo>
                <a:lnTo>
                  <a:pt x="671512" y="214313"/>
                </a:lnTo>
                <a:lnTo>
                  <a:pt x="685800" y="214313"/>
                </a:lnTo>
                <a:lnTo>
                  <a:pt x="700087" y="214313"/>
                </a:lnTo>
                <a:lnTo>
                  <a:pt x="707231" y="207169"/>
                </a:lnTo>
                <a:lnTo>
                  <a:pt x="714375" y="207169"/>
                </a:lnTo>
                <a:lnTo>
                  <a:pt x="721519" y="200025"/>
                </a:lnTo>
                <a:lnTo>
                  <a:pt x="735806" y="192882"/>
                </a:lnTo>
                <a:lnTo>
                  <a:pt x="742950" y="185738"/>
                </a:lnTo>
                <a:lnTo>
                  <a:pt x="750094" y="178594"/>
                </a:lnTo>
                <a:lnTo>
                  <a:pt x="750094" y="171450"/>
                </a:lnTo>
                <a:lnTo>
                  <a:pt x="757237" y="171450"/>
                </a:lnTo>
                <a:lnTo>
                  <a:pt x="764381" y="164307"/>
                </a:lnTo>
                <a:lnTo>
                  <a:pt x="771525" y="164307"/>
                </a:lnTo>
                <a:lnTo>
                  <a:pt x="771525" y="157163"/>
                </a:lnTo>
                <a:lnTo>
                  <a:pt x="771525" y="150019"/>
                </a:lnTo>
                <a:lnTo>
                  <a:pt x="778669" y="150019"/>
                </a:lnTo>
                <a:lnTo>
                  <a:pt x="778669" y="142875"/>
                </a:lnTo>
                <a:lnTo>
                  <a:pt x="778669" y="135732"/>
                </a:lnTo>
                <a:lnTo>
                  <a:pt x="778669" y="128588"/>
                </a:lnTo>
                <a:lnTo>
                  <a:pt x="778669" y="121444"/>
                </a:lnTo>
                <a:lnTo>
                  <a:pt x="778669" y="114300"/>
                </a:lnTo>
                <a:lnTo>
                  <a:pt x="778669" y="107157"/>
                </a:lnTo>
                <a:lnTo>
                  <a:pt x="778669" y="100013"/>
                </a:lnTo>
                <a:lnTo>
                  <a:pt x="771525" y="100013"/>
                </a:lnTo>
                <a:lnTo>
                  <a:pt x="771525" y="92869"/>
                </a:lnTo>
                <a:lnTo>
                  <a:pt x="764381" y="85725"/>
                </a:lnTo>
                <a:lnTo>
                  <a:pt x="757237" y="78582"/>
                </a:lnTo>
                <a:lnTo>
                  <a:pt x="742950" y="71438"/>
                </a:lnTo>
                <a:lnTo>
                  <a:pt x="735806" y="71438"/>
                </a:lnTo>
                <a:lnTo>
                  <a:pt x="728662" y="64294"/>
                </a:lnTo>
                <a:lnTo>
                  <a:pt x="721519" y="57150"/>
                </a:lnTo>
                <a:lnTo>
                  <a:pt x="714375" y="50007"/>
                </a:lnTo>
                <a:lnTo>
                  <a:pt x="700087" y="42863"/>
                </a:lnTo>
                <a:lnTo>
                  <a:pt x="700087" y="35719"/>
                </a:lnTo>
                <a:lnTo>
                  <a:pt x="685800" y="35719"/>
                </a:lnTo>
                <a:lnTo>
                  <a:pt x="671512" y="28575"/>
                </a:lnTo>
                <a:lnTo>
                  <a:pt x="664369" y="28575"/>
                </a:lnTo>
                <a:lnTo>
                  <a:pt x="657225" y="21432"/>
                </a:lnTo>
                <a:lnTo>
                  <a:pt x="650081" y="21432"/>
                </a:lnTo>
                <a:lnTo>
                  <a:pt x="642937" y="21432"/>
                </a:lnTo>
                <a:lnTo>
                  <a:pt x="642937" y="14288"/>
                </a:lnTo>
                <a:lnTo>
                  <a:pt x="635794" y="14288"/>
                </a:lnTo>
                <a:lnTo>
                  <a:pt x="628650" y="14288"/>
                </a:lnTo>
                <a:lnTo>
                  <a:pt x="628650" y="14288"/>
                </a:lnTo>
                <a:lnTo>
                  <a:pt x="628650" y="14288"/>
                </a:lnTo>
                <a:lnTo>
                  <a:pt x="628650" y="14288"/>
                </a:lnTo>
                <a:lnTo>
                  <a:pt x="628650" y="14288"/>
                </a:lnTo>
                <a:lnTo>
                  <a:pt x="62865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700213" y="2207419"/>
            <a:ext cx="1078707" cy="514351"/>
          </a:xfrm>
          <a:custGeom>
            <a:avLst/>
            <a:gdLst/>
            <a:ahLst/>
            <a:cxnLst/>
            <a:rect l="0" t="0" r="0" b="0"/>
            <a:pathLst>
              <a:path w="1078707" h="514351">
                <a:moveTo>
                  <a:pt x="0" y="514350"/>
                </a:moveTo>
                <a:lnTo>
                  <a:pt x="0" y="514350"/>
                </a:lnTo>
                <a:lnTo>
                  <a:pt x="0" y="514350"/>
                </a:lnTo>
                <a:lnTo>
                  <a:pt x="0" y="514350"/>
                </a:lnTo>
                <a:lnTo>
                  <a:pt x="7143" y="514350"/>
                </a:lnTo>
                <a:lnTo>
                  <a:pt x="7143" y="514350"/>
                </a:lnTo>
                <a:lnTo>
                  <a:pt x="7143" y="514350"/>
                </a:lnTo>
                <a:lnTo>
                  <a:pt x="7143" y="514350"/>
                </a:lnTo>
                <a:lnTo>
                  <a:pt x="7143" y="514350"/>
                </a:lnTo>
                <a:lnTo>
                  <a:pt x="7143" y="507206"/>
                </a:lnTo>
                <a:lnTo>
                  <a:pt x="14287" y="507206"/>
                </a:lnTo>
                <a:lnTo>
                  <a:pt x="21431" y="500062"/>
                </a:lnTo>
                <a:lnTo>
                  <a:pt x="28575" y="485775"/>
                </a:lnTo>
                <a:lnTo>
                  <a:pt x="42862" y="478631"/>
                </a:lnTo>
                <a:lnTo>
                  <a:pt x="57150" y="464344"/>
                </a:lnTo>
                <a:lnTo>
                  <a:pt x="78581" y="450056"/>
                </a:lnTo>
                <a:lnTo>
                  <a:pt x="100012" y="428625"/>
                </a:lnTo>
                <a:lnTo>
                  <a:pt x="128587" y="400050"/>
                </a:lnTo>
                <a:lnTo>
                  <a:pt x="164306" y="378619"/>
                </a:lnTo>
                <a:lnTo>
                  <a:pt x="200025" y="357187"/>
                </a:lnTo>
                <a:lnTo>
                  <a:pt x="242887" y="328612"/>
                </a:lnTo>
                <a:lnTo>
                  <a:pt x="285750" y="307181"/>
                </a:lnTo>
                <a:lnTo>
                  <a:pt x="335756" y="285750"/>
                </a:lnTo>
                <a:lnTo>
                  <a:pt x="378618" y="264319"/>
                </a:lnTo>
                <a:lnTo>
                  <a:pt x="428625" y="242887"/>
                </a:lnTo>
                <a:lnTo>
                  <a:pt x="478631" y="221456"/>
                </a:lnTo>
                <a:lnTo>
                  <a:pt x="521493" y="200025"/>
                </a:lnTo>
                <a:lnTo>
                  <a:pt x="571500" y="178594"/>
                </a:lnTo>
                <a:lnTo>
                  <a:pt x="621506" y="164306"/>
                </a:lnTo>
                <a:lnTo>
                  <a:pt x="664368" y="142875"/>
                </a:lnTo>
                <a:lnTo>
                  <a:pt x="714375" y="128587"/>
                </a:lnTo>
                <a:lnTo>
                  <a:pt x="764381" y="114300"/>
                </a:lnTo>
                <a:lnTo>
                  <a:pt x="814387" y="100012"/>
                </a:lnTo>
                <a:lnTo>
                  <a:pt x="871537" y="85725"/>
                </a:lnTo>
                <a:lnTo>
                  <a:pt x="914400" y="71437"/>
                </a:lnTo>
                <a:lnTo>
                  <a:pt x="964406" y="57150"/>
                </a:lnTo>
                <a:lnTo>
                  <a:pt x="1007269" y="42862"/>
                </a:lnTo>
                <a:lnTo>
                  <a:pt x="1042987" y="35719"/>
                </a:lnTo>
                <a:lnTo>
                  <a:pt x="1057275" y="21431"/>
                </a:lnTo>
                <a:lnTo>
                  <a:pt x="1071562" y="14287"/>
                </a:lnTo>
                <a:lnTo>
                  <a:pt x="1078706" y="7144"/>
                </a:lnTo>
                <a:lnTo>
                  <a:pt x="1071562" y="0"/>
                </a:lnTo>
                <a:lnTo>
                  <a:pt x="10715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Table   13-1.   Time required to </a:t>
            </a:r>
            <a:r>
              <a:rPr lang="en-US" dirty="0" smtClean="0"/>
              <a:t>copy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Table   13-1.   Time required to duplicate a file of 100 million bytes </a:t>
            </a:r>
            <a:endParaRPr lang="en-US" dirty="0" smtClean="0"/>
          </a:p>
          <a:p>
            <a:r>
              <a:rPr lang="en-US" dirty="0" smtClean="0"/>
              <a:t>BUF_SIZE 	Time		CPU-total	User	Sys </a:t>
            </a:r>
          </a:p>
          <a:p>
            <a:r>
              <a:rPr lang="en-US" dirty="0" smtClean="0"/>
              <a:t> </a:t>
            </a:r>
            <a:r>
              <a:rPr lang="en-US" dirty="0"/>
              <a:t>1 </a:t>
            </a:r>
            <a:r>
              <a:rPr lang="en-US" dirty="0" smtClean="0"/>
              <a:t>		107.43 	107.32 	8.20 	99.12 </a:t>
            </a:r>
          </a:p>
          <a:p>
            <a:r>
              <a:rPr lang="en-US" dirty="0" smtClean="0"/>
              <a:t>2 		54.16 		53.89   	4.13 	49.76 </a:t>
            </a:r>
          </a:p>
          <a:p>
            <a:r>
              <a:rPr lang="en-US" dirty="0" smtClean="0"/>
              <a:t>4 		31.72 		30.96 		2.30 	28.66</a:t>
            </a:r>
          </a:p>
          <a:p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1024 </a:t>
            </a:r>
            <a:r>
              <a:rPr lang="en-US" dirty="0" smtClean="0"/>
              <a:t>	2.05 		0.65 		0.02 	0.63 </a:t>
            </a:r>
          </a:p>
          <a:p>
            <a:r>
              <a:rPr lang="en-US" dirty="0" smtClean="0"/>
              <a:t>4096 	2.05 		0.38 		0.01 	0.38 </a:t>
            </a:r>
          </a:p>
          <a:p>
            <a:r>
              <a:rPr lang="en-US" dirty="0" smtClean="0"/>
              <a:t>16384 	2.05 		0.34 		0.00 	0.33 </a:t>
            </a:r>
          </a:p>
          <a:p>
            <a:r>
              <a:rPr lang="en-US" dirty="0" smtClean="0"/>
              <a:t>65536 	2.06 		0.32 		0.00 	0.32</a:t>
            </a:r>
            <a:endParaRPr lang="en-US" dirty="0"/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628650" y="1864519"/>
            <a:ext cx="1793082" cy="671513"/>
          </a:xfrm>
          <a:custGeom>
            <a:avLst/>
            <a:gdLst/>
            <a:ahLst/>
            <a:cxnLst/>
            <a:rect l="0" t="0" r="0" b="0"/>
            <a:pathLst>
              <a:path w="1793082" h="671513">
                <a:moveTo>
                  <a:pt x="1543050" y="114300"/>
                </a:moveTo>
                <a:lnTo>
                  <a:pt x="1543050" y="114300"/>
                </a:lnTo>
                <a:lnTo>
                  <a:pt x="1535906" y="114300"/>
                </a:lnTo>
                <a:lnTo>
                  <a:pt x="1535906" y="107156"/>
                </a:lnTo>
                <a:lnTo>
                  <a:pt x="1535906" y="107156"/>
                </a:lnTo>
                <a:lnTo>
                  <a:pt x="1535906" y="107156"/>
                </a:lnTo>
                <a:lnTo>
                  <a:pt x="1528763" y="107156"/>
                </a:lnTo>
                <a:lnTo>
                  <a:pt x="1521619" y="107156"/>
                </a:lnTo>
                <a:lnTo>
                  <a:pt x="1521619" y="107156"/>
                </a:lnTo>
                <a:lnTo>
                  <a:pt x="1514475" y="107156"/>
                </a:lnTo>
                <a:lnTo>
                  <a:pt x="1500188" y="107156"/>
                </a:lnTo>
                <a:lnTo>
                  <a:pt x="1485900" y="107156"/>
                </a:lnTo>
                <a:lnTo>
                  <a:pt x="1464469" y="107156"/>
                </a:lnTo>
                <a:lnTo>
                  <a:pt x="1443038" y="107156"/>
                </a:lnTo>
                <a:lnTo>
                  <a:pt x="1414463" y="100012"/>
                </a:lnTo>
                <a:lnTo>
                  <a:pt x="1378744" y="92869"/>
                </a:lnTo>
                <a:lnTo>
                  <a:pt x="1335881" y="85725"/>
                </a:lnTo>
                <a:lnTo>
                  <a:pt x="1293019" y="78581"/>
                </a:lnTo>
                <a:lnTo>
                  <a:pt x="1243013" y="71437"/>
                </a:lnTo>
                <a:lnTo>
                  <a:pt x="1193006" y="64294"/>
                </a:lnTo>
                <a:lnTo>
                  <a:pt x="1135856" y="50006"/>
                </a:lnTo>
                <a:lnTo>
                  <a:pt x="1078706" y="42862"/>
                </a:lnTo>
                <a:lnTo>
                  <a:pt x="1014413" y="28575"/>
                </a:lnTo>
                <a:lnTo>
                  <a:pt x="942975" y="21431"/>
                </a:lnTo>
                <a:lnTo>
                  <a:pt x="871538" y="14287"/>
                </a:lnTo>
                <a:lnTo>
                  <a:pt x="800100" y="7144"/>
                </a:lnTo>
                <a:lnTo>
                  <a:pt x="728663" y="0"/>
                </a:lnTo>
                <a:lnTo>
                  <a:pt x="650081" y="0"/>
                </a:lnTo>
                <a:lnTo>
                  <a:pt x="578644" y="7144"/>
                </a:lnTo>
                <a:lnTo>
                  <a:pt x="500063" y="14287"/>
                </a:lnTo>
                <a:lnTo>
                  <a:pt x="428625" y="28575"/>
                </a:lnTo>
                <a:lnTo>
                  <a:pt x="357188" y="42862"/>
                </a:lnTo>
                <a:lnTo>
                  <a:pt x="292894" y="71437"/>
                </a:lnTo>
                <a:lnTo>
                  <a:pt x="221456" y="100012"/>
                </a:lnTo>
                <a:lnTo>
                  <a:pt x="164306" y="128587"/>
                </a:lnTo>
                <a:lnTo>
                  <a:pt x="107156" y="164306"/>
                </a:lnTo>
                <a:lnTo>
                  <a:pt x="64294" y="200025"/>
                </a:lnTo>
                <a:lnTo>
                  <a:pt x="35719" y="235744"/>
                </a:lnTo>
                <a:lnTo>
                  <a:pt x="14288" y="278606"/>
                </a:lnTo>
                <a:lnTo>
                  <a:pt x="0" y="321469"/>
                </a:lnTo>
                <a:lnTo>
                  <a:pt x="0" y="364331"/>
                </a:lnTo>
                <a:lnTo>
                  <a:pt x="7144" y="414337"/>
                </a:lnTo>
                <a:lnTo>
                  <a:pt x="21431" y="457200"/>
                </a:lnTo>
                <a:lnTo>
                  <a:pt x="57150" y="492919"/>
                </a:lnTo>
                <a:lnTo>
                  <a:pt x="92869" y="528637"/>
                </a:lnTo>
                <a:lnTo>
                  <a:pt x="150019" y="564356"/>
                </a:lnTo>
                <a:lnTo>
                  <a:pt x="214313" y="592931"/>
                </a:lnTo>
                <a:lnTo>
                  <a:pt x="285750" y="614362"/>
                </a:lnTo>
                <a:lnTo>
                  <a:pt x="364331" y="635794"/>
                </a:lnTo>
                <a:lnTo>
                  <a:pt x="450056" y="650081"/>
                </a:lnTo>
                <a:lnTo>
                  <a:pt x="542925" y="664369"/>
                </a:lnTo>
                <a:lnTo>
                  <a:pt x="635794" y="664369"/>
                </a:lnTo>
                <a:lnTo>
                  <a:pt x="735806" y="671512"/>
                </a:lnTo>
                <a:lnTo>
                  <a:pt x="835819" y="664369"/>
                </a:lnTo>
                <a:lnTo>
                  <a:pt x="942975" y="657225"/>
                </a:lnTo>
                <a:lnTo>
                  <a:pt x="1050131" y="650081"/>
                </a:lnTo>
                <a:lnTo>
                  <a:pt x="1157288" y="628650"/>
                </a:lnTo>
                <a:lnTo>
                  <a:pt x="1257300" y="607219"/>
                </a:lnTo>
                <a:lnTo>
                  <a:pt x="1350169" y="578644"/>
                </a:lnTo>
                <a:lnTo>
                  <a:pt x="1443038" y="542925"/>
                </a:lnTo>
                <a:lnTo>
                  <a:pt x="1528763" y="507206"/>
                </a:lnTo>
                <a:lnTo>
                  <a:pt x="1607344" y="464344"/>
                </a:lnTo>
                <a:lnTo>
                  <a:pt x="1671638" y="414337"/>
                </a:lnTo>
                <a:lnTo>
                  <a:pt x="1728788" y="371475"/>
                </a:lnTo>
                <a:lnTo>
                  <a:pt x="1764506" y="321469"/>
                </a:lnTo>
                <a:lnTo>
                  <a:pt x="1793081" y="278606"/>
                </a:lnTo>
                <a:lnTo>
                  <a:pt x="1793081" y="235744"/>
                </a:lnTo>
                <a:lnTo>
                  <a:pt x="1785938" y="192881"/>
                </a:lnTo>
                <a:lnTo>
                  <a:pt x="1750219" y="157162"/>
                </a:lnTo>
                <a:lnTo>
                  <a:pt x="1693069" y="121444"/>
                </a:lnTo>
                <a:lnTo>
                  <a:pt x="1621631" y="100012"/>
                </a:lnTo>
                <a:lnTo>
                  <a:pt x="1528763" y="78581"/>
                </a:lnTo>
                <a:lnTo>
                  <a:pt x="1414463" y="57150"/>
                </a:lnTo>
                <a:lnTo>
                  <a:pt x="1285875" y="42862"/>
                </a:lnTo>
                <a:lnTo>
                  <a:pt x="1143000" y="35719"/>
                </a:lnTo>
                <a:lnTo>
                  <a:pt x="978694" y="42862"/>
                </a:lnTo>
                <a:lnTo>
                  <a:pt x="807244" y="57150"/>
                </a:lnTo>
                <a:lnTo>
                  <a:pt x="614363" y="78581"/>
                </a:lnTo>
                <a:lnTo>
                  <a:pt x="614363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157288" y="2493169"/>
            <a:ext cx="342901" cy="200026"/>
          </a:xfrm>
          <a:custGeom>
            <a:avLst/>
            <a:gdLst/>
            <a:ahLst/>
            <a:cxnLst/>
            <a:rect l="0" t="0" r="0" b="0"/>
            <a:pathLst>
              <a:path w="342901" h="200026">
                <a:moveTo>
                  <a:pt x="0" y="200025"/>
                </a:moveTo>
                <a:lnTo>
                  <a:pt x="14287" y="185737"/>
                </a:lnTo>
                <a:lnTo>
                  <a:pt x="50006" y="164306"/>
                </a:lnTo>
                <a:lnTo>
                  <a:pt x="92868" y="135731"/>
                </a:lnTo>
                <a:lnTo>
                  <a:pt x="164306" y="92869"/>
                </a:lnTo>
                <a:lnTo>
                  <a:pt x="228600" y="64294"/>
                </a:lnTo>
                <a:lnTo>
                  <a:pt x="292893" y="28575"/>
                </a:lnTo>
                <a:lnTo>
                  <a:pt x="342900" y="0"/>
                </a:lnTo>
                <a:lnTo>
                  <a:pt x="3429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728788" y="5407819"/>
            <a:ext cx="335757" cy="257176"/>
          </a:xfrm>
          <a:custGeom>
            <a:avLst/>
            <a:gdLst/>
            <a:ahLst/>
            <a:cxnLst/>
            <a:rect l="0" t="0" r="0" b="0"/>
            <a:pathLst>
              <a:path w="335757" h="257176">
                <a:moveTo>
                  <a:pt x="7143" y="250031"/>
                </a:moveTo>
                <a:lnTo>
                  <a:pt x="7143" y="257175"/>
                </a:lnTo>
                <a:lnTo>
                  <a:pt x="0" y="250031"/>
                </a:lnTo>
                <a:lnTo>
                  <a:pt x="7143" y="242887"/>
                </a:lnTo>
                <a:lnTo>
                  <a:pt x="21431" y="228600"/>
                </a:lnTo>
                <a:lnTo>
                  <a:pt x="57150" y="192881"/>
                </a:lnTo>
                <a:lnTo>
                  <a:pt x="114300" y="150019"/>
                </a:lnTo>
                <a:lnTo>
                  <a:pt x="185737" y="100012"/>
                </a:lnTo>
                <a:lnTo>
                  <a:pt x="264318" y="50006"/>
                </a:lnTo>
                <a:lnTo>
                  <a:pt x="335756" y="0"/>
                </a:lnTo>
                <a:lnTo>
                  <a:pt x="3357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650206" y="5086350"/>
            <a:ext cx="150020" cy="150020"/>
          </a:xfrm>
          <a:custGeom>
            <a:avLst/>
            <a:gdLst/>
            <a:ahLst/>
            <a:cxnLst/>
            <a:rect l="0" t="0" r="0" b="0"/>
            <a:pathLst>
              <a:path w="150020" h="150020">
                <a:moveTo>
                  <a:pt x="14288" y="135731"/>
                </a:moveTo>
                <a:lnTo>
                  <a:pt x="14288" y="142875"/>
                </a:lnTo>
                <a:lnTo>
                  <a:pt x="7144" y="142875"/>
                </a:lnTo>
                <a:lnTo>
                  <a:pt x="0" y="150019"/>
                </a:lnTo>
                <a:lnTo>
                  <a:pt x="0" y="150019"/>
                </a:lnTo>
                <a:lnTo>
                  <a:pt x="7144" y="150019"/>
                </a:lnTo>
                <a:lnTo>
                  <a:pt x="14288" y="135731"/>
                </a:lnTo>
                <a:lnTo>
                  <a:pt x="35719" y="114300"/>
                </a:lnTo>
                <a:lnTo>
                  <a:pt x="64294" y="85725"/>
                </a:lnTo>
                <a:lnTo>
                  <a:pt x="100013" y="50006"/>
                </a:lnTo>
                <a:lnTo>
                  <a:pt x="128588" y="21431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835944" y="4922044"/>
            <a:ext cx="57151" cy="357188"/>
          </a:xfrm>
          <a:custGeom>
            <a:avLst/>
            <a:gdLst/>
            <a:ahLst/>
            <a:cxnLst/>
            <a:rect l="0" t="0" r="0" b="0"/>
            <a:pathLst>
              <a:path w="57151" h="357188">
                <a:moveTo>
                  <a:pt x="7144" y="0"/>
                </a:moveTo>
                <a:lnTo>
                  <a:pt x="7144" y="7144"/>
                </a:lnTo>
                <a:lnTo>
                  <a:pt x="0" y="21431"/>
                </a:lnTo>
                <a:lnTo>
                  <a:pt x="0" y="42862"/>
                </a:lnTo>
                <a:lnTo>
                  <a:pt x="0" y="71437"/>
                </a:lnTo>
                <a:lnTo>
                  <a:pt x="0" y="121444"/>
                </a:lnTo>
                <a:lnTo>
                  <a:pt x="7144" y="171450"/>
                </a:lnTo>
                <a:lnTo>
                  <a:pt x="7144" y="228600"/>
                </a:lnTo>
                <a:lnTo>
                  <a:pt x="21431" y="278606"/>
                </a:lnTo>
                <a:lnTo>
                  <a:pt x="28575" y="321469"/>
                </a:lnTo>
                <a:lnTo>
                  <a:pt x="28575" y="350044"/>
                </a:lnTo>
                <a:lnTo>
                  <a:pt x="35719" y="357187"/>
                </a:lnTo>
                <a:lnTo>
                  <a:pt x="42862" y="350044"/>
                </a:lnTo>
                <a:lnTo>
                  <a:pt x="50006" y="321469"/>
                </a:lnTo>
                <a:lnTo>
                  <a:pt x="57150" y="278606"/>
                </a:lnTo>
                <a:lnTo>
                  <a:pt x="57150" y="221456"/>
                </a:lnTo>
                <a:lnTo>
                  <a:pt x="57150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893094" y="4964906"/>
            <a:ext cx="135732" cy="285751"/>
          </a:xfrm>
          <a:custGeom>
            <a:avLst/>
            <a:gdLst/>
            <a:ahLst/>
            <a:cxnLst/>
            <a:rect l="0" t="0" r="0" b="0"/>
            <a:pathLst>
              <a:path w="135732" h="285751">
                <a:moveTo>
                  <a:pt x="21431" y="0"/>
                </a:moveTo>
                <a:lnTo>
                  <a:pt x="21431" y="14288"/>
                </a:lnTo>
                <a:lnTo>
                  <a:pt x="7144" y="42863"/>
                </a:lnTo>
                <a:lnTo>
                  <a:pt x="0" y="78582"/>
                </a:lnTo>
                <a:lnTo>
                  <a:pt x="0" y="128588"/>
                </a:lnTo>
                <a:lnTo>
                  <a:pt x="0" y="171450"/>
                </a:lnTo>
                <a:lnTo>
                  <a:pt x="14287" y="207169"/>
                </a:lnTo>
                <a:lnTo>
                  <a:pt x="28575" y="228600"/>
                </a:lnTo>
                <a:lnTo>
                  <a:pt x="42862" y="242888"/>
                </a:lnTo>
                <a:lnTo>
                  <a:pt x="64294" y="235744"/>
                </a:lnTo>
                <a:lnTo>
                  <a:pt x="85725" y="221457"/>
                </a:lnTo>
                <a:lnTo>
                  <a:pt x="107156" y="192882"/>
                </a:lnTo>
                <a:lnTo>
                  <a:pt x="121444" y="150019"/>
                </a:lnTo>
                <a:lnTo>
                  <a:pt x="135731" y="114300"/>
                </a:lnTo>
                <a:lnTo>
                  <a:pt x="128587" y="78582"/>
                </a:lnTo>
                <a:lnTo>
                  <a:pt x="114300" y="57150"/>
                </a:lnTo>
                <a:lnTo>
                  <a:pt x="100012" y="57150"/>
                </a:lnTo>
                <a:lnTo>
                  <a:pt x="71437" y="78582"/>
                </a:lnTo>
                <a:lnTo>
                  <a:pt x="57150" y="121444"/>
                </a:lnTo>
                <a:lnTo>
                  <a:pt x="35719" y="171450"/>
                </a:lnTo>
                <a:lnTo>
                  <a:pt x="35719" y="214313"/>
                </a:lnTo>
                <a:lnTo>
                  <a:pt x="35719" y="257175"/>
                </a:lnTo>
                <a:lnTo>
                  <a:pt x="57150" y="278607"/>
                </a:lnTo>
                <a:lnTo>
                  <a:pt x="71437" y="285750"/>
                </a:lnTo>
                <a:lnTo>
                  <a:pt x="71437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043113" y="4836319"/>
            <a:ext cx="50007" cy="307182"/>
          </a:xfrm>
          <a:custGeom>
            <a:avLst/>
            <a:gdLst/>
            <a:ahLst/>
            <a:cxnLst/>
            <a:rect l="0" t="0" r="0" b="0"/>
            <a:pathLst>
              <a:path w="50007" h="307182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7143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7143" y="121444"/>
                </a:lnTo>
                <a:lnTo>
                  <a:pt x="14287" y="164306"/>
                </a:lnTo>
                <a:lnTo>
                  <a:pt x="21431" y="207169"/>
                </a:lnTo>
                <a:lnTo>
                  <a:pt x="28575" y="250031"/>
                </a:lnTo>
                <a:lnTo>
                  <a:pt x="28575" y="278606"/>
                </a:lnTo>
                <a:lnTo>
                  <a:pt x="35718" y="300037"/>
                </a:lnTo>
                <a:lnTo>
                  <a:pt x="42862" y="307181"/>
                </a:lnTo>
                <a:lnTo>
                  <a:pt x="50006" y="307181"/>
                </a:lnTo>
                <a:lnTo>
                  <a:pt x="50006" y="292894"/>
                </a:lnTo>
                <a:lnTo>
                  <a:pt x="50006" y="257175"/>
                </a:lnTo>
                <a:lnTo>
                  <a:pt x="50006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071688" y="4829175"/>
            <a:ext cx="157163" cy="235745"/>
          </a:xfrm>
          <a:custGeom>
            <a:avLst/>
            <a:gdLst/>
            <a:ahLst/>
            <a:cxnLst/>
            <a:rect l="0" t="0" r="0" b="0"/>
            <a:pathLst>
              <a:path w="157163" h="235745">
                <a:moveTo>
                  <a:pt x="71437" y="0"/>
                </a:moveTo>
                <a:lnTo>
                  <a:pt x="64293" y="14288"/>
                </a:lnTo>
                <a:lnTo>
                  <a:pt x="50006" y="28575"/>
                </a:lnTo>
                <a:lnTo>
                  <a:pt x="35718" y="57150"/>
                </a:lnTo>
                <a:lnTo>
                  <a:pt x="14287" y="92869"/>
                </a:lnTo>
                <a:lnTo>
                  <a:pt x="0" y="128588"/>
                </a:lnTo>
                <a:lnTo>
                  <a:pt x="0" y="164306"/>
                </a:lnTo>
                <a:lnTo>
                  <a:pt x="7143" y="200025"/>
                </a:lnTo>
                <a:lnTo>
                  <a:pt x="21431" y="221456"/>
                </a:lnTo>
                <a:lnTo>
                  <a:pt x="50006" y="235744"/>
                </a:lnTo>
                <a:lnTo>
                  <a:pt x="78581" y="235744"/>
                </a:lnTo>
                <a:lnTo>
                  <a:pt x="114300" y="235744"/>
                </a:lnTo>
                <a:lnTo>
                  <a:pt x="135731" y="228600"/>
                </a:lnTo>
                <a:lnTo>
                  <a:pt x="157162" y="235744"/>
                </a:lnTo>
                <a:lnTo>
                  <a:pt x="157162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593056" y="5922169"/>
            <a:ext cx="157164" cy="300038"/>
          </a:xfrm>
          <a:custGeom>
            <a:avLst/>
            <a:gdLst/>
            <a:ahLst/>
            <a:cxnLst/>
            <a:rect l="0" t="0" r="0" b="0"/>
            <a:pathLst>
              <a:path w="157164" h="300038">
                <a:moveTo>
                  <a:pt x="14288" y="0"/>
                </a:moveTo>
                <a:lnTo>
                  <a:pt x="7144" y="0"/>
                </a:lnTo>
                <a:lnTo>
                  <a:pt x="7144" y="14287"/>
                </a:lnTo>
                <a:lnTo>
                  <a:pt x="0" y="35719"/>
                </a:lnTo>
                <a:lnTo>
                  <a:pt x="0" y="71437"/>
                </a:lnTo>
                <a:lnTo>
                  <a:pt x="0" y="114300"/>
                </a:lnTo>
                <a:lnTo>
                  <a:pt x="0" y="164306"/>
                </a:lnTo>
                <a:lnTo>
                  <a:pt x="7144" y="207169"/>
                </a:lnTo>
                <a:lnTo>
                  <a:pt x="14288" y="242887"/>
                </a:lnTo>
                <a:lnTo>
                  <a:pt x="28575" y="264319"/>
                </a:lnTo>
                <a:lnTo>
                  <a:pt x="50007" y="278606"/>
                </a:lnTo>
                <a:lnTo>
                  <a:pt x="71438" y="271462"/>
                </a:lnTo>
                <a:lnTo>
                  <a:pt x="100013" y="257175"/>
                </a:lnTo>
                <a:lnTo>
                  <a:pt x="121444" y="228600"/>
                </a:lnTo>
                <a:lnTo>
                  <a:pt x="142875" y="192881"/>
                </a:lnTo>
                <a:lnTo>
                  <a:pt x="157163" y="157162"/>
                </a:lnTo>
                <a:lnTo>
                  <a:pt x="157163" y="128587"/>
                </a:lnTo>
                <a:lnTo>
                  <a:pt x="142875" y="114300"/>
                </a:lnTo>
                <a:lnTo>
                  <a:pt x="121444" y="121444"/>
                </a:lnTo>
                <a:lnTo>
                  <a:pt x="100013" y="142875"/>
                </a:lnTo>
                <a:lnTo>
                  <a:pt x="71438" y="178594"/>
                </a:lnTo>
                <a:lnTo>
                  <a:pt x="50007" y="214312"/>
                </a:lnTo>
                <a:lnTo>
                  <a:pt x="42863" y="257175"/>
                </a:lnTo>
                <a:lnTo>
                  <a:pt x="35719" y="285750"/>
                </a:lnTo>
                <a:lnTo>
                  <a:pt x="50007" y="300037"/>
                </a:lnTo>
                <a:lnTo>
                  <a:pt x="64294" y="300037"/>
                </a:lnTo>
                <a:lnTo>
                  <a:pt x="85725" y="271462"/>
                </a:lnTo>
                <a:lnTo>
                  <a:pt x="107157" y="221456"/>
                </a:lnTo>
                <a:lnTo>
                  <a:pt x="107157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743075" y="5915025"/>
            <a:ext cx="171451" cy="121445"/>
          </a:xfrm>
          <a:custGeom>
            <a:avLst/>
            <a:gdLst/>
            <a:ahLst/>
            <a:cxnLst/>
            <a:rect l="0" t="0" r="0" b="0"/>
            <a:pathLst>
              <a:path w="171451" h="121445">
                <a:moveTo>
                  <a:pt x="14288" y="0"/>
                </a:moveTo>
                <a:lnTo>
                  <a:pt x="14288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42863"/>
                </a:lnTo>
                <a:lnTo>
                  <a:pt x="7144" y="64294"/>
                </a:lnTo>
                <a:lnTo>
                  <a:pt x="14288" y="85725"/>
                </a:lnTo>
                <a:lnTo>
                  <a:pt x="35719" y="100013"/>
                </a:lnTo>
                <a:lnTo>
                  <a:pt x="57150" y="114300"/>
                </a:lnTo>
                <a:lnTo>
                  <a:pt x="78581" y="121444"/>
                </a:lnTo>
                <a:lnTo>
                  <a:pt x="107156" y="121444"/>
                </a:lnTo>
                <a:lnTo>
                  <a:pt x="128588" y="121444"/>
                </a:lnTo>
                <a:lnTo>
                  <a:pt x="150019" y="114300"/>
                </a:lnTo>
                <a:lnTo>
                  <a:pt x="164306" y="100013"/>
                </a:lnTo>
                <a:lnTo>
                  <a:pt x="171450" y="78581"/>
                </a:lnTo>
                <a:lnTo>
                  <a:pt x="171450" y="50006"/>
                </a:lnTo>
                <a:lnTo>
                  <a:pt x="171450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821656" y="5822156"/>
            <a:ext cx="64295" cy="407195"/>
          </a:xfrm>
          <a:custGeom>
            <a:avLst/>
            <a:gdLst/>
            <a:ahLst/>
            <a:cxnLst/>
            <a:rect l="0" t="0" r="0" b="0"/>
            <a:pathLst>
              <a:path w="64295" h="407195">
                <a:moveTo>
                  <a:pt x="14288" y="0"/>
                </a:moveTo>
                <a:lnTo>
                  <a:pt x="14288" y="14288"/>
                </a:lnTo>
                <a:lnTo>
                  <a:pt x="7144" y="50007"/>
                </a:lnTo>
                <a:lnTo>
                  <a:pt x="0" y="100013"/>
                </a:lnTo>
                <a:lnTo>
                  <a:pt x="0" y="157163"/>
                </a:lnTo>
                <a:lnTo>
                  <a:pt x="0" y="214313"/>
                </a:lnTo>
                <a:lnTo>
                  <a:pt x="7144" y="271463"/>
                </a:lnTo>
                <a:lnTo>
                  <a:pt x="21432" y="321469"/>
                </a:lnTo>
                <a:lnTo>
                  <a:pt x="35719" y="364332"/>
                </a:lnTo>
                <a:lnTo>
                  <a:pt x="50007" y="392907"/>
                </a:lnTo>
                <a:lnTo>
                  <a:pt x="57150" y="407194"/>
                </a:lnTo>
                <a:lnTo>
                  <a:pt x="64294" y="400050"/>
                </a:lnTo>
                <a:lnTo>
                  <a:pt x="64294" y="4000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893094" y="5815013"/>
            <a:ext cx="64295" cy="350044"/>
          </a:xfrm>
          <a:custGeom>
            <a:avLst/>
            <a:gdLst/>
            <a:ahLst/>
            <a:cxnLst/>
            <a:rect l="0" t="0" r="0" b="0"/>
            <a:pathLst>
              <a:path w="64295" h="35004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7144" y="42862"/>
                </a:lnTo>
                <a:lnTo>
                  <a:pt x="7144" y="78581"/>
                </a:lnTo>
                <a:lnTo>
                  <a:pt x="21431" y="128587"/>
                </a:lnTo>
                <a:lnTo>
                  <a:pt x="28575" y="185737"/>
                </a:lnTo>
                <a:lnTo>
                  <a:pt x="35719" y="242887"/>
                </a:lnTo>
                <a:lnTo>
                  <a:pt x="42862" y="292893"/>
                </a:lnTo>
                <a:lnTo>
                  <a:pt x="50006" y="321468"/>
                </a:lnTo>
                <a:lnTo>
                  <a:pt x="57150" y="342900"/>
                </a:lnTo>
                <a:lnTo>
                  <a:pt x="57150" y="350043"/>
                </a:lnTo>
                <a:lnTo>
                  <a:pt x="64294" y="335756"/>
                </a:lnTo>
                <a:lnTo>
                  <a:pt x="64294" y="307181"/>
                </a:lnTo>
                <a:lnTo>
                  <a:pt x="64294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935956" y="5800725"/>
            <a:ext cx="235745" cy="307182"/>
          </a:xfrm>
          <a:custGeom>
            <a:avLst/>
            <a:gdLst/>
            <a:ahLst/>
            <a:cxnLst/>
            <a:rect l="0" t="0" r="0" b="0"/>
            <a:pathLst>
              <a:path w="235745" h="307182">
                <a:moveTo>
                  <a:pt x="71438" y="0"/>
                </a:moveTo>
                <a:lnTo>
                  <a:pt x="64294" y="14288"/>
                </a:lnTo>
                <a:lnTo>
                  <a:pt x="50007" y="35719"/>
                </a:lnTo>
                <a:lnTo>
                  <a:pt x="28575" y="64294"/>
                </a:lnTo>
                <a:lnTo>
                  <a:pt x="21432" y="107156"/>
                </a:lnTo>
                <a:lnTo>
                  <a:pt x="0" y="150019"/>
                </a:lnTo>
                <a:lnTo>
                  <a:pt x="0" y="192881"/>
                </a:lnTo>
                <a:lnTo>
                  <a:pt x="7144" y="228600"/>
                </a:lnTo>
                <a:lnTo>
                  <a:pt x="28575" y="257175"/>
                </a:lnTo>
                <a:lnTo>
                  <a:pt x="50007" y="271463"/>
                </a:lnTo>
                <a:lnTo>
                  <a:pt x="85725" y="271463"/>
                </a:lnTo>
                <a:lnTo>
                  <a:pt x="121444" y="271463"/>
                </a:lnTo>
                <a:lnTo>
                  <a:pt x="157163" y="264319"/>
                </a:lnTo>
                <a:lnTo>
                  <a:pt x="185738" y="271463"/>
                </a:lnTo>
                <a:lnTo>
                  <a:pt x="214313" y="278606"/>
                </a:lnTo>
                <a:lnTo>
                  <a:pt x="235744" y="307181"/>
                </a:lnTo>
                <a:lnTo>
                  <a:pt x="235744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264569" y="2343150"/>
            <a:ext cx="1221582" cy="521495"/>
          </a:xfrm>
          <a:custGeom>
            <a:avLst/>
            <a:gdLst/>
            <a:ahLst/>
            <a:cxnLst/>
            <a:rect l="0" t="0" r="0" b="0"/>
            <a:pathLst>
              <a:path w="1221582" h="521495">
                <a:moveTo>
                  <a:pt x="0" y="500063"/>
                </a:moveTo>
                <a:lnTo>
                  <a:pt x="0" y="500063"/>
                </a:lnTo>
                <a:lnTo>
                  <a:pt x="0" y="500063"/>
                </a:lnTo>
                <a:lnTo>
                  <a:pt x="0" y="492919"/>
                </a:lnTo>
                <a:lnTo>
                  <a:pt x="7144" y="492919"/>
                </a:lnTo>
                <a:lnTo>
                  <a:pt x="14287" y="492919"/>
                </a:lnTo>
                <a:lnTo>
                  <a:pt x="14287" y="485775"/>
                </a:lnTo>
                <a:lnTo>
                  <a:pt x="21431" y="485775"/>
                </a:lnTo>
                <a:lnTo>
                  <a:pt x="28575" y="492919"/>
                </a:lnTo>
                <a:lnTo>
                  <a:pt x="35719" y="500063"/>
                </a:lnTo>
                <a:lnTo>
                  <a:pt x="50006" y="500063"/>
                </a:lnTo>
                <a:lnTo>
                  <a:pt x="64294" y="507206"/>
                </a:lnTo>
                <a:lnTo>
                  <a:pt x="78581" y="514350"/>
                </a:lnTo>
                <a:lnTo>
                  <a:pt x="92869" y="514350"/>
                </a:lnTo>
                <a:lnTo>
                  <a:pt x="121444" y="521494"/>
                </a:lnTo>
                <a:lnTo>
                  <a:pt x="157162" y="521494"/>
                </a:lnTo>
                <a:lnTo>
                  <a:pt x="192881" y="521494"/>
                </a:lnTo>
                <a:lnTo>
                  <a:pt x="235744" y="514350"/>
                </a:lnTo>
                <a:lnTo>
                  <a:pt x="285750" y="514350"/>
                </a:lnTo>
                <a:lnTo>
                  <a:pt x="342900" y="507206"/>
                </a:lnTo>
                <a:lnTo>
                  <a:pt x="392906" y="500063"/>
                </a:lnTo>
                <a:lnTo>
                  <a:pt x="450056" y="500063"/>
                </a:lnTo>
                <a:lnTo>
                  <a:pt x="500063" y="492919"/>
                </a:lnTo>
                <a:lnTo>
                  <a:pt x="550069" y="492919"/>
                </a:lnTo>
                <a:lnTo>
                  <a:pt x="600075" y="492919"/>
                </a:lnTo>
                <a:lnTo>
                  <a:pt x="657225" y="500063"/>
                </a:lnTo>
                <a:lnTo>
                  <a:pt x="707231" y="500063"/>
                </a:lnTo>
                <a:lnTo>
                  <a:pt x="764381" y="500063"/>
                </a:lnTo>
                <a:lnTo>
                  <a:pt x="821531" y="492919"/>
                </a:lnTo>
                <a:lnTo>
                  <a:pt x="871538" y="485775"/>
                </a:lnTo>
                <a:lnTo>
                  <a:pt x="921544" y="471488"/>
                </a:lnTo>
                <a:lnTo>
                  <a:pt x="964406" y="450056"/>
                </a:lnTo>
                <a:lnTo>
                  <a:pt x="1014413" y="428625"/>
                </a:lnTo>
                <a:lnTo>
                  <a:pt x="1057275" y="414338"/>
                </a:lnTo>
                <a:lnTo>
                  <a:pt x="1092994" y="392906"/>
                </a:lnTo>
                <a:lnTo>
                  <a:pt x="1121569" y="371475"/>
                </a:lnTo>
                <a:lnTo>
                  <a:pt x="1150144" y="342900"/>
                </a:lnTo>
                <a:lnTo>
                  <a:pt x="1178719" y="314325"/>
                </a:lnTo>
                <a:lnTo>
                  <a:pt x="1200150" y="278606"/>
                </a:lnTo>
                <a:lnTo>
                  <a:pt x="1214438" y="242888"/>
                </a:lnTo>
                <a:lnTo>
                  <a:pt x="1221581" y="214313"/>
                </a:lnTo>
                <a:lnTo>
                  <a:pt x="1221581" y="178594"/>
                </a:lnTo>
                <a:lnTo>
                  <a:pt x="1214438" y="150019"/>
                </a:lnTo>
                <a:lnTo>
                  <a:pt x="1200150" y="121444"/>
                </a:lnTo>
                <a:lnTo>
                  <a:pt x="1171575" y="92869"/>
                </a:lnTo>
                <a:lnTo>
                  <a:pt x="1143000" y="71438"/>
                </a:lnTo>
                <a:lnTo>
                  <a:pt x="1092994" y="50006"/>
                </a:lnTo>
                <a:lnTo>
                  <a:pt x="1050131" y="28575"/>
                </a:lnTo>
                <a:lnTo>
                  <a:pt x="985838" y="14288"/>
                </a:lnTo>
                <a:lnTo>
                  <a:pt x="914400" y="0"/>
                </a:lnTo>
                <a:lnTo>
                  <a:pt x="9144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378869" y="2771775"/>
            <a:ext cx="192882" cy="100014"/>
          </a:xfrm>
          <a:custGeom>
            <a:avLst/>
            <a:gdLst/>
            <a:ahLst/>
            <a:cxnLst/>
            <a:rect l="0" t="0" r="0" b="0"/>
            <a:pathLst>
              <a:path w="192882" h="100014">
                <a:moveTo>
                  <a:pt x="0" y="0"/>
                </a:moveTo>
                <a:lnTo>
                  <a:pt x="35719" y="28575"/>
                </a:lnTo>
                <a:lnTo>
                  <a:pt x="107156" y="64294"/>
                </a:lnTo>
                <a:lnTo>
                  <a:pt x="192881" y="100013"/>
                </a:lnTo>
                <a:lnTo>
                  <a:pt x="192881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250281" y="5414963"/>
            <a:ext cx="1000127" cy="635794"/>
          </a:xfrm>
          <a:custGeom>
            <a:avLst/>
            <a:gdLst/>
            <a:ahLst/>
            <a:cxnLst/>
            <a:rect l="0" t="0" r="0" b="0"/>
            <a:pathLst>
              <a:path w="1000127" h="635794">
                <a:moveTo>
                  <a:pt x="800101" y="142875"/>
                </a:moveTo>
                <a:lnTo>
                  <a:pt x="800101" y="142875"/>
                </a:lnTo>
                <a:lnTo>
                  <a:pt x="800101" y="142875"/>
                </a:lnTo>
                <a:lnTo>
                  <a:pt x="792957" y="142875"/>
                </a:lnTo>
                <a:lnTo>
                  <a:pt x="792957" y="142875"/>
                </a:lnTo>
                <a:lnTo>
                  <a:pt x="792957" y="135731"/>
                </a:lnTo>
                <a:lnTo>
                  <a:pt x="785813" y="128587"/>
                </a:lnTo>
                <a:lnTo>
                  <a:pt x="785813" y="121443"/>
                </a:lnTo>
                <a:lnTo>
                  <a:pt x="778669" y="107156"/>
                </a:lnTo>
                <a:lnTo>
                  <a:pt x="771526" y="92868"/>
                </a:lnTo>
                <a:lnTo>
                  <a:pt x="757238" y="78581"/>
                </a:lnTo>
                <a:lnTo>
                  <a:pt x="750094" y="64293"/>
                </a:lnTo>
                <a:lnTo>
                  <a:pt x="728663" y="50006"/>
                </a:lnTo>
                <a:lnTo>
                  <a:pt x="714376" y="42862"/>
                </a:lnTo>
                <a:lnTo>
                  <a:pt x="685801" y="28575"/>
                </a:lnTo>
                <a:lnTo>
                  <a:pt x="657226" y="21431"/>
                </a:lnTo>
                <a:lnTo>
                  <a:pt x="614363" y="14287"/>
                </a:lnTo>
                <a:lnTo>
                  <a:pt x="571501" y="7143"/>
                </a:lnTo>
                <a:lnTo>
                  <a:pt x="528638" y="0"/>
                </a:lnTo>
                <a:lnTo>
                  <a:pt x="478632" y="0"/>
                </a:lnTo>
                <a:lnTo>
                  <a:pt x="421482" y="0"/>
                </a:lnTo>
                <a:lnTo>
                  <a:pt x="364332" y="0"/>
                </a:lnTo>
                <a:lnTo>
                  <a:pt x="314326" y="7143"/>
                </a:lnTo>
                <a:lnTo>
                  <a:pt x="250032" y="21431"/>
                </a:lnTo>
                <a:lnTo>
                  <a:pt x="200026" y="35718"/>
                </a:lnTo>
                <a:lnTo>
                  <a:pt x="150019" y="50006"/>
                </a:lnTo>
                <a:lnTo>
                  <a:pt x="114300" y="71437"/>
                </a:lnTo>
                <a:lnTo>
                  <a:pt x="78582" y="92868"/>
                </a:lnTo>
                <a:lnTo>
                  <a:pt x="50007" y="114300"/>
                </a:lnTo>
                <a:lnTo>
                  <a:pt x="28575" y="135731"/>
                </a:lnTo>
                <a:lnTo>
                  <a:pt x="14288" y="157162"/>
                </a:lnTo>
                <a:lnTo>
                  <a:pt x="0" y="185737"/>
                </a:lnTo>
                <a:lnTo>
                  <a:pt x="0" y="214312"/>
                </a:lnTo>
                <a:lnTo>
                  <a:pt x="0" y="257175"/>
                </a:lnTo>
                <a:lnTo>
                  <a:pt x="14288" y="307181"/>
                </a:lnTo>
                <a:lnTo>
                  <a:pt x="35719" y="371475"/>
                </a:lnTo>
                <a:lnTo>
                  <a:pt x="64294" y="442912"/>
                </a:lnTo>
                <a:lnTo>
                  <a:pt x="107157" y="514350"/>
                </a:lnTo>
                <a:lnTo>
                  <a:pt x="157163" y="571500"/>
                </a:lnTo>
                <a:lnTo>
                  <a:pt x="228601" y="614362"/>
                </a:lnTo>
                <a:lnTo>
                  <a:pt x="307182" y="635793"/>
                </a:lnTo>
                <a:lnTo>
                  <a:pt x="392907" y="635793"/>
                </a:lnTo>
                <a:lnTo>
                  <a:pt x="485776" y="621506"/>
                </a:lnTo>
                <a:lnTo>
                  <a:pt x="578644" y="585787"/>
                </a:lnTo>
                <a:lnTo>
                  <a:pt x="671513" y="542925"/>
                </a:lnTo>
                <a:lnTo>
                  <a:pt x="757238" y="492918"/>
                </a:lnTo>
                <a:lnTo>
                  <a:pt x="835819" y="442912"/>
                </a:lnTo>
                <a:lnTo>
                  <a:pt x="907257" y="385762"/>
                </a:lnTo>
                <a:lnTo>
                  <a:pt x="964407" y="328612"/>
                </a:lnTo>
                <a:lnTo>
                  <a:pt x="992982" y="278606"/>
                </a:lnTo>
                <a:lnTo>
                  <a:pt x="1000126" y="228600"/>
                </a:lnTo>
                <a:lnTo>
                  <a:pt x="971551" y="185737"/>
                </a:lnTo>
                <a:lnTo>
                  <a:pt x="921544" y="150018"/>
                </a:lnTo>
                <a:lnTo>
                  <a:pt x="850107" y="121443"/>
                </a:lnTo>
                <a:lnTo>
                  <a:pt x="764382" y="100012"/>
                </a:lnTo>
                <a:lnTo>
                  <a:pt x="678657" y="78581"/>
                </a:lnTo>
                <a:lnTo>
                  <a:pt x="678657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943225" y="5222081"/>
            <a:ext cx="250033" cy="471489"/>
          </a:xfrm>
          <a:custGeom>
            <a:avLst/>
            <a:gdLst/>
            <a:ahLst/>
            <a:cxnLst/>
            <a:rect l="0" t="0" r="0" b="0"/>
            <a:pathLst>
              <a:path w="250033" h="471489">
                <a:moveTo>
                  <a:pt x="7144" y="42863"/>
                </a:moveTo>
                <a:lnTo>
                  <a:pt x="7144" y="42863"/>
                </a:lnTo>
                <a:lnTo>
                  <a:pt x="0" y="42863"/>
                </a:lnTo>
                <a:lnTo>
                  <a:pt x="0" y="35719"/>
                </a:lnTo>
                <a:lnTo>
                  <a:pt x="0" y="35719"/>
                </a:lnTo>
                <a:lnTo>
                  <a:pt x="7144" y="28575"/>
                </a:lnTo>
                <a:lnTo>
                  <a:pt x="21432" y="28575"/>
                </a:lnTo>
                <a:lnTo>
                  <a:pt x="50007" y="21432"/>
                </a:lnTo>
                <a:lnTo>
                  <a:pt x="85725" y="7144"/>
                </a:lnTo>
                <a:lnTo>
                  <a:pt x="128588" y="0"/>
                </a:lnTo>
                <a:lnTo>
                  <a:pt x="171450" y="0"/>
                </a:lnTo>
                <a:lnTo>
                  <a:pt x="207169" y="7144"/>
                </a:lnTo>
                <a:lnTo>
                  <a:pt x="235744" y="28575"/>
                </a:lnTo>
                <a:lnTo>
                  <a:pt x="250032" y="64294"/>
                </a:lnTo>
                <a:lnTo>
                  <a:pt x="250032" y="114300"/>
                </a:lnTo>
                <a:lnTo>
                  <a:pt x="235744" y="185738"/>
                </a:lnTo>
                <a:lnTo>
                  <a:pt x="200025" y="257175"/>
                </a:lnTo>
                <a:lnTo>
                  <a:pt x="157163" y="328613"/>
                </a:lnTo>
                <a:lnTo>
                  <a:pt x="114300" y="392907"/>
                </a:lnTo>
                <a:lnTo>
                  <a:pt x="71438" y="435769"/>
                </a:lnTo>
                <a:lnTo>
                  <a:pt x="50007" y="464344"/>
                </a:lnTo>
                <a:lnTo>
                  <a:pt x="42863" y="471488"/>
                </a:lnTo>
                <a:lnTo>
                  <a:pt x="57150" y="464344"/>
                </a:lnTo>
                <a:lnTo>
                  <a:pt x="78582" y="442913"/>
                </a:lnTo>
                <a:lnTo>
                  <a:pt x="78582" y="4429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943225" y="5572125"/>
            <a:ext cx="178595" cy="157164"/>
          </a:xfrm>
          <a:custGeom>
            <a:avLst/>
            <a:gdLst/>
            <a:ahLst/>
            <a:cxnLst/>
            <a:rect l="0" t="0" r="0" b="0"/>
            <a:pathLst>
              <a:path w="178595" h="157164">
                <a:moveTo>
                  <a:pt x="28575" y="0"/>
                </a:moveTo>
                <a:lnTo>
                  <a:pt x="28575" y="0"/>
                </a:lnTo>
                <a:lnTo>
                  <a:pt x="21432" y="0"/>
                </a:lnTo>
                <a:lnTo>
                  <a:pt x="21432" y="7144"/>
                </a:lnTo>
                <a:lnTo>
                  <a:pt x="14288" y="21431"/>
                </a:lnTo>
                <a:lnTo>
                  <a:pt x="7144" y="35719"/>
                </a:lnTo>
                <a:lnTo>
                  <a:pt x="0" y="64294"/>
                </a:lnTo>
                <a:lnTo>
                  <a:pt x="7144" y="92869"/>
                </a:lnTo>
                <a:lnTo>
                  <a:pt x="7144" y="114300"/>
                </a:lnTo>
                <a:lnTo>
                  <a:pt x="14288" y="142875"/>
                </a:lnTo>
                <a:lnTo>
                  <a:pt x="28575" y="157163"/>
                </a:lnTo>
                <a:lnTo>
                  <a:pt x="50007" y="157163"/>
                </a:lnTo>
                <a:lnTo>
                  <a:pt x="78582" y="150019"/>
                </a:lnTo>
                <a:lnTo>
                  <a:pt x="121444" y="135731"/>
                </a:lnTo>
                <a:lnTo>
                  <a:pt x="150019" y="107156"/>
                </a:lnTo>
                <a:lnTo>
                  <a:pt x="178594" y="78581"/>
                </a:lnTo>
                <a:lnTo>
                  <a:pt x="178594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914650" y="5122069"/>
            <a:ext cx="264320" cy="135732"/>
          </a:xfrm>
          <a:custGeom>
            <a:avLst/>
            <a:gdLst/>
            <a:ahLst/>
            <a:cxnLst/>
            <a:rect l="0" t="0" r="0" b="0"/>
            <a:pathLst>
              <a:path w="264320" h="135732">
                <a:moveTo>
                  <a:pt x="114300" y="0"/>
                </a:moveTo>
                <a:lnTo>
                  <a:pt x="114300" y="0"/>
                </a:lnTo>
                <a:lnTo>
                  <a:pt x="114300" y="0"/>
                </a:lnTo>
                <a:lnTo>
                  <a:pt x="107157" y="0"/>
                </a:lnTo>
                <a:lnTo>
                  <a:pt x="100013" y="0"/>
                </a:lnTo>
                <a:lnTo>
                  <a:pt x="92869" y="7144"/>
                </a:lnTo>
                <a:lnTo>
                  <a:pt x="71438" y="28575"/>
                </a:lnTo>
                <a:lnTo>
                  <a:pt x="50007" y="57150"/>
                </a:lnTo>
                <a:lnTo>
                  <a:pt x="28575" y="85725"/>
                </a:lnTo>
                <a:lnTo>
                  <a:pt x="14288" y="114300"/>
                </a:lnTo>
                <a:lnTo>
                  <a:pt x="0" y="128587"/>
                </a:lnTo>
                <a:lnTo>
                  <a:pt x="0" y="135731"/>
                </a:lnTo>
                <a:lnTo>
                  <a:pt x="14288" y="135731"/>
                </a:lnTo>
                <a:lnTo>
                  <a:pt x="50007" y="121444"/>
                </a:lnTo>
                <a:lnTo>
                  <a:pt x="107157" y="107156"/>
                </a:lnTo>
                <a:lnTo>
                  <a:pt x="164307" y="92869"/>
                </a:lnTo>
                <a:lnTo>
                  <a:pt x="221457" y="85725"/>
                </a:lnTo>
                <a:lnTo>
                  <a:pt x="264319" y="85725"/>
                </a:lnTo>
                <a:lnTo>
                  <a:pt x="264319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185988" y="1650206"/>
            <a:ext cx="1343026" cy="1035845"/>
          </a:xfrm>
          <a:custGeom>
            <a:avLst/>
            <a:gdLst/>
            <a:ahLst/>
            <a:cxnLst/>
            <a:rect l="0" t="0" r="0" b="0"/>
            <a:pathLst>
              <a:path w="1343026" h="1035845">
                <a:moveTo>
                  <a:pt x="1078706" y="128588"/>
                </a:moveTo>
                <a:lnTo>
                  <a:pt x="1071562" y="114300"/>
                </a:lnTo>
                <a:lnTo>
                  <a:pt x="1071562" y="92869"/>
                </a:lnTo>
                <a:lnTo>
                  <a:pt x="1064419" y="71438"/>
                </a:lnTo>
                <a:lnTo>
                  <a:pt x="1057275" y="42863"/>
                </a:lnTo>
                <a:lnTo>
                  <a:pt x="1035844" y="28575"/>
                </a:lnTo>
                <a:lnTo>
                  <a:pt x="1007269" y="7144"/>
                </a:lnTo>
                <a:lnTo>
                  <a:pt x="964406" y="0"/>
                </a:lnTo>
                <a:lnTo>
                  <a:pt x="900112" y="0"/>
                </a:lnTo>
                <a:lnTo>
                  <a:pt x="828675" y="7144"/>
                </a:lnTo>
                <a:lnTo>
                  <a:pt x="750094" y="21432"/>
                </a:lnTo>
                <a:lnTo>
                  <a:pt x="664369" y="42863"/>
                </a:lnTo>
                <a:lnTo>
                  <a:pt x="564356" y="71438"/>
                </a:lnTo>
                <a:lnTo>
                  <a:pt x="464344" y="114300"/>
                </a:lnTo>
                <a:lnTo>
                  <a:pt x="364331" y="164307"/>
                </a:lnTo>
                <a:lnTo>
                  <a:pt x="264319" y="235744"/>
                </a:lnTo>
                <a:lnTo>
                  <a:pt x="171450" y="321469"/>
                </a:lnTo>
                <a:lnTo>
                  <a:pt x="92868" y="421482"/>
                </a:lnTo>
                <a:lnTo>
                  <a:pt x="35718" y="535782"/>
                </a:lnTo>
                <a:lnTo>
                  <a:pt x="0" y="657225"/>
                </a:lnTo>
                <a:lnTo>
                  <a:pt x="0" y="771525"/>
                </a:lnTo>
                <a:lnTo>
                  <a:pt x="28575" y="871538"/>
                </a:lnTo>
                <a:lnTo>
                  <a:pt x="100012" y="950119"/>
                </a:lnTo>
                <a:lnTo>
                  <a:pt x="192881" y="1007269"/>
                </a:lnTo>
                <a:lnTo>
                  <a:pt x="321469" y="1035844"/>
                </a:lnTo>
                <a:lnTo>
                  <a:pt x="471487" y="1028700"/>
                </a:lnTo>
                <a:lnTo>
                  <a:pt x="642937" y="992982"/>
                </a:lnTo>
                <a:lnTo>
                  <a:pt x="821531" y="928688"/>
                </a:lnTo>
                <a:lnTo>
                  <a:pt x="985837" y="828675"/>
                </a:lnTo>
                <a:lnTo>
                  <a:pt x="1135856" y="714375"/>
                </a:lnTo>
                <a:lnTo>
                  <a:pt x="1250156" y="585788"/>
                </a:lnTo>
                <a:lnTo>
                  <a:pt x="1321594" y="450057"/>
                </a:lnTo>
                <a:lnTo>
                  <a:pt x="1343025" y="321469"/>
                </a:lnTo>
                <a:lnTo>
                  <a:pt x="1314450" y="207169"/>
                </a:lnTo>
                <a:lnTo>
                  <a:pt x="1235869" y="128588"/>
                </a:lnTo>
                <a:lnTo>
                  <a:pt x="1114425" y="85725"/>
                </a:lnTo>
                <a:lnTo>
                  <a:pt x="950119" y="85725"/>
                </a:lnTo>
                <a:lnTo>
                  <a:pt x="771525" y="114300"/>
                </a:lnTo>
                <a:lnTo>
                  <a:pt x="600075" y="164307"/>
                </a:lnTo>
                <a:lnTo>
                  <a:pt x="450056" y="221457"/>
                </a:lnTo>
                <a:lnTo>
                  <a:pt x="350044" y="264319"/>
                </a:lnTo>
                <a:lnTo>
                  <a:pt x="285750" y="285750"/>
                </a:lnTo>
                <a:lnTo>
                  <a:pt x="285750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986088" y="1914525"/>
            <a:ext cx="228601" cy="235745"/>
          </a:xfrm>
          <a:custGeom>
            <a:avLst/>
            <a:gdLst/>
            <a:ahLst/>
            <a:cxnLst/>
            <a:rect l="0" t="0" r="0" b="0"/>
            <a:pathLst>
              <a:path w="228601" h="235745">
                <a:moveTo>
                  <a:pt x="50006" y="71438"/>
                </a:moveTo>
                <a:lnTo>
                  <a:pt x="50006" y="71438"/>
                </a:lnTo>
                <a:lnTo>
                  <a:pt x="50006" y="57150"/>
                </a:lnTo>
                <a:lnTo>
                  <a:pt x="57150" y="42863"/>
                </a:lnTo>
                <a:lnTo>
                  <a:pt x="64294" y="28575"/>
                </a:lnTo>
                <a:lnTo>
                  <a:pt x="64294" y="14288"/>
                </a:lnTo>
                <a:lnTo>
                  <a:pt x="64294" y="0"/>
                </a:lnTo>
                <a:lnTo>
                  <a:pt x="57150" y="0"/>
                </a:lnTo>
                <a:lnTo>
                  <a:pt x="42862" y="7144"/>
                </a:lnTo>
                <a:lnTo>
                  <a:pt x="28575" y="28575"/>
                </a:lnTo>
                <a:lnTo>
                  <a:pt x="14287" y="64294"/>
                </a:lnTo>
                <a:lnTo>
                  <a:pt x="0" y="114300"/>
                </a:lnTo>
                <a:lnTo>
                  <a:pt x="0" y="157163"/>
                </a:lnTo>
                <a:lnTo>
                  <a:pt x="7144" y="200025"/>
                </a:lnTo>
                <a:lnTo>
                  <a:pt x="21431" y="228600"/>
                </a:lnTo>
                <a:lnTo>
                  <a:pt x="57150" y="235744"/>
                </a:lnTo>
                <a:lnTo>
                  <a:pt x="92869" y="228600"/>
                </a:lnTo>
                <a:lnTo>
                  <a:pt x="142875" y="207169"/>
                </a:lnTo>
                <a:lnTo>
                  <a:pt x="192881" y="171450"/>
                </a:lnTo>
                <a:lnTo>
                  <a:pt x="228600" y="121444"/>
                </a:lnTo>
                <a:lnTo>
                  <a:pt x="228600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207544" y="1764506"/>
            <a:ext cx="92870" cy="350045"/>
          </a:xfrm>
          <a:custGeom>
            <a:avLst/>
            <a:gdLst/>
            <a:ahLst/>
            <a:cxnLst/>
            <a:rect l="0" t="0" r="0" b="0"/>
            <a:pathLst>
              <a:path w="92870" h="350045">
                <a:moveTo>
                  <a:pt x="7144" y="0"/>
                </a:moveTo>
                <a:lnTo>
                  <a:pt x="0" y="7144"/>
                </a:lnTo>
                <a:lnTo>
                  <a:pt x="0" y="21432"/>
                </a:lnTo>
                <a:lnTo>
                  <a:pt x="0" y="50007"/>
                </a:lnTo>
                <a:lnTo>
                  <a:pt x="0" y="85725"/>
                </a:lnTo>
                <a:lnTo>
                  <a:pt x="7144" y="142875"/>
                </a:lnTo>
                <a:lnTo>
                  <a:pt x="21431" y="192882"/>
                </a:lnTo>
                <a:lnTo>
                  <a:pt x="35719" y="250032"/>
                </a:lnTo>
                <a:lnTo>
                  <a:pt x="42863" y="292894"/>
                </a:lnTo>
                <a:lnTo>
                  <a:pt x="57150" y="328613"/>
                </a:lnTo>
                <a:lnTo>
                  <a:pt x="71438" y="342900"/>
                </a:lnTo>
                <a:lnTo>
                  <a:pt x="78581" y="350044"/>
                </a:lnTo>
                <a:lnTo>
                  <a:pt x="85725" y="335757"/>
                </a:lnTo>
                <a:lnTo>
                  <a:pt x="85725" y="314325"/>
                </a:lnTo>
                <a:lnTo>
                  <a:pt x="92869" y="271463"/>
                </a:lnTo>
                <a:lnTo>
                  <a:pt x="92869" y="221457"/>
                </a:lnTo>
                <a:lnTo>
                  <a:pt x="92869" y="2214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293269" y="1864519"/>
            <a:ext cx="164307" cy="235745"/>
          </a:xfrm>
          <a:custGeom>
            <a:avLst/>
            <a:gdLst/>
            <a:ahLst/>
            <a:cxnLst/>
            <a:rect l="0" t="0" r="0" b="0"/>
            <a:pathLst>
              <a:path w="164307" h="235745">
                <a:moveTo>
                  <a:pt x="28575" y="0"/>
                </a:moveTo>
                <a:lnTo>
                  <a:pt x="28575" y="14287"/>
                </a:lnTo>
                <a:lnTo>
                  <a:pt x="21431" y="42862"/>
                </a:lnTo>
                <a:lnTo>
                  <a:pt x="7144" y="85725"/>
                </a:lnTo>
                <a:lnTo>
                  <a:pt x="0" y="128587"/>
                </a:lnTo>
                <a:lnTo>
                  <a:pt x="0" y="164306"/>
                </a:lnTo>
                <a:lnTo>
                  <a:pt x="7144" y="200025"/>
                </a:lnTo>
                <a:lnTo>
                  <a:pt x="21431" y="221456"/>
                </a:lnTo>
                <a:lnTo>
                  <a:pt x="35719" y="235744"/>
                </a:lnTo>
                <a:lnTo>
                  <a:pt x="57150" y="228600"/>
                </a:lnTo>
                <a:lnTo>
                  <a:pt x="78581" y="214312"/>
                </a:lnTo>
                <a:lnTo>
                  <a:pt x="100013" y="185737"/>
                </a:lnTo>
                <a:lnTo>
                  <a:pt x="107156" y="150019"/>
                </a:lnTo>
                <a:lnTo>
                  <a:pt x="114300" y="107156"/>
                </a:lnTo>
                <a:lnTo>
                  <a:pt x="107156" y="71437"/>
                </a:lnTo>
                <a:lnTo>
                  <a:pt x="92869" y="50006"/>
                </a:lnTo>
                <a:lnTo>
                  <a:pt x="71438" y="50006"/>
                </a:lnTo>
                <a:lnTo>
                  <a:pt x="42863" y="64294"/>
                </a:lnTo>
                <a:lnTo>
                  <a:pt x="21431" y="100012"/>
                </a:lnTo>
                <a:lnTo>
                  <a:pt x="0" y="135731"/>
                </a:lnTo>
                <a:lnTo>
                  <a:pt x="0" y="164306"/>
                </a:lnTo>
                <a:lnTo>
                  <a:pt x="0" y="192881"/>
                </a:lnTo>
                <a:lnTo>
                  <a:pt x="21431" y="207169"/>
                </a:lnTo>
                <a:lnTo>
                  <a:pt x="42863" y="207169"/>
                </a:lnTo>
                <a:lnTo>
                  <a:pt x="71438" y="200025"/>
                </a:lnTo>
                <a:lnTo>
                  <a:pt x="107156" y="171450"/>
                </a:lnTo>
                <a:lnTo>
                  <a:pt x="135731" y="135731"/>
                </a:lnTo>
                <a:lnTo>
                  <a:pt x="164306" y="92869"/>
                </a:lnTo>
                <a:lnTo>
                  <a:pt x="164306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464719" y="1814513"/>
            <a:ext cx="128589" cy="192882"/>
          </a:xfrm>
          <a:custGeom>
            <a:avLst/>
            <a:gdLst/>
            <a:ahLst/>
            <a:cxnLst/>
            <a:rect l="0" t="0" r="0" b="0"/>
            <a:pathLst>
              <a:path w="128589" h="192882">
                <a:moveTo>
                  <a:pt x="57150" y="0"/>
                </a:moveTo>
                <a:lnTo>
                  <a:pt x="50006" y="7143"/>
                </a:lnTo>
                <a:lnTo>
                  <a:pt x="42863" y="14287"/>
                </a:lnTo>
                <a:lnTo>
                  <a:pt x="28575" y="35718"/>
                </a:lnTo>
                <a:lnTo>
                  <a:pt x="14288" y="64293"/>
                </a:lnTo>
                <a:lnTo>
                  <a:pt x="7144" y="92868"/>
                </a:lnTo>
                <a:lnTo>
                  <a:pt x="0" y="121443"/>
                </a:lnTo>
                <a:lnTo>
                  <a:pt x="7144" y="150018"/>
                </a:lnTo>
                <a:lnTo>
                  <a:pt x="14288" y="171450"/>
                </a:lnTo>
                <a:lnTo>
                  <a:pt x="28575" y="185737"/>
                </a:lnTo>
                <a:lnTo>
                  <a:pt x="50006" y="192881"/>
                </a:lnTo>
                <a:lnTo>
                  <a:pt x="71438" y="192881"/>
                </a:lnTo>
                <a:lnTo>
                  <a:pt x="92869" y="178593"/>
                </a:lnTo>
                <a:lnTo>
                  <a:pt x="107156" y="157162"/>
                </a:lnTo>
                <a:lnTo>
                  <a:pt x="121444" y="128587"/>
                </a:lnTo>
                <a:lnTo>
                  <a:pt x="128588" y="85725"/>
                </a:lnTo>
                <a:lnTo>
                  <a:pt x="128588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600450" y="1793081"/>
            <a:ext cx="64295" cy="214314"/>
          </a:xfrm>
          <a:custGeom>
            <a:avLst/>
            <a:gdLst/>
            <a:ahLst/>
            <a:cxnLst/>
            <a:rect l="0" t="0" r="0" b="0"/>
            <a:pathLst>
              <a:path w="64295" h="214314">
                <a:moveTo>
                  <a:pt x="21432" y="0"/>
                </a:moveTo>
                <a:lnTo>
                  <a:pt x="21432" y="7144"/>
                </a:lnTo>
                <a:lnTo>
                  <a:pt x="14288" y="28575"/>
                </a:lnTo>
                <a:lnTo>
                  <a:pt x="7144" y="57150"/>
                </a:lnTo>
                <a:lnTo>
                  <a:pt x="7144" y="85725"/>
                </a:lnTo>
                <a:lnTo>
                  <a:pt x="7144" y="121444"/>
                </a:lnTo>
                <a:lnTo>
                  <a:pt x="0" y="157163"/>
                </a:lnTo>
                <a:lnTo>
                  <a:pt x="0" y="185738"/>
                </a:lnTo>
                <a:lnTo>
                  <a:pt x="0" y="200025"/>
                </a:lnTo>
                <a:lnTo>
                  <a:pt x="0" y="214313"/>
                </a:lnTo>
                <a:lnTo>
                  <a:pt x="7144" y="214313"/>
                </a:lnTo>
                <a:lnTo>
                  <a:pt x="7144" y="200025"/>
                </a:lnTo>
                <a:lnTo>
                  <a:pt x="21432" y="178594"/>
                </a:lnTo>
                <a:lnTo>
                  <a:pt x="28575" y="142875"/>
                </a:lnTo>
                <a:lnTo>
                  <a:pt x="42863" y="92869"/>
                </a:lnTo>
                <a:lnTo>
                  <a:pt x="64294" y="42863"/>
                </a:lnTo>
                <a:lnTo>
                  <a:pt x="64294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643313" y="1735931"/>
            <a:ext cx="135732" cy="178595"/>
          </a:xfrm>
          <a:custGeom>
            <a:avLst/>
            <a:gdLst/>
            <a:ahLst/>
            <a:cxnLst/>
            <a:rect l="0" t="0" r="0" b="0"/>
            <a:pathLst>
              <a:path w="135732" h="178595">
                <a:moveTo>
                  <a:pt x="64294" y="0"/>
                </a:moveTo>
                <a:lnTo>
                  <a:pt x="57150" y="14288"/>
                </a:lnTo>
                <a:lnTo>
                  <a:pt x="42862" y="28575"/>
                </a:lnTo>
                <a:lnTo>
                  <a:pt x="28575" y="50007"/>
                </a:lnTo>
                <a:lnTo>
                  <a:pt x="14287" y="78582"/>
                </a:lnTo>
                <a:lnTo>
                  <a:pt x="0" y="107157"/>
                </a:lnTo>
                <a:lnTo>
                  <a:pt x="0" y="135732"/>
                </a:lnTo>
                <a:lnTo>
                  <a:pt x="7144" y="157163"/>
                </a:lnTo>
                <a:lnTo>
                  <a:pt x="35719" y="171450"/>
                </a:lnTo>
                <a:lnTo>
                  <a:pt x="64294" y="178594"/>
                </a:lnTo>
                <a:lnTo>
                  <a:pt x="100012" y="178594"/>
                </a:lnTo>
                <a:lnTo>
                  <a:pt x="135731" y="171450"/>
                </a:lnTo>
                <a:lnTo>
                  <a:pt x="135731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821907" y="1628775"/>
            <a:ext cx="50007" cy="257176"/>
          </a:xfrm>
          <a:custGeom>
            <a:avLst/>
            <a:gdLst/>
            <a:ahLst/>
            <a:cxnLst/>
            <a:rect l="0" t="0" r="0" b="0"/>
            <a:pathLst>
              <a:path w="50007" h="257176">
                <a:moveTo>
                  <a:pt x="42862" y="0"/>
                </a:moveTo>
                <a:lnTo>
                  <a:pt x="42862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7144"/>
                </a:lnTo>
                <a:lnTo>
                  <a:pt x="28575" y="28575"/>
                </a:lnTo>
                <a:lnTo>
                  <a:pt x="28575" y="57150"/>
                </a:lnTo>
                <a:lnTo>
                  <a:pt x="28575" y="100013"/>
                </a:lnTo>
                <a:lnTo>
                  <a:pt x="28575" y="142875"/>
                </a:lnTo>
                <a:lnTo>
                  <a:pt x="28575" y="185738"/>
                </a:lnTo>
                <a:lnTo>
                  <a:pt x="35718" y="221456"/>
                </a:lnTo>
                <a:lnTo>
                  <a:pt x="42862" y="242888"/>
                </a:lnTo>
                <a:lnTo>
                  <a:pt x="42862" y="257175"/>
                </a:lnTo>
                <a:lnTo>
                  <a:pt x="50006" y="257175"/>
                </a:lnTo>
                <a:lnTo>
                  <a:pt x="42862" y="250031"/>
                </a:lnTo>
                <a:lnTo>
                  <a:pt x="35718" y="228600"/>
                </a:lnTo>
                <a:lnTo>
                  <a:pt x="21431" y="200025"/>
                </a:lnTo>
                <a:lnTo>
                  <a:pt x="0" y="157163"/>
                </a:lnTo>
                <a:lnTo>
                  <a:pt x="0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679032" y="1557338"/>
            <a:ext cx="328613" cy="71438"/>
          </a:xfrm>
          <a:custGeom>
            <a:avLst/>
            <a:gdLst/>
            <a:ahLst/>
            <a:cxnLst/>
            <a:rect l="0" t="0" r="0" b="0"/>
            <a:pathLst>
              <a:path w="328613" h="71438">
                <a:moveTo>
                  <a:pt x="0" y="71437"/>
                </a:moveTo>
                <a:lnTo>
                  <a:pt x="7143" y="71437"/>
                </a:lnTo>
                <a:lnTo>
                  <a:pt x="21431" y="64293"/>
                </a:lnTo>
                <a:lnTo>
                  <a:pt x="42862" y="57150"/>
                </a:lnTo>
                <a:lnTo>
                  <a:pt x="85725" y="42862"/>
                </a:lnTo>
                <a:lnTo>
                  <a:pt x="135731" y="28575"/>
                </a:lnTo>
                <a:lnTo>
                  <a:pt x="192881" y="14287"/>
                </a:lnTo>
                <a:lnTo>
                  <a:pt x="242887" y="7143"/>
                </a:lnTo>
                <a:lnTo>
                  <a:pt x="285750" y="0"/>
                </a:lnTo>
                <a:lnTo>
                  <a:pt x="314325" y="0"/>
                </a:lnTo>
                <a:lnTo>
                  <a:pt x="328612" y="0"/>
                </a:lnTo>
                <a:lnTo>
                  <a:pt x="321468" y="7143"/>
                </a:lnTo>
                <a:lnTo>
                  <a:pt x="321468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964782" y="1707356"/>
            <a:ext cx="28576" cy="200026"/>
          </a:xfrm>
          <a:custGeom>
            <a:avLst/>
            <a:gdLst/>
            <a:ahLst/>
            <a:cxnLst/>
            <a:rect l="0" t="0" r="0" b="0"/>
            <a:pathLst>
              <a:path w="28576" h="200026">
                <a:moveTo>
                  <a:pt x="0" y="0"/>
                </a:moveTo>
                <a:lnTo>
                  <a:pt x="0" y="7144"/>
                </a:lnTo>
                <a:lnTo>
                  <a:pt x="0" y="21432"/>
                </a:lnTo>
                <a:lnTo>
                  <a:pt x="7143" y="42863"/>
                </a:lnTo>
                <a:lnTo>
                  <a:pt x="7143" y="71438"/>
                </a:lnTo>
                <a:lnTo>
                  <a:pt x="14287" y="100013"/>
                </a:lnTo>
                <a:lnTo>
                  <a:pt x="21431" y="128588"/>
                </a:lnTo>
                <a:lnTo>
                  <a:pt x="28575" y="157163"/>
                </a:lnTo>
                <a:lnTo>
                  <a:pt x="28575" y="185738"/>
                </a:lnTo>
                <a:lnTo>
                  <a:pt x="28575" y="200025"/>
                </a:lnTo>
                <a:lnTo>
                  <a:pt x="28575" y="200025"/>
                </a:lnTo>
                <a:lnTo>
                  <a:pt x="21431" y="178594"/>
                </a:lnTo>
                <a:lnTo>
                  <a:pt x="21431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957638" y="1614488"/>
            <a:ext cx="35720" cy="21432"/>
          </a:xfrm>
          <a:custGeom>
            <a:avLst/>
            <a:gdLst/>
            <a:ahLst/>
            <a:cxnLst/>
            <a:rect l="0" t="0" r="0" b="0"/>
            <a:pathLst>
              <a:path w="35720" h="21432">
                <a:moveTo>
                  <a:pt x="7144" y="0"/>
                </a:move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7144" y="14287"/>
                </a:lnTo>
                <a:lnTo>
                  <a:pt x="21431" y="21431"/>
                </a:lnTo>
                <a:lnTo>
                  <a:pt x="35719" y="21431"/>
                </a:lnTo>
                <a:lnTo>
                  <a:pt x="35719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036219" y="1671638"/>
            <a:ext cx="271464" cy="185738"/>
          </a:xfrm>
          <a:custGeom>
            <a:avLst/>
            <a:gdLst/>
            <a:ahLst/>
            <a:cxnLst/>
            <a:rect l="0" t="0" r="0" b="0"/>
            <a:pathLst>
              <a:path w="271464" h="185738">
                <a:moveTo>
                  <a:pt x="0" y="35718"/>
                </a:moveTo>
                <a:lnTo>
                  <a:pt x="0" y="35718"/>
                </a:lnTo>
                <a:lnTo>
                  <a:pt x="0" y="42862"/>
                </a:lnTo>
                <a:lnTo>
                  <a:pt x="0" y="57150"/>
                </a:lnTo>
                <a:lnTo>
                  <a:pt x="0" y="71437"/>
                </a:lnTo>
                <a:lnTo>
                  <a:pt x="0" y="92868"/>
                </a:lnTo>
                <a:lnTo>
                  <a:pt x="0" y="114300"/>
                </a:lnTo>
                <a:lnTo>
                  <a:pt x="7144" y="135731"/>
                </a:lnTo>
                <a:lnTo>
                  <a:pt x="14288" y="157162"/>
                </a:lnTo>
                <a:lnTo>
                  <a:pt x="14288" y="171450"/>
                </a:lnTo>
                <a:lnTo>
                  <a:pt x="14288" y="185737"/>
                </a:lnTo>
                <a:lnTo>
                  <a:pt x="21431" y="185737"/>
                </a:lnTo>
                <a:lnTo>
                  <a:pt x="21431" y="178593"/>
                </a:lnTo>
                <a:lnTo>
                  <a:pt x="28575" y="157162"/>
                </a:lnTo>
                <a:lnTo>
                  <a:pt x="35719" y="128587"/>
                </a:lnTo>
                <a:lnTo>
                  <a:pt x="50006" y="85725"/>
                </a:lnTo>
                <a:lnTo>
                  <a:pt x="57150" y="42862"/>
                </a:lnTo>
                <a:lnTo>
                  <a:pt x="71438" y="14287"/>
                </a:lnTo>
                <a:lnTo>
                  <a:pt x="78581" y="0"/>
                </a:lnTo>
                <a:lnTo>
                  <a:pt x="78581" y="0"/>
                </a:lnTo>
                <a:lnTo>
                  <a:pt x="78581" y="14287"/>
                </a:lnTo>
                <a:lnTo>
                  <a:pt x="78581" y="42862"/>
                </a:lnTo>
                <a:lnTo>
                  <a:pt x="71438" y="71437"/>
                </a:lnTo>
                <a:lnTo>
                  <a:pt x="71438" y="107156"/>
                </a:lnTo>
                <a:lnTo>
                  <a:pt x="71438" y="142875"/>
                </a:lnTo>
                <a:lnTo>
                  <a:pt x="71438" y="164306"/>
                </a:lnTo>
                <a:lnTo>
                  <a:pt x="71438" y="178593"/>
                </a:lnTo>
                <a:lnTo>
                  <a:pt x="78581" y="185737"/>
                </a:lnTo>
                <a:lnTo>
                  <a:pt x="85725" y="185737"/>
                </a:lnTo>
                <a:lnTo>
                  <a:pt x="100013" y="164306"/>
                </a:lnTo>
                <a:lnTo>
                  <a:pt x="121444" y="142875"/>
                </a:lnTo>
                <a:lnTo>
                  <a:pt x="142875" y="107156"/>
                </a:lnTo>
                <a:lnTo>
                  <a:pt x="157163" y="71437"/>
                </a:lnTo>
                <a:lnTo>
                  <a:pt x="178594" y="42862"/>
                </a:lnTo>
                <a:lnTo>
                  <a:pt x="185738" y="21431"/>
                </a:lnTo>
                <a:lnTo>
                  <a:pt x="192881" y="21431"/>
                </a:lnTo>
                <a:lnTo>
                  <a:pt x="192881" y="35718"/>
                </a:lnTo>
                <a:lnTo>
                  <a:pt x="185738" y="57150"/>
                </a:lnTo>
                <a:lnTo>
                  <a:pt x="185738" y="85725"/>
                </a:lnTo>
                <a:lnTo>
                  <a:pt x="178594" y="114300"/>
                </a:lnTo>
                <a:lnTo>
                  <a:pt x="178594" y="135731"/>
                </a:lnTo>
                <a:lnTo>
                  <a:pt x="178594" y="157162"/>
                </a:lnTo>
                <a:lnTo>
                  <a:pt x="178594" y="164306"/>
                </a:lnTo>
                <a:lnTo>
                  <a:pt x="192881" y="171450"/>
                </a:lnTo>
                <a:lnTo>
                  <a:pt x="207169" y="164306"/>
                </a:lnTo>
                <a:lnTo>
                  <a:pt x="221456" y="150018"/>
                </a:lnTo>
                <a:lnTo>
                  <a:pt x="250031" y="128587"/>
                </a:lnTo>
                <a:lnTo>
                  <a:pt x="271463" y="92868"/>
                </a:lnTo>
                <a:lnTo>
                  <a:pt x="271463" y="928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300538" y="1607344"/>
            <a:ext cx="150020" cy="200026"/>
          </a:xfrm>
          <a:custGeom>
            <a:avLst/>
            <a:gdLst/>
            <a:ahLst/>
            <a:cxnLst/>
            <a:rect l="0" t="0" r="0" b="0"/>
            <a:pathLst>
              <a:path w="150020" h="200026">
                <a:moveTo>
                  <a:pt x="0" y="114300"/>
                </a:moveTo>
                <a:lnTo>
                  <a:pt x="7144" y="114300"/>
                </a:lnTo>
                <a:lnTo>
                  <a:pt x="14287" y="114300"/>
                </a:lnTo>
                <a:lnTo>
                  <a:pt x="28575" y="107156"/>
                </a:lnTo>
                <a:lnTo>
                  <a:pt x="50006" y="92869"/>
                </a:lnTo>
                <a:lnTo>
                  <a:pt x="71437" y="85725"/>
                </a:lnTo>
                <a:lnTo>
                  <a:pt x="92869" y="71437"/>
                </a:lnTo>
                <a:lnTo>
                  <a:pt x="114300" y="57150"/>
                </a:lnTo>
                <a:lnTo>
                  <a:pt x="135731" y="42862"/>
                </a:lnTo>
                <a:lnTo>
                  <a:pt x="142875" y="28575"/>
                </a:lnTo>
                <a:lnTo>
                  <a:pt x="150019" y="14287"/>
                </a:lnTo>
                <a:lnTo>
                  <a:pt x="142875" y="7144"/>
                </a:lnTo>
                <a:lnTo>
                  <a:pt x="128587" y="0"/>
                </a:lnTo>
                <a:lnTo>
                  <a:pt x="107156" y="14287"/>
                </a:lnTo>
                <a:lnTo>
                  <a:pt x="85725" y="35719"/>
                </a:lnTo>
                <a:lnTo>
                  <a:pt x="64294" y="64294"/>
                </a:lnTo>
                <a:lnTo>
                  <a:pt x="50006" y="100012"/>
                </a:lnTo>
                <a:lnTo>
                  <a:pt x="35719" y="128587"/>
                </a:lnTo>
                <a:lnTo>
                  <a:pt x="35719" y="157162"/>
                </a:lnTo>
                <a:lnTo>
                  <a:pt x="35719" y="178594"/>
                </a:lnTo>
                <a:lnTo>
                  <a:pt x="42862" y="192881"/>
                </a:lnTo>
                <a:lnTo>
                  <a:pt x="57150" y="200025"/>
                </a:lnTo>
                <a:lnTo>
                  <a:pt x="57150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128963" y="1821656"/>
            <a:ext cx="1457326" cy="500064"/>
          </a:xfrm>
          <a:custGeom>
            <a:avLst/>
            <a:gdLst/>
            <a:ahLst/>
            <a:cxnLst/>
            <a:rect l="0" t="0" r="0" b="0"/>
            <a:pathLst>
              <a:path w="1457326" h="500064">
                <a:moveTo>
                  <a:pt x="0" y="500063"/>
                </a:moveTo>
                <a:lnTo>
                  <a:pt x="0" y="500063"/>
                </a:lnTo>
                <a:lnTo>
                  <a:pt x="7144" y="500063"/>
                </a:lnTo>
                <a:lnTo>
                  <a:pt x="14287" y="500063"/>
                </a:lnTo>
                <a:lnTo>
                  <a:pt x="50006" y="485775"/>
                </a:lnTo>
                <a:lnTo>
                  <a:pt x="107156" y="457200"/>
                </a:lnTo>
                <a:lnTo>
                  <a:pt x="185737" y="421482"/>
                </a:lnTo>
                <a:lnTo>
                  <a:pt x="285750" y="371475"/>
                </a:lnTo>
                <a:lnTo>
                  <a:pt x="407194" y="314325"/>
                </a:lnTo>
                <a:lnTo>
                  <a:pt x="557212" y="257175"/>
                </a:lnTo>
                <a:lnTo>
                  <a:pt x="714375" y="200025"/>
                </a:lnTo>
                <a:lnTo>
                  <a:pt x="878681" y="150019"/>
                </a:lnTo>
                <a:lnTo>
                  <a:pt x="1035844" y="100013"/>
                </a:lnTo>
                <a:lnTo>
                  <a:pt x="1178719" y="64294"/>
                </a:lnTo>
                <a:lnTo>
                  <a:pt x="1293019" y="35719"/>
                </a:lnTo>
                <a:lnTo>
                  <a:pt x="1378744" y="14288"/>
                </a:lnTo>
                <a:lnTo>
                  <a:pt x="1428750" y="7144"/>
                </a:lnTo>
                <a:lnTo>
                  <a:pt x="1457325" y="0"/>
                </a:lnTo>
                <a:lnTo>
                  <a:pt x="1450181" y="0"/>
                </a:lnTo>
                <a:lnTo>
                  <a:pt x="1414462" y="0"/>
                </a:lnTo>
                <a:lnTo>
                  <a:pt x="141446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207544" y="1971675"/>
            <a:ext cx="1135857" cy="371476"/>
          </a:xfrm>
          <a:custGeom>
            <a:avLst/>
            <a:gdLst/>
            <a:ahLst/>
            <a:cxnLst/>
            <a:rect l="0" t="0" r="0" b="0"/>
            <a:pathLst>
              <a:path w="1135857" h="371476">
                <a:moveTo>
                  <a:pt x="42863" y="357188"/>
                </a:moveTo>
                <a:lnTo>
                  <a:pt x="21431" y="364331"/>
                </a:lnTo>
                <a:lnTo>
                  <a:pt x="7144" y="371475"/>
                </a:lnTo>
                <a:lnTo>
                  <a:pt x="0" y="371475"/>
                </a:lnTo>
                <a:lnTo>
                  <a:pt x="14288" y="371475"/>
                </a:lnTo>
                <a:lnTo>
                  <a:pt x="64294" y="350044"/>
                </a:lnTo>
                <a:lnTo>
                  <a:pt x="150019" y="314325"/>
                </a:lnTo>
                <a:lnTo>
                  <a:pt x="264319" y="271463"/>
                </a:lnTo>
                <a:lnTo>
                  <a:pt x="407194" y="221456"/>
                </a:lnTo>
                <a:lnTo>
                  <a:pt x="571500" y="178594"/>
                </a:lnTo>
                <a:lnTo>
                  <a:pt x="728663" y="135731"/>
                </a:lnTo>
                <a:lnTo>
                  <a:pt x="885825" y="107156"/>
                </a:lnTo>
                <a:lnTo>
                  <a:pt x="1000125" y="78581"/>
                </a:lnTo>
                <a:lnTo>
                  <a:pt x="1085850" y="57150"/>
                </a:lnTo>
                <a:lnTo>
                  <a:pt x="1128713" y="28575"/>
                </a:lnTo>
                <a:lnTo>
                  <a:pt x="1135856" y="0"/>
                </a:lnTo>
                <a:lnTo>
                  <a:pt x="11358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779295" y="1900238"/>
            <a:ext cx="992982" cy="635794"/>
          </a:xfrm>
          <a:custGeom>
            <a:avLst/>
            <a:gdLst/>
            <a:ahLst/>
            <a:cxnLst/>
            <a:rect l="0" t="0" r="0" b="0"/>
            <a:pathLst>
              <a:path w="992982" h="635794">
                <a:moveTo>
                  <a:pt x="964406" y="142875"/>
                </a:moveTo>
                <a:lnTo>
                  <a:pt x="971550" y="135731"/>
                </a:lnTo>
                <a:lnTo>
                  <a:pt x="978693" y="121443"/>
                </a:lnTo>
                <a:lnTo>
                  <a:pt x="985837" y="107156"/>
                </a:lnTo>
                <a:lnTo>
                  <a:pt x="992981" y="92868"/>
                </a:lnTo>
                <a:lnTo>
                  <a:pt x="985837" y="78581"/>
                </a:lnTo>
                <a:lnTo>
                  <a:pt x="971550" y="64293"/>
                </a:lnTo>
                <a:lnTo>
                  <a:pt x="950118" y="50006"/>
                </a:lnTo>
                <a:lnTo>
                  <a:pt x="921543" y="35718"/>
                </a:lnTo>
                <a:lnTo>
                  <a:pt x="878681" y="21431"/>
                </a:lnTo>
                <a:lnTo>
                  <a:pt x="828675" y="14287"/>
                </a:lnTo>
                <a:lnTo>
                  <a:pt x="771525" y="7143"/>
                </a:lnTo>
                <a:lnTo>
                  <a:pt x="700087" y="7143"/>
                </a:lnTo>
                <a:lnTo>
                  <a:pt x="621506" y="7143"/>
                </a:lnTo>
                <a:lnTo>
                  <a:pt x="535781" y="14287"/>
                </a:lnTo>
                <a:lnTo>
                  <a:pt x="442912" y="28575"/>
                </a:lnTo>
                <a:lnTo>
                  <a:pt x="357187" y="50006"/>
                </a:lnTo>
                <a:lnTo>
                  <a:pt x="278606" y="85725"/>
                </a:lnTo>
                <a:lnTo>
                  <a:pt x="200025" y="121443"/>
                </a:lnTo>
                <a:lnTo>
                  <a:pt x="135731" y="171450"/>
                </a:lnTo>
                <a:lnTo>
                  <a:pt x="78581" y="235743"/>
                </a:lnTo>
                <a:lnTo>
                  <a:pt x="42862" y="300037"/>
                </a:lnTo>
                <a:lnTo>
                  <a:pt x="14287" y="364331"/>
                </a:lnTo>
                <a:lnTo>
                  <a:pt x="0" y="435768"/>
                </a:lnTo>
                <a:lnTo>
                  <a:pt x="7143" y="492918"/>
                </a:lnTo>
                <a:lnTo>
                  <a:pt x="35718" y="550068"/>
                </a:lnTo>
                <a:lnTo>
                  <a:pt x="92868" y="592931"/>
                </a:lnTo>
                <a:lnTo>
                  <a:pt x="185737" y="621506"/>
                </a:lnTo>
                <a:lnTo>
                  <a:pt x="292893" y="635793"/>
                </a:lnTo>
                <a:lnTo>
                  <a:pt x="421481" y="635793"/>
                </a:lnTo>
                <a:lnTo>
                  <a:pt x="542925" y="628650"/>
                </a:lnTo>
                <a:lnTo>
                  <a:pt x="664368" y="600075"/>
                </a:lnTo>
                <a:lnTo>
                  <a:pt x="771525" y="557212"/>
                </a:lnTo>
                <a:lnTo>
                  <a:pt x="864393" y="492918"/>
                </a:lnTo>
                <a:lnTo>
                  <a:pt x="921543" y="428625"/>
                </a:lnTo>
                <a:lnTo>
                  <a:pt x="950118" y="350043"/>
                </a:lnTo>
                <a:lnTo>
                  <a:pt x="957262" y="271462"/>
                </a:lnTo>
                <a:lnTo>
                  <a:pt x="928687" y="192881"/>
                </a:lnTo>
                <a:lnTo>
                  <a:pt x="864393" y="128587"/>
                </a:lnTo>
                <a:lnTo>
                  <a:pt x="785812" y="78581"/>
                </a:lnTo>
                <a:lnTo>
                  <a:pt x="692943" y="50006"/>
                </a:lnTo>
                <a:lnTo>
                  <a:pt x="600075" y="28575"/>
                </a:lnTo>
                <a:lnTo>
                  <a:pt x="535781" y="21431"/>
                </a:lnTo>
                <a:lnTo>
                  <a:pt x="478631" y="21431"/>
                </a:lnTo>
                <a:lnTo>
                  <a:pt x="442912" y="14287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472363" y="1907381"/>
            <a:ext cx="92870" cy="128589"/>
          </a:xfrm>
          <a:custGeom>
            <a:avLst/>
            <a:gdLst/>
            <a:ahLst/>
            <a:cxnLst/>
            <a:rect l="0" t="0" r="0" b="0"/>
            <a:pathLst>
              <a:path w="92870" h="128589">
                <a:moveTo>
                  <a:pt x="92869" y="128588"/>
                </a:moveTo>
                <a:lnTo>
                  <a:pt x="92869" y="121444"/>
                </a:lnTo>
                <a:lnTo>
                  <a:pt x="92869" y="107157"/>
                </a:lnTo>
                <a:lnTo>
                  <a:pt x="92869" y="92869"/>
                </a:lnTo>
                <a:lnTo>
                  <a:pt x="85725" y="78582"/>
                </a:lnTo>
                <a:lnTo>
                  <a:pt x="78582" y="57150"/>
                </a:lnTo>
                <a:lnTo>
                  <a:pt x="71438" y="42863"/>
                </a:lnTo>
                <a:lnTo>
                  <a:pt x="57150" y="28575"/>
                </a:lnTo>
                <a:lnTo>
                  <a:pt x="28575" y="1428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829426" y="1900238"/>
            <a:ext cx="800101" cy="578644"/>
          </a:xfrm>
          <a:custGeom>
            <a:avLst/>
            <a:gdLst/>
            <a:ahLst/>
            <a:cxnLst/>
            <a:rect l="0" t="0" r="0" b="0"/>
            <a:pathLst>
              <a:path w="800101" h="578644">
                <a:moveTo>
                  <a:pt x="564356" y="0"/>
                </a:moveTo>
                <a:lnTo>
                  <a:pt x="507206" y="7143"/>
                </a:lnTo>
                <a:lnTo>
                  <a:pt x="450056" y="21431"/>
                </a:lnTo>
                <a:lnTo>
                  <a:pt x="385762" y="42862"/>
                </a:lnTo>
                <a:lnTo>
                  <a:pt x="314325" y="71437"/>
                </a:lnTo>
                <a:lnTo>
                  <a:pt x="235744" y="107156"/>
                </a:lnTo>
                <a:lnTo>
                  <a:pt x="171450" y="157162"/>
                </a:lnTo>
                <a:lnTo>
                  <a:pt x="107156" y="207168"/>
                </a:lnTo>
                <a:lnTo>
                  <a:pt x="57150" y="257175"/>
                </a:lnTo>
                <a:lnTo>
                  <a:pt x="21431" y="307181"/>
                </a:lnTo>
                <a:lnTo>
                  <a:pt x="0" y="364331"/>
                </a:lnTo>
                <a:lnTo>
                  <a:pt x="0" y="414337"/>
                </a:lnTo>
                <a:lnTo>
                  <a:pt x="21431" y="464343"/>
                </a:lnTo>
                <a:lnTo>
                  <a:pt x="57150" y="507206"/>
                </a:lnTo>
                <a:lnTo>
                  <a:pt x="121444" y="542925"/>
                </a:lnTo>
                <a:lnTo>
                  <a:pt x="200025" y="571500"/>
                </a:lnTo>
                <a:lnTo>
                  <a:pt x="300037" y="578643"/>
                </a:lnTo>
                <a:lnTo>
                  <a:pt x="407194" y="578643"/>
                </a:lnTo>
                <a:lnTo>
                  <a:pt x="521494" y="557212"/>
                </a:lnTo>
                <a:lnTo>
                  <a:pt x="621506" y="521493"/>
                </a:lnTo>
                <a:lnTo>
                  <a:pt x="707231" y="471487"/>
                </a:lnTo>
                <a:lnTo>
                  <a:pt x="764381" y="407193"/>
                </a:lnTo>
                <a:lnTo>
                  <a:pt x="800100" y="335756"/>
                </a:lnTo>
                <a:lnTo>
                  <a:pt x="792956" y="257175"/>
                </a:lnTo>
                <a:lnTo>
                  <a:pt x="757237" y="192881"/>
                </a:lnTo>
                <a:lnTo>
                  <a:pt x="692944" y="135731"/>
                </a:lnTo>
                <a:lnTo>
                  <a:pt x="600075" y="100012"/>
                </a:lnTo>
                <a:lnTo>
                  <a:pt x="507206" y="78581"/>
                </a:lnTo>
                <a:lnTo>
                  <a:pt x="407194" y="78581"/>
                </a:lnTo>
                <a:lnTo>
                  <a:pt x="407194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043363" y="5450681"/>
            <a:ext cx="850108" cy="550070"/>
          </a:xfrm>
          <a:custGeom>
            <a:avLst/>
            <a:gdLst/>
            <a:ahLst/>
            <a:cxnLst/>
            <a:rect l="0" t="0" r="0" b="0"/>
            <a:pathLst>
              <a:path w="850108" h="550070">
                <a:moveTo>
                  <a:pt x="850107" y="128588"/>
                </a:moveTo>
                <a:lnTo>
                  <a:pt x="842963" y="128588"/>
                </a:lnTo>
                <a:lnTo>
                  <a:pt x="835819" y="114300"/>
                </a:lnTo>
                <a:lnTo>
                  <a:pt x="821531" y="107157"/>
                </a:lnTo>
                <a:lnTo>
                  <a:pt x="807244" y="92869"/>
                </a:lnTo>
                <a:lnTo>
                  <a:pt x="785812" y="71438"/>
                </a:lnTo>
                <a:lnTo>
                  <a:pt x="764381" y="57150"/>
                </a:lnTo>
                <a:lnTo>
                  <a:pt x="728662" y="42863"/>
                </a:lnTo>
                <a:lnTo>
                  <a:pt x="700087" y="28575"/>
                </a:lnTo>
                <a:lnTo>
                  <a:pt x="657225" y="14288"/>
                </a:lnTo>
                <a:lnTo>
                  <a:pt x="614362" y="7144"/>
                </a:lnTo>
                <a:lnTo>
                  <a:pt x="564356" y="7144"/>
                </a:lnTo>
                <a:lnTo>
                  <a:pt x="514350" y="0"/>
                </a:lnTo>
                <a:lnTo>
                  <a:pt x="464344" y="0"/>
                </a:lnTo>
                <a:lnTo>
                  <a:pt x="407194" y="0"/>
                </a:lnTo>
                <a:lnTo>
                  <a:pt x="357187" y="7144"/>
                </a:lnTo>
                <a:lnTo>
                  <a:pt x="300037" y="14288"/>
                </a:lnTo>
                <a:lnTo>
                  <a:pt x="250031" y="21432"/>
                </a:lnTo>
                <a:lnTo>
                  <a:pt x="207169" y="35719"/>
                </a:lnTo>
                <a:lnTo>
                  <a:pt x="157162" y="50007"/>
                </a:lnTo>
                <a:lnTo>
                  <a:pt x="121444" y="71438"/>
                </a:lnTo>
                <a:lnTo>
                  <a:pt x="85725" y="92869"/>
                </a:lnTo>
                <a:lnTo>
                  <a:pt x="57150" y="121444"/>
                </a:lnTo>
                <a:lnTo>
                  <a:pt x="28575" y="157163"/>
                </a:lnTo>
                <a:lnTo>
                  <a:pt x="14287" y="192882"/>
                </a:lnTo>
                <a:lnTo>
                  <a:pt x="0" y="228600"/>
                </a:lnTo>
                <a:lnTo>
                  <a:pt x="0" y="271463"/>
                </a:lnTo>
                <a:lnTo>
                  <a:pt x="14287" y="307182"/>
                </a:lnTo>
                <a:lnTo>
                  <a:pt x="35719" y="342900"/>
                </a:lnTo>
                <a:lnTo>
                  <a:pt x="64294" y="378619"/>
                </a:lnTo>
                <a:lnTo>
                  <a:pt x="107156" y="414338"/>
                </a:lnTo>
                <a:lnTo>
                  <a:pt x="157162" y="450057"/>
                </a:lnTo>
                <a:lnTo>
                  <a:pt x="214312" y="485775"/>
                </a:lnTo>
                <a:lnTo>
                  <a:pt x="271462" y="507207"/>
                </a:lnTo>
                <a:lnTo>
                  <a:pt x="342900" y="535782"/>
                </a:lnTo>
                <a:lnTo>
                  <a:pt x="421481" y="550069"/>
                </a:lnTo>
                <a:lnTo>
                  <a:pt x="421481" y="5500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629150" y="5564981"/>
            <a:ext cx="464346" cy="435770"/>
          </a:xfrm>
          <a:custGeom>
            <a:avLst/>
            <a:gdLst/>
            <a:ahLst/>
            <a:cxnLst/>
            <a:rect l="0" t="0" r="0" b="0"/>
            <a:pathLst>
              <a:path w="464346" h="435770">
                <a:moveTo>
                  <a:pt x="0" y="435769"/>
                </a:moveTo>
                <a:lnTo>
                  <a:pt x="85725" y="421482"/>
                </a:lnTo>
                <a:lnTo>
                  <a:pt x="171450" y="392907"/>
                </a:lnTo>
                <a:lnTo>
                  <a:pt x="250032" y="357188"/>
                </a:lnTo>
                <a:lnTo>
                  <a:pt x="314326" y="314325"/>
                </a:lnTo>
                <a:lnTo>
                  <a:pt x="378620" y="271463"/>
                </a:lnTo>
                <a:lnTo>
                  <a:pt x="421482" y="221457"/>
                </a:lnTo>
                <a:lnTo>
                  <a:pt x="450057" y="171450"/>
                </a:lnTo>
                <a:lnTo>
                  <a:pt x="464345" y="128588"/>
                </a:lnTo>
                <a:lnTo>
                  <a:pt x="450057" y="92869"/>
                </a:lnTo>
                <a:lnTo>
                  <a:pt x="414338" y="64294"/>
                </a:lnTo>
                <a:lnTo>
                  <a:pt x="371476" y="42863"/>
                </a:lnTo>
                <a:lnTo>
                  <a:pt x="307182" y="35719"/>
                </a:lnTo>
                <a:lnTo>
                  <a:pt x="235744" y="21432"/>
                </a:lnTo>
                <a:lnTo>
                  <a:pt x="164307" y="21432"/>
                </a:lnTo>
                <a:lnTo>
                  <a:pt x="100013" y="7144"/>
                </a:lnTo>
                <a:lnTo>
                  <a:pt x="50007" y="0"/>
                </a:lnTo>
                <a:lnTo>
                  <a:pt x="5000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filebuff</a:t>
            </a:r>
            <a:r>
              <a:rPr lang="en-US" dirty="0" smtClean="0"/>
              <a:t>/</a:t>
            </a:r>
            <a:r>
              <a:rPr lang="en-US" dirty="0" err="1" smtClean="0"/>
              <a:t>write_bytes.c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Table 13-2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571625" y="300037"/>
            <a:ext cx="1893095" cy="921545"/>
          </a:xfrm>
          <a:custGeom>
            <a:avLst/>
            <a:gdLst/>
            <a:ahLst/>
            <a:cxnLst/>
            <a:rect l="0" t="0" r="0" b="0"/>
            <a:pathLst>
              <a:path w="1893095" h="921545">
                <a:moveTo>
                  <a:pt x="185738" y="850107"/>
                </a:moveTo>
                <a:lnTo>
                  <a:pt x="185738" y="850107"/>
                </a:lnTo>
                <a:lnTo>
                  <a:pt x="185738" y="850107"/>
                </a:lnTo>
                <a:lnTo>
                  <a:pt x="192881" y="850107"/>
                </a:lnTo>
                <a:lnTo>
                  <a:pt x="200025" y="850107"/>
                </a:lnTo>
                <a:lnTo>
                  <a:pt x="200025" y="850107"/>
                </a:lnTo>
                <a:lnTo>
                  <a:pt x="207169" y="850107"/>
                </a:lnTo>
                <a:lnTo>
                  <a:pt x="207169" y="857251"/>
                </a:lnTo>
                <a:lnTo>
                  <a:pt x="214313" y="864394"/>
                </a:lnTo>
                <a:lnTo>
                  <a:pt x="221456" y="871538"/>
                </a:lnTo>
                <a:lnTo>
                  <a:pt x="235744" y="878682"/>
                </a:lnTo>
                <a:lnTo>
                  <a:pt x="257175" y="885826"/>
                </a:lnTo>
                <a:lnTo>
                  <a:pt x="278606" y="892969"/>
                </a:lnTo>
                <a:lnTo>
                  <a:pt x="307181" y="892969"/>
                </a:lnTo>
                <a:lnTo>
                  <a:pt x="342900" y="892969"/>
                </a:lnTo>
                <a:lnTo>
                  <a:pt x="385763" y="892969"/>
                </a:lnTo>
                <a:lnTo>
                  <a:pt x="421481" y="892969"/>
                </a:lnTo>
                <a:lnTo>
                  <a:pt x="464344" y="892969"/>
                </a:lnTo>
                <a:lnTo>
                  <a:pt x="507206" y="892969"/>
                </a:lnTo>
                <a:lnTo>
                  <a:pt x="550069" y="892969"/>
                </a:lnTo>
                <a:lnTo>
                  <a:pt x="592931" y="900113"/>
                </a:lnTo>
                <a:lnTo>
                  <a:pt x="635794" y="900113"/>
                </a:lnTo>
                <a:lnTo>
                  <a:pt x="685800" y="907257"/>
                </a:lnTo>
                <a:lnTo>
                  <a:pt x="735806" y="907257"/>
                </a:lnTo>
                <a:lnTo>
                  <a:pt x="785813" y="914401"/>
                </a:lnTo>
                <a:lnTo>
                  <a:pt x="842963" y="921544"/>
                </a:lnTo>
                <a:lnTo>
                  <a:pt x="892969" y="921544"/>
                </a:lnTo>
                <a:lnTo>
                  <a:pt x="950119" y="914401"/>
                </a:lnTo>
                <a:lnTo>
                  <a:pt x="1007269" y="914401"/>
                </a:lnTo>
                <a:lnTo>
                  <a:pt x="1064419" y="907257"/>
                </a:lnTo>
                <a:lnTo>
                  <a:pt x="1121569" y="907257"/>
                </a:lnTo>
                <a:lnTo>
                  <a:pt x="1171575" y="900113"/>
                </a:lnTo>
                <a:lnTo>
                  <a:pt x="1221582" y="892969"/>
                </a:lnTo>
                <a:lnTo>
                  <a:pt x="1271588" y="885826"/>
                </a:lnTo>
                <a:lnTo>
                  <a:pt x="1321594" y="878682"/>
                </a:lnTo>
                <a:lnTo>
                  <a:pt x="1364457" y="871538"/>
                </a:lnTo>
                <a:lnTo>
                  <a:pt x="1414463" y="864394"/>
                </a:lnTo>
                <a:lnTo>
                  <a:pt x="1464469" y="850107"/>
                </a:lnTo>
                <a:lnTo>
                  <a:pt x="1507332" y="835819"/>
                </a:lnTo>
                <a:lnTo>
                  <a:pt x="1550194" y="821532"/>
                </a:lnTo>
                <a:lnTo>
                  <a:pt x="1600200" y="800100"/>
                </a:lnTo>
                <a:lnTo>
                  <a:pt x="1635919" y="778669"/>
                </a:lnTo>
                <a:lnTo>
                  <a:pt x="1678782" y="757238"/>
                </a:lnTo>
                <a:lnTo>
                  <a:pt x="1714500" y="742950"/>
                </a:lnTo>
                <a:lnTo>
                  <a:pt x="1750219" y="714375"/>
                </a:lnTo>
                <a:lnTo>
                  <a:pt x="1778794" y="692944"/>
                </a:lnTo>
                <a:lnTo>
                  <a:pt x="1800225" y="664369"/>
                </a:lnTo>
                <a:lnTo>
                  <a:pt x="1821657" y="628650"/>
                </a:lnTo>
                <a:lnTo>
                  <a:pt x="1843088" y="600075"/>
                </a:lnTo>
                <a:lnTo>
                  <a:pt x="1857375" y="564357"/>
                </a:lnTo>
                <a:lnTo>
                  <a:pt x="1871663" y="528638"/>
                </a:lnTo>
                <a:lnTo>
                  <a:pt x="1885950" y="492919"/>
                </a:lnTo>
                <a:lnTo>
                  <a:pt x="1893094" y="457200"/>
                </a:lnTo>
                <a:lnTo>
                  <a:pt x="1893094" y="421482"/>
                </a:lnTo>
                <a:lnTo>
                  <a:pt x="1893094" y="378619"/>
                </a:lnTo>
                <a:lnTo>
                  <a:pt x="1885950" y="328613"/>
                </a:lnTo>
                <a:lnTo>
                  <a:pt x="1864519" y="285750"/>
                </a:lnTo>
                <a:lnTo>
                  <a:pt x="1843088" y="235744"/>
                </a:lnTo>
                <a:lnTo>
                  <a:pt x="1814513" y="192882"/>
                </a:lnTo>
                <a:lnTo>
                  <a:pt x="1771650" y="157163"/>
                </a:lnTo>
                <a:lnTo>
                  <a:pt x="1728788" y="121444"/>
                </a:lnTo>
                <a:lnTo>
                  <a:pt x="1678782" y="85725"/>
                </a:lnTo>
                <a:lnTo>
                  <a:pt x="1621632" y="57150"/>
                </a:lnTo>
                <a:lnTo>
                  <a:pt x="1557338" y="35719"/>
                </a:lnTo>
                <a:lnTo>
                  <a:pt x="1478757" y="14288"/>
                </a:lnTo>
                <a:lnTo>
                  <a:pt x="1393032" y="0"/>
                </a:lnTo>
                <a:lnTo>
                  <a:pt x="1307307" y="0"/>
                </a:lnTo>
                <a:lnTo>
                  <a:pt x="1214438" y="0"/>
                </a:lnTo>
                <a:lnTo>
                  <a:pt x="1107282" y="7144"/>
                </a:lnTo>
                <a:lnTo>
                  <a:pt x="1000125" y="14288"/>
                </a:lnTo>
                <a:lnTo>
                  <a:pt x="892969" y="28575"/>
                </a:lnTo>
                <a:lnTo>
                  <a:pt x="771525" y="50007"/>
                </a:lnTo>
                <a:lnTo>
                  <a:pt x="657225" y="78582"/>
                </a:lnTo>
                <a:lnTo>
                  <a:pt x="535781" y="114300"/>
                </a:lnTo>
                <a:lnTo>
                  <a:pt x="428625" y="150019"/>
                </a:lnTo>
                <a:lnTo>
                  <a:pt x="314325" y="200025"/>
                </a:lnTo>
                <a:lnTo>
                  <a:pt x="214313" y="257175"/>
                </a:lnTo>
                <a:lnTo>
                  <a:pt x="128588" y="321469"/>
                </a:lnTo>
                <a:lnTo>
                  <a:pt x="64294" y="392907"/>
                </a:lnTo>
                <a:lnTo>
                  <a:pt x="21431" y="471488"/>
                </a:lnTo>
                <a:lnTo>
                  <a:pt x="0" y="557213"/>
                </a:lnTo>
                <a:lnTo>
                  <a:pt x="0" y="635794"/>
                </a:lnTo>
                <a:lnTo>
                  <a:pt x="35719" y="700088"/>
                </a:lnTo>
                <a:lnTo>
                  <a:pt x="100013" y="750094"/>
                </a:lnTo>
                <a:lnTo>
                  <a:pt x="200025" y="778669"/>
                </a:lnTo>
                <a:lnTo>
                  <a:pt x="314325" y="785813"/>
                </a:lnTo>
                <a:lnTo>
                  <a:pt x="314325" y="7858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57600" y="1143000"/>
            <a:ext cx="3493296" cy="107157"/>
          </a:xfrm>
          <a:custGeom>
            <a:avLst/>
            <a:gdLst/>
            <a:ahLst/>
            <a:cxnLst/>
            <a:rect l="0" t="0" r="0" b="0"/>
            <a:pathLst>
              <a:path w="3493296" h="107157">
                <a:moveTo>
                  <a:pt x="0" y="107156"/>
                </a:moveTo>
                <a:lnTo>
                  <a:pt x="7144" y="107156"/>
                </a:lnTo>
                <a:lnTo>
                  <a:pt x="7144" y="107156"/>
                </a:lnTo>
                <a:lnTo>
                  <a:pt x="21432" y="107156"/>
                </a:lnTo>
                <a:lnTo>
                  <a:pt x="35719" y="107156"/>
                </a:lnTo>
                <a:lnTo>
                  <a:pt x="64294" y="107156"/>
                </a:lnTo>
                <a:lnTo>
                  <a:pt x="92869" y="107156"/>
                </a:lnTo>
                <a:lnTo>
                  <a:pt x="142875" y="107156"/>
                </a:lnTo>
                <a:lnTo>
                  <a:pt x="192882" y="107156"/>
                </a:lnTo>
                <a:lnTo>
                  <a:pt x="257175" y="100013"/>
                </a:lnTo>
                <a:lnTo>
                  <a:pt x="328613" y="100013"/>
                </a:lnTo>
                <a:lnTo>
                  <a:pt x="414338" y="100013"/>
                </a:lnTo>
                <a:lnTo>
                  <a:pt x="500063" y="100013"/>
                </a:lnTo>
                <a:lnTo>
                  <a:pt x="607219" y="92869"/>
                </a:lnTo>
                <a:lnTo>
                  <a:pt x="728663" y="85725"/>
                </a:lnTo>
                <a:lnTo>
                  <a:pt x="857250" y="78581"/>
                </a:lnTo>
                <a:lnTo>
                  <a:pt x="1007269" y="71438"/>
                </a:lnTo>
                <a:lnTo>
                  <a:pt x="1164432" y="57150"/>
                </a:lnTo>
                <a:lnTo>
                  <a:pt x="1328738" y="50006"/>
                </a:lnTo>
                <a:lnTo>
                  <a:pt x="1500188" y="35719"/>
                </a:lnTo>
                <a:lnTo>
                  <a:pt x="1678782" y="21431"/>
                </a:lnTo>
                <a:lnTo>
                  <a:pt x="1864520" y="14288"/>
                </a:lnTo>
                <a:lnTo>
                  <a:pt x="2050257" y="7144"/>
                </a:lnTo>
                <a:lnTo>
                  <a:pt x="2235995" y="7144"/>
                </a:lnTo>
                <a:lnTo>
                  <a:pt x="2414588" y="0"/>
                </a:lnTo>
                <a:lnTo>
                  <a:pt x="2593182" y="7144"/>
                </a:lnTo>
                <a:lnTo>
                  <a:pt x="2764632" y="7144"/>
                </a:lnTo>
                <a:lnTo>
                  <a:pt x="2921795" y="14288"/>
                </a:lnTo>
                <a:lnTo>
                  <a:pt x="3064670" y="14288"/>
                </a:lnTo>
                <a:lnTo>
                  <a:pt x="3200401" y="21431"/>
                </a:lnTo>
                <a:lnTo>
                  <a:pt x="3307557" y="21431"/>
                </a:lnTo>
                <a:lnTo>
                  <a:pt x="3393282" y="21431"/>
                </a:lnTo>
                <a:lnTo>
                  <a:pt x="3450432" y="21431"/>
                </a:lnTo>
                <a:lnTo>
                  <a:pt x="3486151" y="21431"/>
                </a:lnTo>
                <a:lnTo>
                  <a:pt x="3493295" y="21431"/>
                </a:lnTo>
                <a:lnTo>
                  <a:pt x="3479007" y="21431"/>
                </a:lnTo>
                <a:lnTo>
                  <a:pt x="3436145" y="28575"/>
                </a:lnTo>
                <a:lnTo>
                  <a:pt x="3371851" y="21431"/>
                </a:lnTo>
                <a:lnTo>
                  <a:pt x="3371851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SETBUF(3)       </a:t>
            </a:r>
            <a:r>
              <a:rPr lang="en-US" dirty="0" smtClean="0"/>
              <a:t>   </a:t>
            </a:r>
            <a:r>
              <a:rPr lang="en-US" dirty="0"/>
              <a:t>Linux Programmer's Manual  </a:t>
            </a:r>
            <a:r>
              <a:rPr lang="en-US" dirty="0" smtClean="0"/>
              <a:t>        </a:t>
            </a:r>
            <a:r>
              <a:rPr lang="en-US" dirty="0"/>
              <a:t>SETBUF(3)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setbuf</a:t>
            </a:r>
            <a:r>
              <a:rPr lang="en-US" dirty="0"/>
              <a:t>, </a:t>
            </a:r>
            <a:r>
              <a:rPr lang="en-US" dirty="0" err="1"/>
              <a:t>setbuffer</a:t>
            </a:r>
            <a:r>
              <a:rPr lang="en-US" dirty="0"/>
              <a:t>, </a:t>
            </a:r>
            <a:r>
              <a:rPr lang="en-US" dirty="0" err="1"/>
              <a:t>setlinebuf</a:t>
            </a:r>
            <a:r>
              <a:rPr lang="en-US" dirty="0"/>
              <a:t>, </a:t>
            </a:r>
            <a:r>
              <a:rPr lang="en-US" dirty="0" err="1"/>
              <a:t>setvbuf</a:t>
            </a:r>
            <a:r>
              <a:rPr lang="en-US" dirty="0"/>
              <a:t> - stream buffering operations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stdio.h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setbuf</a:t>
            </a:r>
            <a:r>
              <a:rPr lang="en-US" dirty="0"/>
              <a:t>(FILE *stream, char *</a:t>
            </a:r>
            <a:r>
              <a:rPr lang="en-US" dirty="0" err="1"/>
              <a:t>buf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setbuffer</a:t>
            </a:r>
            <a:r>
              <a:rPr lang="en-US" dirty="0"/>
              <a:t>(FILE *stream, char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size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setlinebuf</a:t>
            </a:r>
            <a:r>
              <a:rPr lang="en-US" dirty="0"/>
              <a:t>(FILE *stream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setvbuf</a:t>
            </a:r>
            <a:r>
              <a:rPr lang="en-US" dirty="0"/>
              <a:t>(FILE *stream, char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mode, </a:t>
            </a:r>
            <a:r>
              <a:rPr lang="en-US" dirty="0" err="1"/>
              <a:t>size_t</a:t>
            </a:r>
            <a:r>
              <a:rPr lang="en-US" dirty="0"/>
              <a:t> size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The  </a:t>
            </a:r>
            <a:r>
              <a:rPr lang="en-US" dirty="0"/>
              <a:t>three types of buffering available are </a:t>
            </a:r>
            <a:r>
              <a:rPr lang="en-US" dirty="0" err="1"/>
              <a:t>unbuffered</a:t>
            </a:r>
            <a:r>
              <a:rPr lang="en-US" dirty="0"/>
              <a:t>, block </a:t>
            </a:r>
            <a:r>
              <a:rPr lang="en-US" dirty="0" smtClean="0"/>
              <a:t>buffered, and </a:t>
            </a:r>
            <a:r>
              <a:rPr lang="en-US" dirty="0"/>
              <a:t>line buffered.</a:t>
            </a:r>
          </a:p>
        </p:txBody>
      </p:sp>
      <p:sp>
        <p:nvSpPr>
          <p:cNvPr id="6" name="Freeform 5"/>
          <p:cNvSpPr/>
          <p:nvPr/>
        </p:nvSpPr>
        <p:spPr>
          <a:xfrm>
            <a:off x="5915026" y="1807369"/>
            <a:ext cx="1857376" cy="42863"/>
          </a:xfrm>
          <a:custGeom>
            <a:avLst/>
            <a:gdLst/>
            <a:ahLst/>
            <a:cxnLst/>
            <a:rect l="0" t="0" r="0" b="0"/>
            <a:pathLst>
              <a:path w="1857376" h="42863">
                <a:moveTo>
                  <a:pt x="50006" y="21431"/>
                </a:moveTo>
                <a:lnTo>
                  <a:pt x="42862" y="21431"/>
                </a:lnTo>
                <a:lnTo>
                  <a:pt x="35719" y="14287"/>
                </a:lnTo>
                <a:lnTo>
                  <a:pt x="28575" y="14287"/>
                </a:lnTo>
                <a:lnTo>
                  <a:pt x="21431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7" y="7144"/>
                </a:lnTo>
                <a:lnTo>
                  <a:pt x="42862" y="14287"/>
                </a:lnTo>
                <a:lnTo>
                  <a:pt x="78581" y="14287"/>
                </a:lnTo>
                <a:lnTo>
                  <a:pt x="135731" y="14287"/>
                </a:lnTo>
                <a:lnTo>
                  <a:pt x="192881" y="14287"/>
                </a:lnTo>
                <a:lnTo>
                  <a:pt x="271462" y="14287"/>
                </a:lnTo>
                <a:lnTo>
                  <a:pt x="357187" y="14287"/>
                </a:lnTo>
                <a:lnTo>
                  <a:pt x="457200" y="7144"/>
                </a:lnTo>
                <a:lnTo>
                  <a:pt x="571500" y="7144"/>
                </a:lnTo>
                <a:lnTo>
                  <a:pt x="692944" y="0"/>
                </a:lnTo>
                <a:lnTo>
                  <a:pt x="814387" y="0"/>
                </a:lnTo>
                <a:lnTo>
                  <a:pt x="942975" y="7144"/>
                </a:lnTo>
                <a:lnTo>
                  <a:pt x="1078706" y="7144"/>
                </a:lnTo>
                <a:lnTo>
                  <a:pt x="1207294" y="7144"/>
                </a:lnTo>
                <a:lnTo>
                  <a:pt x="1335881" y="14287"/>
                </a:lnTo>
                <a:lnTo>
                  <a:pt x="1457325" y="14287"/>
                </a:lnTo>
                <a:lnTo>
                  <a:pt x="1564481" y="21431"/>
                </a:lnTo>
                <a:lnTo>
                  <a:pt x="1657350" y="28575"/>
                </a:lnTo>
                <a:lnTo>
                  <a:pt x="1735931" y="28575"/>
                </a:lnTo>
                <a:lnTo>
                  <a:pt x="1793081" y="35719"/>
                </a:lnTo>
                <a:lnTo>
                  <a:pt x="1828800" y="35719"/>
                </a:lnTo>
                <a:lnTo>
                  <a:pt x="1843087" y="35719"/>
                </a:lnTo>
                <a:lnTo>
                  <a:pt x="1857375" y="42862"/>
                </a:lnTo>
                <a:lnTo>
                  <a:pt x="1850231" y="42862"/>
                </a:lnTo>
                <a:lnTo>
                  <a:pt x="1843087" y="42862"/>
                </a:lnTo>
                <a:lnTo>
                  <a:pt x="1828800" y="42862"/>
                </a:lnTo>
                <a:lnTo>
                  <a:pt x="1800225" y="35719"/>
                </a:lnTo>
                <a:lnTo>
                  <a:pt x="180022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000751" y="2171700"/>
            <a:ext cx="228601" cy="321470"/>
          </a:xfrm>
          <a:custGeom>
            <a:avLst/>
            <a:gdLst/>
            <a:ahLst/>
            <a:cxnLst/>
            <a:rect l="0" t="0" r="0" b="0"/>
            <a:pathLst>
              <a:path w="228601" h="321470">
                <a:moveTo>
                  <a:pt x="21431" y="57150"/>
                </a:moveTo>
                <a:lnTo>
                  <a:pt x="21431" y="50006"/>
                </a:lnTo>
                <a:lnTo>
                  <a:pt x="21431" y="50006"/>
                </a:lnTo>
                <a:lnTo>
                  <a:pt x="21431" y="42863"/>
                </a:lnTo>
                <a:lnTo>
                  <a:pt x="28575" y="35719"/>
                </a:lnTo>
                <a:lnTo>
                  <a:pt x="28575" y="35719"/>
                </a:lnTo>
                <a:lnTo>
                  <a:pt x="28575" y="28575"/>
                </a:lnTo>
                <a:lnTo>
                  <a:pt x="21431" y="28575"/>
                </a:lnTo>
                <a:lnTo>
                  <a:pt x="21431" y="28575"/>
                </a:lnTo>
                <a:lnTo>
                  <a:pt x="28575" y="28575"/>
                </a:lnTo>
                <a:lnTo>
                  <a:pt x="28575" y="42863"/>
                </a:lnTo>
                <a:lnTo>
                  <a:pt x="28575" y="64294"/>
                </a:lnTo>
                <a:lnTo>
                  <a:pt x="28575" y="100013"/>
                </a:lnTo>
                <a:lnTo>
                  <a:pt x="28575" y="142875"/>
                </a:lnTo>
                <a:lnTo>
                  <a:pt x="28575" y="192881"/>
                </a:lnTo>
                <a:lnTo>
                  <a:pt x="28575" y="235744"/>
                </a:lnTo>
                <a:lnTo>
                  <a:pt x="28575" y="271463"/>
                </a:lnTo>
                <a:lnTo>
                  <a:pt x="28575" y="300038"/>
                </a:lnTo>
                <a:lnTo>
                  <a:pt x="28575" y="321469"/>
                </a:lnTo>
                <a:lnTo>
                  <a:pt x="28575" y="321469"/>
                </a:lnTo>
                <a:lnTo>
                  <a:pt x="28575" y="314325"/>
                </a:lnTo>
                <a:lnTo>
                  <a:pt x="28575" y="300038"/>
                </a:lnTo>
                <a:lnTo>
                  <a:pt x="21431" y="264319"/>
                </a:lnTo>
                <a:lnTo>
                  <a:pt x="14287" y="228600"/>
                </a:lnTo>
                <a:lnTo>
                  <a:pt x="7144" y="185738"/>
                </a:lnTo>
                <a:lnTo>
                  <a:pt x="0" y="142875"/>
                </a:lnTo>
                <a:lnTo>
                  <a:pt x="0" y="100013"/>
                </a:lnTo>
                <a:lnTo>
                  <a:pt x="0" y="71438"/>
                </a:lnTo>
                <a:lnTo>
                  <a:pt x="0" y="50006"/>
                </a:lnTo>
                <a:lnTo>
                  <a:pt x="0" y="35719"/>
                </a:lnTo>
                <a:lnTo>
                  <a:pt x="0" y="28575"/>
                </a:lnTo>
                <a:lnTo>
                  <a:pt x="14287" y="21431"/>
                </a:lnTo>
                <a:lnTo>
                  <a:pt x="28575" y="21431"/>
                </a:lnTo>
                <a:lnTo>
                  <a:pt x="57150" y="21431"/>
                </a:lnTo>
                <a:lnTo>
                  <a:pt x="85725" y="21431"/>
                </a:lnTo>
                <a:lnTo>
                  <a:pt x="121444" y="21431"/>
                </a:lnTo>
                <a:lnTo>
                  <a:pt x="157162" y="14288"/>
                </a:lnTo>
                <a:lnTo>
                  <a:pt x="192881" y="14288"/>
                </a:lnTo>
                <a:lnTo>
                  <a:pt x="214312" y="7144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957888" y="2321719"/>
            <a:ext cx="257176" cy="42863"/>
          </a:xfrm>
          <a:custGeom>
            <a:avLst/>
            <a:gdLst/>
            <a:ahLst/>
            <a:cxnLst/>
            <a:rect l="0" t="0" r="0" b="0"/>
            <a:pathLst>
              <a:path w="257176" h="42863">
                <a:moveTo>
                  <a:pt x="0" y="42862"/>
                </a:moveTo>
                <a:lnTo>
                  <a:pt x="7144" y="42862"/>
                </a:lnTo>
                <a:lnTo>
                  <a:pt x="14288" y="42862"/>
                </a:lnTo>
                <a:lnTo>
                  <a:pt x="35719" y="35719"/>
                </a:lnTo>
                <a:lnTo>
                  <a:pt x="64294" y="28575"/>
                </a:lnTo>
                <a:lnTo>
                  <a:pt x="100013" y="21431"/>
                </a:lnTo>
                <a:lnTo>
                  <a:pt x="142875" y="14287"/>
                </a:lnTo>
                <a:lnTo>
                  <a:pt x="178594" y="7144"/>
                </a:lnTo>
                <a:lnTo>
                  <a:pt x="207169" y="0"/>
                </a:lnTo>
                <a:lnTo>
                  <a:pt x="235744" y="0"/>
                </a:lnTo>
                <a:lnTo>
                  <a:pt x="250032" y="7144"/>
                </a:lnTo>
                <a:lnTo>
                  <a:pt x="257175" y="7144"/>
                </a:lnTo>
                <a:lnTo>
                  <a:pt x="2571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215063" y="2314575"/>
            <a:ext cx="35720" cy="178595"/>
          </a:xfrm>
          <a:custGeom>
            <a:avLst/>
            <a:gdLst/>
            <a:ahLst/>
            <a:cxnLst/>
            <a:rect l="0" t="0" r="0" b="0"/>
            <a:pathLst>
              <a:path w="35720" h="178595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71438"/>
                </a:lnTo>
                <a:lnTo>
                  <a:pt x="0" y="107156"/>
                </a:lnTo>
                <a:lnTo>
                  <a:pt x="0" y="135731"/>
                </a:lnTo>
                <a:lnTo>
                  <a:pt x="7144" y="157163"/>
                </a:lnTo>
                <a:lnTo>
                  <a:pt x="14288" y="171450"/>
                </a:lnTo>
                <a:lnTo>
                  <a:pt x="28575" y="178594"/>
                </a:lnTo>
                <a:lnTo>
                  <a:pt x="35719" y="171450"/>
                </a:lnTo>
                <a:lnTo>
                  <a:pt x="35719" y="157163"/>
                </a:lnTo>
                <a:lnTo>
                  <a:pt x="35719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22207" y="2178844"/>
            <a:ext cx="50007" cy="14288"/>
          </a:xfrm>
          <a:custGeom>
            <a:avLst/>
            <a:gdLst/>
            <a:ahLst/>
            <a:cxnLst/>
            <a:rect l="0" t="0" r="0" b="0"/>
            <a:pathLst>
              <a:path w="50007" h="14288">
                <a:moveTo>
                  <a:pt x="7144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21431" y="0"/>
                </a:lnTo>
                <a:lnTo>
                  <a:pt x="28575" y="0"/>
                </a:lnTo>
                <a:lnTo>
                  <a:pt x="42863" y="7144"/>
                </a:lnTo>
                <a:lnTo>
                  <a:pt x="50006" y="14287"/>
                </a:lnTo>
                <a:lnTo>
                  <a:pt x="50006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22220" y="2250281"/>
            <a:ext cx="150019" cy="228601"/>
          </a:xfrm>
          <a:custGeom>
            <a:avLst/>
            <a:gdLst/>
            <a:ahLst/>
            <a:cxnLst/>
            <a:rect l="0" t="0" r="0" b="0"/>
            <a:pathLst>
              <a:path w="150019" h="228601">
                <a:moveTo>
                  <a:pt x="21431" y="0"/>
                </a:moveTo>
                <a:lnTo>
                  <a:pt x="21431" y="0"/>
                </a:lnTo>
                <a:lnTo>
                  <a:pt x="14287" y="0"/>
                </a:lnTo>
                <a:lnTo>
                  <a:pt x="7143" y="7144"/>
                </a:lnTo>
                <a:lnTo>
                  <a:pt x="7143" y="14288"/>
                </a:lnTo>
                <a:lnTo>
                  <a:pt x="0" y="35719"/>
                </a:lnTo>
                <a:lnTo>
                  <a:pt x="0" y="57150"/>
                </a:lnTo>
                <a:lnTo>
                  <a:pt x="0" y="85725"/>
                </a:lnTo>
                <a:lnTo>
                  <a:pt x="0" y="114300"/>
                </a:lnTo>
                <a:lnTo>
                  <a:pt x="0" y="150019"/>
                </a:lnTo>
                <a:lnTo>
                  <a:pt x="0" y="178594"/>
                </a:lnTo>
                <a:lnTo>
                  <a:pt x="7143" y="200025"/>
                </a:lnTo>
                <a:lnTo>
                  <a:pt x="21431" y="214313"/>
                </a:lnTo>
                <a:lnTo>
                  <a:pt x="35718" y="221457"/>
                </a:lnTo>
                <a:lnTo>
                  <a:pt x="50006" y="228600"/>
                </a:lnTo>
                <a:lnTo>
                  <a:pt x="71437" y="221457"/>
                </a:lnTo>
                <a:lnTo>
                  <a:pt x="92868" y="214313"/>
                </a:lnTo>
                <a:lnTo>
                  <a:pt x="114300" y="200025"/>
                </a:lnTo>
                <a:lnTo>
                  <a:pt x="128587" y="192882"/>
                </a:lnTo>
                <a:lnTo>
                  <a:pt x="150018" y="178594"/>
                </a:lnTo>
                <a:lnTo>
                  <a:pt x="150018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479382" y="2257425"/>
            <a:ext cx="114301" cy="221457"/>
          </a:xfrm>
          <a:custGeom>
            <a:avLst/>
            <a:gdLst/>
            <a:ahLst/>
            <a:cxnLst/>
            <a:rect l="0" t="0" r="0" b="0"/>
            <a:pathLst>
              <a:path w="114301" h="221457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35719"/>
                </a:lnTo>
                <a:lnTo>
                  <a:pt x="7144" y="57150"/>
                </a:lnTo>
                <a:lnTo>
                  <a:pt x="14288" y="85725"/>
                </a:lnTo>
                <a:lnTo>
                  <a:pt x="21431" y="114300"/>
                </a:lnTo>
                <a:lnTo>
                  <a:pt x="28575" y="135731"/>
                </a:lnTo>
                <a:lnTo>
                  <a:pt x="35719" y="164306"/>
                </a:lnTo>
                <a:lnTo>
                  <a:pt x="35719" y="185738"/>
                </a:lnTo>
                <a:lnTo>
                  <a:pt x="50006" y="200025"/>
                </a:lnTo>
                <a:lnTo>
                  <a:pt x="57150" y="214313"/>
                </a:lnTo>
                <a:lnTo>
                  <a:pt x="71438" y="214313"/>
                </a:lnTo>
                <a:lnTo>
                  <a:pt x="85725" y="221456"/>
                </a:lnTo>
                <a:lnTo>
                  <a:pt x="100013" y="214313"/>
                </a:lnTo>
                <a:lnTo>
                  <a:pt x="114300" y="214313"/>
                </a:lnTo>
                <a:lnTo>
                  <a:pt x="114300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493670" y="2328863"/>
            <a:ext cx="107157" cy="64294"/>
          </a:xfrm>
          <a:custGeom>
            <a:avLst/>
            <a:gdLst/>
            <a:ahLst/>
            <a:cxnLst/>
            <a:rect l="0" t="0" r="0" b="0"/>
            <a:pathLst>
              <a:path w="107157" h="64294">
                <a:moveTo>
                  <a:pt x="0" y="64293"/>
                </a:moveTo>
                <a:lnTo>
                  <a:pt x="0" y="64293"/>
                </a:lnTo>
                <a:lnTo>
                  <a:pt x="0" y="64293"/>
                </a:lnTo>
                <a:lnTo>
                  <a:pt x="7143" y="64293"/>
                </a:lnTo>
                <a:lnTo>
                  <a:pt x="14287" y="64293"/>
                </a:lnTo>
                <a:lnTo>
                  <a:pt x="35718" y="57150"/>
                </a:lnTo>
                <a:lnTo>
                  <a:pt x="50006" y="50006"/>
                </a:lnTo>
                <a:lnTo>
                  <a:pt x="71437" y="42862"/>
                </a:lnTo>
                <a:lnTo>
                  <a:pt x="85725" y="42862"/>
                </a:lnTo>
                <a:lnTo>
                  <a:pt x="100012" y="28575"/>
                </a:lnTo>
                <a:lnTo>
                  <a:pt x="107156" y="21431"/>
                </a:lnTo>
                <a:lnTo>
                  <a:pt x="100012" y="0"/>
                </a:lnTo>
                <a:lnTo>
                  <a:pt x="1000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86526" y="2214563"/>
            <a:ext cx="171451" cy="28576"/>
          </a:xfrm>
          <a:custGeom>
            <a:avLst/>
            <a:gdLst/>
            <a:ahLst/>
            <a:cxnLst/>
            <a:rect l="0" t="0" r="0" b="0"/>
            <a:pathLst>
              <a:path w="171451" h="28576">
                <a:moveTo>
                  <a:pt x="0" y="28575"/>
                </a:moveTo>
                <a:lnTo>
                  <a:pt x="0" y="28575"/>
                </a:lnTo>
                <a:lnTo>
                  <a:pt x="7144" y="21431"/>
                </a:lnTo>
                <a:lnTo>
                  <a:pt x="14287" y="21431"/>
                </a:lnTo>
                <a:lnTo>
                  <a:pt x="35719" y="14287"/>
                </a:lnTo>
                <a:lnTo>
                  <a:pt x="57150" y="14287"/>
                </a:lnTo>
                <a:lnTo>
                  <a:pt x="85725" y="14287"/>
                </a:lnTo>
                <a:lnTo>
                  <a:pt x="121444" y="7143"/>
                </a:lnTo>
                <a:lnTo>
                  <a:pt x="150019" y="7143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772276" y="2221706"/>
            <a:ext cx="285751" cy="228601"/>
          </a:xfrm>
          <a:custGeom>
            <a:avLst/>
            <a:gdLst/>
            <a:ahLst/>
            <a:cxnLst/>
            <a:rect l="0" t="0" r="0" b="0"/>
            <a:pathLst>
              <a:path w="285751" h="228601">
                <a:moveTo>
                  <a:pt x="85725" y="221457"/>
                </a:moveTo>
                <a:lnTo>
                  <a:pt x="85725" y="221457"/>
                </a:lnTo>
                <a:lnTo>
                  <a:pt x="85725" y="214313"/>
                </a:lnTo>
                <a:lnTo>
                  <a:pt x="92869" y="214313"/>
                </a:lnTo>
                <a:lnTo>
                  <a:pt x="100012" y="200025"/>
                </a:lnTo>
                <a:lnTo>
                  <a:pt x="114300" y="185738"/>
                </a:lnTo>
                <a:lnTo>
                  <a:pt x="128587" y="164307"/>
                </a:lnTo>
                <a:lnTo>
                  <a:pt x="150019" y="142875"/>
                </a:lnTo>
                <a:lnTo>
                  <a:pt x="157162" y="114300"/>
                </a:lnTo>
                <a:lnTo>
                  <a:pt x="171450" y="85725"/>
                </a:lnTo>
                <a:lnTo>
                  <a:pt x="178594" y="57150"/>
                </a:lnTo>
                <a:lnTo>
                  <a:pt x="178594" y="28575"/>
                </a:lnTo>
                <a:lnTo>
                  <a:pt x="178594" y="14288"/>
                </a:lnTo>
                <a:lnTo>
                  <a:pt x="178594" y="0"/>
                </a:lnTo>
                <a:lnTo>
                  <a:pt x="171450" y="7144"/>
                </a:lnTo>
                <a:lnTo>
                  <a:pt x="171450" y="21432"/>
                </a:lnTo>
                <a:lnTo>
                  <a:pt x="164306" y="42863"/>
                </a:lnTo>
                <a:lnTo>
                  <a:pt x="164306" y="71438"/>
                </a:lnTo>
                <a:lnTo>
                  <a:pt x="171450" y="107157"/>
                </a:lnTo>
                <a:lnTo>
                  <a:pt x="185737" y="142875"/>
                </a:lnTo>
                <a:lnTo>
                  <a:pt x="200025" y="171450"/>
                </a:lnTo>
                <a:lnTo>
                  <a:pt x="221456" y="192882"/>
                </a:lnTo>
                <a:lnTo>
                  <a:pt x="242887" y="214313"/>
                </a:lnTo>
                <a:lnTo>
                  <a:pt x="264319" y="228600"/>
                </a:lnTo>
                <a:lnTo>
                  <a:pt x="278606" y="228600"/>
                </a:lnTo>
                <a:lnTo>
                  <a:pt x="285750" y="228600"/>
                </a:lnTo>
                <a:lnTo>
                  <a:pt x="278606" y="221457"/>
                </a:lnTo>
                <a:lnTo>
                  <a:pt x="264319" y="200025"/>
                </a:lnTo>
                <a:lnTo>
                  <a:pt x="235744" y="178594"/>
                </a:lnTo>
                <a:lnTo>
                  <a:pt x="200025" y="157163"/>
                </a:lnTo>
                <a:lnTo>
                  <a:pt x="157162" y="135732"/>
                </a:lnTo>
                <a:lnTo>
                  <a:pt x="114300" y="121444"/>
                </a:lnTo>
                <a:lnTo>
                  <a:pt x="71437" y="114300"/>
                </a:lnTo>
                <a:lnTo>
                  <a:pt x="42862" y="114300"/>
                </a:lnTo>
                <a:lnTo>
                  <a:pt x="14287" y="121444"/>
                </a:lnTo>
                <a:lnTo>
                  <a:pt x="0" y="121444"/>
                </a:lnTo>
                <a:lnTo>
                  <a:pt x="7144" y="128588"/>
                </a:lnTo>
                <a:lnTo>
                  <a:pt x="28575" y="121444"/>
                </a:lnTo>
                <a:lnTo>
                  <a:pt x="57150" y="114300"/>
                </a:lnTo>
                <a:lnTo>
                  <a:pt x="107156" y="107157"/>
                </a:lnTo>
                <a:lnTo>
                  <a:pt x="150019" y="92869"/>
                </a:lnTo>
                <a:lnTo>
                  <a:pt x="192881" y="85725"/>
                </a:lnTo>
                <a:lnTo>
                  <a:pt x="221456" y="85725"/>
                </a:lnTo>
                <a:lnTo>
                  <a:pt x="228600" y="100013"/>
                </a:lnTo>
                <a:lnTo>
                  <a:pt x="221456" y="114300"/>
                </a:lnTo>
                <a:lnTo>
                  <a:pt x="200025" y="142875"/>
                </a:lnTo>
                <a:lnTo>
                  <a:pt x="164306" y="171450"/>
                </a:lnTo>
                <a:lnTo>
                  <a:pt x="128587" y="200025"/>
                </a:lnTo>
                <a:lnTo>
                  <a:pt x="107156" y="221457"/>
                </a:lnTo>
                <a:lnTo>
                  <a:pt x="100012" y="228600"/>
                </a:lnTo>
                <a:lnTo>
                  <a:pt x="121444" y="228600"/>
                </a:lnTo>
                <a:lnTo>
                  <a:pt x="150019" y="207169"/>
                </a:lnTo>
                <a:lnTo>
                  <a:pt x="150019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536532" y="1757363"/>
            <a:ext cx="700089" cy="535782"/>
          </a:xfrm>
          <a:custGeom>
            <a:avLst/>
            <a:gdLst/>
            <a:ahLst/>
            <a:cxnLst/>
            <a:rect l="0" t="0" r="0" b="0"/>
            <a:pathLst>
              <a:path w="700089" h="535782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0" y="7143"/>
                </a:lnTo>
                <a:lnTo>
                  <a:pt x="7144" y="7143"/>
                </a:lnTo>
                <a:lnTo>
                  <a:pt x="7144" y="0"/>
                </a:lnTo>
                <a:lnTo>
                  <a:pt x="14288" y="7143"/>
                </a:lnTo>
                <a:lnTo>
                  <a:pt x="21431" y="14287"/>
                </a:lnTo>
                <a:lnTo>
                  <a:pt x="28575" y="21431"/>
                </a:lnTo>
                <a:lnTo>
                  <a:pt x="42863" y="28575"/>
                </a:lnTo>
                <a:lnTo>
                  <a:pt x="64294" y="42862"/>
                </a:lnTo>
                <a:lnTo>
                  <a:pt x="85725" y="50006"/>
                </a:lnTo>
                <a:lnTo>
                  <a:pt x="114300" y="50006"/>
                </a:lnTo>
                <a:lnTo>
                  <a:pt x="142875" y="57150"/>
                </a:lnTo>
                <a:lnTo>
                  <a:pt x="171450" y="50006"/>
                </a:lnTo>
                <a:lnTo>
                  <a:pt x="192881" y="50006"/>
                </a:lnTo>
                <a:lnTo>
                  <a:pt x="207169" y="57150"/>
                </a:lnTo>
                <a:lnTo>
                  <a:pt x="214313" y="57150"/>
                </a:lnTo>
                <a:lnTo>
                  <a:pt x="228600" y="71437"/>
                </a:lnTo>
                <a:lnTo>
                  <a:pt x="235744" y="92868"/>
                </a:lnTo>
                <a:lnTo>
                  <a:pt x="250031" y="107156"/>
                </a:lnTo>
                <a:lnTo>
                  <a:pt x="264319" y="128587"/>
                </a:lnTo>
                <a:lnTo>
                  <a:pt x="285750" y="142875"/>
                </a:lnTo>
                <a:lnTo>
                  <a:pt x="314325" y="157162"/>
                </a:lnTo>
                <a:lnTo>
                  <a:pt x="350044" y="157162"/>
                </a:lnTo>
                <a:lnTo>
                  <a:pt x="385763" y="157162"/>
                </a:lnTo>
                <a:lnTo>
                  <a:pt x="414338" y="150018"/>
                </a:lnTo>
                <a:lnTo>
                  <a:pt x="442913" y="142875"/>
                </a:lnTo>
                <a:lnTo>
                  <a:pt x="464344" y="142875"/>
                </a:lnTo>
                <a:lnTo>
                  <a:pt x="485775" y="150018"/>
                </a:lnTo>
                <a:lnTo>
                  <a:pt x="492919" y="157162"/>
                </a:lnTo>
                <a:lnTo>
                  <a:pt x="507206" y="171450"/>
                </a:lnTo>
                <a:lnTo>
                  <a:pt x="514350" y="192881"/>
                </a:lnTo>
                <a:lnTo>
                  <a:pt x="528638" y="214312"/>
                </a:lnTo>
                <a:lnTo>
                  <a:pt x="542925" y="235743"/>
                </a:lnTo>
                <a:lnTo>
                  <a:pt x="564356" y="257175"/>
                </a:lnTo>
                <a:lnTo>
                  <a:pt x="585788" y="271462"/>
                </a:lnTo>
                <a:lnTo>
                  <a:pt x="607219" y="278606"/>
                </a:lnTo>
                <a:lnTo>
                  <a:pt x="628650" y="278606"/>
                </a:lnTo>
                <a:lnTo>
                  <a:pt x="642938" y="278606"/>
                </a:lnTo>
                <a:lnTo>
                  <a:pt x="650081" y="278606"/>
                </a:lnTo>
                <a:lnTo>
                  <a:pt x="657225" y="285750"/>
                </a:lnTo>
                <a:lnTo>
                  <a:pt x="657225" y="300037"/>
                </a:lnTo>
                <a:lnTo>
                  <a:pt x="664369" y="314325"/>
                </a:lnTo>
                <a:lnTo>
                  <a:pt x="664369" y="328612"/>
                </a:lnTo>
                <a:lnTo>
                  <a:pt x="664369" y="357187"/>
                </a:lnTo>
                <a:lnTo>
                  <a:pt x="671513" y="371475"/>
                </a:lnTo>
                <a:lnTo>
                  <a:pt x="671513" y="392906"/>
                </a:lnTo>
                <a:lnTo>
                  <a:pt x="678656" y="407193"/>
                </a:lnTo>
                <a:lnTo>
                  <a:pt x="678656" y="421481"/>
                </a:lnTo>
                <a:lnTo>
                  <a:pt x="678656" y="421481"/>
                </a:lnTo>
                <a:lnTo>
                  <a:pt x="678656" y="421481"/>
                </a:lnTo>
                <a:lnTo>
                  <a:pt x="678656" y="428625"/>
                </a:lnTo>
                <a:lnTo>
                  <a:pt x="671513" y="435768"/>
                </a:lnTo>
                <a:lnTo>
                  <a:pt x="671513" y="457200"/>
                </a:lnTo>
                <a:lnTo>
                  <a:pt x="678656" y="478631"/>
                </a:lnTo>
                <a:lnTo>
                  <a:pt x="678656" y="500062"/>
                </a:lnTo>
                <a:lnTo>
                  <a:pt x="692944" y="521493"/>
                </a:lnTo>
                <a:lnTo>
                  <a:pt x="700088" y="535781"/>
                </a:lnTo>
                <a:lnTo>
                  <a:pt x="700088" y="5357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650457" y="2686050"/>
            <a:ext cx="385763" cy="650082"/>
          </a:xfrm>
          <a:custGeom>
            <a:avLst/>
            <a:gdLst/>
            <a:ahLst/>
            <a:cxnLst/>
            <a:rect l="0" t="0" r="0" b="0"/>
            <a:pathLst>
              <a:path w="385763" h="650082">
                <a:moveTo>
                  <a:pt x="14287" y="650081"/>
                </a:moveTo>
                <a:lnTo>
                  <a:pt x="14287" y="642938"/>
                </a:lnTo>
                <a:lnTo>
                  <a:pt x="14287" y="635794"/>
                </a:lnTo>
                <a:lnTo>
                  <a:pt x="7143" y="621506"/>
                </a:lnTo>
                <a:lnTo>
                  <a:pt x="0" y="607219"/>
                </a:lnTo>
                <a:lnTo>
                  <a:pt x="0" y="585788"/>
                </a:lnTo>
                <a:lnTo>
                  <a:pt x="7143" y="557213"/>
                </a:lnTo>
                <a:lnTo>
                  <a:pt x="28575" y="514350"/>
                </a:lnTo>
                <a:lnTo>
                  <a:pt x="64293" y="450056"/>
                </a:lnTo>
                <a:lnTo>
                  <a:pt x="121443" y="371475"/>
                </a:lnTo>
                <a:lnTo>
                  <a:pt x="185737" y="278606"/>
                </a:lnTo>
                <a:lnTo>
                  <a:pt x="264318" y="185738"/>
                </a:lnTo>
                <a:lnTo>
                  <a:pt x="328612" y="92869"/>
                </a:lnTo>
                <a:lnTo>
                  <a:pt x="385762" y="0"/>
                </a:lnTo>
                <a:lnTo>
                  <a:pt x="38576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521744" y="3550444"/>
            <a:ext cx="664370" cy="178595"/>
          </a:xfrm>
          <a:custGeom>
            <a:avLst/>
            <a:gdLst/>
            <a:ahLst/>
            <a:cxnLst/>
            <a:rect l="0" t="0" r="0" b="0"/>
            <a:pathLst>
              <a:path w="664370" h="178595">
                <a:moveTo>
                  <a:pt x="0" y="107156"/>
                </a:moveTo>
                <a:lnTo>
                  <a:pt x="0" y="107156"/>
                </a:lnTo>
                <a:lnTo>
                  <a:pt x="0" y="100012"/>
                </a:ln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7144" y="100012"/>
                </a:lnTo>
                <a:lnTo>
                  <a:pt x="7144" y="107156"/>
                </a:lnTo>
                <a:lnTo>
                  <a:pt x="7144" y="114300"/>
                </a:lnTo>
                <a:lnTo>
                  <a:pt x="7144" y="121444"/>
                </a:lnTo>
                <a:lnTo>
                  <a:pt x="7144" y="135731"/>
                </a:lnTo>
                <a:lnTo>
                  <a:pt x="14288" y="142875"/>
                </a:lnTo>
                <a:lnTo>
                  <a:pt x="14288" y="157162"/>
                </a:lnTo>
                <a:lnTo>
                  <a:pt x="14288" y="164306"/>
                </a:lnTo>
                <a:lnTo>
                  <a:pt x="21431" y="171450"/>
                </a:lnTo>
                <a:lnTo>
                  <a:pt x="28575" y="178594"/>
                </a:lnTo>
                <a:lnTo>
                  <a:pt x="35719" y="178594"/>
                </a:lnTo>
                <a:lnTo>
                  <a:pt x="50006" y="178594"/>
                </a:lnTo>
                <a:lnTo>
                  <a:pt x="78581" y="178594"/>
                </a:lnTo>
                <a:lnTo>
                  <a:pt x="100013" y="171450"/>
                </a:lnTo>
                <a:lnTo>
                  <a:pt x="128588" y="171450"/>
                </a:lnTo>
                <a:lnTo>
                  <a:pt x="157163" y="171450"/>
                </a:lnTo>
                <a:lnTo>
                  <a:pt x="192881" y="164306"/>
                </a:lnTo>
                <a:lnTo>
                  <a:pt x="228600" y="164306"/>
                </a:lnTo>
                <a:lnTo>
                  <a:pt x="264319" y="157162"/>
                </a:lnTo>
                <a:lnTo>
                  <a:pt x="300038" y="157162"/>
                </a:lnTo>
                <a:lnTo>
                  <a:pt x="335756" y="150019"/>
                </a:lnTo>
                <a:lnTo>
                  <a:pt x="371475" y="150019"/>
                </a:lnTo>
                <a:lnTo>
                  <a:pt x="407194" y="142875"/>
                </a:lnTo>
                <a:lnTo>
                  <a:pt x="435769" y="142875"/>
                </a:lnTo>
                <a:lnTo>
                  <a:pt x="471488" y="142875"/>
                </a:lnTo>
                <a:lnTo>
                  <a:pt x="500063" y="142875"/>
                </a:lnTo>
                <a:lnTo>
                  <a:pt x="528638" y="135731"/>
                </a:lnTo>
                <a:lnTo>
                  <a:pt x="550069" y="142875"/>
                </a:lnTo>
                <a:lnTo>
                  <a:pt x="564356" y="142875"/>
                </a:lnTo>
                <a:lnTo>
                  <a:pt x="578644" y="142875"/>
                </a:lnTo>
                <a:lnTo>
                  <a:pt x="585788" y="142875"/>
                </a:lnTo>
                <a:lnTo>
                  <a:pt x="592931" y="135731"/>
                </a:lnTo>
                <a:lnTo>
                  <a:pt x="600075" y="135731"/>
                </a:lnTo>
                <a:lnTo>
                  <a:pt x="600075" y="135731"/>
                </a:lnTo>
                <a:lnTo>
                  <a:pt x="600075" y="135731"/>
                </a:lnTo>
                <a:lnTo>
                  <a:pt x="607219" y="135731"/>
                </a:lnTo>
                <a:lnTo>
                  <a:pt x="607219" y="135731"/>
                </a:lnTo>
                <a:lnTo>
                  <a:pt x="614363" y="135731"/>
                </a:lnTo>
                <a:lnTo>
                  <a:pt x="614363" y="135731"/>
                </a:lnTo>
                <a:lnTo>
                  <a:pt x="621506" y="135731"/>
                </a:lnTo>
                <a:lnTo>
                  <a:pt x="621506" y="128587"/>
                </a:lnTo>
                <a:lnTo>
                  <a:pt x="621506" y="128587"/>
                </a:lnTo>
                <a:lnTo>
                  <a:pt x="628650" y="121444"/>
                </a:lnTo>
                <a:lnTo>
                  <a:pt x="628650" y="114300"/>
                </a:lnTo>
                <a:lnTo>
                  <a:pt x="628650" y="100012"/>
                </a:lnTo>
                <a:lnTo>
                  <a:pt x="628650" y="85725"/>
                </a:lnTo>
                <a:lnTo>
                  <a:pt x="635794" y="64294"/>
                </a:lnTo>
                <a:lnTo>
                  <a:pt x="642938" y="42862"/>
                </a:lnTo>
                <a:lnTo>
                  <a:pt x="657225" y="21431"/>
                </a:lnTo>
                <a:lnTo>
                  <a:pt x="664369" y="0"/>
                </a:lnTo>
                <a:lnTo>
                  <a:pt x="6643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307682" y="3650456"/>
            <a:ext cx="1021557" cy="28576"/>
          </a:xfrm>
          <a:custGeom>
            <a:avLst/>
            <a:gdLst/>
            <a:ahLst/>
            <a:cxnLst/>
            <a:rect l="0" t="0" r="0" b="0"/>
            <a:pathLst>
              <a:path w="1021557" h="28576">
                <a:moveTo>
                  <a:pt x="0" y="28575"/>
                </a:moveTo>
                <a:lnTo>
                  <a:pt x="0" y="28575"/>
                </a:lnTo>
                <a:lnTo>
                  <a:pt x="7143" y="28575"/>
                </a:lnTo>
                <a:lnTo>
                  <a:pt x="14287" y="21432"/>
                </a:lnTo>
                <a:lnTo>
                  <a:pt x="21431" y="21432"/>
                </a:lnTo>
                <a:lnTo>
                  <a:pt x="42862" y="21432"/>
                </a:lnTo>
                <a:lnTo>
                  <a:pt x="78581" y="21432"/>
                </a:lnTo>
                <a:lnTo>
                  <a:pt x="121443" y="21432"/>
                </a:lnTo>
                <a:lnTo>
                  <a:pt x="178593" y="21432"/>
                </a:lnTo>
                <a:lnTo>
                  <a:pt x="242887" y="21432"/>
                </a:lnTo>
                <a:lnTo>
                  <a:pt x="321468" y="21432"/>
                </a:lnTo>
                <a:lnTo>
                  <a:pt x="407193" y="21432"/>
                </a:lnTo>
                <a:lnTo>
                  <a:pt x="507206" y="21432"/>
                </a:lnTo>
                <a:lnTo>
                  <a:pt x="600075" y="28575"/>
                </a:lnTo>
                <a:lnTo>
                  <a:pt x="692944" y="28575"/>
                </a:lnTo>
                <a:lnTo>
                  <a:pt x="778669" y="28575"/>
                </a:lnTo>
                <a:lnTo>
                  <a:pt x="850106" y="21432"/>
                </a:lnTo>
                <a:lnTo>
                  <a:pt x="914400" y="14288"/>
                </a:lnTo>
                <a:lnTo>
                  <a:pt x="957263" y="7144"/>
                </a:lnTo>
                <a:lnTo>
                  <a:pt x="992981" y="0"/>
                </a:lnTo>
                <a:lnTo>
                  <a:pt x="1014413" y="0"/>
                </a:lnTo>
                <a:lnTo>
                  <a:pt x="1021556" y="7144"/>
                </a:lnTo>
                <a:lnTo>
                  <a:pt x="1014413" y="14288"/>
                </a:lnTo>
                <a:lnTo>
                  <a:pt x="1000125" y="21432"/>
                </a:lnTo>
                <a:lnTo>
                  <a:pt x="1000125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693444" y="4079081"/>
            <a:ext cx="992983" cy="71439"/>
          </a:xfrm>
          <a:custGeom>
            <a:avLst/>
            <a:gdLst/>
            <a:ahLst/>
            <a:cxnLst/>
            <a:rect l="0" t="0" r="0" b="0"/>
            <a:pathLst>
              <a:path w="992983" h="7143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21431" y="0"/>
                </a:lnTo>
                <a:lnTo>
                  <a:pt x="50006" y="0"/>
                </a:lnTo>
                <a:lnTo>
                  <a:pt x="92869" y="7144"/>
                </a:lnTo>
                <a:lnTo>
                  <a:pt x="164306" y="14288"/>
                </a:lnTo>
                <a:lnTo>
                  <a:pt x="250032" y="21432"/>
                </a:lnTo>
                <a:lnTo>
                  <a:pt x="357188" y="28575"/>
                </a:lnTo>
                <a:lnTo>
                  <a:pt x="464344" y="35719"/>
                </a:lnTo>
                <a:lnTo>
                  <a:pt x="578644" y="35719"/>
                </a:lnTo>
                <a:lnTo>
                  <a:pt x="685801" y="35719"/>
                </a:lnTo>
                <a:lnTo>
                  <a:pt x="792957" y="35719"/>
                </a:lnTo>
                <a:lnTo>
                  <a:pt x="871538" y="28575"/>
                </a:lnTo>
                <a:lnTo>
                  <a:pt x="935832" y="35719"/>
                </a:lnTo>
                <a:lnTo>
                  <a:pt x="978694" y="35719"/>
                </a:lnTo>
                <a:lnTo>
                  <a:pt x="992982" y="42863"/>
                </a:lnTo>
                <a:lnTo>
                  <a:pt x="985838" y="50007"/>
                </a:lnTo>
                <a:lnTo>
                  <a:pt x="971551" y="57150"/>
                </a:lnTo>
                <a:lnTo>
                  <a:pt x="950119" y="64294"/>
                </a:lnTo>
                <a:lnTo>
                  <a:pt x="935832" y="71438"/>
                </a:lnTo>
                <a:lnTo>
                  <a:pt x="935832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007895" y="4114800"/>
            <a:ext cx="28576" cy="1"/>
          </a:xfrm>
          <a:custGeom>
            <a:avLst/>
            <a:gdLst/>
            <a:ahLst/>
            <a:cxnLst/>
            <a:rect l="0" t="0" r="0" b="0"/>
            <a:pathLst>
              <a:path w="28576" h="1">
                <a:moveTo>
                  <a:pt x="28575" y="0"/>
                </a:moveTo>
                <a:lnTo>
                  <a:pt x="21431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957888" y="4093369"/>
            <a:ext cx="1614489" cy="50007"/>
          </a:xfrm>
          <a:custGeom>
            <a:avLst/>
            <a:gdLst/>
            <a:ahLst/>
            <a:cxnLst/>
            <a:rect l="0" t="0" r="0" b="0"/>
            <a:pathLst>
              <a:path w="1614489" h="50007">
                <a:moveTo>
                  <a:pt x="14288" y="35719"/>
                </a:moveTo>
                <a:lnTo>
                  <a:pt x="0" y="42862"/>
                </a:lnTo>
                <a:lnTo>
                  <a:pt x="7144" y="42862"/>
                </a:lnTo>
                <a:lnTo>
                  <a:pt x="28575" y="50006"/>
                </a:lnTo>
                <a:lnTo>
                  <a:pt x="100013" y="42862"/>
                </a:lnTo>
                <a:lnTo>
                  <a:pt x="207169" y="35719"/>
                </a:lnTo>
                <a:lnTo>
                  <a:pt x="364332" y="28575"/>
                </a:lnTo>
                <a:lnTo>
                  <a:pt x="550069" y="21431"/>
                </a:lnTo>
                <a:lnTo>
                  <a:pt x="764382" y="7144"/>
                </a:lnTo>
                <a:lnTo>
                  <a:pt x="985838" y="7144"/>
                </a:lnTo>
                <a:lnTo>
                  <a:pt x="1200150" y="0"/>
                </a:lnTo>
                <a:lnTo>
                  <a:pt x="1393032" y="0"/>
                </a:lnTo>
                <a:lnTo>
                  <a:pt x="1528763" y="0"/>
                </a:lnTo>
                <a:lnTo>
                  <a:pt x="1607344" y="0"/>
                </a:lnTo>
                <a:lnTo>
                  <a:pt x="1614488" y="7144"/>
                </a:lnTo>
                <a:lnTo>
                  <a:pt x="1564482" y="7144"/>
                </a:lnTo>
                <a:lnTo>
                  <a:pt x="1564482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600701" y="4872038"/>
            <a:ext cx="857251" cy="128588"/>
          </a:xfrm>
          <a:custGeom>
            <a:avLst/>
            <a:gdLst/>
            <a:ahLst/>
            <a:cxnLst/>
            <a:rect l="0" t="0" r="0" b="0"/>
            <a:pathLst>
              <a:path w="857251" h="128588">
                <a:moveTo>
                  <a:pt x="21431" y="64293"/>
                </a:moveTo>
                <a:lnTo>
                  <a:pt x="14287" y="64293"/>
                </a:lnTo>
                <a:lnTo>
                  <a:pt x="7144" y="57150"/>
                </a:lnTo>
                <a:lnTo>
                  <a:pt x="0" y="50006"/>
                </a:lnTo>
                <a:lnTo>
                  <a:pt x="0" y="50006"/>
                </a:lnTo>
                <a:lnTo>
                  <a:pt x="0" y="42862"/>
                </a:lnTo>
                <a:lnTo>
                  <a:pt x="21431" y="42862"/>
                </a:lnTo>
                <a:lnTo>
                  <a:pt x="50006" y="42862"/>
                </a:lnTo>
                <a:lnTo>
                  <a:pt x="92869" y="50006"/>
                </a:lnTo>
                <a:lnTo>
                  <a:pt x="150019" y="50006"/>
                </a:lnTo>
                <a:lnTo>
                  <a:pt x="221456" y="57150"/>
                </a:lnTo>
                <a:lnTo>
                  <a:pt x="292894" y="57150"/>
                </a:lnTo>
                <a:lnTo>
                  <a:pt x="364331" y="57150"/>
                </a:lnTo>
                <a:lnTo>
                  <a:pt x="450056" y="64293"/>
                </a:lnTo>
                <a:lnTo>
                  <a:pt x="528637" y="57150"/>
                </a:lnTo>
                <a:lnTo>
                  <a:pt x="607219" y="50006"/>
                </a:lnTo>
                <a:lnTo>
                  <a:pt x="671512" y="42862"/>
                </a:lnTo>
                <a:lnTo>
                  <a:pt x="728662" y="35718"/>
                </a:lnTo>
                <a:lnTo>
                  <a:pt x="771525" y="28575"/>
                </a:lnTo>
                <a:lnTo>
                  <a:pt x="807244" y="28575"/>
                </a:lnTo>
                <a:lnTo>
                  <a:pt x="821531" y="21431"/>
                </a:lnTo>
                <a:lnTo>
                  <a:pt x="828675" y="21431"/>
                </a:lnTo>
                <a:lnTo>
                  <a:pt x="821531" y="28575"/>
                </a:lnTo>
                <a:lnTo>
                  <a:pt x="800100" y="35718"/>
                </a:lnTo>
                <a:lnTo>
                  <a:pt x="764381" y="42862"/>
                </a:lnTo>
                <a:lnTo>
                  <a:pt x="714375" y="57150"/>
                </a:lnTo>
                <a:lnTo>
                  <a:pt x="650081" y="71437"/>
                </a:lnTo>
                <a:lnTo>
                  <a:pt x="578644" y="78581"/>
                </a:lnTo>
                <a:lnTo>
                  <a:pt x="492919" y="92868"/>
                </a:lnTo>
                <a:lnTo>
                  <a:pt x="407194" y="100012"/>
                </a:lnTo>
                <a:lnTo>
                  <a:pt x="307181" y="107156"/>
                </a:lnTo>
                <a:lnTo>
                  <a:pt x="214312" y="107156"/>
                </a:lnTo>
                <a:lnTo>
                  <a:pt x="135731" y="114300"/>
                </a:lnTo>
                <a:lnTo>
                  <a:pt x="64294" y="121443"/>
                </a:lnTo>
                <a:lnTo>
                  <a:pt x="21431" y="128587"/>
                </a:lnTo>
                <a:lnTo>
                  <a:pt x="0" y="128587"/>
                </a:lnTo>
                <a:lnTo>
                  <a:pt x="7144" y="128587"/>
                </a:lnTo>
                <a:lnTo>
                  <a:pt x="28575" y="121443"/>
                </a:lnTo>
                <a:lnTo>
                  <a:pt x="78581" y="114300"/>
                </a:lnTo>
                <a:lnTo>
                  <a:pt x="150019" y="107156"/>
                </a:lnTo>
                <a:lnTo>
                  <a:pt x="221456" y="92868"/>
                </a:lnTo>
                <a:lnTo>
                  <a:pt x="314325" y="78581"/>
                </a:lnTo>
                <a:lnTo>
                  <a:pt x="407194" y="64293"/>
                </a:lnTo>
                <a:lnTo>
                  <a:pt x="507206" y="50006"/>
                </a:lnTo>
                <a:lnTo>
                  <a:pt x="607219" y="35718"/>
                </a:lnTo>
                <a:lnTo>
                  <a:pt x="700087" y="21431"/>
                </a:lnTo>
                <a:lnTo>
                  <a:pt x="771525" y="14287"/>
                </a:lnTo>
                <a:lnTo>
                  <a:pt x="828675" y="7143"/>
                </a:lnTo>
                <a:lnTo>
                  <a:pt x="850106" y="0"/>
                </a:lnTo>
                <a:lnTo>
                  <a:pt x="857250" y="7143"/>
                </a:lnTo>
                <a:lnTo>
                  <a:pt x="828675" y="7143"/>
                </a:lnTo>
                <a:lnTo>
                  <a:pt x="785812" y="21431"/>
                </a:lnTo>
                <a:lnTo>
                  <a:pt x="707231" y="35718"/>
                </a:lnTo>
                <a:lnTo>
                  <a:pt x="614362" y="50006"/>
                </a:lnTo>
                <a:lnTo>
                  <a:pt x="507206" y="64293"/>
                </a:lnTo>
                <a:lnTo>
                  <a:pt x="400050" y="78581"/>
                </a:lnTo>
                <a:lnTo>
                  <a:pt x="300037" y="85725"/>
                </a:lnTo>
                <a:lnTo>
                  <a:pt x="221456" y="100012"/>
                </a:lnTo>
                <a:lnTo>
                  <a:pt x="150019" y="107156"/>
                </a:lnTo>
                <a:lnTo>
                  <a:pt x="85725" y="107156"/>
                </a:lnTo>
                <a:lnTo>
                  <a:pt x="8572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_IONBF </a:t>
            </a:r>
            <a:r>
              <a:rPr lang="en-US" dirty="0" err="1"/>
              <a:t>unbuffered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_</a:t>
            </a:r>
            <a:r>
              <a:rPr lang="en-US" dirty="0"/>
              <a:t>IOLBF line buffered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_</a:t>
            </a:r>
            <a:r>
              <a:rPr lang="en-US" dirty="0"/>
              <a:t>IOFBF fully </a:t>
            </a:r>
            <a:r>
              <a:rPr lang="en-US" dirty="0" smtClean="0"/>
              <a:t>buffered</a:t>
            </a:r>
            <a:endParaRPr lang="en-US" dirty="0"/>
          </a:p>
          <a:p>
            <a:endParaRPr lang="en-US" dirty="0" smtClean="0"/>
          </a:p>
          <a:p>
            <a:r>
              <a:rPr lang="en-US" dirty="0" err="1"/>
              <a:t>setvbuf</a:t>
            </a:r>
            <a:r>
              <a:rPr lang="en-US" dirty="0"/>
              <a:t>(stream, 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 ? _IOFBF : _IONBF, BUFSIZ);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143000" y="3807619"/>
            <a:ext cx="2914651" cy="92870"/>
          </a:xfrm>
          <a:custGeom>
            <a:avLst/>
            <a:gdLst/>
            <a:ahLst/>
            <a:cxnLst/>
            <a:rect l="0" t="0" r="0" b="0"/>
            <a:pathLst>
              <a:path w="2914651" h="92870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28575" y="7144"/>
                </a:lnTo>
                <a:lnTo>
                  <a:pt x="35719" y="7144"/>
                </a:lnTo>
                <a:lnTo>
                  <a:pt x="57150" y="7144"/>
                </a:lnTo>
                <a:lnTo>
                  <a:pt x="71438" y="14287"/>
                </a:lnTo>
                <a:lnTo>
                  <a:pt x="92869" y="14287"/>
                </a:lnTo>
                <a:lnTo>
                  <a:pt x="121444" y="14287"/>
                </a:lnTo>
                <a:lnTo>
                  <a:pt x="150019" y="7144"/>
                </a:lnTo>
                <a:lnTo>
                  <a:pt x="178594" y="7144"/>
                </a:lnTo>
                <a:lnTo>
                  <a:pt x="214313" y="7144"/>
                </a:lnTo>
                <a:lnTo>
                  <a:pt x="250031" y="7144"/>
                </a:lnTo>
                <a:lnTo>
                  <a:pt x="300038" y="14287"/>
                </a:lnTo>
                <a:lnTo>
                  <a:pt x="350044" y="14287"/>
                </a:lnTo>
                <a:lnTo>
                  <a:pt x="407194" y="14287"/>
                </a:lnTo>
                <a:lnTo>
                  <a:pt x="471488" y="14287"/>
                </a:lnTo>
                <a:lnTo>
                  <a:pt x="535781" y="14287"/>
                </a:lnTo>
                <a:lnTo>
                  <a:pt x="614363" y="14287"/>
                </a:lnTo>
                <a:lnTo>
                  <a:pt x="685800" y="14287"/>
                </a:lnTo>
                <a:lnTo>
                  <a:pt x="764381" y="14287"/>
                </a:lnTo>
                <a:lnTo>
                  <a:pt x="850106" y="21431"/>
                </a:lnTo>
                <a:lnTo>
                  <a:pt x="928688" y="21431"/>
                </a:lnTo>
                <a:lnTo>
                  <a:pt x="1021556" y="28575"/>
                </a:lnTo>
                <a:lnTo>
                  <a:pt x="1107281" y="42862"/>
                </a:lnTo>
                <a:lnTo>
                  <a:pt x="1193006" y="50006"/>
                </a:lnTo>
                <a:lnTo>
                  <a:pt x="1285875" y="57150"/>
                </a:lnTo>
                <a:lnTo>
                  <a:pt x="1378744" y="71437"/>
                </a:lnTo>
                <a:lnTo>
                  <a:pt x="1471613" y="78581"/>
                </a:lnTo>
                <a:lnTo>
                  <a:pt x="1564482" y="85725"/>
                </a:lnTo>
                <a:lnTo>
                  <a:pt x="1650207" y="92869"/>
                </a:lnTo>
                <a:lnTo>
                  <a:pt x="1750219" y="92869"/>
                </a:lnTo>
                <a:lnTo>
                  <a:pt x="1843088" y="92869"/>
                </a:lnTo>
                <a:lnTo>
                  <a:pt x="1935957" y="85725"/>
                </a:lnTo>
                <a:lnTo>
                  <a:pt x="2043113" y="78581"/>
                </a:lnTo>
                <a:lnTo>
                  <a:pt x="2143125" y="78581"/>
                </a:lnTo>
                <a:lnTo>
                  <a:pt x="2250282" y="71437"/>
                </a:lnTo>
                <a:lnTo>
                  <a:pt x="2357438" y="64294"/>
                </a:lnTo>
                <a:lnTo>
                  <a:pt x="2450307" y="57150"/>
                </a:lnTo>
                <a:lnTo>
                  <a:pt x="2543175" y="50006"/>
                </a:lnTo>
                <a:lnTo>
                  <a:pt x="2628900" y="50006"/>
                </a:lnTo>
                <a:lnTo>
                  <a:pt x="2700338" y="50006"/>
                </a:lnTo>
                <a:lnTo>
                  <a:pt x="2764632" y="42862"/>
                </a:lnTo>
                <a:lnTo>
                  <a:pt x="2821782" y="50006"/>
                </a:lnTo>
                <a:lnTo>
                  <a:pt x="2864644" y="50006"/>
                </a:lnTo>
                <a:lnTo>
                  <a:pt x="2893219" y="42862"/>
                </a:lnTo>
                <a:lnTo>
                  <a:pt x="2914650" y="35719"/>
                </a:lnTo>
                <a:lnTo>
                  <a:pt x="291465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000500" y="4722019"/>
            <a:ext cx="1464471" cy="42864"/>
          </a:xfrm>
          <a:custGeom>
            <a:avLst/>
            <a:gdLst/>
            <a:ahLst/>
            <a:cxnLst/>
            <a:rect l="0" t="0" r="0" b="0"/>
            <a:pathLst>
              <a:path w="1464471" h="42864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14288" y="21431"/>
                </a:lnTo>
                <a:lnTo>
                  <a:pt x="21432" y="21431"/>
                </a:lnTo>
                <a:lnTo>
                  <a:pt x="21432" y="21431"/>
                </a:lnTo>
                <a:lnTo>
                  <a:pt x="28575" y="21431"/>
                </a:lnTo>
                <a:lnTo>
                  <a:pt x="28575" y="21431"/>
                </a:lnTo>
                <a:lnTo>
                  <a:pt x="35719" y="21431"/>
                </a:lnTo>
                <a:lnTo>
                  <a:pt x="35719" y="21431"/>
                </a:lnTo>
                <a:lnTo>
                  <a:pt x="50007" y="21431"/>
                </a:lnTo>
                <a:lnTo>
                  <a:pt x="57150" y="28575"/>
                </a:lnTo>
                <a:lnTo>
                  <a:pt x="64294" y="28575"/>
                </a:lnTo>
                <a:lnTo>
                  <a:pt x="78582" y="28575"/>
                </a:lnTo>
                <a:lnTo>
                  <a:pt x="85725" y="28575"/>
                </a:lnTo>
                <a:lnTo>
                  <a:pt x="107157" y="21431"/>
                </a:lnTo>
                <a:lnTo>
                  <a:pt x="114300" y="21431"/>
                </a:lnTo>
                <a:lnTo>
                  <a:pt x="135732" y="21431"/>
                </a:lnTo>
                <a:lnTo>
                  <a:pt x="150019" y="21431"/>
                </a:lnTo>
                <a:lnTo>
                  <a:pt x="164307" y="21431"/>
                </a:lnTo>
                <a:lnTo>
                  <a:pt x="178594" y="21431"/>
                </a:lnTo>
                <a:lnTo>
                  <a:pt x="200025" y="21431"/>
                </a:lnTo>
                <a:lnTo>
                  <a:pt x="214313" y="14288"/>
                </a:lnTo>
                <a:lnTo>
                  <a:pt x="235744" y="14288"/>
                </a:lnTo>
                <a:lnTo>
                  <a:pt x="250032" y="14288"/>
                </a:lnTo>
                <a:lnTo>
                  <a:pt x="271463" y="7144"/>
                </a:lnTo>
                <a:lnTo>
                  <a:pt x="292894" y="7144"/>
                </a:lnTo>
                <a:lnTo>
                  <a:pt x="314325" y="0"/>
                </a:lnTo>
                <a:lnTo>
                  <a:pt x="335757" y="0"/>
                </a:lnTo>
                <a:lnTo>
                  <a:pt x="357188" y="0"/>
                </a:lnTo>
                <a:lnTo>
                  <a:pt x="378619" y="0"/>
                </a:lnTo>
                <a:lnTo>
                  <a:pt x="400050" y="0"/>
                </a:lnTo>
                <a:lnTo>
                  <a:pt x="414338" y="0"/>
                </a:lnTo>
                <a:lnTo>
                  <a:pt x="428625" y="0"/>
                </a:lnTo>
                <a:lnTo>
                  <a:pt x="450057" y="0"/>
                </a:lnTo>
                <a:lnTo>
                  <a:pt x="464344" y="0"/>
                </a:lnTo>
                <a:lnTo>
                  <a:pt x="485775" y="7144"/>
                </a:lnTo>
                <a:lnTo>
                  <a:pt x="507207" y="7144"/>
                </a:lnTo>
                <a:lnTo>
                  <a:pt x="521494" y="7144"/>
                </a:lnTo>
                <a:lnTo>
                  <a:pt x="542925" y="7144"/>
                </a:lnTo>
                <a:lnTo>
                  <a:pt x="564357" y="7144"/>
                </a:lnTo>
                <a:lnTo>
                  <a:pt x="578644" y="7144"/>
                </a:lnTo>
                <a:lnTo>
                  <a:pt x="607219" y="7144"/>
                </a:lnTo>
                <a:lnTo>
                  <a:pt x="621507" y="7144"/>
                </a:lnTo>
                <a:lnTo>
                  <a:pt x="642938" y="7144"/>
                </a:lnTo>
                <a:lnTo>
                  <a:pt x="671513" y="14288"/>
                </a:lnTo>
                <a:lnTo>
                  <a:pt x="685800" y="14288"/>
                </a:lnTo>
                <a:lnTo>
                  <a:pt x="707232" y="14288"/>
                </a:lnTo>
                <a:lnTo>
                  <a:pt x="728663" y="14288"/>
                </a:lnTo>
                <a:lnTo>
                  <a:pt x="742950" y="7144"/>
                </a:lnTo>
                <a:lnTo>
                  <a:pt x="764382" y="7144"/>
                </a:lnTo>
                <a:lnTo>
                  <a:pt x="785813" y="7144"/>
                </a:lnTo>
                <a:lnTo>
                  <a:pt x="800100" y="7144"/>
                </a:lnTo>
                <a:lnTo>
                  <a:pt x="821532" y="0"/>
                </a:lnTo>
                <a:lnTo>
                  <a:pt x="842963" y="0"/>
                </a:lnTo>
                <a:lnTo>
                  <a:pt x="864394" y="0"/>
                </a:lnTo>
                <a:lnTo>
                  <a:pt x="885826" y="0"/>
                </a:lnTo>
                <a:lnTo>
                  <a:pt x="907257" y="0"/>
                </a:lnTo>
                <a:lnTo>
                  <a:pt x="921545" y="0"/>
                </a:lnTo>
                <a:lnTo>
                  <a:pt x="942976" y="0"/>
                </a:lnTo>
                <a:lnTo>
                  <a:pt x="964407" y="7144"/>
                </a:lnTo>
                <a:lnTo>
                  <a:pt x="978695" y="7144"/>
                </a:lnTo>
                <a:lnTo>
                  <a:pt x="1000126" y="14288"/>
                </a:lnTo>
                <a:lnTo>
                  <a:pt x="1021557" y="14288"/>
                </a:lnTo>
                <a:lnTo>
                  <a:pt x="1042988" y="14288"/>
                </a:lnTo>
                <a:lnTo>
                  <a:pt x="1071563" y="14288"/>
                </a:lnTo>
                <a:lnTo>
                  <a:pt x="1092995" y="21431"/>
                </a:lnTo>
                <a:lnTo>
                  <a:pt x="1107282" y="21431"/>
                </a:lnTo>
                <a:lnTo>
                  <a:pt x="1128713" y="21431"/>
                </a:lnTo>
                <a:lnTo>
                  <a:pt x="1150145" y="28575"/>
                </a:lnTo>
                <a:lnTo>
                  <a:pt x="1171576" y="28575"/>
                </a:lnTo>
                <a:lnTo>
                  <a:pt x="1185863" y="35719"/>
                </a:lnTo>
                <a:lnTo>
                  <a:pt x="1200151" y="35719"/>
                </a:lnTo>
                <a:lnTo>
                  <a:pt x="1214438" y="35719"/>
                </a:lnTo>
                <a:lnTo>
                  <a:pt x="1228726" y="35719"/>
                </a:lnTo>
                <a:lnTo>
                  <a:pt x="1243013" y="35719"/>
                </a:lnTo>
                <a:lnTo>
                  <a:pt x="1257301" y="35719"/>
                </a:lnTo>
                <a:lnTo>
                  <a:pt x="1264445" y="35719"/>
                </a:lnTo>
                <a:lnTo>
                  <a:pt x="1278732" y="35719"/>
                </a:lnTo>
                <a:lnTo>
                  <a:pt x="1285876" y="35719"/>
                </a:lnTo>
                <a:lnTo>
                  <a:pt x="1300163" y="35719"/>
                </a:lnTo>
                <a:lnTo>
                  <a:pt x="1314451" y="35719"/>
                </a:lnTo>
                <a:lnTo>
                  <a:pt x="1321595" y="35719"/>
                </a:lnTo>
                <a:lnTo>
                  <a:pt x="1328738" y="35719"/>
                </a:lnTo>
                <a:lnTo>
                  <a:pt x="1343026" y="35719"/>
                </a:lnTo>
                <a:lnTo>
                  <a:pt x="1350170" y="35719"/>
                </a:lnTo>
                <a:lnTo>
                  <a:pt x="1357313" y="35719"/>
                </a:lnTo>
                <a:lnTo>
                  <a:pt x="1364457" y="35719"/>
                </a:lnTo>
                <a:lnTo>
                  <a:pt x="1371601" y="35719"/>
                </a:lnTo>
                <a:lnTo>
                  <a:pt x="1385888" y="28575"/>
                </a:lnTo>
                <a:lnTo>
                  <a:pt x="1393032" y="35719"/>
                </a:lnTo>
                <a:lnTo>
                  <a:pt x="1400176" y="35719"/>
                </a:lnTo>
                <a:lnTo>
                  <a:pt x="1407320" y="35719"/>
                </a:lnTo>
                <a:lnTo>
                  <a:pt x="1414463" y="35719"/>
                </a:lnTo>
                <a:lnTo>
                  <a:pt x="1428751" y="35719"/>
                </a:lnTo>
                <a:lnTo>
                  <a:pt x="1435895" y="35719"/>
                </a:lnTo>
                <a:lnTo>
                  <a:pt x="1443038" y="35719"/>
                </a:lnTo>
                <a:lnTo>
                  <a:pt x="1457326" y="42863"/>
                </a:lnTo>
                <a:lnTo>
                  <a:pt x="1464470" y="42863"/>
                </a:lnTo>
                <a:lnTo>
                  <a:pt x="1464470" y="35719"/>
                </a:lnTo>
                <a:lnTo>
                  <a:pt x="146447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821907" y="4021931"/>
            <a:ext cx="900113" cy="785814"/>
          </a:xfrm>
          <a:custGeom>
            <a:avLst/>
            <a:gdLst/>
            <a:ahLst/>
            <a:cxnLst/>
            <a:rect l="0" t="0" r="0" b="0"/>
            <a:pathLst>
              <a:path w="900113" h="785814">
                <a:moveTo>
                  <a:pt x="850106" y="200026"/>
                </a:moveTo>
                <a:lnTo>
                  <a:pt x="850106" y="200026"/>
                </a:lnTo>
                <a:lnTo>
                  <a:pt x="850106" y="200026"/>
                </a:lnTo>
                <a:lnTo>
                  <a:pt x="842962" y="200026"/>
                </a:lnTo>
                <a:lnTo>
                  <a:pt x="835818" y="192882"/>
                </a:lnTo>
                <a:lnTo>
                  <a:pt x="835818" y="192882"/>
                </a:lnTo>
                <a:lnTo>
                  <a:pt x="828675" y="192882"/>
                </a:lnTo>
                <a:lnTo>
                  <a:pt x="821531" y="192882"/>
                </a:lnTo>
                <a:lnTo>
                  <a:pt x="821531" y="185738"/>
                </a:lnTo>
                <a:lnTo>
                  <a:pt x="814387" y="185738"/>
                </a:lnTo>
                <a:lnTo>
                  <a:pt x="814387" y="178594"/>
                </a:lnTo>
                <a:lnTo>
                  <a:pt x="807243" y="171451"/>
                </a:lnTo>
                <a:lnTo>
                  <a:pt x="807243" y="157163"/>
                </a:lnTo>
                <a:lnTo>
                  <a:pt x="807243" y="150019"/>
                </a:lnTo>
                <a:lnTo>
                  <a:pt x="800100" y="135732"/>
                </a:lnTo>
                <a:lnTo>
                  <a:pt x="792956" y="128588"/>
                </a:lnTo>
                <a:lnTo>
                  <a:pt x="785812" y="114300"/>
                </a:lnTo>
                <a:lnTo>
                  <a:pt x="771525" y="107157"/>
                </a:lnTo>
                <a:lnTo>
                  <a:pt x="757237" y="100013"/>
                </a:lnTo>
                <a:lnTo>
                  <a:pt x="742950" y="92869"/>
                </a:lnTo>
                <a:lnTo>
                  <a:pt x="728662" y="78582"/>
                </a:lnTo>
                <a:lnTo>
                  <a:pt x="714375" y="78582"/>
                </a:lnTo>
                <a:lnTo>
                  <a:pt x="692943" y="64294"/>
                </a:lnTo>
                <a:lnTo>
                  <a:pt x="678656" y="57150"/>
                </a:lnTo>
                <a:lnTo>
                  <a:pt x="657225" y="50007"/>
                </a:lnTo>
                <a:lnTo>
                  <a:pt x="642937" y="42863"/>
                </a:lnTo>
                <a:lnTo>
                  <a:pt x="621506" y="28575"/>
                </a:lnTo>
                <a:lnTo>
                  <a:pt x="600075" y="21432"/>
                </a:lnTo>
                <a:lnTo>
                  <a:pt x="578643" y="14288"/>
                </a:lnTo>
                <a:lnTo>
                  <a:pt x="557212" y="7144"/>
                </a:lnTo>
                <a:lnTo>
                  <a:pt x="535781" y="7144"/>
                </a:lnTo>
                <a:lnTo>
                  <a:pt x="514350" y="0"/>
                </a:lnTo>
                <a:lnTo>
                  <a:pt x="492918" y="0"/>
                </a:lnTo>
                <a:lnTo>
                  <a:pt x="471487" y="0"/>
                </a:lnTo>
                <a:lnTo>
                  <a:pt x="450056" y="0"/>
                </a:lnTo>
                <a:lnTo>
                  <a:pt x="428625" y="7144"/>
                </a:lnTo>
                <a:lnTo>
                  <a:pt x="407193" y="7144"/>
                </a:lnTo>
                <a:lnTo>
                  <a:pt x="392906" y="7144"/>
                </a:lnTo>
                <a:lnTo>
                  <a:pt x="378618" y="7144"/>
                </a:lnTo>
                <a:lnTo>
                  <a:pt x="357187" y="14288"/>
                </a:lnTo>
                <a:lnTo>
                  <a:pt x="342900" y="14288"/>
                </a:lnTo>
                <a:lnTo>
                  <a:pt x="321468" y="14288"/>
                </a:lnTo>
                <a:lnTo>
                  <a:pt x="307181" y="21432"/>
                </a:lnTo>
                <a:lnTo>
                  <a:pt x="292893" y="28575"/>
                </a:lnTo>
                <a:lnTo>
                  <a:pt x="278606" y="35719"/>
                </a:lnTo>
                <a:lnTo>
                  <a:pt x="264318" y="35719"/>
                </a:lnTo>
                <a:lnTo>
                  <a:pt x="250031" y="42863"/>
                </a:lnTo>
                <a:lnTo>
                  <a:pt x="242887" y="50007"/>
                </a:lnTo>
                <a:lnTo>
                  <a:pt x="221456" y="57150"/>
                </a:lnTo>
                <a:lnTo>
                  <a:pt x="207168" y="64294"/>
                </a:lnTo>
                <a:lnTo>
                  <a:pt x="185737" y="71438"/>
                </a:lnTo>
                <a:lnTo>
                  <a:pt x="171450" y="85725"/>
                </a:lnTo>
                <a:lnTo>
                  <a:pt x="150018" y="92869"/>
                </a:lnTo>
                <a:lnTo>
                  <a:pt x="128587" y="107157"/>
                </a:lnTo>
                <a:lnTo>
                  <a:pt x="114300" y="114300"/>
                </a:lnTo>
                <a:lnTo>
                  <a:pt x="100012" y="121444"/>
                </a:lnTo>
                <a:lnTo>
                  <a:pt x="85725" y="135732"/>
                </a:lnTo>
                <a:lnTo>
                  <a:pt x="78581" y="142876"/>
                </a:lnTo>
                <a:lnTo>
                  <a:pt x="64293" y="157163"/>
                </a:lnTo>
                <a:lnTo>
                  <a:pt x="57150" y="164307"/>
                </a:lnTo>
                <a:lnTo>
                  <a:pt x="50006" y="178594"/>
                </a:lnTo>
                <a:lnTo>
                  <a:pt x="42862" y="185738"/>
                </a:lnTo>
                <a:lnTo>
                  <a:pt x="35718" y="200026"/>
                </a:lnTo>
                <a:lnTo>
                  <a:pt x="28575" y="207169"/>
                </a:lnTo>
                <a:lnTo>
                  <a:pt x="21431" y="221457"/>
                </a:lnTo>
                <a:lnTo>
                  <a:pt x="21431" y="228601"/>
                </a:lnTo>
                <a:lnTo>
                  <a:pt x="14287" y="235744"/>
                </a:lnTo>
                <a:lnTo>
                  <a:pt x="14287" y="250032"/>
                </a:lnTo>
                <a:lnTo>
                  <a:pt x="14287" y="264319"/>
                </a:lnTo>
                <a:lnTo>
                  <a:pt x="21431" y="271463"/>
                </a:lnTo>
                <a:lnTo>
                  <a:pt x="21431" y="285751"/>
                </a:lnTo>
                <a:lnTo>
                  <a:pt x="21431" y="292894"/>
                </a:lnTo>
                <a:lnTo>
                  <a:pt x="21431" y="307182"/>
                </a:lnTo>
                <a:lnTo>
                  <a:pt x="14287" y="314326"/>
                </a:lnTo>
                <a:lnTo>
                  <a:pt x="14287" y="328613"/>
                </a:lnTo>
                <a:lnTo>
                  <a:pt x="7143" y="342901"/>
                </a:lnTo>
                <a:lnTo>
                  <a:pt x="0" y="357188"/>
                </a:lnTo>
                <a:lnTo>
                  <a:pt x="0" y="371476"/>
                </a:lnTo>
                <a:lnTo>
                  <a:pt x="0" y="385763"/>
                </a:lnTo>
                <a:lnTo>
                  <a:pt x="0" y="407194"/>
                </a:lnTo>
                <a:lnTo>
                  <a:pt x="0" y="421482"/>
                </a:lnTo>
                <a:lnTo>
                  <a:pt x="7143" y="428626"/>
                </a:lnTo>
                <a:lnTo>
                  <a:pt x="14287" y="442913"/>
                </a:lnTo>
                <a:lnTo>
                  <a:pt x="21431" y="450057"/>
                </a:lnTo>
                <a:lnTo>
                  <a:pt x="28575" y="464344"/>
                </a:lnTo>
                <a:lnTo>
                  <a:pt x="35718" y="471488"/>
                </a:lnTo>
                <a:lnTo>
                  <a:pt x="42862" y="485776"/>
                </a:lnTo>
                <a:lnTo>
                  <a:pt x="50006" y="492919"/>
                </a:lnTo>
                <a:lnTo>
                  <a:pt x="57150" y="507207"/>
                </a:lnTo>
                <a:lnTo>
                  <a:pt x="64293" y="514351"/>
                </a:lnTo>
                <a:lnTo>
                  <a:pt x="71437" y="528638"/>
                </a:lnTo>
                <a:lnTo>
                  <a:pt x="78581" y="535782"/>
                </a:lnTo>
                <a:lnTo>
                  <a:pt x="78581" y="550069"/>
                </a:lnTo>
                <a:lnTo>
                  <a:pt x="85725" y="564357"/>
                </a:lnTo>
                <a:lnTo>
                  <a:pt x="85725" y="578644"/>
                </a:lnTo>
                <a:lnTo>
                  <a:pt x="92868" y="585788"/>
                </a:lnTo>
                <a:lnTo>
                  <a:pt x="100012" y="600076"/>
                </a:lnTo>
                <a:lnTo>
                  <a:pt x="100012" y="614363"/>
                </a:lnTo>
                <a:lnTo>
                  <a:pt x="107156" y="621507"/>
                </a:lnTo>
                <a:lnTo>
                  <a:pt x="107156" y="628651"/>
                </a:lnTo>
                <a:lnTo>
                  <a:pt x="114300" y="635794"/>
                </a:lnTo>
                <a:lnTo>
                  <a:pt x="121443" y="642938"/>
                </a:lnTo>
                <a:lnTo>
                  <a:pt x="128587" y="657226"/>
                </a:lnTo>
                <a:lnTo>
                  <a:pt x="135731" y="664369"/>
                </a:lnTo>
                <a:lnTo>
                  <a:pt x="135731" y="671513"/>
                </a:lnTo>
                <a:lnTo>
                  <a:pt x="142875" y="685801"/>
                </a:lnTo>
                <a:lnTo>
                  <a:pt x="150018" y="692944"/>
                </a:lnTo>
                <a:lnTo>
                  <a:pt x="157162" y="700088"/>
                </a:lnTo>
                <a:lnTo>
                  <a:pt x="164306" y="707232"/>
                </a:lnTo>
                <a:lnTo>
                  <a:pt x="171450" y="714376"/>
                </a:lnTo>
                <a:lnTo>
                  <a:pt x="178593" y="721519"/>
                </a:lnTo>
                <a:lnTo>
                  <a:pt x="185737" y="728663"/>
                </a:lnTo>
                <a:lnTo>
                  <a:pt x="200025" y="735807"/>
                </a:lnTo>
                <a:lnTo>
                  <a:pt x="207168" y="735807"/>
                </a:lnTo>
                <a:lnTo>
                  <a:pt x="214312" y="750094"/>
                </a:lnTo>
                <a:lnTo>
                  <a:pt x="221456" y="757238"/>
                </a:lnTo>
                <a:lnTo>
                  <a:pt x="235743" y="764382"/>
                </a:lnTo>
                <a:lnTo>
                  <a:pt x="242887" y="771526"/>
                </a:lnTo>
                <a:lnTo>
                  <a:pt x="250031" y="771526"/>
                </a:lnTo>
                <a:lnTo>
                  <a:pt x="250031" y="778669"/>
                </a:lnTo>
                <a:lnTo>
                  <a:pt x="257175" y="778669"/>
                </a:lnTo>
                <a:lnTo>
                  <a:pt x="264318" y="785813"/>
                </a:lnTo>
                <a:lnTo>
                  <a:pt x="278606" y="785813"/>
                </a:lnTo>
                <a:lnTo>
                  <a:pt x="285750" y="785813"/>
                </a:lnTo>
                <a:lnTo>
                  <a:pt x="292893" y="778669"/>
                </a:lnTo>
                <a:lnTo>
                  <a:pt x="300037" y="778669"/>
                </a:lnTo>
                <a:lnTo>
                  <a:pt x="314325" y="778669"/>
                </a:lnTo>
                <a:lnTo>
                  <a:pt x="328612" y="778669"/>
                </a:lnTo>
                <a:lnTo>
                  <a:pt x="335756" y="778669"/>
                </a:lnTo>
                <a:lnTo>
                  <a:pt x="350043" y="778669"/>
                </a:lnTo>
                <a:lnTo>
                  <a:pt x="364331" y="778669"/>
                </a:lnTo>
                <a:lnTo>
                  <a:pt x="378618" y="785813"/>
                </a:lnTo>
                <a:lnTo>
                  <a:pt x="392906" y="785813"/>
                </a:lnTo>
                <a:lnTo>
                  <a:pt x="407193" y="785813"/>
                </a:lnTo>
                <a:lnTo>
                  <a:pt x="421481" y="778669"/>
                </a:lnTo>
                <a:lnTo>
                  <a:pt x="435768" y="778669"/>
                </a:lnTo>
                <a:lnTo>
                  <a:pt x="457200" y="778669"/>
                </a:lnTo>
                <a:lnTo>
                  <a:pt x="471487" y="771526"/>
                </a:lnTo>
                <a:lnTo>
                  <a:pt x="492918" y="764382"/>
                </a:lnTo>
                <a:lnTo>
                  <a:pt x="507206" y="757238"/>
                </a:lnTo>
                <a:lnTo>
                  <a:pt x="528637" y="750094"/>
                </a:lnTo>
                <a:lnTo>
                  <a:pt x="542925" y="742951"/>
                </a:lnTo>
                <a:lnTo>
                  <a:pt x="564356" y="735807"/>
                </a:lnTo>
                <a:lnTo>
                  <a:pt x="571500" y="728663"/>
                </a:lnTo>
                <a:lnTo>
                  <a:pt x="585787" y="721519"/>
                </a:lnTo>
                <a:lnTo>
                  <a:pt x="600075" y="714376"/>
                </a:lnTo>
                <a:lnTo>
                  <a:pt x="607218" y="714376"/>
                </a:lnTo>
                <a:lnTo>
                  <a:pt x="614362" y="707232"/>
                </a:lnTo>
                <a:lnTo>
                  <a:pt x="621506" y="707232"/>
                </a:lnTo>
                <a:lnTo>
                  <a:pt x="635793" y="700088"/>
                </a:lnTo>
                <a:lnTo>
                  <a:pt x="642937" y="700088"/>
                </a:lnTo>
                <a:lnTo>
                  <a:pt x="650081" y="692944"/>
                </a:lnTo>
                <a:lnTo>
                  <a:pt x="657225" y="685801"/>
                </a:lnTo>
                <a:lnTo>
                  <a:pt x="664368" y="678657"/>
                </a:lnTo>
                <a:lnTo>
                  <a:pt x="671512" y="678657"/>
                </a:lnTo>
                <a:lnTo>
                  <a:pt x="678656" y="671513"/>
                </a:lnTo>
                <a:lnTo>
                  <a:pt x="685800" y="664369"/>
                </a:lnTo>
                <a:lnTo>
                  <a:pt x="692943" y="657226"/>
                </a:lnTo>
                <a:lnTo>
                  <a:pt x="700087" y="657226"/>
                </a:lnTo>
                <a:lnTo>
                  <a:pt x="707231" y="650082"/>
                </a:lnTo>
                <a:lnTo>
                  <a:pt x="707231" y="650082"/>
                </a:lnTo>
                <a:lnTo>
                  <a:pt x="714375" y="642938"/>
                </a:lnTo>
                <a:lnTo>
                  <a:pt x="721518" y="642938"/>
                </a:lnTo>
                <a:lnTo>
                  <a:pt x="721518" y="635794"/>
                </a:lnTo>
                <a:lnTo>
                  <a:pt x="728662" y="628651"/>
                </a:lnTo>
                <a:lnTo>
                  <a:pt x="742950" y="621507"/>
                </a:lnTo>
                <a:lnTo>
                  <a:pt x="742950" y="614363"/>
                </a:lnTo>
                <a:lnTo>
                  <a:pt x="750093" y="607219"/>
                </a:lnTo>
                <a:lnTo>
                  <a:pt x="764381" y="600076"/>
                </a:lnTo>
                <a:lnTo>
                  <a:pt x="764381" y="592932"/>
                </a:lnTo>
                <a:lnTo>
                  <a:pt x="771525" y="585788"/>
                </a:lnTo>
                <a:lnTo>
                  <a:pt x="778668" y="578644"/>
                </a:lnTo>
                <a:lnTo>
                  <a:pt x="785812" y="571501"/>
                </a:lnTo>
                <a:lnTo>
                  <a:pt x="785812" y="571501"/>
                </a:lnTo>
                <a:lnTo>
                  <a:pt x="792956" y="564357"/>
                </a:lnTo>
                <a:lnTo>
                  <a:pt x="792956" y="557213"/>
                </a:lnTo>
                <a:lnTo>
                  <a:pt x="800100" y="542926"/>
                </a:lnTo>
                <a:lnTo>
                  <a:pt x="807243" y="542926"/>
                </a:lnTo>
                <a:lnTo>
                  <a:pt x="807243" y="535782"/>
                </a:lnTo>
                <a:lnTo>
                  <a:pt x="807243" y="528638"/>
                </a:lnTo>
                <a:lnTo>
                  <a:pt x="807243" y="521494"/>
                </a:lnTo>
                <a:lnTo>
                  <a:pt x="814387" y="514351"/>
                </a:lnTo>
                <a:lnTo>
                  <a:pt x="814387" y="507207"/>
                </a:lnTo>
                <a:lnTo>
                  <a:pt x="814387" y="500063"/>
                </a:lnTo>
                <a:lnTo>
                  <a:pt x="814387" y="500063"/>
                </a:lnTo>
                <a:lnTo>
                  <a:pt x="814387" y="492919"/>
                </a:lnTo>
                <a:lnTo>
                  <a:pt x="821531" y="485776"/>
                </a:lnTo>
                <a:lnTo>
                  <a:pt x="821531" y="478632"/>
                </a:lnTo>
                <a:lnTo>
                  <a:pt x="821531" y="471488"/>
                </a:lnTo>
                <a:lnTo>
                  <a:pt x="821531" y="464344"/>
                </a:lnTo>
                <a:lnTo>
                  <a:pt x="821531" y="457201"/>
                </a:lnTo>
                <a:lnTo>
                  <a:pt x="821531" y="457201"/>
                </a:lnTo>
                <a:lnTo>
                  <a:pt x="821531" y="450057"/>
                </a:lnTo>
                <a:lnTo>
                  <a:pt x="821531" y="442913"/>
                </a:lnTo>
                <a:lnTo>
                  <a:pt x="821531" y="435769"/>
                </a:lnTo>
                <a:lnTo>
                  <a:pt x="821531" y="428626"/>
                </a:lnTo>
                <a:lnTo>
                  <a:pt x="828675" y="414338"/>
                </a:lnTo>
                <a:lnTo>
                  <a:pt x="828675" y="407194"/>
                </a:lnTo>
                <a:lnTo>
                  <a:pt x="835818" y="400051"/>
                </a:lnTo>
                <a:lnTo>
                  <a:pt x="842962" y="385763"/>
                </a:lnTo>
                <a:lnTo>
                  <a:pt x="850106" y="378619"/>
                </a:lnTo>
                <a:lnTo>
                  <a:pt x="857250" y="371476"/>
                </a:lnTo>
                <a:lnTo>
                  <a:pt x="857250" y="364332"/>
                </a:lnTo>
                <a:lnTo>
                  <a:pt x="857250" y="357188"/>
                </a:lnTo>
                <a:lnTo>
                  <a:pt x="864393" y="350044"/>
                </a:lnTo>
                <a:lnTo>
                  <a:pt x="864393" y="342901"/>
                </a:lnTo>
                <a:lnTo>
                  <a:pt x="871537" y="335757"/>
                </a:lnTo>
                <a:lnTo>
                  <a:pt x="871537" y="328613"/>
                </a:lnTo>
                <a:lnTo>
                  <a:pt x="878681" y="321469"/>
                </a:lnTo>
                <a:lnTo>
                  <a:pt x="885825" y="314326"/>
                </a:lnTo>
                <a:lnTo>
                  <a:pt x="885825" y="307182"/>
                </a:lnTo>
                <a:lnTo>
                  <a:pt x="892968" y="300038"/>
                </a:lnTo>
                <a:lnTo>
                  <a:pt x="892968" y="285751"/>
                </a:lnTo>
                <a:lnTo>
                  <a:pt x="892968" y="278607"/>
                </a:lnTo>
                <a:lnTo>
                  <a:pt x="892968" y="271463"/>
                </a:lnTo>
                <a:lnTo>
                  <a:pt x="900112" y="271463"/>
                </a:lnTo>
                <a:lnTo>
                  <a:pt x="900112" y="264319"/>
                </a:lnTo>
                <a:lnTo>
                  <a:pt x="900112" y="257176"/>
                </a:lnTo>
                <a:lnTo>
                  <a:pt x="900112" y="250032"/>
                </a:lnTo>
                <a:lnTo>
                  <a:pt x="900112" y="242888"/>
                </a:lnTo>
                <a:lnTo>
                  <a:pt x="900112" y="242888"/>
                </a:lnTo>
                <a:lnTo>
                  <a:pt x="900112" y="235744"/>
                </a:lnTo>
                <a:lnTo>
                  <a:pt x="900112" y="235744"/>
                </a:lnTo>
                <a:lnTo>
                  <a:pt x="900112" y="228601"/>
                </a:lnTo>
                <a:lnTo>
                  <a:pt x="892968" y="228601"/>
                </a:lnTo>
                <a:lnTo>
                  <a:pt x="892968" y="221457"/>
                </a:lnTo>
                <a:lnTo>
                  <a:pt x="892968" y="221457"/>
                </a:lnTo>
                <a:lnTo>
                  <a:pt x="892968" y="2214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614863" y="4150519"/>
            <a:ext cx="92870" cy="85726"/>
          </a:xfrm>
          <a:custGeom>
            <a:avLst/>
            <a:gdLst/>
            <a:ahLst/>
            <a:cxnLst/>
            <a:rect l="0" t="0" r="0" b="0"/>
            <a:pathLst>
              <a:path w="92870" h="85726">
                <a:moveTo>
                  <a:pt x="92869" y="85725"/>
                </a:moveTo>
                <a:lnTo>
                  <a:pt x="85725" y="85725"/>
                </a:lnTo>
                <a:lnTo>
                  <a:pt x="78581" y="78581"/>
                </a:lnTo>
                <a:lnTo>
                  <a:pt x="71437" y="78581"/>
                </a:lnTo>
                <a:lnTo>
                  <a:pt x="64294" y="71438"/>
                </a:lnTo>
                <a:lnTo>
                  <a:pt x="64294" y="71438"/>
                </a:lnTo>
                <a:lnTo>
                  <a:pt x="57150" y="71438"/>
                </a:lnTo>
                <a:lnTo>
                  <a:pt x="50006" y="71438"/>
                </a:lnTo>
                <a:lnTo>
                  <a:pt x="50006" y="64294"/>
                </a:lnTo>
                <a:lnTo>
                  <a:pt x="50006" y="64294"/>
                </a:lnTo>
                <a:lnTo>
                  <a:pt x="42862" y="57150"/>
                </a:lnTo>
                <a:lnTo>
                  <a:pt x="42862" y="50006"/>
                </a:lnTo>
                <a:lnTo>
                  <a:pt x="42862" y="42863"/>
                </a:lnTo>
                <a:lnTo>
                  <a:pt x="35719" y="35719"/>
                </a:lnTo>
                <a:lnTo>
                  <a:pt x="35719" y="28575"/>
                </a:lnTo>
                <a:lnTo>
                  <a:pt x="35719" y="21431"/>
                </a:lnTo>
                <a:lnTo>
                  <a:pt x="35719" y="21431"/>
                </a:lnTo>
                <a:lnTo>
                  <a:pt x="28575" y="14288"/>
                </a:lnTo>
                <a:lnTo>
                  <a:pt x="28575" y="14288"/>
                </a:lnTo>
                <a:lnTo>
                  <a:pt x="28575" y="14288"/>
                </a:lnTo>
                <a:lnTo>
                  <a:pt x="21431" y="14288"/>
                </a:lnTo>
                <a:lnTo>
                  <a:pt x="14287" y="14288"/>
                </a:lnTo>
                <a:lnTo>
                  <a:pt x="7144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14287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7144"/>
                </a:lnTo>
                <a:lnTo>
                  <a:pt x="28575" y="7144"/>
                </a:lnTo>
                <a:lnTo>
                  <a:pt x="285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14713" y="4764882"/>
            <a:ext cx="157163" cy="535782"/>
          </a:xfrm>
          <a:custGeom>
            <a:avLst/>
            <a:gdLst/>
            <a:ahLst/>
            <a:cxnLst/>
            <a:rect l="0" t="0" r="0" b="0"/>
            <a:pathLst>
              <a:path w="157163" h="535782">
                <a:moveTo>
                  <a:pt x="7144" y="50006"/>
                </a:moveTo>
                <a:lnTo>
                  <a:pt x="7144" y="42862"/>
                </a:lnTo>
                <a:lnTo>
                  <a:pt x="7144" y="35718"/>
                </a:lnTo>
                <a:lnTo>
                  <a:pt x="7144" y="28575"/>
                </a:lnTo>
                <a:lnTo>
                  <a:pt x="0" y="21431"/>
                </a:lnTo>
                <a:lnTo>
                  <a:pt x="0" y="14287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3"/>
                </a:lnTo>
                <a:lnTo>
                  <a:pt x="14287" y="14287"/>
                </a:lnTo>
                <a:lnTo>
                  <a:pt x="7144" y="28575"/>
                </a:lnTo>
                <a:lnTo>
                  <a:pt x="7144" y="57150"/>
                </a:lnTo>
                <a:lnTo>
                  <a:pt x="14287" y="92868"/>
                </a:lnTo>
                <a:lnTo>
                  <a:pt x="21431" y="142874"/>
                </a:lnTo>
                <a:lnTo>
                  <a:pt x="42862" y="192881"/>
                </a:lnTo>
                <a:lnTo>
                  <a:pt x="64294" y="242887"/>
                </a:lnTo>
                <a:lnTo>
                  <a:pt x="85725" y="292893"/>
                </a:lnTo>
                <a:lnTo>
                  <a:pt x="107156" y="350043"/>
                </a:lnTo>
                <a:lnTo>
                  <a:pt x="128587" y="407193"/>
                </a:lnTo>
                <a:lnTo>
                  <a:pt x="150019" y="464343"/>
                </a:lnTo>
                <a:lnTo>
                  <a:pt x="157162" y="535781"/>
                </a:lnTo>
                <a:lnTo>
                  <a:pt x="157162" y="5357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686300" y="4079081"/>
            <a:ext cx="1150146" cy="800101"/>
          </a:xfrm>
          <a:custGeom>
            <a:avLst/>
            <a:gdLst/>
            <a:ahLst/>
            <a:cxnLst/>
            <a:rect l="0" t="0" r="0" b="0"/>
            <a:pathLst>
              <a:path w="1150146" h="800101">
                <a:moveTo>
                  <a:pt x="1100138" y="200026"/>
                </a:moveTo>
                <a:lnTo>
                  <a:pt x="1100138" y="200026"/>
                </a:lnTo>
                <a:lnTo>
                  <a:pt x="1100138" y="192882"/>
                </a:lnTo>
                <a:lnTo>
                  <a:pt x="1107282" y="185738"/>
                </a:lnTo>
                <a:lnTo>
                  <a:pt x="1107282" y="178594"/>
                </a:lnTo>
                <a:lnTo>
                  <a:pt x="1114426" y="171451"/>
                </a:lnTo>
                <a:lnTo>
                  <a:pt x="1107282" y="157163"/>
                </a:lnTo>
                <a:lnTo>
                  <a:pt x="1100138" y="150019"/>
                </a:lnTo>
                <a:lnTo>
                  <a:pt x="1100138" y="135732"/>
                </a:lnTo>
                <a:lnTo>
                  <a:pt x="1085851" y="121444"/>
                </a:lnTo>
                <a:lnTo>
                  <a:pt x="1071563" y="107157"/>
                </a:lnTo>
                <a:lnTo>
                  <a:pt x="1057276" y="92869"/>
                </a:lnTo>
                <a:lnTo>
                  <a:pt x="1035845" y="78582"/>
                </a:lnTo>
                <a:lnTo>
                  <a:pt x="1021557" y="71438"/>
                </a:lnTo>
                <a:lnTo>
                  <a:pt x="992982" y="57150"/>
                </a:lnTo>
                <a:lnTo>
                  <a:pt x="964407" y="42863"/>
                </a:lnTo>
                <a:lnTo>
                  <a:pt x="935832" y="28575"/>
                </a:lnTo>
                <a:lnTo>
                  <a:pt x="892970" y="21432"/>
                </a:lnTo>
                <a:lnTo>
                  <a:pt x="850107" y="7144"/>
                </a:lnTo>
                <a:lnTo>
                  <a:pt x="792957" y="0"/>
                </a:lnTo>
                <a:lnTo>
                  <a:pt x="742951" y="0"/>
                </a:lnTo>
                <a:lnTo>
                  <a:pt x="678657" y="0"/>
                </a:lnTo>
                <a:lnTo>
                  <a:pt x="621507" y="7144"/>
                </a:lnTo>
                <a:lnTo>
                  <a:pt x="557213" y="14288"/>
                </a:lnTo>
                <a:lnTo>
                  <a:pt x="500063" y="21432"/>
                </a:lnTo>
                <a:lnTo>
                  <a:pt x="435770" y="35719"/>
                </a:lnTo>
                <a:lnTo>
                  <a:pt x="378620" y="50007"/>
                </a:lnTo>
                <a:lnTo>
                  <a:pt x="328613" y="64294"/>
                </a:lnTo>
                <a:lnTo>
                  <a:pt x="285751" y="78582"/>
                </a:lnTo>
                <a:lnTo>
                  <a:pt x="250032" y="100013"/>
                </a:lnTo>
                <a:lnTo>
                  <a:pt x="221457" y="121444"/>
                </a:lnTo>
                <a:lnTo>
                  <a:pt x="192882" y="150019"/>
                </a:lnTo>
                <a:lnTo>
                  <a:pt x="164307" y="185738"/>
                </a:lnTo>
                <a:lnTo>
                  <a:pt x="135732" y="228601"/>
                </a:lnTo>
                <a:lnTo>
                  <a:pt x="100013" y="271463"/>
                </a:lnTo>
                <a:lnTo>
                  <a:pt x="71438" y="321469"/>
                </a:lnTo>
                <a:lnTo>
                  <a:pt x="42863" y="371476"/>
                </a:lnTo>
                <a:lnTo>
                  <a:pt x="21432" y="428626"/>
                </a:lnTo>
                <a:lnTo>
                  <a:pt x="7144" y="492919"/>
                </a:lnTo>
                <a:lnTo>
                  <a:pt x="0" y="550069"/>
                </a:lnTo>
                <a:lnTo>
                  <a:pt x="0" y="614363"/>
                </a:lnTo>
                <a:lnTo>
                  <a:pt x="14288" y="664369"/>
                </a:lnTo>
                <a:lnTo>
                  <a:pt x="35719" y="707232"/>
                </a:lnTo>
                <a:lnTo>
                  <a:pt x="64294" y="742951"/>
                </a:lnTo>
                <a:lnTo>
                  <a:pt x="100013" y="771526"/>
                </a:lnTo>
                <a:lnTo>
                  <a:pt x="150019" y="785813"/>
                </a:lnTo>
                <a:lnTo>
                  <a:pt x="207170" y="800100"/>
                </a:lnTo>
                <a:lnTo>
                  <a:pt x="271463" y="800100"/>
                </a:lnTo>
                <a:lnTo>
                  <a:pt x="350045" y="792957"/>
                </a:lnTo>
                <a:lnTo>
                  <a:pt x="428626" y="778669"/>
                </a:lnTo>
                <a:lnTo>
                  <a:pt x="514351" y="757238"/>
                </a:lnTo>
                <a:lnTo>
                  <a:pt x="600076" y="735807"/>
                </a:lnTo>
                <a:lnTo>
                  <a:pt x="692945" y="700088"/>
                </a:lnTo>
                <a:lnTo>
                  <a:pt x="778670" y="671513"/>
                </a:lnTo>
                <a:lnTo>
                  <a:pt x="850107" y="628651"/>
                </a:lnTo>
                <a:lnTo>
                  <a:pt x="921545" y="585788"/>
                </a:lnTo>
                <a:lnTo>
                  <a:pt x="985838" y="535782"/>
                </a:lnTo>
                <a:lnTo>
                  <a:pt x="1028701" y="485776"/>
                </a:lnTo>
                <a:lnTo>
                  <a:pt x="1071563" y="435769"/>
                </a:lnTo>
                <a:lnTo>
                  <a:pt x="1100138" y="378619"/>
                </a:lnTo>
                <a:lnTo>
                  <a:pt x="1121570" y="328613"/>
                </a:lnTo>
                <a:lnTo>
                  <a:pt x="1135857" y="278607"/>
                </a:lnTo>
                <a:lnTo>
                  <a:pt x="1150145" y="228601"/>
                </a:lnTo>
                <a:lnTo>
                  <a:pt x="1150145" y="185738"/>
                </a:lnTo>
                <a:lnTo>
                  <a:pt x="1135857" y="150019"/>
                </a:lnTo>
                <a:lnTo>
                  <a:pt x="1114426" y="121444"/>
                </a:lnTo>
                <a:lnTo>
                  <a:pt x="1071563" y="114301"/>
                </a:lnTo>
                <a:lnTo>
                  <a:pt x="1014413" y="100013"/>
                </a:lnTo>
                <a:lnTo>
                  <a:pt x="1014413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050757" y="4679157"/>
            <a:ext cx="992982" cy="142876"/>
          </a:xfrm>
          <a:custGeom>
            <a:avLst/>
            <a:gdLst/>
            <a:ahLst/>
            <a:cxnLst/>
            <a:rect l="0" t="0" r="0" b="0"/>
            <a:pathLst>
              <a:path w="992982" h="142876">
                <a:moveTo>
                  <a:pt x="50006" y="121443"/>
                </a:moveTo>
                <a:lnTo>
                  <a:pt x="35719" y="128587"/>
                </a:lnTo>
                <a:lnTo>
                  <a:pt x="21431" y="128587"/>
                </a:lnTo>
                <a:lnTo>
                  <a:pt x="7144" y="128587"/>
                </a:lnTo>
                <a:lnTo>
                  <a:pt x="0" y="135731"/>
                </a:lnTo>
                <a:lnTo>
                  <a:pt x="0" y="142875"/>
                </a:lnTo>
                <a:lnTo>
                  <a:pt x="21431" y="142875"/>
                </a:lnTo>
                <a:lnTo>
                  <a:pt x="64294" y="142875"/>
                </a:lnTo>
                <a:lnTo>
                  <a:pt x="142875" y="135731"/>
                </a:lnTo>
                <a:lnTo>
                  <a:pt x="235744" y="121443"/>
                </a:lnTo>
                <a:lnTo>
                  <a:pt x="342900" y="107156"/>
                </a:lnTo>
                <a:lnTo>
                  <a:pt x="464344" y="92868"/>
                </a:lnTo>
                <a:lnTo>
                  <a:pt x="585788" y="78581"/>
                </a:lnTo>
                <a:lnTo>
                  <a:pt x="700088" y="57150"/>
                </a:lnTo>
                <a:lnTo>
                  <a:pt x="800100" y="42862"/>
                </a:lnTo>
                <a:lnTo>
                  <a:pt x="885825" y="28575"/>
                </a:lnTo>
                <a:lnTo>
                  <a:pt x="942975" y="14287"/>
                </a:lnTo>
                <a:lnTo>
                  <a:pt x="985838" y="0"/>
                </a:lnTo>
                <a:lnTo>
                  <a:pt x="992981" y="0"/>
                </a:lnTo>
                <a:lnTo>
                  <a:pt x="985838" y="0"/>
                </a:lnTo>
                <a:lnTo>
                  <a:pt x="971550" y="7143"/>
                </a:lnTo>
                <a:lnTo>
                  <a:pt x="942975" y="7143"/>
                </a:lnTo>
                <a:lnTo>
                  <a:pt x="942975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21944" y="3007519"/>
            <a:ext cx="471489" cy="1250157"/>
          </a:xfrm>
          <a:custGeom>
            <a:avLst/>
            <a:gdLst/>
            <a:ahLst/>
            <a:cxnLst/>
            <a:rect l="0" t="0" r="0" b="0"/>
            <a:pathLst>
              <a:path w="471489" h="1250157">
                <a:moveTo>
                  <a:pt x="21431" y="1228725"/>
                </a:moveTo>
                <a:lnTo>
                  <a:pt x="14288" y="1228725"/>
                </a:lnTo>
                <a:lnTo>
                  <a:pt x="14288" y="1235869"/>
                </a:lnTo>
                <a:lnTo>
                  <a:pt x="7144" y="1235869"/>
                </a:lnTo>
                <a:lnTo>
                  <a:pt x="7144" y="1243013"/>
                </a:lnTo>
                <a:lnTo>
                  <a:pt x="0" y="1250156"/>
                </a:lnTo>
                <a:lnTo>
                  <a:pt x="0" y="1250156"/>
                </a:lnTo>
                <a:lnTo>
                  <a:pt x="0" y="1243013"/>
                </a:lnTo>
                <a:lnTo>
                  <a:pt x="0" y="1228725"/>
                </a:lnTo>
                <a:lnTo>
                  <a:pt x="7144" y="1185863"/>
                </a:lnTo>
                <a:lnTo>
                  <a:pt x="21431" y="1121569"/>
                </a:lnTo>
                <a:lnTo>
                  <a:pt x="35719" y="1028700"/>
                </a:lnTo>
                <a:lnTo>
                  <a:pt x="64294" y="900112"/>
                </a:lnTo>
                <a:lnTo>
                  <a:pt x="100013" y="742950"/>
                </a:lnTo>
                <a:lnTo>
                  <a:pt x="157163" y="578644"/>
                </a:lnTo>
                <a:lnTo>
                  <a:pt x="214313" y="414337"/>
                </a:lnTo>
                <a:lnTo>
                  <a:pt x="285750" y="271462"/>
                </a:lnTo>
                <a:lnTo>
                  <a:pt x="350044" y="164306"/>
                </a:lnTo>
                <a:lnTo>
                  <a:pt x="400050" y="85725"/>
                </a:lnTo>
                <a:lnTo>
                  <a:pt x="428625" y="35719"/>
                </a:lnTo>
                <a:lnTo>
                  <a:pt x="435769" y="14287"/>
                </a:lnTo>
                <a:lnTo>
                  <a:pt x="435769" y="0"/>
                </a:lnTo>
                <a:lnTo>
                  <a:pt x="435769" y="0"/>
                </a:lnTo>
                <a:lnTo>
                  <a:pt x="421481" y="7144"/>
                </a:lnTo>
                <a:lnTo>
                  <a:pt x="421481" y="21431"/>
                </a:lnTo>
                <a:lnTo>
                  <a:pt x="421481" y="28575"/>
                </a:lnTo>
                <a:lnTo>
                  <a:pt x="428625" y="35719"/>
                </a:lnTo>
                <a:lnTo>
                  <a:pt x="435769" y="35719"/>
                </a:lnTo>
                <a:lnTo>
                  <a:pt x="450056" y="35719"/>
                </a:lnTo>
                <a:lnTo>
                  <a:pt x="464344" y="35719"/>
                </a:lnTo>
                <a:lnTo>
                  <a:pt x="471488" y="21431"/>
                </a:lnTo>
                <a:lnTo>
                  <a:pt x="471488" y="7144"/>
                </a:lnTo>
                <a:lnTo>
                  <a:pt x="47148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686300" y="2450306"/>
            <a:ext cx="178595" cy="421483"/>
          </a:xfrm>
          <a:custGeom>
            <a:avLst/>
            <a:gdLst/>
            <a:ahLst/>
            <a:cxnLst/>
            <a:rect l="0" t="0" r="0" b="0"/>
            <a:pathLst>
              <a:path w="178595" h="421483">
                <a:moveTo>
                  <a:pt x="28575" y="64294"/>
                </a:moveTo>
                <a:lnTo>
                  <a:pt x="28575" y="64294"/>
                </a:lnTo>
                <a:lnTo>
                  <a:pt x="28575" y="57150"/>
                </a:lnTo>
                <a:lnTo>
                  <a:pt x="28575" y="57150"/>
                </a:lnTo>
                <a:lnTo>
                  <a:pt x="28575" y="50007"/>
                </a:lnTo>
                <a:lnTo>
                  <a:pt x="28575" y="57150"/>
                </a:lnTo>
                <a:lnTo>
                  <a:pt x="21432" y="64294"/>
                </a:lnTo>
                <a:lnTo>
                  <a:pt x="21432" y="85725"/>
                </a:lnTo>
                <a:lnTo>
                  <a:pt x="21432" y="121444"/>
                </a:lnTo>
                <a:lnTo>
                  <a:pt x="21432" y="164307"/>
                </a:lnTo>
                <a:lnTo>
                  <a:pt x="14288" y="207169"/>
                </a:lnTo>
                <a:lnTo>
                  <a:pt x="14288" y="264319"/>
                </a:lnTo>
                <a:lnTo>
                  <a:pt x="7144" y="314325"/>
                </a:lnTo>
                <a:lnTo>
                  <a:pt x="7144" y="357188"/>
                </a:lnTo>
                <a:lnTo>
                  <a:pt x="7144" y="385763"/>
                </a:lnTo>
                <a:lnTo>
                  <a:pt x="7144" y="407194"/>
                </a:lnTo>
                <a:lnTo>
                  <a:pt x="7144" y="421482"/>
                </a:lnTo>
                <a:lnTo>
                  <a:pt x="7144" y="407194"/>
                </a:lnTo>
                <a:lnTo>
                  <a:pt x="7144" y="392907"/>
                </a:lnTo>
                <a:lnTo>
                  <a:pt x="7144" y="350044"/>
                </a:lnTo>
                <a:lnTo>
                  <a:pt x="0" y="300038"/>
                </a:lnTo>
                <a:lnTo>
                  <a:pt x="0" y="235744"/>
                </a:lnTo>
                <a:lnTo>
                  <a:pt x="0" y="178594"/>
                </a:lnTo>
                <a:lnTo>
                  <a:pt x="7144" y="128588"/>
                </a:lnTo>
                <a:lnTo>
                  <a:pt x="7144" y="92869"/>
                </a:lnTo>
                <a:lnTo>
                  <a:pt x="14288" y="78582"/>
                </a:lnTo>
                <a:lnTo>
                  <a:pt x="21432" y="78582"/>
                </a:lnTo>
                <a:lnTo>
                  <a:pt x="28575" y="100013"/>
                </a:lnTo>
                <a:lnTo>
                  <a:pt x="35719" y="142875"/>
                </a:lnTo>
                <a:lnTo>
                  <a:pt x="50007" y="185738"/>
                </a:lnTo>
                <a:lnTo>
                  <a:pt x="64294" y="235744"/>
                </a:lnTo>
                <a:lnTo>
                  <a:pt x="85725" y="285750"/>
                </a:lnTo>
                <a:lnTo>
                  <a:pt x="107157" y="335757"/>
                </a:lnTo>
                <a:lnTo>
                  <a:pt x="128588" y="364332"/>
                </a:lnTo>
                <a:lnTo>
                  <a:pt x="142875" y="385763"/>
                </a:lnTo>
                <a:lnTo>
                  <a:pt x="157163" y="392907"/>
                </a:lnTo>
                <a:lnTo>
                  <a:pt x="164307" y="385763"/>
                </a:lnTo>
                <a:lnTo>
                  <a:pt x="171450" y="357188"/>
                </a:lnTo>
                <a:lnTo>
                  <a:pt x="171450" y="307182"/>
                </a:lnTo>
                <a:lnTo>
                  <a:pt x="171450" y="242888"/>
                </a:lnTo>
                <a:lnTo>
                  <a:pt x="171450" y="171450"/>
                </a:lnTo>
                <a:lnTo>
                  <a:pt x="164307" y="100013"/>
                </a:lnTo>
                <a:lnTo>
                  <a:pt x="157163" y="50007"/>
                </a:lnTo>
                <a:lnTo>
                  <a:pt x="150019" y="14288"/>
                </a:lnTo>
                <a:lnTo>
                  <a:pt x="142875" y="0"/>
                </a:lnTo>
                <a:lnTo>
                  <a:pt x="142875" y="0"/>
                </a:lnTo>
                <a:lnTo>
                  <a:pt x="135732" y="14288"/>
                </a:lnTo>
                <a:lnTo>
                  <a:pt x="135732" y="28575"/>
                </a:lnTo>
                <a:lnTo>
                  <a:pt x="142875" y="57150"/>
                </a:lnTo>
                <a:lnTo>
                  <a:pt x="150019" y="78582"/>
                </a:lnTo>
                <a:lnTo>
                  <a:pt x="164307" y="100013"/>
                </a:lnTo>
                <a:lnTo>
                  <a:pt x="178594" y="100013"/>
                </a:lnTo>
                <a:lnTo>
                  <a:pt x="178594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950620" y="2378869"/>
            <a:ext cx="164307" cy="342901"/>
          </a:xfrm>
          <a:custGeom>
            <a:avLst/>
            <a:gdLst/>
            <a:ahLst/>
            <a:cxnLst/>
            <a:rect l="0" t="0" r="0" b="0"/>
            <a:pathLst>
              <a:path w="164307" h="342901">
                <a:moveTo>
                  <a:pt x="14287" y="0"/>
                </a:moveTo>
                <a:lnTo>
                  <a:pt x="14287" y="0"/>
                </a:lnTo>
                <a:lnTo>
                  <a:pt x="7143" y="0"/>
                </a:lnTo>
                <a:lnTo>
                  <a:pt x="7143" y="7144"/>
                </a:lnTo>
                <a:lnTo>
                  <a:pt x="0" y="21431"/>
                </a:lnTo>
                <a:lnTo>
                  <a:pt x="0" y="42862"/>
                </a:lnTo>
                <a:lnTo>
                  <a:pt x="0" y="64294"/>
                </a:lnTo>
                <a:lnTo>
                  <a:pt x="0" y="92869"/>
                </a:lnTo>
                <a:lnTo>
                  <a:pt x="0" y="121444"/>
                </a:lnTo>
                <a:lnTo>
                  <a:pt x="0" y="164306"/>
                </a:lnTo>
                <a:lnTo>
                  <a:pt x="7143" y="207169"/>
                </a:lnTo>
                <a:lnTo>
                  <a:pt x="14287" y="257175"/>
                </a:lnTo>
                <a:lnTo>
                  <a:pt x="21431" y="292894"/>
                </a:lnTo>
                <a:lnTo>
                  <a:pt x="28575" y="321469"/>
                </a:lnTo>
                <a:lnTo>
                  <a:pt x="35718" y="342900"/>
                </a:lnTo>
                <a:lnTo>
                  <a:pt x="50006" y="342900"/>
                </a:lnTo>
                <a:lnTo>
                  <a:pt x="57150" y="335756"/>
                </a:lnTo>
                <a:lnTo>
                  <a:pt x="78581" y="307181"/>
                </a:lnTo>
                <a:lnTo>
                  <a:pt x="92868" y="271462"/>
                </a:lnTo>
                <a:lnTo>
                  <a:pt x="121443" y="228600"/>
                </a:lnTo>
                <a:lnTo>
                  <a:pt x="135731" y="178594"/>
                </a:lnTo>
                <a:lnTo>
                  <a:pt x="150018" y="142875"/>
                </a:lnTo>
                <a:lnTo>
                  <a:pt x="157162" y="107156"/>
                </a:lnTo>
                <a:lnTo>
                  <a:pt x="164306" y="92869"/>
                </a:lnTo>
                <a:lnTo>
                  <a:pt x="164306" y="78581"/>
                </a:lnTo>
                <a:lnTo>
                  <a:pt x="164306" y="78581"/>
                </a:lnTo>
                <a:lnTo>
                  <a:pt x="164306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107782" y="2328863"/>
            <a:ext cx="157164" cy="285751"/>
          </a:xfrm>
          <a:custGeom>
            <a:avLst/>
            <a:gdLst/>
            <a:ahLst/>
            <a:cxnLst/>
            <a:rect l="0" t="0" r="0" b="0"/>
            <a:pathLst>
              <a:path w="157164" h="285751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7144" y="21431"/>
                </a:lnTo>
                <a:lnTo>
                  <a:pt x="7144" y="42862"/>
                </a:lnTo>
                <a:lnTo>
                  <a:pt x="14288" y="64293"/>
                </a:lnTo>
                <a:lnTo>
                  <a:pt x="14288" y="100012"/>
                </a:lnTo>
                <a:lnTo>
                  <a:pt x="21431" y="142875"/>
                </a:lnTo>
                <a:lnTo>
                  <a:pt x="21431" y="185737"/>
                </a:lnTo>
                <a:lnTo>
                  <a:pt x="14288" y="221456"/>
                </a:lnTo>
                <a:lnTo>
                  <a:pt x="21431" y="257175"/>
                </a:lnTo>
                <a:lnTo>
                  <a:pt x="21431" y="278606"/>
                </a:lnTo>
                <a:lnTo>
                  <a:pt x="35719" y="285750"/>
                </a:lnTo>
                <a:lnTo>
                  <a:pt x="50006" y="278606"/>
                </a:lnTo>
                <a:lnTo>
                  <a:pt x="78581" y="257175"/>
                </a:lnTo>
                <a:lnTo>
                  <a:pt x="107156" y="235743"/>
                </a:lnTo>
                <a:lnTo>
                  <a:pt x="135731" y="200025"/>
                </a:lnTo>
                <a:lnTo>
                  <a:pt x="157163" y="157162"/>
                </a:lnTo>
                <a:lnTo>
                  <a:pt x="157163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264945" y="2271713"/>
            <a:ext cx="157163" cy="242888"/>
          </a:xfrm>
          <a:custGeom>
            <a:avLst/>
            <a:gdLst/>
            <a:ahLst/>
            <a:cxnLst/>
            <a:rect l="0" t="0" r="0" b="0"/>
            <a:pathLst>
              <a:path w="157163" h="242888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14287" y="0"/>
                </a:lnTo>
                <a:lnTo>
                  <a:pt x="14287" y="14287"/>
                </a:lnTo>
                <a:lnTo>
                  <a:pt x="7143" y="28575"/>
                </a:lnTo>
                <a:lnTo>
                  <a:pt x="7143" y="50006"/>
                </a:lnTo>
                <a:lnTo>
                  <a:pt x="7143" y="85725"/>
                </a:lnTo>
                <a:lnTo>
                  <a:pt x="0" y="121443"/>
                </a:lnTo>
                <a:lnTo>
                  <a:pt x="0" y="157162"/>
                </a:lnTo>
                <a:lnTo>
                  <a:pt x="0" y="185737"/>
                </a:lnTo>
                <a:lnTo>
                  <a:pt x="7143" y="214312"/>
                </a:lnTo>
                <a:lnTo>
                  <a:pt x="21431" y="228600"/>
                </a:lnTo>
                <a:lnTo>
                  <a:pt x="35718" y="235743"/>
                </a:lnTo>
                <a:lnTo>
                  <a:pt x="50006" y="242887"/>
                </a:lnTo>
                <a:lnTo>
                  <a:pt x="78581" y="228600"/>
                </a:lnTo>
                <a:lnTo>
                  <a:pt x="100012" y="214312"/>
                </a:lnTo>
                <a:lnTo>
                  <a:pt x="128587" y="192881"/>
                </a:lnTo>
                <a:lnTo>
                  <a:pt x="142875" y="171450"/>
                </a:lnTo>
                <a:lnTo>
                  <a:pt x="157162" y="135731"/>
                </a:lnTo>
                <a:lnTo>
                  <a:pt x="157162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579144" y="1993106"/>
            <a:ext cx="21432" cy="178595"/>
          </a:xfrm>
          <a:custGeom>
            <a:avLst/>
            <a:gdLst/>
            <a:ahLst/>
            <a:cxnLst/>
            <a:rect l="0" t="0" r="0" b="0"/>
            <a:pathLst>
              <a:path w="21432" h="178595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1432"/>
                </a:lnTo>
                <a:lnTo>
                  <a:pt x="7144" y="42863"/>
                </a:lnTo>
                <a:lnTo>
                  <a:pt x="0" y="64294"/>
                </a:lnTo>
                <a:lnTo>
                  <a:pt x="0" y="85725"/>
                </a:lnTo>
                <a:lnTo>
                  <a:pt x="7144" y="114300"/>
                </a:lnTo>
                <a:lnTo>
                  <a:pt x="7144" y="135732"/>
                </a:lnTo>
                <a:lnTo>
                  <a:pt x="14288" y="157163"/>
                </a:lnTo>
                <a:lnTo>
                  <a:pt x="21431" y="171450"/>
                </a:lnTo>
                <a:lnTo>
                  <a:pt x="21431" y="178594"/>
                </a:lnTo>
                <a:lnTo>
                  <a:pt x="21431" y="178594"/>
                </a:lnTo>
                <a:lnTo>
                  <a:pt x="21431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436269" y="2085975"/>
            <a:ext cx="257176" cy="164307"/>
          </a:xfrm>
          <a:custGeom>
            <a:avLst/>
            <a:gdLst/>
            <a:ahLst/>
            <a:cxnLst/>
            <a:rect l="0" t="0" r="0" b="0"/>
            <a:pathLst>
              <a:path w="257176" h="164307">
                <a:moveTo>
                  <a:pt x="0" y="157163"/>
                </a:moveTo>
                <a:lnTo>
                  <a:pt x="0" y="157163"/>
                </a:lnTo>
                <a:lnTo>
                  <a:pt x="7144" y="157163"/>
                </a:lnTo>
                <a:lnTo>
                  <a:pt x="14288" y="164306"/>
                </a:lnTo>
                <a:lnTo>
                  <a:pt x="35719" y="164306"/>
                </a:lnTo>
                <a:lnTo>
                  <a:pt x="71438" y="150019"/>
                </a:lnTo>
                <a:lnTo>
                  <a:pt x="107156" y="142875"/>
                </a:lnTo>
                <a:lnTo>
                  <a:pt x="150019" y="121444"/>
                </a:lnTo>
                <a:lnTo>
                  <a:pt x="185738" y="107156"/>
                </a:lnTo>
                <a:lnTo>
                  <a:pt x="214313" y="85725"/>
                </a:lnTo>
                <a:lnTo>
                  <a:pt x="242888" y="71438"/>
                </a:lnTo>
                <a:lnTo>
                  <a:pt x="257175" y="50006"/>
                </a:lnTo>
                <a:lnTo>
                  <a:pt x="257175" y="28575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371975" y="1907381"/>
            <a:ext cx="314326" cy="157164"/>
          </a:xfrm>
          <a:custGeom>
            <a:avLst/>
            <a:gdLst/>
            <a:ahLst/>
            <a:cxnLst/>
            <a:rect l="0" t="0" r="0" b="0"/>
            <a:pathLst>
              <a:path w="314326" h="157164">
                <a:moveTo>
                  <a:pt x="0" y="157163"/>
                </a:moveTo>
                <a:lnTo>
                  <a:pt x="0" y="157163"/>
                </a:lnTo>
                <a:lnTo>
                  <a:pt x="0" y="150019"/>
                </a:lnTo>
                <a:lnTo>
                  <a:pt x="14288" y="142875"/>
                </a:lnTo>
                <a:lnTo>
                  <a:pt x="35719" y="121444"/>
                </a:lnTo>
                <a:lnTo>
                  <a:pt x="71438" y="100013"/>
                </a:lnTo>
                <a:lnTo>
                  <a:pt x="114300" y="78582"/>
                </a:lnTo>
                <a:lnTo>
                  <a:pt x="164307" y="57150"/>
                </a:lnTo>
                <a:lnTo>
                  <a:pt x="207169" y="35719"/>
                </a:lnTo>
                <a:lnTo>
                  <a:pt x="257175" y="21432"/>
                </a:lnTo>
                <a:lnTo>
                  <a:pt x="292894" y="7144"/>
                </a:lnTo>
                <a:lnTo>
                  <a:pt x="314325" y="0"/>
                </a:lnTo>
                <a:lnTo>
                  <a:pt x="3143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07732" y="1950244"/>
            <a:ext cx="142876" cy="178595"/>
          </a:xfrm>
          <a:custGeom>
            <a:avLst/>
            <a:gdLst/>
            <a:ahLst/>
            <a:cxnLst/>
            <a:rect l="0" t="0" r="0" b="0"/>
            <a:pathLst>
              <a:path w="142876" h="178595">
                <a:moveTo>
                  <a:pt x="114300" y="0"/>
                </a:moveTo>
                <a:lnTo>
                  <a:pt x="114300" y="0"/>
                </a:lnTo>
                <a:lnTo>
                  <a:pt x="107156" y="0"/>
                </a:lnTo>
                <a:lnTo>
                  <a:pt x="100012" y="0"/>
                </a:lnTo>
                <a:lnTo>
                  <a:pt x="85725" y="0"/>
                </a:lnTo>
                <a:lnTo>
                  <a:pt x="71437" y="7144"/>
                </a:lnTo>
                <a:lnTo>
                  <a:pt x="50006" y="21431"/>
                </a:lnTo>
                <a:lnTo>
                  <a:pt x="28575" y="35719"/>
                </a:lnTo>
                <a:lnTo>
                  <a:pt x="7143" y="50006"/>
                </a:lnTo>
                <a:lnTo>
                  <a:pt x="0" y="64294"/>
                </a:lnTo>
                <a:lnTo>
                  <a:pt x="0" y="78581"/>
                </a:lnTo>
                <a:lnTo>
                  <a:pt x="14287" y="85725"/>
                </a:lnTo>
                <a:lnTo>
                  <a:pt x="35718" y="85725"/>
                </a:lnTo>
                <a:lnTo>
                  <a:pt x="64293" y="78581"/>
                </a:lnTo>
                <a:lnTo>
                  <a:pt x="92868" y="78581"/>
                </a:lnTo>
                <a:lnTo>
                  <a:pt x="114300" y="78581"/>
                </a:lnTo>
                <a:lnTo>
                  <a:pt x="128587" y="78581"/>
                </a:lnTo>
                <a:lnTo>
                  <a:pt x="142875" y="92869"/>
                </a:lnTo>
                <a:lnTo>
                  <a:pt x="135731" y="100012"/>
                </a:lnTo>
                <a:lnTo>
                  <a:pt x="114300" y="121444"/>
                </a:lnTo>
                <a:lnTo>
                  <a:pt x="92868" y="150019"/>
                </a:lnTo>
                <a:lnTo>
                  <a:pt x="64293" y="164306"/>
                </a:lnTo>
                <a:lnTo>
                  <a:pt x="42862" y="178594"/>
                </a:lnTo>
                <a:lnTo>
                  <a:pt x="35718" y="178594"/>
                </a:lnTo>
                <a:lnTo>
                  <a:pt x="42862" y="171450"/>
                </a:lnTo>
                <a:lnTo>
                  <a:pt x="57150" y="150019"/>
                </a:lnTo>
                <a:lnTo>
                  <a:pt x="92868" y="128587"/>
                </a:lnTo>
                <a:lnTo>
                  <a:pt x="128587" y="100012"/>
                </a:lnTo>
                <a:lnTo>
                  <a:pt x="128587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022057" y="1693069"/>
            <a:ext cx="107157" cy="257176"/>
          </a:xfrm>
          <a:custGeom>
            <a:avLst/>
            <a:gdLst/>
            <a:ahLst/>
            <a:cxnLst/>
            <a:rect l="0" t="0" r="0" b="0"/>
            <a:pathLst>
              <a:path w="107157" h="257176">
                <a:moveTo>
                  <a:pt x="92869" y="0"/>
                </a:moveTo>
                <a:lnTo>
                  <a:pt x="92869" y="7144"/>
                </a:lnTo>
                <a:lnTo>
                  <a:pt x="92869" y="21431"/>
                </a:lnTo>
                <a:lnTo>
                  <a:pt x="92869" y="42862"/>
                </a:lnTo>
                <a:lnTo>
                  <a:pt x="92869" y="71437"/>
                </a:lnTo>
                <a:lnTo>
                  <a:pt x="100013" y="107156"/>
                </a:lnTo>
                <a:lnTo>
                  <a:pt x="100013" y="142875"/>
                </a:lnTo>
                <a:lnTo>
                  <a:pt x="100013" y="178594"/>
                </a:lnTo>
                <a:lnTo>
                  <a:pt x="107156" y="207169"/>
                </a:lnTo>
                <a:lnTo>
                  <a:pt x="107156" y="235744"/>
                </a:lnTo>
                <a:lnTo>
                  <a:pt x="100013" y="250031"/>
                </a:lnTo>
                <a:lnTo>
                  <a:pt x="92869" y="257175"/>
                </a:lnTo>
                <a:lnTo>
                  <a:pt x="78581" y="257175"/>
                </a:lnTo>
                <a:lnTo>
                  <a:pt x="57150" y="257175"/>
                </a:lnTo>
                <a:lnTo>
                  <a:pt x="28575" y="235744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943476" y="1721644"/>
            <a:ext cx="285751" cy="178595"/>
          </a:xfrm>
          <a:custGeom>
            <a:avLst/>
            <a:gdLst/>
            <a:ahLst/>
            <a:cxnLst/>
            <a:rect l="0" t="0" r="0" b="0"/>
            <a:pathLst>
              <a:path w="285751" h="178595">
                <a:moveTo>
                  <a:pt x="0" y="128587"/>
                </a:moveTo>
                <a:lnTo>
                  <a:pt x="0" y="128587"/>
                </a:lnTo>
                <a:lnTo>
                  <a:pt x="7144" y="142875"/>
                </a:lnTo>
                <a:lnTo>
                  <a:pt x="14287" y="150019"/>
                </a:lnTo>
                <a:lnTo>
                  <a:pt x="28575" y="164306"/>
                </a:lnTo>
                <a:lnTo>
                  <a:pt x="50006" y="178594"/>
                </a:lnTo>
                <a:lnTo>
                  <a:pt x="78581" y="178594"/>
                </a:lnTo>
                <a:lnTo>
                  <a:pt x="107156" y="178594"/>
                </a:lnTo>
                <a:lnTo>
                  <a:pt x="150019" y="164306"/>
                </a:lnTo>
                <a:lnTo>
                  <a:pt x="185737" y="142875"/>
                </a:lnTo>
                <a:lnTo>
                  <a:pt x="221456" y="114300"/>
                </a:lnTo>
                <a:lnTo>
                  <a:pt x="250031" y="78581"/>
                </a:lnTo>
                <a:lnTo>
                  <a:pt x="271462" y="42862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200651" y="1614488"/>
            <a:ext cx="292895" cy="300038"/>
          </a:xfrm>
          <a:custGeom>
            <a:avLst/>
            <a:gdLst/>
            <a:ahLst/>
            <a:cxnLst/>
            <a:rect l="0" t="0" r="0" b="0"/>
            <a:pathLst>
              <a:path w="292895" h="300038">
                <a:moveTo>
                  <a:pt x="42862" y="0"/>
                </a:moveTo>
                <a:lnTo>
                  <a:pt x="35719" y="14287"/>
                </a:lnTo>
                <a:lnTo>
                  <a:pt x="28575" y="35718"/>
                </a:lnTo>
                <a:lnTo>
                  <a:pt x="21431" y="71437"/>
                </a:lnTo>
                <a:lnTo>
                  <a:pt x="14287" y="114300"/>
                </a:lnTo>
                <a:lnTo>
                  <a:pt x="7144" y="164306"/>
                </a:lnTo>
                <a:lnTo>
                  <a:pt x="0" y="207168"/>
                </a:lnTo>
                <a:lnTo>
                  <a:pt x="0" y="250031"/>
                </a:lnTo>
                <a:lnTo>
                  <a:pt x="7144" y="278606"/>
                </a:lnTo>
                <a:lnTo>
                  <a:pt x="14287" y="300037"/>
                </a:lnTo>
                <a:lnTo>
                  <a:pt x="21431" y="300037"/>
                </a:lnTo>
                <a:lnTo>
                  <a:pt x="35719" y="292893"/>
                </a:lnTo>
                <a:lnTo>
                  <a:pt x="50006" y="278606"/>
                </a:lnTo>
                <a:lnTo>
                  <a:pt x="64294" y="250031"/>
                </a:lnTo>
                <a:lnTo>
                  <a:pt x="78581" y="214312"/>
                </a:lnTo>
                <a:lnTo>
                  <a:pt x="85725" y="178593"/>
                </a:lnTo>
                <a:lnTo>
                  <a:pt x="92869" y="142875"/>
                </a:lnTo>
                <a:lnTo>
                  <a:pt x="92869" y="128587"/>
                </a:lnTo>
                <a:lnTo>
                  <a:pt x="92869" y="128587"/>
                </a:lnTo>
                <a:lnTo>
                  <a:pt x="92869" y="142875"/>
                </a:lnTo>
                <a:lnTo>
                  <a:pt x="85725" y="164306"/>
                </a:lnTo>
                <a:lnTo>
                  <a:pt x="85725" y="192881"/>
                </a:lnTo>
                <a:lnTo>
                  <a:pt x="85725" y="214312"/>
                </a:lnTo>
                <a:lnTo>
                  <a:pt x="85725" y="242887"/>
                </a:lnTo>
                <a:lnTo>
                  <a:pt x="85725" y="264318"/>
                </a:lnTo>
                <a:lnTo>
                  <a:pt x="92869" y="278606"/>
                </a:lnTo>
                <a:lnTo>
                  <a:pt x="100012" y="285750"/>
                </a:lnTo>
                <a:lnTo>
                  <a:pt x="107156" y="285750"/>
                </a:lnTo>
                <a:lnTo>
                  <a:pt x="121444" y="271462"/>
                </a:lnTo>
                <a:lnTo>
                  <a:pt x="128587" y="242887"/>
                </a:lnTo>
                <a:lnTo>
                  <a:pt x="142875" y="207168"/>
                </a:lnTo>
                <a:lnTo>
                  <a:pt x="157162" y="171450"/>
                </a:lnTo>
                <a:lnTo>
                  <a:pt x="164306" y="142875"/>
                </a:lnTo>
                <a:lnTo>
                  <a:pt x="164306" y="121443"/>
                </a:lnTo>
                <a:lnTo>
                  <a:pt x="171450" y="121443"/>
                </a:lnTo>
                <a:lnTo>
                  <a:pt x="178594" y="135731"/>
                </a:lnTo>
                <a:lnTo>
                  <a:pt x="178594" y="157162"/>
                </a:lnTo>
                <a:lnTo>
                  <a:pt x="185737" y="185737"/>
                </a:lnTo>
                <a:lnTo>
                  <a:pt x="185737" y="214312"/>
                </a:lnTo>
                <a:lnTo>
                  <a:pt x="192881" y="235743"/>
                </a:lnTo>
                <a:lnTo>
                  <a:pt x="200025" y="250031"/>
                </a:lnTo>
                <a:lnTo>
                  <a:pt x="207169" y="257175"/>
                </a:lnTo>
                <a:lnTo>
                  <a:pt x="214312" y="257175"/>
                </a:lnTo>
                <a:lnTo>
                  <a:pt x="228600" y="242887"/>
                </a:lnTo>
                <a:lnTo>
                  <a:pt x="242887" y="214312"/>
                </a:lnTo>
                <a:lnTo>
                  <a:pt x="257175" y="178593"/>
                </a:lnTo>
                <a:lnTo>
                  <a:pt x="264319" y="142875"/>
                </a:lnTo>
                <a:lnTo>
                  <a:pt x="278606" y="107156"/>
                </a:lnTo>
                <a:lnTo>
                  <a:pt x="285750" y="85725"/>
                </a:lnTo>
                <a:lnTo>
                  <a:pt x="292894" y="78581"/>
                </a:lnTo>
                <a:lnTo>
                  <a:pt x="292894" y="92868"/>
                </a:lnTo>
                <a:lnTo>
                  <a:pt x="292894" y="107156"/>
                </a:lnTo>
                <a:lnTo>
                  <a:pt x="285750" y="135731"/>
                </a:lnTo>
                <a:lnTo>
                  <a:pt x="278606" y="157162"/>
                </a:lnTo>
                <a:lnTo>
                  <a:pt x="278606" y="185737"/>
                </a:lnTo>
                <a:lnTo>
                  <a:pt x="271462" y="200025"/>
                </a:lnTo>
                <a:lnTo>
                  <a:pt x="271462" y="214312"/>
                </a:lnTo>
                <a:lnTo>
                  <a:pt x="264319" y="214312"/>
                </a:lnTo>
                <a:lnTo>
                  <a:pt x="264319" y="207168"/>
                </a:lnTo>
                <a:lnTo>
                  <a:pt x="264319" y="178593"/>
                </a:lnTo>
                <a:lnTo>
                  <a:pt x="264319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86388" y="1507331"/>
            <a:ext cx="64295" cy="21433"/>
          </a:xfrm>
          <a:custGeom>
            <a:avLst/>
            <a:gdLst/>
            <a:ahLst/>
            <a:cxnLst/>
            <a:rect l="0" t="0" r="0" b="0"/>
            <a:pathLst>
              <a:path w="64295" h="21433">
                <a:moveTo>
                  <a:pt x="14288" y="21432"/>
                </a:moveTo>
                <a:lnTo>
                  <a:pt x="14288" y="21432"/>
                </a:lnTo>
                <a:lnTo>
                  <a:pt x="7144" y="21432"/>
                </a:lnTo>
                <a:lnTo>
                  <a:pt x="0" y="21432"/>
                </a:lnTo>
                <a:lnTo>
                  <a:pt x="0" y="14288"/>
                </a:lnTo>
                <a:lnTo>
                  <a:pt x="7144" y="7144"/>
                </a:lnTo>
                <a:lnTo>
                  <a:pt x="14288" y="7144"/>
                </a:lnTo>
                <a:lnTo>
                  <a:pt x="35719" y="7144"/>
                </a:lnTo>
                <a:lnTo>
                  <a:pt x="50007" y="0"/>
                </a:lnTo>
                <a:lnTo>
                  <a:pt x="64294" y="7144"/>
                </a:lnTo>
                <a:lnTo>
                  <a:pt x="64294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636420" y="1543050"/>
            <a:ext cx="221457" cy="428626"/>
          </a:xfrm>
          <a:custGeom>
            <a:avLst/>
            <a:gdLst/>
            <a:ahLst/>
            <a:cxnLst/>
            <a:rect l="0" t="0" r="0" b="0"/>
            <a:pathLst>
              <a:path w="221457" h="428626">
                <a:moveTo>
                  <a:pt x="28575" y="85725"/>
                </a:moveTo>
                <a:lnTo>
                  <a:pt x="28575" y="85725"/>
                </a:lnTo>
                <a:lnTo>
                  <a:pt x="28575" y="85725"/>
                </a:lnTo>
                <a:lnTo>
                  <a:pt x="28575" y="100013"/>
                </a:lnTo>
                <a:lnTo>
                  <a:pt x="35718" y="114300"/>
                </a:lnTo>
                <a:lnTo>
                  <a:pt x="42862" y="142875"/>
                </a:lnTo>
                <a:lnTo>
                  <a:pt x="50006" y="185738"/>
                </a:lnTo>
                <a:lnTo>
                  <a:pt x="57150" y="228600"/>
                </a:lnTo>
                <a:lnTo>
                  <a:pt x="64293" y="278606"/>
                </a:lnTo>
                <a:lnTo>
                  <a:pt x="71437" y="328613"/>
                </a:lnTo>
                <a:lnTo>
                  <a:pt x="71437" y="364331"/>
                </a:lnTo>
                <a:lnTo>
                  <a:pt x="64293" y="392906"/>
                </a:lnTo>
                <a:lnTo>
                  <a:pt x="57150" y="414338"/>
                </a:lnTo>
                <a:lnTo>
                  <a:pt x="50006" y="428625"/>
                </a:lnTo>
                <a:lnTo>
                  <a:pt x="35718" y="421481"/>
                </a:lnTo>
                <a:lnTo>
                  <a:pt x="28575" y="407194"/>
                </a:lnTo>
                <a:lnTo>
                  <a:pt x="14287" y="371475"/>
                </a:lnTo>
                <a:lnTo>
                  <a:pt x="0" y="321469"/>
                </a:lnTo>
                <a:lnTo>
                  <a:pt x="0" y="257175"/>
                </a:lnTo>
                <a:lnTo>
                  <a:pt x="7143" y="185738"/>
                </a:lnTo>
                <a:lnTo>
                  <a:pt x="28575" y="121444"/>
                </a:lnTo>
                <a:lnTo>
                  <a:pt x="57150" y="64294"/>
                </a:lnTo>
                <a:lnTo>
                  <a:pt x="92868" y="28575"/>
                </a:lnTo>
                <a:lnTo>
                  <a:pt x="128587" y="7144"/>
                </a:lnTo>
                <a:lnTo>
                  <a:pt x="164306" y="0"/>
                </a:lnTo>
                <a:lnTo>
                  <a:pt x="192881" y="7144"/>
                </a:lnTo>
                <a:lnTo>
                  <a:pt x="214312" y="21431"/>
                </a:lnTo>
                <a:lnTo>
                  <a:pt x="221456" y="42863"/>
                </a:lnTo>
                <a:lnTo>
                  <a:pt x="207168" y="71438"/>
                </a:lnTo>
                <a:lnTo>
                  <a:pt x="185737" y="107156"/>
                </a:lnTo>
                <a:lnTo>
                  <a:pt x="157162" y="135731"/>
                </a:lnTo>
                <a:lnTo>
                  <a:pt x="121443" y="164306"/>
                </a:lnTo>
                <a:lnTo>
                  <a:pt x="92868" y="178594"/>
                </a:lnTo>
                <a:lnTo>
                  <a:pt x="64293" y="178594"/>
                </a:lnTo>
                <a:lnTo>
                  <a:pt x="64293" y="164306"/>
                </a:lnTo>
                <a:lnTo>
                  <a:pt x="71437" y="135731"/>
                </a:lnTo>
                <a:lnTo>
                  <a:pt x="92868" y="92869"/>
                </a:lnTo>
                <a:lnTo>
                  <a:pt x="121443" y="42863"/>
                </a:lnTo>
                <a:lnTo>
                  <a:pt x="121443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893595" y="1328738"/>
            <a:ext cx="121444" cy="300038"/>
          </a:xfrm>
          <a:custGeom>
            <a:avLst/>
            <a:gdLst/>
            <a:ahLst/>
            <a:cxnLst/>
            <a:rect l="0" t="0" r="0" b="0"/>
            <a:pathLst>
              <a:path w="121444" h="300038">
                <a:moveTo>
                  <a:pt x="28575" y="7143"/>
                </a:moveTo>
                <a:lnTo>
                  <a:pt x="28575" y="7143"/>
                </a:lnTo>
                <a:lnTo>
                  <a:pt x="28575" y="0"/>
                </a:lnTo>
                <a:lnTo>
                  <a:pt x="21431" y="0"/>
                </a:lnTo>
                <a:lnTo>
                  <a:pt x="14287" y="0"/>
                </a:lnTo>
                <a:lnTo>
                  <a:pt x="14287" y="0"/>
                </a:lnTo>
                <a:lnTo>
                  <a:pt x="7143" y="7143"/>
                </a:lnTo>
                <a:lnTo>
                  <a:pt x="0" y="28575"/>
                </a:lnTo>
                <a:lnTo>
                  <a:pt x="0" y="57150"/>
                </a:lnTo>
                <a:lnTo>
                  <a:pt x="0" y="92868"/>
                </a:lnTo>
                <a:lnTo>
                  <a:pt x="7143" y="142875"/>
                </a:lnTo>
                <a:lnTo>
                  <a:pt x="21431" y="185737"/>
                </a:lnTo>
                <a:lnTo>
                  <a:pt x="28575" y="228600"/>
                </a:lnTo>
                <a:lnTo>
                  <a:pt x="42862" y="264318"/>
                </a:lnTo>
                <a:lnTo>
                  <a:pt x="64293" y="285750"/>
                </a:lnTo>
                <a:lnTo>
                  <a:pt x="85725" y="300037"/>
                </a:lnTo>
                <a:lnTo>
                  <a:pt x="107156" y="300037"/>
                </a:lnTo>
                <a:lnTo>
                  <a:pt x="114300" y="292893"/>
                </a:lnTo>
                <a:lnTo>
                  <a:pt x="121443" y="278606"/>
                </a:lnTo>
                <a:lnTo>
                  <a:pt x="114300" y="257175"/>
                </a:lnTo>
                <a:lnTo>
                  <a:pt x="100012" y="228600"/>
                </a:lnTo>
                <a:lnTo>
                  <a:pt x="78581" y="200025"/>
                </a:lnTo>
                <a:lnTo>
                  <a:pt x="78581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807870" y="1371600"/>
            <a:ext cx="250032" cy="64295"/>
          </a:xfrm>
          <a:custGeom>
            <a:avLst/>
            <a:gdLst/>
            <a:ahLst/>
            <a:cxnLst/>
            <a:rect l="0" t="0" r="0" b="0"/>
            <a:pathLst>
              <a:path w="250032" h="64295">
                <a:moveTo>
                  <a:pt x="0" y="64294"/>
                </a:moveTo>
                <a:lnTo>
                  <a:pt x="0" y="64294"/>
                </a:lnTo>
                <a:lnTo>
                  <a:pt x="14287" y="57150"/>
                </a:lnTo>
                <a:lnTo>
                  <a:pt x="35718" y="42863"/>
                </a:lnTo>
                <a:lnTo>
                  <a:pt x="64293" y="35719"/>
                </a:lnTo>
                <a:lnTo>
                  <a:pt x="107156" y="21431"/>
                </a:lnTo>
                <a:lnTo>
                  <a:pt x="150018" y="7144"/>
                </a:lnTo>
                <a:lnTo>
                  <a:pt x="192881" y="0"/>
                </a:lnTo>
                <a:lnTo>
                  <a:pt x="228600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043613" y="1443038"/>
            <a:ext cx="157164" cy="157163"/>
          </a:xfrm>
          <a:custGeom>
            <a:avLst/>
            <a:gdLst/>
            <a:ahLst/>
            <a:cxnLst/>
            <a:rect l="0" t="0" r="0" b="0"/>
            <a:pathLst>
              <a:path w="157164" h="157163">
                <a:moveTo>
                  <a:pt x="7144" y="14287"/>
                </a:moveTo>
                <a:lnTo>
                  <a:pt x="7144" y="14287"/>
                </a:lnTo>
                <a:lnTo>
                  <a:pt x="0" y="21431"/>
                </a:lnTo>
                <a:lnTo>
                  <a:pt x="0" y="21431"/>
                </a:lnTo>
                <a:lnTo>
                  <a:pt x="0" y="35718"/>
                </a:lnTo>
                <a:lnTo>
                  <a:pt x="7144" y="50006"/>
                </a:lnTo>
                <a:lnTo>
                  <a:pt x="14288" y="64293"/>
                </a:lnTo>
                <a:lnTo>
                  <a:pt x="14288" y="85725"/>
                </a:lnTo>
                <a:lnTo>
                  <a:pt x="21432" y="107156"/>
                </a:lnTo>
                <a:lnTo>
                  <a:pt x="28575" y="128587"/>
                </a:lnTo>
                <a:lnTo>
                  <a:pt x="28575" y="150018"/>
                </a:lnTo>
                <a:lnTo>
                  <a:pt x="35719" y="157162"/>
                </a:lnTo>
                <a:lnTo>
                  <a:pt x="35719" y="157162"/>
                </a:lnTo>
                <a:lnTo>
                  <a:pt x="35719" y="157162"/>
                </a:lnTo>
                <a:lnTo>
                  <a:pt x="42863" y="135731"/>
                </a:lnTo>
                <a:lnTo>
                  <a:pt x="50007" y="114300"/>
                </a:lnTo>
                <a:lnTo>
                  <a:pt x="57150" y="85725"/>
                </a:lnTo>
                <a:lnTo>
                  <a:pt x="71438" y="57150"/>
                </a:lnTo>
                <a:lnTo>
                  <a:pt x="92869" y="28575"/>
                </a:lnTo>
                <a:lnTo>
                  <a:pt x="107157" y="14287"/>
                </a:lnTo>
                <a:lnTo>
                  <a:pt x="128588" y="0"/>
                </a:lnTo>
                <a:lnTo>
                  <a:pt x="142875" y="0"/>
                </a:lnTo>
                <a:lnTo>
                  <a:pt x="150019" y="0"/>
                </a:lnTo>
                <a:lnTo>
                  <a:pt x="157163" y="7143"/>
                </a:lnTo>
                <a:lnTo>
                  <a:pt x="157163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450682" y="2064544"/>
            <a:ext cx="264320" cy="285751"/>
          </a:xfrm>
          <a:custGeom>
            <a:avLst/>
            <a:gdLst/>
            <a:ahLst/>
            <a:cxnLst/>
            <a:rect l="0" t="0" r="0" b="0"/>
            <a:pathLst>
              <a:path w="264320" h="285751">
                <a:moveTo>
                  <a:pt x="7144" y="64294"/>
                </a:moveTo>
                <a:lnTo>
                  <a:pt x="7144" y="64294"/>
                </a:lnTo>
                <a:lnTo>
                  <a:pt x="0" y="64294"/>
                </a:lnTo>
                <a:lnTo>
                  <a:pt x="0" y="57150"/>
                </a:lnTo>
                <a:lnTo>
                  <a:pt x="7144" y="50006"/>
                </a:lnTo>
                <a:lnTo>
                  <a:pt x="14288" y="42862"/>
                </a:lnTo>
                <a:lnTo>
                  <a:pt x="35719" y="35719"/>
                </a:lnTo>
                <a:lnTo>
                  <a:pt x="71438" y="28575"/>
                </a:lnTo>
                <a:lnTo>
                  <a:pt x="114300" y="14287"/>
                </a:lnTo>
                <a:lnTo>
                  <a:pt x="157163" y="7144"/>
                </a:lnTo>
                <a:lnTo>
                  <a:pt x="200025" y="0"/>
                </a:lnTo>
                <a:lnTo>
                  <a:pt x="242888" y="0"/>
                </a:lnTo>
                <a:lnTo>
                  <a:pt x="264319" y="14287"/>
                </a:lnTo>
                <a:lnTo>
                  <a:pt x="264319" y="35719"/>
                </a:lnTo>
                <a:lnTo>
                  <a:pt x="257175" y="64294"/>
                </a:lnTo>
                <a:lnTo>
                  <a:pt x="228600" y="114300"/>
                </a:lnTo>
                <a:lnTo>
                  <a:pt x="200025" y="157162"/>
                </a:lnTo>
                <a:lnTo>
                  <a:pt x="171450" y="200025"/>
                </a:lnTo>
                <a:lnTo>
                  <a:pt x="150019" y="228600"/>
                </a:lnTo>
                <a:lnTo>
                  <a:pt x="135731" y="257175"/>
                </a:lnTo>
                <a:lnTo>
                  <a:pt x="142875" y="271462"/>
                </a:lnTo>
                <a:lnTo>
                  <a:pt x="157163" y="285750"/>
                </a:lnTo>
                <a:lnTo>
                  <a:pt x="178594" y="285750"/>
                </a:lnTo>
                <a:lnTo>
                  <a:pt x="214313" y="285750"/>
                </a:lnTo>
                <a:lnTo>
                  <a:pt x="214313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715001" y="2543175"/>
            <a:ext cx="42863" cy="35720"/>
          </a:xfrm>
          <a:custGeom>
            <a:avLst/>
            <a:gdLst/>
            <a:ahLst/>
            <a:cxnLst/>
            <a:rect l="0" t="0" r="0" b="0"/>
            <a:pathLst>
              <a:path w="42863" h="35720">
                <a:moveTo>
                  <a:pt x="42862" y="0"/>
                </a:moveTo>
                <a:lnTo>
                  <a:pt x="35719" y="7144"/>
                </a:lnTo>
                <a:lnTo>
                  <a:pt x="21431" y="14288"/>
                </a:lnTo>
                <a:lnTo>
                  <a:pt x="7144" y="21431"/>
                </a:lnTo>
                <a:lnTo>
                  <a:pt x="0" y="28575"/>
                </a:lnTo>
                <a:lnTo>
                  <a:pt x="0" y="35719"/>
                </a:lnTo>
                <a:lnTo>
                  <a:pt x="14287" y="35719"/>
                </a:lnTo>
                <a:lnTo>
                  <a:pt x="28575" y="28575"/>
                </a:lnTo>
                <a:lnTo>
                  <a:pt x="35719" y="21431"/>
                </a:lnTo>
                <a:lnTo>
                  <a:pt x="42862" y="14288"/>
                </a:lnTo>
                <a:lnTo>
                  <a:pt x="42862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993732" y="2814638"/>
            <a:ext cx="221457" cy="285751"/>
          </a:xfrm>
          <a:custGeom>
            <a:avLst/>
            <a:gdLst/>
            <a:ahLst/>
            <a:cxnLst/>
            <a:rect l="0" t="0" r="0" b="0"/>
            <a:pathLst>
              <a:path w="221457" h="285751">
                <a:moveTo>
                  <a:pt x="200025" y="14287"/>
                </a:moveTo>
                <a:lnTo>
                  <a:pt x="200025" y="14287"/>
                </a:lnTo>
                <a:lnTo>
                  <a:pt x="200025" y="7143"/>
                </a:lnTo>
                <a:lnTo>
                  <a:pt x="200025" y="7143"/>
                </a:lnTo>
                <a:lnTo>
                  <a:pt x="200025" y="7143"/>
                </a:lnTo>
                <a:lnTo>
                  <a:pt x="200025" y="7143"/>
                </a:lnTo>
                <a:lnTo>
                  <a:pt x="200025" y="7143"/>
                </a:lnTo>
                <a:lnTo>
                  <a:pt x="200025" y="7143"/>
                </a:lnTo>
                <a:lnTo>
                  <a:pt x="192881" y="0"/>
                </a:lnTo>
                <a:lnTo>
                  <a:pt x="200025" y="0"/>
                </a:lnTo>
                <a:lnTo>
                  <a:pt x="192881" y="0"/>
                </a:lnTo>
                <a:lnTo>
                  <a:pt x="192881" y="0"/>
                </a:lnTo>
                <a:lnTo>
                  <a:pt x="185738" y="0"/>
                </a:lnTo>
                <a:lnTo>
                  <a:pt x="178594" y="0"/>
                </a:lnTo>
                <a:lnTo>
                  <a:pt x="164306" y="7143"/>
                </a:lnTo>
                <a:lnTo>
                  <a:pt x="150019" y="14287"/>
                </a:lnTo>
                <a:lnTo>
                  <a:pt x="128588" y="28575"/>
                </a:lnTo>
                <a:lnTo>
                  <a:pt x="114300" y="42862"/>
                </a:lnTo>
                <a:lnTo>
                  <a:pt x="92869" y="57150"/>
                </a:lnTo>
                <a:lnTo>
                  <a:pt x="78581" y="71437"/>
                </a:lnTo>
                <a:lnTo>
                  <a:pt x="64294" y="78581"/>
                </a:lnTo>
                <a:lnTo>
                  <a:pt x="57150" y="92868"/>
                </a:lnTo>
                <a:lnTo>
                  <a:pt x="50006" y="92868"/>
                </a:lnTo>
                <a:lnTo>
                  <a:pt x="57150" y="92868"/>
                </a:lnTo>
                <a:lnTo>
                  <a:pt x="64294" y="100012"/>
                </a:lnTo>
                <a:lnTo>
                  <a:pt x="78581" y="100012"/>
                </a:lnTo>
                <a:lnTo>
                  <a:pt x="100013" y="100012"/>
                </a:lnTo>
                <a:lnTo>
                  <a:pt x="121444" y="100012"/>
                </a:lnTo>
                <a:lnTo>
                  <a:pt x="150019" y="100012"/>
                </a:lnTo>
                <a:lnTo>
                  <a:pt x="171450" y="100012"/>
                </a:lnTo>
                <a:lnTo>
                  <a:pt x="192881" y="107156"/>
                </a:lnTo>
                <a:lnTo>
                  <a:pt x="207169" y="121443"/>
                </a:lnTo>
                <a:lnTo>
                  <a:pt x="221456" y="135731"/>
                </a:lnTo>
                <a:lnTo>
                  <a:pt x="221456" y="157162"/>
                </a:lnTo>
                <a:lnTo>
                  <a:pt x="214313" y="178593"/>
                </a:lnTo>
                <a:lnTo>
                  <a:pt x="192881" y="207168"/>
                </a:lnTo>
                <a:lnTo>
                  <a:pt x="164306" y="235743"/>
                </a:lnTo>
                <a:lnTo>
                  <a:pt x="128588" y="257175"/>
                </a:lnTo>
                <a:lnTo>
                  <a:pt x="92869" y="278606"/>
                </a:lnTo>
                <a:lnTo>
                  <a:pt x="57150" y="285750"/>
                </a:lnTo>
                <a:lnTo>
                  <a:pt x="28575" y="285750"/>
                </a:lnTo>
                <a:lnTo>
                  <a:pt x="14288" y="278606"/>
                </a:lnTo>
                <a:lnTo>
                  <a:pt x="0" y="264318"/>
                </a:lnTo>
                <a:lnTo>
                  <a:pt x="0" y="257175"/>
                </a:lnTo>
                <a:lnTo>
                  <a:pt x="0" y="242887"/>
                </a:lnTo>
                <a:lnTo>
                  <a:pt x="14288" y="235743"/>
                </a:lnTo>
                <a:lnTo>
                  <a:pt x="14288" y="2357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193757" y="2836069"/>
            <a:ext cx="242889" cy="257176"/>
          </a:xfrm>
          <a:custGeom>
            <a:avLst/>
            <a:gdLst/>
            <a:ahLst/>
            <a:cxnLst/>
            <a:rect l="0" t="0" r="0" b="0"/>
            <a:pathLst>
              <a:path w="242889" h="257176">
                <a:moveTo>
                  <a:pt x="14288" y="92869"/>
                </a:moveTo>
                <a:lnTo>
                  <a:pt x="7144" y="100012"/>
                </a:lnTo>
                <a:lnTo>
                  <a:pt x="7144" y="107156"/>
                </a:lnTo>
                <a:lnTo>
                  <a:pt x="0" y="121444"/>
                </a:lnTo>
                <a:lnTo>
                  <a:pt x="0" y="135731"/>
                </a:lnTo>
                <a:lnTo>
                  <a:pt x="7144" y="142875"/>
                </a:lnTo>
                <a:lnTo>
                  <a:pt x="21431" y="142875"/>
                </a:lnTo>
                <a:lnTo>
                  <a:pt x="42863" y="135731"/>
                </a:lnTo>
                <a:lnTo>
                  <a:pt x="71438" y="128587"/>
                </a:lnTo>
                <a:lnTo>
                  <a:pt x="92869" y="114300"/>
                </a:lnTo>
                <a:lnTo>
                  <a:pt x="128588" y="92869"/>
                </a:lnTo>
                <a:lnTo>
                  <a:pt x="150019" y="71437"/>
                </a:lnTo>
                <a:lnTo>
                  <a:pt x="164306" y="57150"/>
                </a:lnTo>
                <a:lnTo>
                  <a:pt x="178594" y="35719"/>
                </a:lnTo>
                <a:lnTo>
                  <a:pt x="178594" y="21431"/>
                </a:lnTo>
                <a:lnTo>
                  <a:pt x="171450" y="7144"/>
                </a:lnTo>
                <a:lnTo>
                  <a:pt x="157163" y="0"/>
                </a:lnTo>
                <a:lnTo>
                  <a:pt x="135731" y="7144"/>
                </a:lnTo>
                <a:lnTo>
                  <a:pt x="107156" y="35719"/>
                </a:lnTo>
                <a:lnTo>
                  <a:pt x="78581" y="71437"/>
                </a:lnTo>
                <a:lnTo>
                  <a:pt x="50006" y="114300"/>
                </a:lnTo>
                <a:lnTo>
                  <a:pt x="28575" y="164306"/>
                </a:lnTo>
                <a:lnTo>
                  <a:pt x="21431" y="207169"/>
                </a:lnTo>
                <a:lnTo>
                  <a:pt x="14288" y="242887"/>
                </a:lnTo>
                <a:lnTo>
                  <a:pt x="35719" y="257175"/>
                </a:lnTo>
                <a:lnTo>
                  <a:pt x="64294" y="257175"/>
                </a:lnTo>
                <a:lnTo>
                  <a:pt x="107156" y="250031"/>
                </a:lnTo>
                <a:lnTo>
                  <a:pt x="157163" y="228600"/>
                </a:lnTo>
                <a:lnTo>
                  <a:pt x="200025" y="192881"/>
                </a:lnTo>
                <a:lnTo>
                  <a:pt x="242888" y="150019"/>
                </a:lnTo>
                <a:lnTo>
                  <a:pt x="242888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243763" y="2850356"/>
            <a:ext cx="292895" cy="521495"/>
          </a:xfrm>
          <a:custGeom>
            <a:avLst/>
            <a:gdLst/>
            <a:ahLst/>
            <a:cxnLst/>
            <a:rect l="0" t="0" r="0" b="0"/>
            <a:pathLst>
              <a:path w="292895" h="521495">
                <a:moveTo>
                  <a:pt x="278607" y="14288"/>
                </a:moveTo>
                <a:lnTo>
                  <a:pt x="271463" y="14288"/>
                </a:lnTo>
                <a:lnTo>
                  <a:pt x="264319" y="14288"/>
                </a:lnTo>
                <a:lnTo>
                  <a:pt x="257175" y="7144"/>
                </a:lnTo>
                <a:lnTo>
                  <a:pt x="250032" y="0"/>
                </a:lnTo>
                <a:lnTo>
                  <a:pt x="235744" y="0"/>
                </a:lnTo>
                <a:lnTo>
                  <a:pt x="221457" y="0"/>
                </a:lnTo>
                <a:lnTo>
                  <a:pt x="200025" y="7144"/>
                </a:lnTo>
                <a:lnTo>
                  <a:pt x="185738" y="21432"/>
                </a:lnTo>
                <a:lnTo>
                  <a:pt x="164307" y="42863"/>
                </a:lnTo>
                <a:lnTo>
                  <a:pt x="150019" y="64294"/>
                </a:lnTo>
                <a:lnTo>
                  <a:pt x="142875" y="85725"/>
                </a:lnTo>
                <a:lnTo>
                  <a:pt x="150019" y="107157"/>
                </a:lnTo>
                <a:lnTo>
                  <a:pt x="157163" y="121444"/>
                </a:lnTo>
                <a:lnTo>
                  <a:pt x="178594" y="121444"/>
                </a:lnTo>
                <a:lnTo>
                  <a:pt x="200025" y="114300"/>
                </a:lnTo>
                <a:lnTo>
                  <a:pt x="228600" y="107157"/>
                </a:lnTo>
                <a:lnTo>
                  <a:pt x="257175" y="92869"/>
                </a:lnTo>
                <a:lnTo>
                  <a:pt x="278607" y="85725"/>
                </a:lnTo>
                <a:lnTo>
                  <a:pt x="285750" y="78582"/>
                </a:lnTo>
                <a:lnTo>
                  <a:pt x="292894" y="85725"/>
                </a:lnTo>
                <a:lnTo>
                  <a:pt x="292894" y="107157"/>
                </a:lnTo>
                <a:lnTo>
                  <a:pt x="285750" y="128588"/>
                </a:lnTo>
                <a:lnTo>
                  <a:pt x="271463" y="164307"/>
                </a:lnTo>
                <a:lnTo>
                  <a:pt x="271463" y="214313"/>
                </a:lnTo>
                <a:lnTo>
                  <a:pt x="264319" y="264319"/>
                </a:lnTo>
                <a:lnTo>
                  <a:pt x="264319" y="314325"/>
                </a:lnTo>
                <a:lnTo>
                  <a:pt x="264319" y="364332"/>
                </a:lnTo>
                <a:lnTo>
                  <a:pt x="250032" y="414338"/>
                </a:lnTo>
                <a:lnTo>
                  <a:pt x="221457" y="457200"/>
                </a:lnTo>
                <a:lnTo>
                  <a:pt x="192882" y="492919"/>
                </a:lnTo>
                <a:lnTo>
                  <a:pt x="157163" y="514350"/>
                </a:lnTo>
                <a:lnTo>
                  <a:pt x="114300" y="521494"/>
                </a:lnTo>
                <a:lnTo>
                  <a:pt x="78582" y="521494"/>
                </a:lnTo>
                <a:lnTo>
                  <a:pt x="50007" y="500063"/>
                </a:lnTo>
                <a:lnTo>
                  <a:pt x="21432" y="471488"/>
                </a:lnTo>
                <a:lnTo>
                  <a:pt x="7144" y="442913"/>
                </a:lnTo>
                <a:lnTo>
                  <a:pt x="0" y="414338"/>
                </a:lnTo>
                <a:lnTo>
                  <a:pt x="7144" y="385763"/>
                </a:lnTo>
                <a:lnTo>
                  <a:pt x="28575" y="350044"/>
                </a:lnTo>
                <a:lnTo>
                  <a:pt x="28575" y="3500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629526" y="2764631"/>
            <a:ext cx="292895" cy="278608"/>
          </a:xfrm>
          <a:custGeom>
            <a:avLst/>
            <a:gdLst/>
            <a:ahLst/>
            <a:cxnLst/>
            <a:rect l="0" t="0" r="0" b="0"/>
            <a:pathLst>
              <a:path w="292895" h="278608">
                <a:moveTo>
                  <a:pt x="28575" y="92869"/>
                </a:moveTo>
                <a:lnTo>
                  <a:pt x="28575" y="92869"/>
                </a:lnTo>
                <a:lnTo>
                  <a:pt x="28575" y="92869"/>
                </a:lnTo>
                <a:lnTo>
                  <a:pt x="28575" y="85725"/>
                </a:lnTo>
                <a:lnTo>
                  <a:pt x="28575" y="85725"/>
                </a:lnTo>
                <a:lnTo>
                  <a:pt x="28575" y="85725"/>
                </a:lnTo>
                <a:lnTo>
                  <a:pt x="21431" y="85725"/>
                </a:lnTo>
                <a:lnTo>
                  <a:pt x="21431" y="100013"/>
                </a:lnTo>
                <a:lnTo>
                  <a:pt x="21431" y="121444"/>
                </a:lnTo>
                <a:lnTo>
                  <a:pt x="14287" y="150019"/>
                </a:lnTo>
                <a:lnTo>
                  <a:pt x="14287" y="178594"/>
                </a:lnTo>
                <a:lnTo>
                  <a:pt x="7144" y="207169"/>
                </a:lnTo>
                <a:lnTo>
                  <a:pt x="7144" y="235744"/>
                </a:lnTo>
                <a:lnTo>
                  <a:pt x="7144" y="257175"/>
                </a:lnTo>
                <a:lnTo>
                  <a:pt x="0" y="271463"/>
                </a:lnTo>
                <a:lnTo>
                  <a:pt x="0" y="271463"/>
                </a:lnTo>
                <a:lnTo>
                  <a:pt x="7144" y="271463"/>
                </a:lnTo>
                <a:lnTo>
                  <a:pt x="7144" y="257175"/>
                </a:lnTo>
                <a:lnTo>
                  <a:pt x="14287" y="235744"/>
                </a:lnTo>
                <a:lnTo>
                  <a:pt x="14287" y="207169"/>
                </a:lnTo>
                <a:lnTo>
                  <a:pt x="21431" y="171450"/>
                </a:lnTo>
                <a:lnTo>
                  <a:pt x="35719" y="135732"/>
                </a:lnTo>
                <a:lnTo>
                  <a:pt x="50006" y="100013"/>
                </a:lnTo>
                <a:lnTo>
                  <a:pt x="64294" y="71438"/>
                </a:lnTo>
                <a:lnTo>
                  <a:pt x="85725" y="50007"/>
                </a:lnTo>
                <a:lnTo>
                  <a:pt x="92869" y="42863"/>
                </a:lnTo>
                <a:lnTo>
                  <a:pt x="107156" y="50007"/>
                </a:lnTo>
                <a:lnTo>
                  <a:pt x="107156" y="71438"/>
                </a:lnTo>
                <a:lnTo>
                  <a:pt x="107156" y="100013"/>
                </a:lnTo>
                <a:lnTo>
                  <a:pt x="100012" y="142875"/>
                </a:lnTo>
                <a:lnTo>
                  <a:pt x="92869" y="185738"/>
                </a:lnTo>
                <a:lnTo>
                  <a:pt x="85725" y="221457"/>
                </a:lnTo>
                <a:lnTo>
                  <a:pt x="71437" y="250032"/>
                </a:lnTo>
                <a:lnTo>
                  <a:pt x="64294" y="271463"/>
                </a:lnTo>
                <a:lnTo>
                  <a:pt x="64294" y="278607"/>
                </a:lnTo>
                <a:lnTo>
                  <a:pt x="71437" y="271463"/>
                </a:lnTo>
                <a:lnTo>
                  <a:pt x="85725" y="257175"/>
                </a:lnTo>
                <a:lnTo>
                  <a:pt x="92869" y="228600"/>
                </a:lnTo>
                <a:lnTo>
                  <a:pt x="107156" y="192882"/>
                </a:lnTo>
                <a:lnTo>
                  <a:pt x="128587" y="150019"/>
                </a:lnTo>
                <a:lnTo>
                  <a:pt x="150019" y="100013"/>
                </a:lnTo>
                <a:lnTo>
                  <a:pt x="171450" y="57150"/>
                </a:lnTo>
                <a:lnTo>
                  <a:pt x="192881" y="28575"/>
                </a:lnTo>
                <a:lnTo>
                  <a:pt x="214312" y="7144"/>
                </a:lnTo>
                <a:lnTo>
                  <a:pt x="221456" y="0"/>
                </a:lnTo>
                <a:lnTo>
                  <a:pt x="221456" y="14288"/>
                </a:lnTo>
                <a:lnTo>
                  <a:pt x="221456" y="35719"/>
                </a:lnTo>
                <a:lnTo>
                  <a:pt x="214312" y="64294"/>
                </a:lnTo>
                <a:lnTo>
                  <a:pt x="207169" y="107157"/>
                </a:lnTo>
                <a:lnTo>
                  <a:pt x="207169" y="150019"/>
                </a:lnTo>
                <a:lnTo>
                  <a:pt x="207169" y="185738"/>
                </a:lnTo>
                <a:lnTo>
                  <a:pt x="214312" y="214313"/>
                </a:lnTo>
                <a:lnTo>
                  <a:pt x="228600" y="228600"/>
                </a:lnTo>
                <a:lnTo>
                  <a:pt x="242887" y="235744"/>
                </a:lnTo>
                <a:lnTo>
                  <a:pt x="264319" y="235744"/>
                </a:lnTo>
                <a:lnTo>
                  <a:pt x="292894" y="228600"/>
                </a:lnTo>
                <a:lnTo>
                  <a:pt x="292894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922420" y="2578894"/>
            <a:ext cx="471488" cy="421482"/>
          </a:xfrm>
          <a:custGeom>
            <a:avLst/>
            <a:gdLst/>
            <a:ahLst/>
            <a:cxnLst/>
            <a:rect l="0" t="0" r="0" b="0"/>
            <a:pathLst>
              <a:path w="471488" h="421482">
                <a:moveTo>
                  <a:pt x="14287" y="357187"/>
                </a:moveTo>
                <a:lnTo>
                  <a:pt x="14287" y="357187"/>
                </a:lnTo>
                <a:lnTo>
                  <a:pt x="14287" y="357187"/>
                </a:lnTo>
                <a:lnTo>
                  <a:pt x="14287" y="357187"/>
                </a:lnTo>
                <a:lnTo>
                  <a:pt x="21431" y="350044"/>
                </a:lnTo>
                <a:lnTo>
                  <a:pt x="35718" y="342900"/>
                </a:lnTo>
                <a:lnTo>
                  <a:pt x="50006" y="328612"/>
                </a:lnTo>
                <a:lnTo>
                  <a:pt x="78581" y="314325"/>
                </a:lnTo>
                <a:lnTo>
                  <a:pt x="92868" y="300037"/>
                </a:lnTo>
                <a:lnTo>
                  <a:pt x="114300" y="278606"/>
                </a:lnTo>
                <a:lnTo>
                  <a:pt x="128587" y="257175"/>
                </a:lnTo>
                <a:lnTo>
                  <a:pt x="135731" y="228600"/>
                </a:lnTo>
                <a:lnTo>
                  <a:pt x="135731" y="207169"/>
                </a:lnTo>
                <a:lnTo>
                  <a:pt x="135731" y="192881"/>
                </a:lnTo>
                <a:lnTo>
                  <a:pt x="121443" y="178594"/>
                </a:lnTo>
                <a:lnTo>
                  <a:pt x="107156" y="185737"/>
                </a:lnTo>
                <a:lnTo>
                  <a:pt x="78581" y="200025"/>
                </a:lnTo>
                <a:lnTo>
                  <a:pt x="57150" y="228600"/>
                </a:lnTo>
                <a:lnTo>
                  <a:pt x="28575" y="264319"/>
                </a:lnTo>
                <a:lnTo>
                  <a:pt x="14287" y="307181"/>
                </a:lnTo>
                <a:lnTo>
                  <a:pt x="7143" y="342900"/>
                </a:lnTo>
                <a:lnTo>
                  <a:pt x="0" y="385762"/>
                </a:lnTo>
                <a:lnTo>
                  <a:pt x="7143" y="407194"/>
                </a:lnTo>
                <a:lnTo>
                  <a:pt x="28575" y="421481"/>
                </a:lnTo>
                <a:lnTo>
                  <a:pt x="50006" y="421481"/>
                </a:lnTo>
                <a:lnTo>
                  <a:pt x="78581" y="407194"/>
                </a:lnTo>
                <a:lnTo>
                  <a:pt x="100012" y="392906"/>
                </a:lnTo>
                <a:lnTo>
                  <a:pt x="121443" y="371475"/>
                </a:lnTo>
                <a:lnTo>
                  <a:pt x="150018" y="342900"/>
                </a:lnTo>
                <a:lnTo>
                  <a:pt x="164306" y="307181"/>
                </a:lnTo>
                <a:lnTo>
                  <a:pt x="185737" y="271462"/>
                </a:lnTo>
                <a:lnTo>
                  <a:pt x="200025" y="235744"/>
                </a:lnTo>
                <a:lnTo>
                  <a:pt x="207168" y="214312"/>
                </a:lnTo>
                <a:lnTo>
                  <a:pt x="207168" y="200025"/>
                </a:lnTo>
                <a:lnTo>
                  <a:pt x="200025" y="207169"/>
                </a:lnTo>
                <a:lnTo>
                  <a:pt x="192881" y="221456"/>
                </a:lnTo>
                <a:lnTo>
                  <a:pt x="178593" y="242887"/>
                </a:lnTo>
                <a:lnTo>
                  <a:pt x="164306" y="271462"/>
                </a:lnTo>
                <a:lnTo>
                  <a:pt x="150018" y="300037"/>
                </a:lnTo>
                <a:lnTo>
                  <a:pt x="142875" y="321469"/>
                </a:lnTo>
                <a:lnTo>
                  <a:pt x="135731" y="342900"/>
                </a:lnTo>
                <a:lnTo>
                  <a:pt x="142875" y="357187"/>
                </a:lnTo>
                <a:lnTo>
                  <a:pt x="142875" y="364331"/>
                </a:lnTo>
                <a:lnTo>
                  <a:pt x="157162" y="357187"/>
                </a:lnTo>
                <a:lnTo>
                  <a:pt x="178593" y="342900"/>
                </a:lnTo>
                <a:lnTo>
                  <a:pt x="200025" y="328612"/>
                </a:lnTo>
                <a:lnTo>
                  <a:pt x="221456" y="307181"/>
                </a:lnTo>
                <a:lnTo>
                  <a:pt x="235743" y="292894"/>
                </a:lnTo>
                <a:lnTo>
                  <a:pt x="250031" y="285750"/>
                </a:lnTo>
                <a:lnTo>
                  <a:pt x="250031" y="292894"/>
                </a:lnTo>
                <a:lnTo>
                  <a:pt x="257175" y="307181"/>
                </a:lnTo>
                <a:lnTo>
                  <a:pt x="257175" y="321469"/>
                </a:lnTo>
                <a:lnTo>
                  <a:pt x="257175" y="335756"/>
                </a:lnTo>
                <a:lnTo>
                  <a:pt x="257175" y="350044"/>
                </a:lnTo>
                <a:lnTo>
                  <a:pt x="264318" y="357187"/>
                </a:lnTo>
                <a:lnTo>
                  <a:pt x="278606" y="357187"/>
                </a:lnTo>
                <a:lnTo>
                  <a:pt x="292893" y="350044"/>
                </a:lnTo>
                <a:lnTo>
                  <a:pt x="314325" y="335756"/>
                </a:lnTo>
                <a:lnTo>
                  <a:pt x="335756" y="321469"/>
                </a:lnTo>
                <a:lnTo>
                  <a:pt x="357187" y="292894"/>
                </a:lnTo>
                <a:lnTo>
                  <a:pt x="371475" y="257175"/>
                </a:lnTo>
                <a:lnTo>
                  <a:pt x="392906" y="221456"/>
                </a:lnTo>
                <a:lnTo>
                  <a:pt x="414337" y="178594"/>
                </a:lnTo>
                <a:lnTo>
                  <a:pt x="435768" y="135731"/>
                </a:lnTo>
                <a:lnTo>
                  <a:pt x="450056" y="100012"/>
                </a:lnTo>
                <a:lnTo>
                  <a:pt x="464343" y="64294"/>
                </a:lnTo>
                <a:lnTo>
                  <a:pt x="471487" y="35719"/>
                </a:lnTo>
                <a:lnTo>
                  <a:pt x="471487" y="14287"/>
                </a:lnTo>
                <a:lnTo>
                  <a:pt x="471487" y="7144"/>
                </a:lnTo>
                <a:lnTo>
                  <a:pt x="457200" y="0"/>
                </a:lnTo>
                <a:lnTo>
                  <a:pt x="450056" y="0"/>
                </a:lnTo>
                <a:lnTo>
                  <a:pt x="442912" y="7144"/>
                </a:lnTo>
                <a:lnTo>
                  <a:pt x="435768" y="21431"/>
                </a:lnTo>
                <a:lnTo>
                  <a:pt x="428625" y="50006"/>
                </a:lnTo>
                <a:lnTo>
                  <a:pt x="414337" y="85725"/>
                </a:lnTo>
                <a:lnTo>
                  <a:pt x="407193" y="128587"/>
                </a:lnTo>
                <a:lnTo>
                  <a:pt x="400050" y="178594"/>
                </a:lnTo>
                <a:lnTo>
                  <a:pt x="385762" y="228600"/>
                </a:lnTo>
                <a:lnTo>
                  <a:pt x="385762" y="271462"/>
                </a:lnTo>
                <a:lnTo>
                  <a:pt x="385762" y="314325"/>
                </a:lnTo>
                <a:lnTo>
                  <a:pt x="392906" y="350044"/>
                </a:lnTo>
                <a:lnTo>
                  <a:pt x="407193" y="371475"/>
                </a:lnTo>
                <a:lnTo>
                  <a:pt x="421481" y="392906"/>
                </a:lnTo>
                <a:lnTo>
                  <a:pt x="442912" y="400050"/>
                </a:lnTo>
                <a:lnTo>
                  <a:pt x="457200" y="400050"/>
                </a:lnTo>
                <a:lnTo>
                  <a:pt x="471487" y="385762"/>
                </a:lnTo>
                <a:lnTo>
                  <a:pt x="471487" y="364331"/>
                </a:lnTo>
                <a:lnTo>
                  <a:pt x="471487" y="328612"/>
                </a:lnTo>
                <a:lnTo>
                  <a:pt x="471487" y="3286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179595" y="2721769"/>
            <a:ext cx="278607" cy="21432"/>
          </a:xfrm>
          <a:custGeom>
            <a:avLst/>
            <a:gdLst/>
            <a:ahLst/>
            <a:cxnLst/>
            <a:rect l="0" t="0" r="0" b="0"/>
            <a:pathLst>
              <a:path w="278607" h="21432">
                <a:moveTo>
                  <a:pt x="0" y="21431"/>
                </a:moveTo>
                <a:lnTo>
                  <a:pt x="0" y="21431"/>
                </a:lnTo>
                <a:lnTo>
                  <a:pt x="0" y="14287"/>
                </a:lnTo>
                <a:lnTo>
                  <a:pt x="7143" y="14287"/>
                </a:lnTo>
                <a:lnTo>
                  <a:pt x="35718" y="7144"/>
                </a:lnTo>
                <a:lnTo>
                  <a:pt x="64293" y="7144"/>
                </a:lnTo>
                <a:lnTo>
                  <a:pt x="100012" y="0"/>
                </a:lnTo>
                <a:lnTo>
                  <a:pt x="142875" y="0"/>
                </a:lnTo>
                <a:lnTo>
                  <a:pt x="185737" y="0"/>
                </a:lnTo>
                <a:lnTo>
                  <a:pt x="221456" y="7144"/>
                </a:lnTo>
                <a:lnTo>
                  <a:pt x="257175" y="14287"/>
                </a:lnTo>
                <a:lnTo>
                  <a:pt x="278606" y="21431"/>
                </a:lnTo>
                <a:lnTo>
                  <a:pt x="278606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8386763" y="2600325"/>
            <a:ext cx="278608" cy="378620"/>
          </a:xfrm>
          <a:custGeom>
            <a:avLst/>
            <a:gdLst/>
            <a:ahLst/>
            <a:cxnLst/>
            <a:rect l="0" t="0" r="0" b="0"/>
            <a:pathLst>
              <a:path w="278608" h="378620">
                <a:moveTo>
                  <a:pt x="85725" y="207169"/>
                </a:moveTo>
                <a:lnTo>
                  <a:pt x="78582" y="214313"/>
                </a:lnTo>
                <a:lnTo>
                  <a:pt x="64294" y="221456"/>
                </a:lnTo>
                <a:lnTo>
                  <a:pt x="50007" y="242888"/>
                </a:lnTo>
                <a:lnTo>
                  <a:pt x="35719" y="271463"/>
                </a:lnTo>
                <a:lnTo>
                  <a:pt x="21432" y="307181"/>
                </a:lnTo>
                <a:lnTo>
                  <a:pt x="7144" y="335756"/>
                </a:lnTo>
                <a:lnTo>
                  <a:pt x="0" y="357188"/>
                </a:lnTo>
                <a:lnTo>
                  <a:pt x="7144" y="371475"/>
                </a:lnTo>
                <a:lnTo>
                  <a:pt x="14288" y="378619"/>
                </a:lnTo>
                <a:lnTo>
                  <a:pt x="35719" y="371475"/>
                </a:lnTo>
                <a:lnTo>
                  <a:pt x="50007" y="357188"/>
                </a:lnTo>
                <a:lnTo>
                  <a:pt x="71438" y="342900"/>
                </a:lnTo>
                <a:lnTo>
                  <a:pt x="85725" y="321469"/>
                </a:lnTo>
                <a:lnTo>
                  <a:pt x="100013" y="300038"/>
                </a:lnTo>
                <a:lnTo>
                  <a:pt x="107157" y="285750"/>
                </a:lnTo>
                <a:lnTo>
                  <a:pt x="107157" y="278606"/>
                </a:lnTo>
                <a:lnTo>
                  <a:pt x="107157" y="278606"/>
                </a:lnTo>
                <a:lnTo>
                  <a:pt x="100013" y="292894"/>
                </a:lnTo>
                <a:lnTo>
                  <a:pt x="85725" y="307181"/>
                </a:lnTo>
                <a:lnTo>
                  <a:pt x="78582" y="321469"/>
                </a:lnTo>
                <a:lnTo>
                  <a:pt x="71438" y="335756"/>
                </a:lnTo>
                <a:lnTo>
                  <a:pt x="71438" y="350044"/>
                </a:lnTo>
                <a:lnTo>
                  <a:pt x="78582" y="350044"/>
                </a:lnTo>
                <a:lnTo>
                  <a:pt x="85725" y="350044"/>
                </a:lnTo>
                <a:lnTo>
                  <a:pt x="100013" y="342900"/>
                </a:lnTo>
                <a:lnTo>
                  <a:pt x="114300" y="328613"/>
                </a:lnTo>
                <a:lnTo>
                  <a:pt x="135732" y="314325"/>
                </a:lnTo>
                <a:lnTo>
                  <a:pt x="150019" y="292894"/>
                </a:lnTo>
                <a:lnTo>
                  <a:pt x="171450" y="257175"/>
                </a:lnTo>
                <a:lnTo>
                  <a:pt x="185738" y="221456"/>
                </a:lnTo>
                <a:lnTo>
                  <a:pt x="207169" y="178594"/>
                </a:lnTo>
                <a:lnTo>
                  <a:pt x="228600" y="142875"/>
                </a:lnTo>
                <a:lnTo>
                  <a:pt x="250032" y="100013"/>
                </a:lnTo>
                <a:lnTo>
                  <a:pt x="264319" y="64294"/>
                </a:lnTo>
                <a:lnTo>
                  <a:pt x="271463" y="35719"/>
                </a:lnTo>
                <a:lnTo>
                  <a:pt x="278607" y="21431"/>
                </a:lnTo>
                <a:lnTo>
                  <a:pt x="271463" y="7144"/>
                </a:lnTo>
                <a:lnTo>
                  <a:pt x="264319" y="0"/>
                </a:lnTo>
                <a:lnTo>
                  <a:pt x="257175" y="7144"/>
                </a:lnTo>
                <a:lnTo>
                  <a:pt x="250032" y="21431"/>
                </a:lnTo>
                <a:lnTo>
                  <a:pt x="235744" y="50006"/>
                </a:lnTo>
                <a:lnTo>
                  <a:pt x="221457" y="85725"/>
                </a:lnTo>
                <a:lnTo>
                  <a:pt x="207169" y="121444"/>
                </a:lnTo>
                <a:lnTo>
                  <a:pt x="200025" y="171450"/>
                </a:lnTo>
                <a:lnTo>
                  <a:pt x="185738" y="214313"/>
                </a:lnTo>
                <a:lnTo>
                  <a:pt x="185738" y="257175"/>
                </a:lnTo>
                <a:lnTo>
                  <a:pt x="178594" y="300038"/>
                </a:lnTo>
                <a:lnTo>
                  <a:pt x="178594" y="328613"/>
                </a:lnTo>
                <a:lnTo>
                  <a:pt x="178594" y="357188"/>
                </a:lnTo>
                <a:lnTo>
                  <a:pt x="185738" y="364331"/>
                </a:lnTo>
                <a:lnTo>
                  <a:pt x="185738" y="371475"/>
                </a:lnTo>
                <a:lnTo>
                  <a:pt x="185738" y="364331"/>
                </a:lnTo>
                <a:lnTo>
                  <a:pt x="192882" y="357188"/>
                </a:lnTo>
                <a:lnTo>
                  <a:pt x="185738" y="342900"/>
                </a:lnTo>
                <a:lnTo>
                  <a:pt x="185738" y="314325"/>
                </a:lnTo>
                <a:lnTo>
                  <a:pt x="185738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443913" y="2750344"/>
            <a:ext cx="264320" cy="35720"/>
          </a:xfrm>
          <a:custGeom>
            <a:avLst/>
            <a:gdLst/>
            <a:ahLst/>
            <a:cxnLst/>
            <a:rect l="0" t="0" r="0" b="0"/>
            <a:pathLst>
              <a:path w="264320" h="35720">
                <a:moveTo>
                  <a:pt x="0" y="7144"/>
                </a:moveTo>
                <a:lnTo>
                  <a:pt x="7144" y="7144"/>
                </a:lnTo>
                <a:lnTo>
                  <a:pt x="14288" y="7144"/>
                </a:lnTo>
                <a:lnTo>
                  <a:pt x="28575" y="0"/>
                </a:lnTo>
                <a:lnTo>
                  <a:pt x="57150" y="0"/>
                </a:lnTo>
                <a:lnTo>
                  <a:pt x="100013" y="0"/>
                </a:lnTo>
                <a:lnTo>
                  <a:pt x="142875" y="7144"/>
                </a:lnTo>
                <a:lnTo>
                  <a:pt x="185738" y="7144"/>
                </a:lnTo>
                <a:lnTo>
                  <a:pt x="221457" y="14287"/>
                </a:lnTo>
                <a:lnTo>
                  <a:pt x="242888" y="21431"/>
                </a:lnTo>
                <a:lnTo>
                  <a:pt x="257175" y="28575"/>
                </a:lnTo>
                <a:lnTo>
                  <a:pt x="264319" y="35719"/>
                </a:lnTo>
                <a:lnTo>
                  <a:pt x="264319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636795" y="2871788"/>
            <a:ext cx="71438" cy="107157"/>
          </a:xfrm>
          <a:custGeom>
            <a:avLst/>
            <a:gdLst/>
            <a:ahLst/>
            <a:cxnLst/>
            <a:rect l="0" t="0" r="0" b="0"/>
            <a:pathLst>
              <a:path w="71438" h="107157">
                <a:moveTo>
                  <a:pt x="71437" y="0"/>
                </a:moveTo>
                <a:lnTo>
                  <a:pt x="71437" y="0"/>
                </a:lnTo>
                <a:lnTo>
                  <a:pt x="71437" y="0"/>
                </a:lnTo>
                <a:lnTo>
                  <a:pt x="71437" y="7143"/>
                </a:lnTo>
                <a:lnTo>
                  <a:pt x="64293" y="14287"/>
                </a:lnTo>
                <a:lnTo>
                  <a:pt x="57150" y="28575"/>
                </a:lnTo>
                <a:lnTo>
                  <a:pt x="42862" y="42862"/>
                </a:lnTo>
                <a:lnTo>
                  <a:pt x="35718" y="57150"/>
                </a:lnTo>
                <a:lnTo>
                  <a:pt x="21431" y="71437"/>
                </a:lnTo>
                <a:lnTo>
                  <a:pt x="7143" y="85725"/>
                </a:lnTo>
                <a:lnTo>
                  <a:pt x="7143" y="100012"/>
                </a:lnTo>
                <a:lnTo>
                  <a:pt x="0" y="107156"/>
                </a:lnTo>
                <a:lnTo>
                  <a:pt x="7143" y="107156"/>
                </a:lnTo>
                <a:lnTo>
                  <a:pt x="7143" y="107156"/>
                </a:lnTo>
                <a:lnTo>
                  <a:pt x="7143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665370" y="2786063"/>
            <a:ext cx="85726" cy="50007"/>
          </a:xfrm>
          <a:custGeom>
            <a:avLst/>
            <a:gdLst/>
            <a:ahLst/>
            <a:cxnLst/>
            <a:rect l="0" t="0" r="0" b="0"/>
            <a:pathLst>
              <a:path w="85726" h="50007">
                <a:moveTo>
                  <a:pt x="7143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0"/>
                </a:lnTo>
                <a:lnTo>
                  <a:pt x="28575" y="7143"/>
                </a:lnTo>
                <a:lnTo>
                  <a:pt x="42862" y="21431"/>
                </a:lnTo>
                <a:lnTo>
                  <a:pt x="57150" y="35718"/>
                </a:lnTo>
                <a:lnTo>
                  <a:pt x="78581" y="42862"/>
                </a:lnTo>
                <a:lnTo>
                  <a:pt x="85725" y="50006"/>
                </a:lnTo>
                <a:lnTo>
                  <a:pt x="85725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729663" y="2886075"/>
            <a:ext cx="157164" cy="64295"/>
          </a:xfrm>
          <a:custGeom>
            <a:avLst/>
            <a:gdLst/>
            <a:ahLst/>
            <a:cxnLst/>
            <a:rect l="0" t="0" r="0" b="0"/>
            <a:pathLst>
              <a:path w="157164" h="64295">
                <a:moveTo>
                  <a:pt x="21432" y="0"/>
                </a:moveTo>
                <a:lnTo>
                  <a:pt x="21432" y="7144"/>
                </a:lnTo>
                <a:lnTo>
                  <a:pt x="14288" y="7144"/>
                </a:lnTo>
                <a:lnTo>
                  <a:pt x="7144" y="14288"/>
                </a:lnTo>
                <a:lnTo>
                  <a:pt x="0" y="21431"/>
                </a:lnTo>
                <a:lnTo>
                  <a:pt x="0" y="35719"/>
                </a:lnTo>
                <a:lnTo>
                  <a:pt x="0" y="35719"/>
                </a:lnTo>
                <a:lnTo>
                  <a:pt x="0" y="50006"/>
                </a:lnTo>
                <a:lnTo>
                  <a:pt x="0" y="50006"/>
                </a:lnTo>
                <a:lnTo>
                  <a:pt x="7144" y="57150"/>
                </a:lnTo>
                <a:lnTo>
                  <a:pt x="14288" y="57150"/>
                </a:lnTo>
                <a:lnTo>
                  <a:pt x="21432" y="57150"/>
                </a:lnTo>
                <a:lnTo>
                  <a:pt x="35719" y="50006"/>
                </a:lnTo>
                <a:lnTo>
                  <a:pt x="42863" y="42863"/>
                </a:lnTo>
                <a:lnTo>
                  <a:pt x="50007" y="35719"/>
                </a:lnTo>
                <a:lnTo>
                  <a:pt x="57150" y="35719"/>
                </a:lnTo>
                <a:lnTo>
                  <a:pt x="64294" y="28575"/>
                </a:lnTo>
                <a:lnTo>
                  <a:pt x="64294" y="28575"/>
                </a:lnTo>
                <a:lnTo>
                  <a:pt x="64294" y="35719"/>
                </a:lnTo>
                <a:lnTo>
                  <a:pt x="57150" y="50006"/>
                </a:lnTo>
                <a:lnTo>
                  <a:pt x="57150" y="57150"/>
                </a:lnTo>
                <a:lnTo>
                  <a:pt x="50007" y="64294"/>
                </a:lnTo>
                <a:lnTo>
                  <a:pt x="57150" y="64294"/>
                </a:lnTo>
                <a:lnTo>
                  <a:pt x="57150" y="64294"/>
                </a:lnTo>
                <a:lnTo>
                  <a:pt x="64294" y="64294"/>
                </a:lnTo>
                <a:lnTo>
                  <a:pt x="71438" y="64294"/>
                </a:lnTo>
                <a:lnTo>
                  <a:pt x="85725" y="57150"/>
                </a:lnTo>
                <a:lnTo>
                  <a:pt x="100013" y="57150"/>
                </a:lnTo>
                <a:lnTo>
                  <a:pt x="114300" y="50006"/>
                </a:lnTo>
                <a:lnTo>
                  <a:pt x="128588" y="50006"/>
                </a:lnTo>
                <a:lnTo>
                  <a:pt x="142875" y="50006"/>
                </a:lnTo>
                <a:lnTo>
                  <a:pt x="157163" y="57150"/>
                </a:lnTo>
                <a:lnTo>
                  <a:pt x="157163" y="57150"/>
                </a:lnTo>
                <a:lnTo>
                  <a:pt x="157163" y="57150"/>
                </a:lnTo>
                <a:lnTo>
                  <a:pt x="157163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000876" y="3364706"/>
            <a:ext cx="285751" cy="278608"/>
          </a:xfrm>
          <a:custGeom>
            <a:avLst/>
            <a:gdLst/>
            <a:ahLst/>
            <a:cxnLst/>
            <a:rect l="0" t="0" r="0" b="0"/>
            <a:pathLst>
              <a:path w="285751" h="278608">
                <a:moveTo>
                  <a:pt x="7144" y="0"/>
                </a:moveTo>
                <a:lnTo>
                  <a:pt x="0" y="7144"/>
                </a:lnTo>
                <a:lnTo>
                  <a:pt x="0" y="21432"/>
                </a:lnTo>
                <a:lnTo>
                  <a:pt x="0" y="42863"/>
                </a:lnTo>
                <a:lnTo>
                  <a:pt x="0" y="71438"/>
                </a:lnTo>
                <a:lnTo>
                  <a:pt x="14287" y="114300"/>
                </a:lnTo>
                <a:lnTo>
                  <a:pt x="28575" y="157163"/>
                </a:lnTo>
                <a:lnTo>
                  <a:pt x="50006" y="192882"/>
                </a:lnTo>
                <a:lnTo>
                  <a:pt x="78581" y="235744"/>
                </a:lnTo>
                <a:lnTo>
                  <a:pt x="107156" y="264319"/>
                </a:lnTo>
                <a:lnTo>
                  <a:pt x="135731" y="278607"/>
                </a:lnTo>
                <a:lnTo>
                  <a:pt x="164306" y="278607"/>
                </a:lnTo>
                <a:lnTo>
                  <a:pt x="192881" y="271463"/>
                </a:lnTo>
                <a:lnTo>
                  <a:pt x="214312" y="242888"/>
                </a:lnTo>
                <a:lnTo>
                  <a:pt x="235744" y="200025"/>
                </a:lnTo>
                <a:lnTo>
                  <a:pt x="257175" y="157163"/>
                </a:lnTo>
                <a:lnTo>
                  <a:pt x="271462" y="114300"/>
                </a:lnTo>
                <a:lnTo>
                  <a:pt x="285750" y="78582"/>
                </a:lnTo>
                <a:lnTo>
                  <a:pt x="285750" y="64294"/>
                </a:lnTo>
                <a:lnTo>
                  <a:pt x="285750" y="57150"/>
                </a:lnTo>
                <a:lnTo>
                  <a:pt x="285750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358063" y="3493294"/>
            <a:ext cx="35720" cy="157163"/>
          </a:xfrm>
          <a:custGeom>
            <a:avLst/>
            <a:gdLst/>
            <a:ahLst/>
            <a:cxnLst/>
            <a:rect l="0" t="0" r="0" b="0"/>
            <a:pathLst>
              <a:path w="35720" h="157163">
                <a:moveTo>
                  <a:pt x="21432" y="0"/>
                </a:moveTo>
                <a:lnTo>
                  <a:pt x="21432" y="0"/>
                </a:lnTo>
                <a:lnTo>
                  <a:pt x="14288" y="14287"/>
                </a:lnTo>
                <a:lnTo>
                  <a:pt x="7144" y="35719"/>
                </a:lnTo>
                <a:lnTo>
                  <a:pt x="7144" y="57150"/>
                </a:lnTo>
                <a:lnTo>
                  <a:pt x="0" y="85725"/>
                </a:lnTo>
                <a:lnTo>
                  <a:pt x="0" y="114300"/>
                </a:lnTo>
                <a:lnTo>
                  <a:pt x="0" y="135731"/>
                </a:lnTo>
                <a:lnTo>
                  <a:pt x="7144" y="150019"/>
                </a:lnTo>
                <a:lnTo>
                  <a:pt x="14288" y="157162"/>
                </a:lnTo>
                <a:lnTo>
                  <a:pt x="21432" y="157162"/>
                </a:lnTo>
                <a:lnTo>
                  <a:pt x="35719" y="150019"/>
                </a:lnTo>
                <a:lnTo>
                  <a:pt x="35719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343776" y="3357563"/>
            <a:ext cx="71438" cy="57151"/>
          </a:xfrm>
          <a:custGeom>
            <a:avLst/>
            <a:gdLst/>
            <a:ahLst/>
            <a:cxnLst/>
            <a:rect l="0" t="0" r="0" b="0"/>
            <a:pathLst>
              <a:path w="71438" h="57151">
                <a:moveTo>
                  <a:pt x="21431" y="0"/>
                </a:moveTo>
                <a:lnTo>
                  <a:pt x="14287" y="7143"/>
                </a:lnTo>
                <a:lnTo>
                  <a:pt x="7144" y="7143"/>
                </a:lnTo>
                <a:lnTo>
                  <a:pt x="0" y="21431"/>
                </a:lnTo>
                <a:lnTo>
                  <a:pt x="0" y="28575"/>
                </a:lnTo>
                <a:lnTo>
                  <a:pt x="0" y="35718"/>
                </a:lnTo>
                <a:lnTo>
                  <a:pt x="14287" y="50006"/>
                </a:lnTo>
                <a:lnTo>
                  <a:pt x="28575" y="57150"/>
                </a:lnTo>
                <a:lnTo>
                  <a:pt x="50006" y="57150"/>
                </a:lnTo>
                <a:lnTo>
                  <a:pt x="71437" y="57150"/>
                </a:lnTo>
                <a:lnTo>
                  <a:pt x="71437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486651" y="3507581"/>
            <a:ext cx="107157" cy="142876"/>
          </a:xfrm>
          <a:custGeom>
            <a:avLst/>
            <a:gdLst/>
            <a:ahLst/>
            <a:cxnLst/>
            <a:rect l="0" t="0" r="0" b="0"/>
            <a:pathLst>
              <a:path w="107157" h="142876">
                <a:moveTo>
                  <a:pt x="28575" y="0"/>
                </a:moveTo>
                <a:lnTo>
                  <a:pt x="21431" y="7144"/>
                </a:lnTo>
                <a:lnTo>
                  <a:pt x="14287" y="14288"/>
                </a:lnTo>
                <a:lnTo>
                  <a:pt x="7144" y="42863"/>
                </a:lnTo>
                <a:lnTo>
                  <a:pt x="0" y="64294"/>
                </a:lnTo>
                <a:lnTo>
                  <a:pt x="0" y="92869"/>
                </a:lnTo>
                <a:lnTo>
                  <a:pt x="0" y="121444"/>
                </a:lnTo>
                <a:lnTo>
                  <a:pt x="14287" y="135732"/>
                </a:lnTo>
                <a:lnTo>
                  <a:pt x="21431" y="142875"/>
                </a:lnTo>
                <a:lnTo>
                  <a:pt x="42862" y="142875"/>
                </a:lnTo>
                <a:lnTo>
                  <a:pt x="64294" y="135732"/>
                </a:lnTo>
                <a:lnTo>
                  <a:pt x="85725" y="114300"/>
                </a:lnTo>
                <a:lnTo>
                  <a:pt x="100012" y="92869"/>
                </a:lnTo>
                <a:lnTo>
                  <a:pt x="107156" y="71438"/>
                </a:lnTo>
                <a:lnTo>
                  <a:pt x="107156" y="42863"/>
                </a:lnTo>
                <a:lnTo>
                  <a:pt x="92869" y="21432"/>
                </a:lnTo>
                <a:lnTo>
                  <a:pt x="78581" y="7144"/>
                </a:lnTo>
                <a:lnTo>
                  <a:pt x="50006" y="7144"/>
                </a:lnTo>
                <a:lnTo>
                  <a:pt x="35719" y="21432"/>
                </a:lnTo>
                <a:lnTo>
                  <a:pt x="21431" y="35719"/>
                </a:lnTo>
                <a:lnTo>
                  <a:pt x="14287" y="57150"/>
                </a:lnTo>
                <a:lnTo>
                  <a:pt x="21431" y="71438"/>
                </a:lnTo>
                <a:lnTo>
                  <a:pt x="21431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686676" y="3243263"/>
            <a:ext cx="64295" cy="450057"/>
          </a:xfrm>
          <a:custGeom>
            <a:avLst/>
            <a:gdLst/>
            <a:ahLst/>
            <a:cxnLst/>
            <a:rect l="0" t="0" r="0" b="0"/>
            <a:pathLst>
              <a:path w="64295" h="450057">
                <a:moveTo>
                  <a:pt x="64294" y="0"/>
                </a:moveTo>
                <a:lnTo>
                  <a:pt x="64294" y="7143"/>
                </a:lnTo>
                <a:lnTo>
                  <a:pt x="64294" y="14287"/>
                </a:lnTo>
                <a:lnTo>
                  <a:pt x="57150" y="28575"/>
                </a:lnTo>
                <a:lnTo>
                  <a:pt x="50006" y="57150"/>
                </a:lnTo>
                <a:lnTo>
                  <a:pt x="35719" y="100012"/>
                </a:lnTo>
                <a:lnTo>
                  <a:pt x="28575" y="157162"/>
                </a:lnTo>
                <a:lnTo>
                  <a:pt x="14287" y="214312"/>
                </a:lnTo>
                <a:lnTo>
                  <a:pt x="7144" y="264318"/>
                </a:lnTo>
                <a:lnTo>
                  <a:pt x="0" y="314325"/>
                </a:lnTo>
                <a:lnTo>
                  <a:pt x="0" y="357187"/>
                </a:lnTo>
                <a:lnTo>
                  <a:pt x="7144" y="400050"/>
                </a:lnTo>
                <a:lnTo>
                  <a:pt x="14287" y="428625"/>
                </a:lnTo>
                <a:lnTo>
                  <a:pt x="28575" y="450056"/>
                </a:lnTo>
                <a:lnTo>
                  <a:pt x="28575" y="4500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772401" y="3286125"/>
            <a:ext cx="207170" cy="371476"/>
          </a:xfrm>
          <a:custGeom>
            <a:avLst/>
            <a:gdLst/>
            <a:ahLst/>
            <a:cxnLst/>
            <a:rect l="0" t="0" r="0" b="0"/>
            <a:pathLst>
              <a:path w="207170" h="371476">
                <a:moveTo>
                  <a:pt x="50006" y="192881"/>
                </a:moveTo>
                <a:lnTo>
                  <a:pt x="50006" y="192881"/>
                </a:lnTo>
                <a:lnTo>
                  <a:pt x="50006" y="192881"/>
                </a:lnTo>
                <a:lnTo>
                  <a:pt x="50006" y="185738"/>
                </a:lnTo>
                <a:lnTo>
                  <a:pt x="50006" y="185738"/>
                </a:lnTo>
                <a:lnTo>
                  <a:pt x="42862" y="192881"/>
                </a:lnTo>
                <a:lnTo>
                  <a:pt x="42862" y="207169"/>
                </a:lnTo>
                <a:lnTo>
                  <a:pt x="28575" y="228600"/>
                </a:lnTo>
                <a:lnTo>
                  <a:pt x="21431" y="257175"/>
                </a:lnTo>
                <a:lnTo>
                  <a:pt x="14287" y="292894"/>
                </a:lnTo>
                <a:lnTo>
                  <a:pt x="7144" y="321469"/>
                </a:lnTo>
                <a:lnTo>
                  <a:pt x="0" y="350044"/>
                </a:lnTo>
                <a:lnTo>
                  <a:pt x="0" y="364331"/>
                </a:lnTo>
                <a:lnTo>
                  <a:pt x="7144" y="371475"/>
                </a:lnTo>
                <a:lnTo>
                  <a:pt x="14287" y="364331"/>
                </a:lnTo>
                <a:lnTo>
                  <a:pt x="28575" y="350044"/>
                </a:lnTo>
                <a:lnTo>
                  <a:pt x="42862" y="328613"/>
                </a:lnTo>
                <a:lnTo>
                  <a:pt x="57150" y="300038"/>
                </a:lnTo>
                <a:lnTo>
                  <a:pt x="71437" y="278606"/>
                </a:lnTo>
                <a:lnTo>
                  <a:pt x="71437" y="264319"/>
                </a:lnTo>
                <a:lnTo>
                  <a:pt x="78581" y="257175"/>
                </a:lnTo>
                <a:lnTo>
                  <a:pt x="78581" y="264319"/>
                </a:lnTo>
                <a:lnTo>
                  <a:pt x="78581" y="285750"/>
                </a:lnTo>
                <a:lnTo>
                  <a:pt x="71437" y="307181"/>
                </a:lnTo>
                <a:lnTo>
                  <a:pt x="71437" y="335756"/>
                </a:lnTo>
                <a:lnTo>
                  <a:pt x="71437" y="350044"/>
                </a:lnTo>
                <a:lnTo>
                  <a:pt x="78581" y="364331"/>
                </a:lnTo>
                <a:lnTo>
                  <a:pt x="85725" y="364331"/>
                </a:lnTo>
                <a:lnTo>
                  <a:pt x="100012" y="357188"/>
                </a:lnTo>
                <a:lnTo>
                  <a:pt x="114300" y="342900"/>
                </a:lnTo>
                <a:lnTo>
                  <a:pt x="128587" y="321469"/>
                </a:lnTo>
                <a:lnTo>
                  <a:pt x="142875" y="285750"/>
                </a:lnTo>
                <a:lnTo>
                  <a:pt x="157162" y="250031"/>
                </a:lnTo>
                <a:lnTo>
                  <a:pt x="171450" y="192881"/>
                </a:lnTo>
                <a:lnTo>
                  <a:pt x="185737" y="135731"/>
                </a:lnTo>
                <a:lnTo>
                  <a:pt x="192881" y="85725"/>
                </a:lnTo>
                <a:lnTo>
                  <a:pt x="200025" y="35719"/>
                </a:lnTo>
                <a:lnTo>
                  <a:pt x="200025" y="14288"/>
                </a:lnTo>
                <a:lnTo>
                  <a:pt x="192881" y="0"/>
                </a:lnTo>
                <a:lnTo>
                  <a:pt x="192881" y="0"/>
                </a:lnTo>
                <a:lnTo>
                  <a:pt x="178594" y="21431"/>
                </a:lnTo>
                <a:lnTo>
                  <a:pt x="164306" y="42863"/>
                </a:lnTo>
                <a:lnTo>
                  <a:pt x="157162" y="78581"/>
                </a:lnTo>
                <a:lnTo>
                  <a:pt x="150019" y="121444"/>
                </a:lnTo>
                <a:lnTo>
                  <a:pt x="142875" y="164306"/>
                </a:lnTo>
                <a:lnTo>
                  <a:pt x="142875" y="214313"/>
                </a:lnTo>
                <a:lnTo>
                  <a:pt x="142875" y="264319"/>
                </a:lnTo>
                <a:lnTo>
                  <a:pt x="157162" y="300038"/>
                </a:lnTo>
                <a:lnTo>
                  <a:pt x="164306" y="335756"/>
                </a:lnTo>
                <a:lnTo>
                  <a:pt x="178594" y="357188"/>
                </a:lnTo>
                <a:lnTo>
                  <a:pt x="192881" y="371475"/>
                </a:lnTo>
                <a:lnTo>
                  <a:pt x="200025" y="364331"/>
                </a:lnTo>
                <a:lnTo>
                  <a:pt x="207169" y="357188"/>
                </a:lnTo>
                <a:lnTo>
                  <a:pt x="207169" y="335756"/>
                </a:lnTo>
                <a:lnTo>
                  <a:pt x="200025" y="314325"/>
                </a:lnTo>
                <a:lnTo>
                  <a:pt x="192881" y="278606"/>
                </a:lnTo>
                <a:lnTo>
                  <a:pt x="192881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822407" y="3400425"/>
            <a:ext cx="242889" cy="64295"/>
          </a:xfrm>
          <a:custGeom>
            <a:avLst/>
            <a:gdLst/>
            <a:ahLst/>
            <a:cxnLst/>
            <a:rect l="0" t="0" r="0" b="0"/>
            <a:pathLst>
              <a:path w="242889" h="64295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7144" y="35719"/>
                </a:lnTo>
                <a:lnTo>
                  <a:pt x="35719" y="42863"/>
                </a:lnTo>
                <a:lnTo>
                  <a:pt x="71438" y="50006"/>
                </a:lnTo>
                <a:lnTo>
                  <a:pt x="114300" y="57150"/>
                </a:lnTo>
                <a:lnTo>
                  <a:pt x="150019" y="57150"/>
                </a:lnTo>
                <a:lnTo>
                  <a:pt x="192881" y="57150"/>
                </a:lnTo>
                <a:lnTo>
                  <a:pt x="221456" y="64294"/>
                </a:lnTo>
                <a:lnTo>
                  <a:pt x="242888" y="64294"/>
                </a:lnTo>
                <a:lnTo>
                  <a:pt x="242888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8022432" y="3500438"/>
            <a:ext cx="35720" cy="135732"/>
          </a:xfrm>
          <a:custGeom>
            <a:avLst/>
            <a:gdLst/>
            <a:ahLst/>
            <a:cxnLst/>
            <a:rect l="0" t="0" r="0" b="0"/>
            <a:pathLst>
              <a:path w="35720" h="135732">
                <a:moveTo>
                  <a:pt x="28575" y="0"/>
                </a:moveTo>
                <a:lnTo>
                  <a:pt x="21431" y="7143"/>
                </a:lnTo>
                <a:lnTo>
                  <a:pt x="14288" y="21431"/>
                </a:lnTo>
                <a:lnTo>
                  <a:pt x="7144" y="42862"/>
                </a:lnTo>
                <a:lnTo>
                  <a:pt x="7144" y="64293"/>
                </a:lnTo>
                <a:lnTo>
                  <a:pt x="0" y="85725"/>
                </a:lnTo>
                <a:lnTo>
                  <a:pt x="0" y="107156"/>
                </a:lnTo>
                <a:lnTo>
                  <a:pt x="7144" y="121443"/>
                </a:lnTo>
                <a:lnTo>
                  <a:pt x="14288" y="135731"/>
                </a:lnTo>
                <a:lnTo>
                  <a:pt x="21431" y="135731"/>
                </a:lnTo>
                <a:lnTo>
                  <a:pt x="28575" y="135731"/>
                </a:lnTo>
                <a:lnTo>
                  <a:pt x="35719" y="135731"/>
                </a:lnTo>
                <a:lnTo>
                  <a:pt x="35719" y="121443"/>
                </a:lnTo>
                <a:lnTo>
                  <a:pt x="35719" y="114300"/>
                </a:lnTo>
                <a:lnTo>
                  <a:pt x="35719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029576" y="3421856"/>
            <a:ext cx="42863" cy="57151"/>
          </a:xfrm>
          <a:custGeom>
            <a:avLst/>
            <a:gdLst/>
            <a:ahLst/>
            <a:cxnLst/>
            <a:rect l="0" t="0" r="0" b="0"/>
            <a:pathLst>
              <a:path w="42863" h="57151">
                <a:moveTo>
                  <a:pt x="14287" y="14288"/>
                </a:moveTo>
                <a:lnTo>
                  <a:pt x="7144" y="14288"/>
                </a:lnTo>
                <a:lnTo>
                  <a:pt x="7144" y="7144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7144" y="14288"/>
                </a:lnTo>
                <a:lnTo>
                  <a:pt x="14287" y="28575"/>
                </a:lnTo>
                <a:lnTo>
                  <a:pt x="28575" y="42863"/>
                </a:lnTo>
                <a:lnTo>
                  <a:pt x="42862" y="57150"/>
                </a:lnTo>
                <a:lnTo>
                  <a:pt x="42862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093870" y="3529013"/>
            <a:ext cx="185738" cy="92869"/>
          </a:xfrm>
          <a:custGeom>
            <a:avLst/>
            <a:gdLst/>
            <a:ahLst/>
            <a:cxnLst/>
            <a:rect l="0" t="0" r="0" b="0"/>
            <a:pathLst>
              <a:path w="185738" h="92869">
                <a:moveTo>
                  <a:pt x="35718" y="0"/>
                </a:moveTo>
                <a:lnTo>
                  <a:pt x="35718" y="7143"/>
                </a:lnTo>
                <a:lnTo>
                  <a:pt x="35718" y="14287"/>
                </a:lnTo>
                <a:lnTo>
                  <a:pt x="28575" y="21431"/>
                </a:lnTo>
                <a:lnTo>
                  <a:pt x="21431" y="35718"/>
                </a:lnTo>
                <a:lnTo>
                  <a:pt x="14287" y="50006"/>
                </a:lnTo>
                <a:lnTo>
                  <a:pt x="7143" y="64293"/>
                </a:lnTo>
                <a:lnTo>
                  <a:pt x="0" y="78581"/>
                </a:lnTo>
                <a:lnTo>
                  <a:pt x="0" y="85725"/>
                </a:lnTo>
                <a:lnTo>
                  <a:pt x="0" y="92868"/>
                </a:lnTo>
                <a:lnTo>
                  <a:pt x="7143" y="92868"/>
                </a:lnTo>
                <a:lnTo>
                  <a:pt x="14287" y="85725"/>
                </a:lnTo>
                <a:lnTo>
                  <a:pt x="21431" y="78581"/>
                </a:lnTo>
                <a:lnTo>
                  <a:pt x="28575" y="64293"/>
                </a:lnTo>
                <a:lnTo>
                  <a:pt x="42862" y="50006"/>
                </a:lnTo>
                <a:lnTo>
                  <a:pt x="50006" y="42862"/>
                </a:lnTo>
                <a:lnTo>
                  <a:pt x="64293" y="28575"/>
                </a:lnTo>
                <a:lnTo>
                  <a:pt x="71437" y="28575"/>
                </a:lnTo>
                <a:lnTo>
                  <a:pt x="71437" y="28575"/>
                </a:lnTo>
                <a:lnTo>
                  <a:pt x="78581" y="35718"/>
                </a:lnTo>
                <a:lnTo>
                  <a:pt x="78581" y="42862"/>
                </a:lnTo>
                <a:lnTo>
                  <a:pt x="78581" y="50006"/>
                </a:lnTo>
                <a:lnTo>
                  <a:pt x="78581" y="57150"/>
                </a:lnTo>
                <a:lnTo>
                  <a:pt x="78581" y="64293"/>
                </a:lnTo>
                <a:lnTo>
                  <a:pt x="85725" y="64293"/>
                </a:lnTo>
                <a:lnTo>
                  <a:pt x="92868" y="64293"/>
                </a:lnTo>
                <a:lnTo>
                  <a:pt x="107156" y="57150"/>
                </a:lnTo>
                <a:lnTo>
                  <a:pt x="121443" y="50006"/>
                </a:lnTo>
                <a:lnTo>
                  <a:pt x="135731" y="42862"/>
                </a:lnTo>
                <a:lnTo>
                  <a:pt x="150018" y="50006"/>
                </a:lnTo>
                <a:lnTo>
                  <a:pt x="164306" y="50006"/>
                </a:lnTo>
                <a:lnTo>
                  <a:pt x="171450" y="64293"/>
                </a:lnTo>
                <a:lnTo>
                  <a:pt x="178593" y="78581"/>
                </a:lnTo>
                <a:lnTo>
                  <a:pt x="178593" y="85725"/>
                </a:lnTo>
                <a:lnTo>
                  <a:pt x="178593" y="92868"/>
                </a:lnTo>
                <a:lnTo>
                  <a:pt x="185737" y="92868"/>
                </a:lnTo>
                <a:lnTo>
                  <a:pt x="185737" y="928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665120" y="2593181"/>
            <a:ext cx="335757" cy="1228726"/>
          </a:xfrm>
          <a:custGeom>
            <a:avLst/>
            <a:gdLst/>
            <a:ahLst/>
            <a:cxnLst/>
            <a:rect l="0" t="0" r="0" b="0"/>
            <a:pathLst>
              <a:path w="335757" h="1228726">
                <a:moveTo>
                  <a:pt x="228600" y="0"/>
                </a:moveTo>
                <a:lnTo>
                  <a:pt x="214312" y="0"/>
                </a:lnTo>
                <a:lnTo>
                  <a:pt x="207168" y="14288"/>
                </a:lnTo>
                <a:lnTo>
                  <a:pt x="192881" y="28575"/>
                </a:lnTo>
                <a:lnTo>
                  <a:pt x="178593" y="50007"/>
                </a:lnTo>
                <a:lnTo>
                  <a:pt x="164306" y="78582"/>
                </a:lnTo>
                <a:lnTo>
                  <a:pt x="150018" y="107157"/>
                </a:lnTo>
                <a:lnTo>
                  <a:pt x="128587" y="135732"/>
                </a:lnTo>
                <a:lnTo>
                  <a:pt x="107156" y="171450"/>
                </a:lnTo>
                <a:lnTo>
                  <a:pt x="92868" y="207169"/>
                </a:lnTo>
                <a:lnTo>
                  <a:pt x="78581" y="235744"/>
                </a:lnTo>
                <a:lnTo>
                  <a:pt x="64293" y="257175"/>
                </a:lnTo>
                <a:lnTo>
                  <a:pt x="50006" y="271463"/>
                </a:lnTo>
                <a:lnTo>
                  <a:pt x="50006" y="285750"/>
                </a:lnTo>
                <a:lnTo>
                  <a:pt x="50006" y="292894"/>
                </a:lnTo>
                <a:lnTo>
                  <a:pt x="57150" y="292894"/>
                </a:lnTo>
                <a:lnTo>
                  <a:pt x="71437" y="300038"/>
                </a:lnTo>
                <a:lnTo>
                  <a:pt x="78581" y="307182"/>
                </a:lnTo>
                <a:lnTo>
                  <a:pt x="92868" y="321469"/>
                </a:lnTo>
                <a:lnTo>
                  <a:pt x="107156" y="342900"/>
                </a:lnTo>
                <a:lnTo>
                  <a:pt x="121443" y="378619"/>
                </a:lnTo>
                <a:lnTo>
                  <a:pt x="121443" y="421482"/>
                </a:lnTo>
                <a:lnTo>
                  <a:pt x="121443" y="464344"/>
                </a:lnTo>
                <a:lnTo>
                  <a:pt x="114300" y="514350"/>
                </a:lnTo>
                <a:lnTo>
                  <a:pt x="100012" y="571500"/>
                </a:lnTo>
                <a:lnTo>
                  <a:pt x="85725" y="621507"/>
                </a:lnTo>
                <a:lnTo>
                  <a:pt x="64293" y="671513"/>
                </a:lnTo>
                <a:lnTo>
                  <a:pt x="42862" y="714375"/>
                </a:lnTo>
                <a:lnTo>
                  <a:pt x="28575" y="750094"/>
                </a:lnTo>
                <a:lnTo>
                  <a:pt x="14287" y="778669"/>
                </a:lnTo>
                <a:lnTo>
                  <a:pt x="0" y="785813"/>
                </a:lnTo>
                <a:lnTo>
                  <a:pt x="0" y="792957"/>
                </a:lnTo>
                <a:lnTo>
                  <a:pt x="0" y="800100"/>
                </a:lnTo>
                <a:lnTo>
                  <a:pt x="7143" y="814388"/>
                </a:lnTo>
                <a:lnTo>
                  <a:pt x="21431" y="842963"/>
                </a:lnTo>
                <a:lnTo>
                  <a:pt x="35718" y="892969"/>
                </a:lnTo>
                <a:lnTo>
                  <a:pt x="50006" y="957263"/>
                </a:lnTo>
                <a:lnTo>
                  <a:pt x="57150" y="1028700"/>
                </a:lnTo>
                <a:lnTo>
                  <a:pt x="71437" y="1092994"/>
                </a:lnTo>
                <a:lnTo>
                  <a:pt x="78581" y="1157288"/>
                </a:lnTo>
                <a:lnTo>
                  <a:pt x="100012" y="1200150"/>
                </a:lnTo>
                <a:lnTo>
                  <a:pt x="135731" y="1221582"/>
                </a:lnTo>
                <a:lnTo>
                  <a:pt x="178593" y="1228725"/>
                </a:lnTo>
                <a:lnTo>
                  <a:pt x="228600" y="1214438"/>
                </a:lnTo>
                <a:lnTo>
                  <a:pt x="285750" y="1200150"/>
                </a:lnTo>
                <a:lnTo>
                  <a:pt x="335756" y="1193007"/>
                </a:lnTo>
                <a:lnTo>
                  <a:pt x="335756" y="11930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8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Flushing a </a:t>
            </a:r>
            <a:r>
              <a:rPr lang="en-US" dirty="0" err="1" smtClean="0"/>
              <a:t>stdio</a:t>
            </a:r>
            <a:r>
              <a:rPr lang="en-US" dirty="0" smtClean="0"/>
              <a:t> buffer,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fflush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Fsync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6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13-1 Summary of I/O buffering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479" y="1123950"/>
            <a:ext cx="598906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reeform 5"/>
          <p:cNvSpPr/>
          <p:nvPr/>
        </p:nvSpPr>
        <p:spPr>
          <a:xfrm>
            <a:off x="2171700" y="2700338"/>
            <a:ext cx="985839" cy="542926"/>
          </a:xfrm>
          <a:custGeom>
            <a:avLst/>
            <a:gdLst/>
            <a:ahLst/>
            <a:cxnLst/>
            <a:rect l="0" t="0" r="0" b="0"/>
            <a:pathLst>
              <a:path w="985839" h="542926">
                <a:moveTo>
                  <a:pt x="714375" y="135731"/>
                </a:moveTo>
                <a:lnTo>
                  <a:pt x="714375" y="135731"/>
                </a:lnTo>
                <a:lnTo>
                  <a:pt x="721519" y="135731"/>
                </a:lnTo>
                <a:lnTo>
                  <a:pt x="728663" y="128587"/>
                </a:lnTo>
                <a:lnTo>
                  <a:pt x="735807" y="121443"/>
                </a:lnTo>
                <a:lnTo>
                  <a:pt x="742950" y="114300"/>
                </a:lnTo>
                <a:lnTo>
                  <a:pt x="742950" y="107156"/>
                </a:lnTo>
                <a:lnTo>
                  <a:pt x="750094" y="100012"/>
                </a:lnTo>
                <a:lnTo>
                  <a:pt x="742950" y="92868"/>
                </a:lnTo>
                <a:lnTo>
                  <a:pt x="735807" y="85725"/>
                </a:lnTo>
                <a:lnTo>
                  <a:pt x="721519" y="78581"/>
                </a:lnTo>
                <a:lnTo>
                  <a:pt x="700088" y="71437"/>
                </a:lnTo>
                <a:lnTo>
                  <a:pt x="678657" y="64293"/>
                </a:lnTo>
                <a:lnTo>
                  <a:pt x="650082" y="50006"/>
                </a:lnTo>
                <a:lnTo>
                  <a:pt x="621507" y="35718"/>
                </a:lnTo>
                <a:lnTo>
                  <a:pt x="578644" y="21431"/>
                </a:lnTo>
                <a:lnTo>
                  <a:pt x="542925" y="14287"/>
                </a:lnTo>
                <a:lnTo>
                  <a:pt x="485775" y="0"/>
                </a:lnTo>
                <a:lnTo>
                  <a:pt x="428625" y="0"/>
                </a:lnTo>
                <a:lnTo>
                  <a:pt x="364332" y="7143"/>
                </a:lnTo>
                <a:lnTo>
                  <a:pt x="292894" y="21431"/>
                </a:lnTo>
                <a:lnTo>
                  <a:pt x="214313" y="57150"/>
                </a:lnTo>
                <a:lnTo>
                  <a:pt x="135731" y="107156"/>
                </a:lnTo>
                <a:lnTo>
                  <a:pt x="71438" y="178593"/>
                </a:lnTo>
                <a:lnTo>
                  <a:pt x="21431" y="257175"/>
                </a:lnTo>
                <a:lnTo>
                  <a:pt x="0" y="335756"/>
                </a:lnTo>
                <a:lnTo>
                  <a:pt x="7144" y="414337"/>
                </a:lnTo>
                <a:lnTo>
                  <a:pt x="57150" y="478631"/>
                </a:lnTo>
                <a:lnTo>
                  <a:pt x="142875" y="528637"/>
                </a:lnTo>
                <a:lnTo>
                  <a:pt x="250031" y="542925"/>
                </a:lnTo>
                <a:lnTo>
                  <a:pt x="378619" y="542925"/>
                </a:lnTo>
                <a:lnTo>
                  <a:pt x="521494" y="514350"/>
                </a:lnTo>
                <a:lnTo>
                  <a:pt x="657225" y="471487"/>
                </a:lnTo>
                <a:lnTo>
                  <a:pt x="785813" y="414337"/>
                </a:lnTo>
                <a:lnTo>
                  <a:pt x="892969" y="350043"/>
                </a:lnTo>
                <a:lnTo>
                  <a:pt x="964407" y="271462"/>
                </a:lnTo>
                <a:lnTo>
                  <a:pt x="985838" y="200025"/>
                </a:lnTo>
                <a:lnTo>
                  <a:pt x="964407" y="135731"/>
                </a:lnTo>
                <a:lnTo>
                  <a:pt x="885825" y="85725"/>
                </a:lnTo>
                <a:lnTo>
                  <a:pt x="764382" y="64293"/>
                </a:lnTo>
                <a:lnTo>
                  <a:pt x="764382" y="642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965157" y="2214563"/>
            <a:ext cx="250032" cy="492919"/>
          </a:xfrm>
          <a:custGeom>
            <a:avLst/>
            <a:gdLst/>
            <a:ahLst/>
            <a:cxnLst/>
            <a:rect l="0" t="0" r="0" b="0"/>
            <a:pathLst>
              <a:path w="250032" h="492919">
                <a:moveTo>
                  <a:pt x="7144" y="14287"/>
                </a:moveTo>
                <a:lnTo>
                  <a:pt x="0" y="14287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7144" y="0"/>
                </a:lnTo>
                <a:lnTo>
                  <a:pt x="21431" y="0"/>
                </a:lnTo>
                <a:lnTo>
                  <a:pt x="50006" y="0"/>
                </a:lnTo>
                <a:lnTo>
                  <a:pt x="85725" y="0"/>
                </a:lnTo>
                <a:lnTo>
                  <a:pt x="128588" y="0"/>
                </a:lnTo>
                <a:lnTo>
                  <a:pt x="171450" y="0"/>
                </a:lnTo>
                <a:lnTo>
                  <a:pt x="207169" y="0"/>
                </a:lnTo>
                <a:lnTo>
                  <a:pt x="228600" y="7143"/>
                </a:lnTo>
                <a:lnTo>
                  <a:pt x="242888" y="14287"/>
                </a:lnTo>
                <a:lnTo>
                  <a:pt x="250031" y="35718"/>
                </a:lnTo>
                <a:lnTo>
                  <a:pt x="235744" y="64293"/>
                </a:lnTo>
                <a:lnTo>
                  <a:pt x="221456" y="100012"/>
                </a:lnTo>
                <a:lnTo>
                  <a:pt x="200025" y="142875"/>
                </a:lnTo>
                <a:lnTo>
                  <a:pt x="178594" y="178593"/>
                </a:lnTo>
                <a:lnTo>
                  <a:pt x="157163" y="221456"/>
                </a:lnTo>
                <a:lnTo>
                  <a:pt x="150019" y="257175"/>
                </a:lnTo>
                <a:lnTo>
                  <a:pt x="150019" y="285750"/>
                </a:lnTo>
                <a:lnTo>
                  <a:pt x="157163" y="321468"/>
                </a:lnTo>
                <a:lnTo>
                  <a:pt x="164306" y="350043"/>
                </a:lnTo>
                <a:lnTo>
                  <a:pt x="178594" y="378618"/>
                </a:lnTo>
                <a:lnTo>
                  <a:pt x="178594" y="407193"/>
                </a:lnTo>
                <a:lnTo>
                  <a:pt x="178594" y="435768"/>
                </a:lnTo>
                <a:lnTo>
                  <a:pt x="164306" y="450056"/>
                </a:lnTo>
                <a:lnTo>
                  <a:pt x="135731" y="464343"/>
                </a:lnTo>
                <a:lnTo>
                  <a:pt x="100013" y="478631"/>
                </a:lnTo>
                <a:lnTo>
                  <a:pt x="57150" y="485775"/>
                </a:lnTo>
                <a:lnTo>
                  <a:pt x="28575" y="492918"/>
                </a:lnTo>
                <a:lnTo>
                  <a:pt x="0" y="485775"/>
                </a:lnTo>
                <a:lnTo>
                  <a:pt x="0" y="4857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643563" y="3078956"/>
            <a:ext cx="1657351" cy="50008"/>
          </a:xfrm>
          <a:custGeom>
            <a:avLst/>
            <a:gdLst/>
            <a:ahLst/>
            <a:cxnLst/>
            <a:rect l="0" t="0" r="0" b="0"/>
            <a:pathLst>
              <a:path w="1657351" h="50008">
                <a:moveTo>
                  <a:pt x="28575" y="21432"/>
                </a:moveTo>
                <a:lnTo>
                  <a:pt x="21432" y="14288"/>
                </a:lnTo>
                <a:lnTo>
                  <a:pt x="21432" y="14288"/>
                </a:lnTo>
                <a:lnTo>
                  <a:pt x="14288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14288" y="0"/>
                </a:lnTo>
                <a:lnTo>
                  <a:pt x="35719" y="7144"/>
                </a:lnTo>
                <a:lnTo>
                  <a:pt x="85725" y="14288"/>
                </a:lnTo>
                <a:lnTo>
                  <a:pt x="171450" y="14288"/>
                </a:lnTo>
                <a:lnTo>
                  <a:pt x="285750" y="21432"/>
                </a:lnTo>
                <a:lnTo>
                  <a:pt x="435769" y="21432"/>
                </a:lnTo>
                <a:lnTo>
                  <a:pt x="607219" y="28575"/>
                </a:lnTo>
                <a:lnTo>
                  <a:pt x="792957" y="35719"/>
                </a:lnTo>
                <a:lnTo>
                  <a:pt x="985838" y="35719"/>
                </a:lnTo>
                <a:lnTo>
                  <a:pt x="1171575" y="42863"/>
                </a:lnTo>
                <a:lnTo>
                  <a:pt x="1343025" y="42863"/>
                </a:lnTo>
                <a:lnTo>
                  <a:pt x="1485900" y="42863"/>
                </a:lnTo>
                <a:lnTo>
                  <a:pt x="1585913" y="50007"/>
                </a:lnTo>
                <a:lnTo>
                  <a:pt x="1650207" y="42863"/>
                </a:lnTo>
                <a:lnTo>
                  <a:pt x="1657350" y="42863"/>
                </a:lnTo>
                <a:lnTo>
                  <a:pt x="1621632" y="35719"/>
                </a:lnTo>
                <a:lnTo>
                  <a:pt x="1621632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79169" y="1743075"/>
            <a:ext cx="1378745" cy="1164432"/>
          </a:xfrm>
          <a:custGeom>
            <a:avLst/>
            <a:gdLst/>
            <a:ahLst/>
            <a:cxnLst/>
            <a:rect l="0" t="0" r="0" b="0"/>
            <a:pathLst>
              <a:path w="1378745" h="1164432">
                <a:moveTo>
                  <a:pt x="14288" y="1157288"/>
                </a:moveTo>
                <a:lnTo>
                  <a:pt x="7144" y="1157288"/>
                </a:lnTo>
                <a:lnTo>
                  <a:pt x="7144" y="1157288"/>
                </a:lnTo>
                <a:lnTo>
                  <a:pt x="7144" y="1157288"/>
                </a:lnTo>
                <a:lnTo>
                  <a:pt x="7144" y="1157288"/>
                </a:lnTo>
                <a:lnTo>
                  <a:pt x="7144" y="1164431"/>
                </a:lnTo>
                <a:lnTo>
                  <a:pt x="7144" y="1164431"/>
                </a:lnTo>
                <a:lnTo>
                  <a:pt x="7144" y="1164431"/>
                </a:lnTo>
                <a:lnTo>
                  <a:pt x="0" y="1164431"/>
                </a:lnTo>
                <a:lnTo>
                  <a:pt x="0" y="1164431"/>
                </a:lnTo>
                <a:lnTo>
                  <a:pt x="0" y="1164431"/>
                </a:lnTo>
                <a:lnTo>
                  <a:pt x="0" y="1164431"/>
                </a:lnTo>
                <a:lnTo>
                  <a:pt x="0" y="1164431"/>
                </a:lnTo>
                <a:lnTo>
                  <a:pt x="0" y="1164431"/>
                </a:lnTo>
                <a:lnTo>
                  <a:pt x="0" y="1164431"/>
                </a:lnTo>
                <a:lnTo>
                  <a:pt x="0" y="1157288"/>
                </a:lnTo>
                <a:lnTo>
                  <a:pt x="7144" y="1157288"/>
                </a:lnTo>
                <a:lnTo>
                  <a:pt x="14288" y="1135856"/>
                </a:lnTo>
                <a:lnTo>
                  <a:pt x="42863" y="1100138"/>
                </a:lnTo>
                <a:lnTo>
                  <a:pt x="100013" y="1035844"/>
                </a:lnTo>
                <a:lnTo>
                  <a:pt x="185738" y="950119"/>
                </a:lnTo>
                <a:lnTo>
                  <a:pt x="300038" y="850106"/>
                </a:lnTo>
                <a:lnTo>
                  <a:pt x="442913" y="742950"/>
                </a:lnTo>
                <a:lnTo>
                  <a:pt x="592932" y="635794"/>
                </a:lnTo>
                <a:lnTo>
                  <a:pt x="742951" y="535781"/>
                </a:lnTo>
                <a:lnTo>
                  <a:pt x="871538" y="442913"/>
                </a:lnTo>
                <a:lnTo>
                  <a:pt x="992982" y="350044"/>
                </a:lnTo>
                <a:lnTo>
                  <a:pt x="1092994" y="264319"/>
                </a:lnTo>
                <a:lnTo>
                  <a:pt x="1185863" y="185738"/>
                </a:lnTo>
                <a:lnTo>
                  <a:pt x="1264444" y="107156"/>
                </a:lnTo>
                <a:lnTo>
                  <a:pt x="1328738" y="50006"/>
                </a:lnTo>
                <a:lnTo>
                  <a:pt x="1378744" y="0"/>
                </a:lnTo>
                <a:lnTo>
                  <a:pt x="13787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79357" y="1500188"/>
            <a:ext cx="200026" cy="364332"/>
          </a:xfrm>
          <a:custGeom>
            <a:avLst/>
            <a:gdLst/>
            <a:ahLst/>
            <a:cxnLst/>
            <a:rect l="0" t="0" r="0" b="0"/>
            <a:pathLst>
              <a:path w="200026" h="364332">
                <a:moveTo>
                  <a:pt x="42863" y="57150"/>
                </a:moveTo>
                <a:lnTo>
                  <a:pt x="42863" y="50006"/>
                </a:lnTo>
                <a:lnTo>
                  <a:pt x="42863" y="50006"/>
                </a:lnTo>
                <a:lnTo>
                  <a:pt x="42863" y="50006"/>
                </a:lnTo>
                <a:lnTo>
                  <a:pt x="42863" y="50006"/>
                </a:lnTo>
                <a:lnTo>
                  <a:pt x="42863" y="50006"/>
                </a:lnTo>
                <a:lnTo>
                  <a:pt x="35719" y="42862"/>
                </a:lnTo>
                <a:lnTo>
                  <a:pt x="35719" y="42862"/>
                </a:lnTo>
                <a:lnTo>
                  <a:pt x="35719" y="42862"/>
                </a:lnTo>
                <a:lnTo>
                  <a:pt x="35719" y="42862"/>
                </a:lnTo>
                <a:lnTo>
                  <a:pt x="42863" y="50006"/>
                </a:lnTo>
                <a:lnTo>
                  <a:pt x="42863" y="57150"/>
                </a:lnTo>
                <a:lnTo>
                  <a:pt x="50006" y="78581"/>
                </a:lnTo>
                <a:lnTo>
                  <a:pt x="57150" y="121443"/>
                </a:lnTo>
                <a:lnTo>
                  <a:pt x="57150" y="164306"/>
                </a:lnTo>
                <a:lnTo>
                  <a:pt x="64294" y="214312"/>
                </a:lnTo>
                <a:lnTo>
                  <a:pt x="64294" y="257175"/>
                </a:lnTo>
                <a:lnTo>
                  <a:pt x="64294" y="300037"/>
                </a:lnTo>
                <a:lnTo>
                  <a:pt x="64294" y="335756"/>
                </a:lnTo>
                <a:lnTo>
                  <a:pt x="64294" y="357187"/>
                </a:lnTo>
                <a:lnTo>
                  <a:pt x="64294" y="364331"/>
                </a:lnTo>
                <a:lnTo>
                  <a:pt x="57150" y="364331"/>
                </a:lnTo>
                <a:lnTo>
                  <a:pt x="50006" y="350043"/>
                </a:lnTo>
                <a:lnTo>
                  <a:pt x="42863" y="321468"/>
                </a:lnTo>
                <a:lnTo>
                  <a:pt x="35719" y="292893"/>
                </a:lnTo>
                <a:lnTo>
                  <a:pt x="21431" y="250031"/>
                </a:lnTo>
                <a:lnTo>
                  <a:pt x="14288" y="207168"/>
                </a:lnTo>
                <a:lnTo>
                  <a:pt x="7144" y="157162"/>
                </a:lnTo>
                <a:lnTo>
                  <a:pt x="0" y="121443"/>
                </a:lnTo>
                <a:lnTo>
                  <a:pt x="0" y="85725"/>
                </a:lnTo>
                <a:lnTo>
                  <a:pt x="7144" y="57150"/>
                </a:lnTo>
                <a:lnTo>
                  <a:pt x="21431" y="35718"/>
                </a:lnTo>
                <a:lnTo>
                  <a:pt x="42863" y="21431"/>
                </a:lnTo>
                <a:lnTo>
                  <a:pt x="78581" y="7143"/>
                </a:lnTo>
                <a:lnTo>
                  <a:pt x="114300" y="0"/>
                </a:lnTo>
                <a:lnTo>
                  <a:pt x="150019" y="0"/>
                </a:lnTo>
                <a:lnTo>
                  <a:pt x="178594" y="0"/>
                </a:lnTo>
                <a:lnTo>
                  <a:pt x="200025" y="21431"/>
                </a:lnTo>
                <a:lnTo>
                  <a:pt x="200025" y="42862"/>
                </a:lnTo>
                <a:lnTo>
                  <a:pt x="185738" y="78581"/>
                </a:lnTo>
                <a:lnTo>
                  <a:pt x="150019" y="114300"/>
                </a:lnTo>
                <a:lnTo>
                  <a:pt x="114300" y="150018"/>
                </a:lnTo>
                <a:lnTo>
                  <a:pt x="78581" y="178593"/>
                </a:lnTo>
                <a:lnTo>
                  <a:pt x="57150" y="185737"/>
                </a:lnTo>
                <a:lnTo>
                  <a:pt x="42863" y="178593"/>
                </a:lnTo>
                <a:lnTo>
                  <a:pt x="42863" y="164306"/>
                </a:lnTo>
                <a:lnTo>
                  <a:pt x="42863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515101" y="1457325"/>
            <a:ext cx="128588" cy="235745"/>
          </a:xfrm>
          <a:custGeom>
            <a:avLst/>
            <a:gdLst/>
            <a:ahLst/>
            <a:cxnLst/>
            <a:rect l="0" t="0" r="0" b="0"/>
            <a:pathLst>
              <a:path w="128588" h="235745">
                <a:moveTo>
                  <a:pt x="14287" y="42863"/>
                </a:moveTo>
                <a:lnTo>
                  <a:pt x="7144" y="42863"/>
                </a:lnTo>
                <a:lnTo>
                  <a:pt x="7144" y="50006"/>
                </a:lnTo>
                <a:lnTo>
                  <a:pt x="0" y="57150"/>
                </a:lnTo>
                <a:lnTo>
                  <a:pt x="0" y="71438"/>
                </a:lnTo>
                <a:lnTo>
                  <a:pt x="0" y="100013"/>
                </a:lnTo>
                <a:lnTo>
                  <a:pt x="0" y="121444"/>
                </a:lnTo>
                <a:lnTo>
                  <a:pt x="7144" y="150019"/>
                </a:lnTo>
                <a:lnTo>
                  <a:pt x="14287" y="185738"/>
                </a:lnTo>
                <a:lnTo>
                  <a:pt x="21431" y="207169"/>
                </a:lnTo>
                <a:lnTo>
                  <a:pt x="28575" y="228600"/>
                </a:lnTo>
                <a:lnTo>
                  <a:pt x="28575" y="235744"/>
                </a:lnTo>
                <a:lnTo>
                  <a:pt x="35719" y="235744"/>
                </a:lnTo>
                <a:lnTo>
                  <a:pt x="35719" y="214313"/>
                </a:lnTo>
                <a:lnTo>
                  <a:pt x="42862" y="185738"/>
                </a:lnTo>
                <a:lnTo>
                  <a:pt x="50006" y="142875"/>
                </a:lnTo>
                <a:lnTo>
                  <a:pt x="57150" y="100013"/>
                </a:lnTo>
                <a:lnTo>
                  <a:pt x="71437" y="64294"/>
                </a:lnTo>
                <a:lnTo>
                  <a:pt x="85725" y="28575"/>
                </a:lnTo>
                <a:lnTo>
                  <a:pt x="100012" y="7144"/>
                </a:lnTo>
                <a:lnTo>
                  <a:pt x="114300" y="0"/>
                </a:lnTo>
                <a:lnTo>
                  <a:pt x="121444" y="0"/>
                </a:lnTo>
                <a:lnTo>
                  <a:pt x="128587" y="7144"/>
                </a:lnTo>
                <a:lnTo>
                  <a:pt x="128587" y="21431"/>
                </a:lnTo>
                <a:lnTo>
                  <a:pt x="128587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650832" y="1493044"/>
            <a:ext cx="92870" cy="150020"/>
          </a:xfrm>
          <a:custGeom>
            <a:avLst/>
            <a:gdLst/>
            <a:ahLst/>
            <a:cxnLst/>
            <a:rect l="0" t="0" r="0" b="0"/>
            <a:pathLst>
              <a:path w="92870" h="150020">
                <a:moveTo>
                  <a:pt x="21431" y="0"/>
                </a:moveTo>
                <a:lnTo>
                  <a:pt x="21431" y="7144"/>
                </a:lnTo>
                <a:lnTo>
                  <a:pt x="14288" y="21431"/>
                </a:lnTo>
                <a:lnTo>
                  <a:pt x="7144" y="50006"/>
                </a:lnTo>
                <a:lnTo>
                  <a:pt x="0" y="78581"/>
                </a:lnTo>
                <a:lnTo>
                  <a:pt x="0" y="107156"/>
                </a:lnTo>
                <a:lnTo>
                  <a:pt x="7144" y="135731"/>
                </a:lnTo>
                <a:lnTo>
                  <a:pt x="21431" y="150019"/>
                </a:lnTo>
                <a:lnTo>
                  <a:pt x="35719" y="150019"/>
                </a:lnTo>
                <a:lnTo>
                  <a:pt x="57150" y="142875"/>
                </a:lnTo>
                <a:lnTo>
                  <a:pt x="71438" y="128587"/>
                </a:lnTo>
                <a:lnTo>
                  <a:pt x="85725" y="100012"/>
                </a:lnTo>
                <a:lnTo>
                  <a:pt x="92869" y="71437"/>
                </a:lnTo>
                <a:lnTo>
                  <a:pt x="92869" y="35719"/>
                </a:lnTo>
                <a:lnTo>
                  <a:pt x="78581" y="14287"/>
                </a:lnTo>
                <a:lnTo>
                  <a:pt x="64294" y="0"/>
                </a:lnTo>
                <a:lnTo>
                  <a:pt x="50006" y="0"/>
                </a:lnTo>
                <a:lnTo>
                  <a:pt x="28575" y="7144"/>
                </a:lnTo>
                <a:lnTo>
                  <a:pt x="21431" y="21431"/>
                </a:lnTo>
                <a:lnTo>
                  <a:pt x="14288" y="35719"/>
                </a:lnTo>
                <a:lnTo>
                  <a:pt x="14288" y="57150"/>
                </a:lnTo>
                <a:lnTo>
                  <a:pt x="28575" y="64294"/>
                </a:lnTo>
                <a:lnTo>
                  <a:pt x="28575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822282" y="1435894"/>
            <a:ext cx="114301" cy="200026"/>
          </a:xfrm>
          <a:custGeom>
            <a:avLst/>
            <a:gdLst/>
            <a:ahLst/>
            <a:cxnLst/>
            <a:rect l="0" t="0" r="0" b="0"/>
            <a:pathLst>
              <a:path w="114301" h="200026">
                <a:moveTo>
                  <a:pt x="114300" y="0"/>
                </a:moveTo>
                <a:lnTo>
                  <a:pt x="107156" y="7144"/>
                </a:lnTo>
                <a:lnTo>
                  <a:pt x="85725" y="14287"/>
                </a:lnTo>
                <a:lnTo>
                  <a:pt x="71438" y="28575"/>
                </a:lnTo>
                <a:lnTo>
                  <a:pt x="42863" y="57150"/>
                </a:lnTo>
                <a:lnTo>
                  <a:pt x="21431" y="85725"/>
                </a:lnTo>
                <a:lnTo>
                  <a:pt x="7144" y="114300"/>
                </a:lnTo>
                <a:lnTo>
                  <a:pt x="0" y="142875"/>
                </a:lnTo>
                <a:lnTo>
                  <a:pt x="0" y="171450"/>
                </a:lnTo>
                <a:lnTo>
                  <a:pt x="7144" y="192881"/>
                </a:lnTo>
                <a:lnTo>
                  <a:pt x="28575" y="200025"/>
                </a:lnTo>
                <a:lnTo>
                  <a:pt x="50006" y="200025"/>
                </a:lnTo>
                <a:lnTo>
                  <a:pt x="71438" y="192881"/>
                </a:lnTo>
                <a:lnTo>
                  <a:pt x="100013" y="178594"/>
                </a:lnTo>
                <a:lnTo>
                  <a:pt x="100013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43726" y="1428750"/>
            <a:ext cx="142876" cy="207170"/>
          </a:xfrm>
          <a:custGeom>
            <a:avLst/>
            <a:gdLst/>
            <a:ahLst/>
            <a:cxnLst/>
            <a:rect l="0" t="0" r="0" b="0"/>
            <a:pathLst>
              <a:path w="142876" h="207170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7144" y="100013"/>
                </a:lnTo>
                <a:lnTo>
                  <a:pt x="14287" y="100013"/>
                </a:lnTo>
                <a:lnTo>
                  <a:pt x="21431" y="92869"/>
                </a:lnTo>
                <a:lnTo>
                  <a:pt x="50006" y="78581"/>
                </a:lnTo>
                <a:lnTo>
                  <a:pt x="71437" y="57150"/>
                </a:lnTo>
                <a:lnTo>
                  <a:pt x="92869" y="35719"/>
                </a:lnTo>
                <a:lnTo>
                  <a:pt x="107156" y="21431"/>
                </a:lnTo>
                <a:lnTo>
                  <a:pt x="121444" y="0"/>
                </a:lnTo>
                <a:lnTo>
                  <a:pt x="128587" y="0"/>
                </a:lnTo>
                <a:lnTo>
                  <a:pt x="114300" y="0"/>
                </a:lnTo>
                <a:lnTo>
                  <a:pt x="92869" y="21431"/>
                </a:lnTo>
                <a:lnTo>
                  <a:pt x="57150" y="50006"/>
                </a:lnTo>
                <a:lnTo>
                  <a:pt x="35719" y="92869"/>
                </a:lnTo>
                <a:lnTo>
                  <a:pt x="7144" y="128588"/>
                </a:lnTo>
                <a:lnTo>
                  <a:pt x="0" y="164306"/>
                </a:lnTo>
                <a:lnTo>
                  <a:pt x="0" y="192881"/>
                </a:lnTo>
                <a:lnTo>
                  <a:pt x="14287" y="207169"/>
                </a:lnTo>
                <a:lnTo>
                  <a:pt x="35719" y="207169"/>
                </a:lnTo>
                <a:lnTo>
                  <a:pt x="64294" y="200025"/>
                </a:lnTo>
                <a:lnTo>
                  <a:pt x="100012" y="171450"/>
                </a:lnTo>
                <a:lnTo>
                  <a:pt x="142875" y="142875"/>
                </a:lnTo>
                <a:lnTo>
                  <a:pt x="142875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072313" y="1407319"/>
            <a:ext cx="150020" cy="207170"/>
          </a:xfrm>
          <a:custGeom>
            <a:avLst/>
            <a:gdLst/>
            <a:ahLst/>
            <a:cxnLst/>
            <a:rect l="0" t="0" r="0" b="0"/>
            <a:pathLst>
              <a:path w="150020" h="207170">
                <a:moveTo>
                  <a:pt x="114300" y="0"/>
                </a:moveTo>
                <a:lnTo>
                  <a:pt x="114300" y="7144"/>
                </a:lnTo>
                <a:lnTo>
                  <a:pt x="100013" y="14287"/>
                </a:lnTo>
                <a:lnTo>
                  <a:pt x="78582" y="21431"/>
                </a:lnTo>
                <a:lnTo>
                  <a:pt x="71438" y="28575"/>
                </a:lnTo>
                <a:lnTo>
                  <a:pt x="64294" y="35719"/>
                </a:lnTo>
                <a:lnTo>
                  <a:pt x="64294" y="35719"/>
                </a:lnTo>
                <a:lnTo>
                  <a:pt x="71438" y="42862"/>
                </a:lnTo>
                <a:lnTo>
                  <a:pt x="92869" y="50006"/>
                </a:lnTo>
                <a:lnTo>
                  <a:pt x="114300" y="57150"/>
                </a:lnTo>
                <a:lnTo>
                  <a:pt x="135732" y="71437"/>
                </a:lnTo>
                <a:lnTo>
                  <a:pt x="142875" y="85725"/>
                </a:lnTo>
                <a:lnTo>
                  <a:pt x="150019" y="107156"/>
                </a:lnTo>
                <a:lnTo>
                  <a:pt x="135732" y="135731"/>
                </a:lnTo>
                <a:lnTo>
                  <a:pt x="114300" y="157162"/>
                </a:lnTo>
                <a:lnTo>
                  <a:pt x="78582" y="178594"/>
                </a:lnTo>
                <a:lnTo>
                  <a:pt x="42863" y="200025"/>
                </a:lnTo>
                <a:lnTo>
                  <a:pt x="14288" y="207169"/>
                </a:lnTo>
                <a:lnTo>
                  <a:pt x="0" y="200025"/>
                </a:lnTo>
                <a:lnTo>
                  <a:pt x="0" y="192881"/>
                </a:lnTo>
                <a:lnTo>
                  <a:pt x="7144" y="171450"/>
                </a:lnTo>
                <a:lnTo>
                  <a:pt x="35719" y="142875"/>
                </a:lnTo>
                <a:lnTo>
                  <a:pt x="35719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215188" y="1414463"/>
            <a:ext cx="85726" cy="157163"/>
          </a:xfrm>
          <a:custGeom>
            <a:avLst/>
            <a:gdLst/>
            <a:ahLst/>
            <a:cxnLst/>
            <a:rect l="0" t="0" r="0" b="0"/>
            <a:pathLst>
              <a:path w="85726" h="157163">
                <a:moveTo>
                  <a:pt x="85725" y="7143"/>
                </a:moveTo>
                <a:lnTo>
                  <a:pt x="78582" y="0"/>
                </a:lnTo>
                <a:lnTo>
                  <a:pt x="71438" y="0"/>
                </a:lnTo>
                <a:lnTo>
                  <a:pt x="57150" y="0"/>
                </a:lnTo>
                <a:lnTo>
                  <a:pt x="42863" y="0"/>
                </a:lnTo>
                <a:lnTo>
                  <a:pt x="35719" y="0"/>
                </a:lnTo>
                <a:lnTo>
                  <a:pt x="35719" y="7143"/>
                </a:lnTo>
                <a:lnTo>
                  <a:pt x="42863" y="14287"/>
                </a:lnTo>
                <a:lnTo>
                  <a:pt x="57150" y="28575"/>
                </a:lnTo>
                <a:lnTo>
                  <a:pt x="64294" y="42862"/>
                </a:lnTo>
                <a:lnTo>
                  <a:pt x="78582" y="50006"/>
                </a:lnTo>
                <a:lnTo>
                  <a:pt x="85725" y="64293"/>
                </a:lnTo>
                <a:lnTo>
                  <a:pt x="85725" y="78581"/>
                </a:lnTo>
                <a:lnTo>
                  <a:pt x="78582" y="92868"/>
                </a:lnTo>
                <a:lnTo>
                  <a:pt x="64294" y="114300"/>
                </a:lnTo>
                <a:lnTo>
                  <a:pt x="42863" y="128587"/>
                </a:lnTo>
                <a:lnTo>
                  <a:pt x="21432" y="142875"/>
                </a:lnTo>
                <a:lnTo>
                  <a:pt x="7144" y="157162"/>
                </a:lnTo>
                <a:lnTo>
                  <a:pt x="0" y="157162"/>
                </a:lnTo>
                <a:lnTo>
                  <a:pt x="0" y="157162"/>
                </a:lnTo>
                <a:lnTo>
                  <a:pt x="0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608095" y="1307306"/>
            <a:ext cx="242888" cy="221458"/>
          </a:xfrm>
          <a:custGeom>
            <a:avLst/>
            <a:gdLst/>
            <a:ahLst/>
            <a:cxnLst/>
            <a:rect l="0" t="0" r="0" b="0"/>
            <a:pathLst>
              <a:path w="242888" h="221458">
                <a:moveTo>
                  <a:pt x="50006" y="0"/>
                </a:moveTo>
                <a:lnTo>
                  <a:pt x="50006" y="0"/>
                </a:lnTo>
                <a:lnTo>
                  <a:pt x="50006" y="7144"/>
                </a:lnTo>
                <a:lnTo>
                  <a:pt x="57150" y="7144"/>
                </a:lnTo>
                <a:lnTo>
                  <a:pt x="57150" y="21432"/>
                </a:lnTo>
                <a:lnTo>
                  <a:pt x="57150" y="42863"/>
                </a:lnTo>
                <a:lnTo>
                  <a:pt x="57150" y="71438"/>
                </a:lnTo>
                <a:lnTo>
                  <a:pt x="50006" y="107157"/>
                </a:lnTo>
                <a:lnTo>
                  <a:pt x="42862" y="142875"/>
                </a:lnTo>
                <a:lnTo>
                  <a:pt x="35718" y="164307"/>
                </a:lnTo>
                <a:lnTo>
                  <a:pt x="28575" y="192882"/>
                </a:lnTo>
                <a:lnTo>
                  <a:pt x="14287" y="200025"/>
                </a:lnTo>
                <a:lnTo>
                  <a:pt x="7143" y="207169"/>
                </a:lnTo>
                <a:lnTo>
                  <a:pt x="0" y="207169"/>
                </a:lnTo>
                <a:lnTo>
                  <a:pt x="0" y="192882"/>
                </a:lnTo>
                <a:lnTo>
                  <a:pt x="0" y="164307"/>
                </a:lnTo>
                <a:lnTo>
                  <a:pt x="7143" y="135732"/>
                </a:lnTo>
                <a:lnTo>
                  <a:pt x="21431" y="92869"/>
                </a:lnTo>
                <a:lnTo>
                  <a:pt x="42862" y="57150"/>
                </a:lnTo>
                <a:lnTo>
                  <a:pt x="57150" y="28575"/>
                </a:lnTo>
                <a:lnTo>
                  <a:pt x="71437" y="7144"/>
                </a:lnTo>
                <a:lnTo>
                  <a:pt x="85725" y="7144"/>
                </a:lnTo>
                <a:lnTo>
                  <a:pt x="92868" y="14288"/>
                </a:lnTo>
                <a:lnTo>
                  <a:pt x="92868" y="35719"/>
                </a:lnTo>
                <a:lnTo>
                  <a:pt x="92868" y="64294"/>
                </a:lnTo>
                <a:lnTo>
                  <a:pt x="85725" y="107157"/>
                </a:lnTo>
                <a:lnTo>
                  <a:pt x="78581" y="142875"/>
                </a:lnTo>
                <a:lnTo>
                  <a:pt x="78581" y="178594"/>
                </a:lnTo>
                <a:lnTo>
                  <a:pt x="71437" y="200025"/>
                </a:lnTo>
                <a:lnTo>
                  <a:pt x="71437" y="221457"/>
                </a:lnTo>
                <a:lnTo>
                  <a:pt x="71437" y="221457"/>
                </a:lnTo>
                <a:lnTo>
                  <a:pt x="71437" y="214313"/>
                </a:lnTo>
                <a:lnTo>
                  <a:pt x="85725" y="192882"/>
                </a:lnTo>
                <a:lnTo>
                  <a:pt x="107156" y="157163"/>
                </a:lnTo>
                <a:lnTo>
                  <a:pt x="128587" y="114300"/>
                </a:lnTo>
                <a:lnTo>
                  <a:pt x="150018" y="71438"/>
                </a:lnTo>
                <a:lnTo>
                  <a:pt x="178593" y="28575"/>
                </a:lnTo>
                <a:lnTo>
                  <a:pt x="200025" y="7144"/>
                </a:lnTo>
                <a:lnTo>
                  <a:pt x="207168" y="7144"/>
                </a:lnTo>
                <a:lnTo>
                  <a:pt x="207168" y="21432"/>
                </a:lnTo>
                <a:lnTo>
                  <a:pt x="200025" y="42863"/>
                </a:lnTo>
                <a:lnTo>
                  <a:pt x="192881" y="78582"/>
                </a:lnTo>
                <a:lnTo>
                  <a:pt x="185737" y="121444"/>
                </a:lnTo>
                <a:lnTo>
                  <a:pt x="178593" y="157163"/>
                </a:lnTo>
                <a:lnTo>
                  <a:pt x="171450" y="185738"/>
                </a:lnTo>
                <a:lnTo>
                  <a:pt x="171450" y="200025"/>
                </a:lnTo>
                <a:lnTo>
                  <a:pt x="178593" y="207169"/>
                </a:lnTo>
                <a:lnTo>
                  <a:pt x="192881" y="200025"/>
                </a:lnTo>
                <a:lnTo>
                  <a:pt x="214312" y="178594"/>
                </a:lnTo>
                <a:lnTo>
                  <a:pt x="242887" y="142875"/>
                </a:lnTo>
                <a:lnTo>
                  <a:pt x="242887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850982" y="1314450"/>
            <a:ext cx="685801" cy="400051"/>
          </a:xfrm>
          <a:custGeom>
            <a:avLst/>
            <a:gdLst/>
            <a:ahLst/>
            <a:cxnLst/>
            <a:rect l="0" t="0" r="0" b="0"/>
            <a:pathLst>
              <a:path w="685801" h="400051">
                <a:moveTo>
                  <a:pt x="35719" y="92869"/>
                </a:moveTo>
                <a:lnTo>
                  <a:pt x="21431" y="100013"/>
                </a:lnTo>
                <a:lnTo>
                  <a:pt x="14288" y="107156"/>
                </a:lnTo>
                <a:lnTo>
                  <a:pt x="7144" y="114300"/>
                </a:lnTo>
                <a:lnTo>
                  <a:pt x="0" y="121444"/>
                </a:lnTo>
                <a:lnTo>
                  <a:pt x="0" y="121444"/>
                </a:lnTo>
                <a:lnTo>
                  <a:pt x="7144" y="121444"/>
                </a:lnTo>
                <a:lnTo>
                  <a:pt x="21431" y="114300"/>
                </a:lnTo>
                <a:lnTo>
                  <a:pt x="42863" y="100013"/>
                </a:lnTo>
                <a:lnTo>
                  <a:pt x="71438" y="85725"/>
                </a:lnTo>
                <a:lnTo>
                  <a:pt x="92869" y="64294"/>
                </a:lnTo>
                <a:lnTo>
                  <a:pt x="114300" y="42863"/>
                </a:lnTo>
                <a:lnTo>
                  <a:pt x="128588" y="21431"/>
                </a:lnTo>
                <a:lnTo>
                  <a:pt x="135731" y="7144"/>
                </a:lnTo>
                <a:lnTo>
                  <a:pt x="121444" y="0"/>
                </a:lnTo>
                <a:lnTo>
                  <a:pt x="107156" y="7144"/>
                </a:lnTo>
                <a:lnTo>
                  <a:pt x="85725" y="28575"/>
                </a:lnTo>
                <a:lnTo>
                  <a:pt x="57150" y="50006"/>
                </a:lnTo>
                <a:lnTo>
                  <a:pt x="35719" y="78581"/>
                </a:lnTo>
                <a:lnTo>
                  <a:pt x="14288" y="107156"/>
                </a:lnTo>
                <a:lnTo>
                  <a:pt x="7144" y="128588"/>
                </a:lnTo>
                <a:lnTo>
                  <a:pt x="7144" y="150019"/>
                </a:lnTo>
                <a:lnTo>
                  <a:pt x="21431" y="157163"/>
                </a:lnTo>
                <a:lnTo>
                  <a:pt x="35719" y="164306"/>
                </a:lnTo>
                <a:lnTo>
                  <a:pt x="57150" y="157163"/>
                </a:lnTo>
                <a:lnTo>
                  <a:pt x="85725" y="142875"/>
                </a:lnTo>
                <a:lnTo>
                  <a:pt x="114300" y="121444"/>
                </a:lnTo>
                <a:lnTo>
                  <a:pt x="150019" y="92869"/>
                </a:lnTo>
                <a:lnTo>
                  <a:pt x="171450" y="64294"/>
                </a:lnTo>
                <a:lnTo>
                  <a:pt x="200025" y="35719"/>
                </a:lnTo>
                <a:lnTo>
                  <a:pt x="214313" y="14288"/>
                </a:lnTo>
                <a:lnTo>
                  <a:pt x="221456" y="0"/>
                </a:lnTo>
                <a:lnTo>
                  <a:pt x="214313" y="0"/>
                </a:lnTo>
                <a:lnTo>
                  <a:pt x="207169" y="7144"/>
                </a:lnTo>
                <a:lnTo>
                  <a:pt x="192881" y="28575"/>
                </a:lnTo>
                <a:lnTo>
                  <a:pt x="178594" y="57150"/>
                </a:lnTo>
                <a:lnTo>
                  <a:pt x="164306" y="85725"/>
                </a:lnTo>
                <a:lnTo>
                  <a:pt x="157163" y="114300"/>
                </a:lnTo>
                <a:lnTo>
                  <a:pt x="150019" y="142875"/>
                </a:lnTo>
                <a:lnTo>
                  <a:pt x="150019" y="171450"/>
                </a:lnTo>
                <a:lnTo>
                  <a:pt x="157163" y="185738"/>
                </a:lnTo>
                <a:lnTo>
                  <a:pt x="164306" y="192881"/>
                </a:lnTo>
                <a:lnTo>
                  <a:pt x="178594" y="192881"/>
                </a:lnTo>
                <a:lnTo>
                  <a:pt x="185738" y="171450"/>
                </a:lnTo>
                <a:lnTo>
                  <a:pt x="207169" y="150019"/>
                </a:lnTo>
                <a:lnTo>
                  <a:pt x="221456" y="114300"/>
                </a:lnTo>
                <a:lnTo>
                  <a:pt x="242888" y="78581"/>
                </a:lnTo>
                <a:lnTo>
                  <a:pt x="257175" y="42863"/>
                </a:lnTo>
                <a:lnTo>
                  <a:pt x="278606" y="21431"/>
                </a:lnTo>
                <a:lnTo>
                  <a:pt x="292894" y="14288"/>
                </a:lnTo>
                <a:lnTo>
                  <a:pt x="292894" y="21431"/>
                </a:lnTo>
                <a:lnTo>
                  <a:pt x="285750" y="42863"/>
                </a:lnTo>
                <a:lnTo>
                  <a:pt x="271463" y="64294"/>
                </a:lnTo>
                <a:lnTo>
                  <a:pt x="257175" y="92869"/>
                </a:lnTo>
                <a:lnTo>
                  <a:pt x="250031" y="114300"/>
                </a:lnTo>
                <a:lnTo>
                  <a:pt x="242888" y="135731"/>
                </a:lnTo>
                <a:lnTo>
                  <a:pt x="235744" y="157163"/>
                </a:lnTo>
                <a:lnTo>
                  <a:pt x="228600" y="164306"/>
                </a:lnTo>
                <a:lnTo>
                  <a:pt x="235744" y="171450"/>
                </a:lnTo>
                <a:lnTo>
                  <a:pt x="250031" y="164306"/>
                </a:lnTo>
                <a:lnTo>
                  <a:pt x="264319" y="142875"/>
                </a:lnTo>
                <a:lnTo>
                  <a:pt x="285750" y="121444"/>
                </a:lnTo>
                <a:lnTo>
                  <a:pt x="307181" y="85725"/>
                </a:lnTo>
                <a:lnTo>
                  <a:pt x="335756" y="57150"/>
                </a:lnTo>
                <a:lnTo>
                  <a:pt x="350044" y="35719"/>
                </a:lnTo>
                <a:lnTo>
                  <a:pt x="364331" y="28575"/>
                </a:lnTo>
                <a:lnTo>
                  <a:pt x="364331" y="35719"/>
                </a:lnTo>
                <a:lnTo>
                  <a:pt x="350044" y="57150"/>
                </a:lnTo>
                <a:lnTo>
                  <a:pt x="335756" y="78581"/>
                </a:lnTo>
                <a:lnTo>
                  <a:pt x="321469" y="107156"/>
                </a:lnTo>
                <a:lnTo>
                  <a:pt x="307181" y="135731"/>
                </a:lnTo>
                <a:lnTo>
                  <a:pt x="292894" y="150019"/>
                </a:lnTo>
                <a:lnTo>
                  <a:pt x="285750" y="171450"/>
                </a:lnTo>
                <a:lnTo>
                  <a:pt x="285750" y="185738"/>
                </a:lnTo>
                <a:lnTo>
                  <a:pt x="285750" y="185738"/>
                </a:lnTo>
                <a:lnTo>
                  <a:pt x="300038" y="178594"/>
                </a:lnTo>
                <a:lnTo>
                  <a:pt x="328613" y="157163"/>
                </a:lnTo>
                <a:lnTo>
                  <a:pt x="350044" y="135731"/>
                </a:lnTo>
                <a:lnTo>
                  <a:pt x="378619" y="100013"/>
                </a:lnTo>
                <a:lnTo>
                  <a:pt x="400050" y="78581"/>
                </a:lnTo>
                <a:lnTo>
                  <a:pt x="421481" y="57150"/>
                </a:lnTo>
                <a:lnTo>
                  <a:pt x="435769" y="50006"/>
                </a:lnTo>
                <a:lnTo>
                  <a:pt x="428625" y="57150"/>
                </a:lnTo>
                <a:lnTo>
                  <a:pt x="421481" y="64294"/>
                </a:lnTo>
                <a:lnTo>
                  <a:pt x="407194" y="85725"/>
                </a:lnTo>
                <a:lnTo>
                  <a:pt x="400050" y="107156"/>
                </a:lnTo>
                <a:lnTo>
                  <a:pt x="392906" y="128588"/>
                </a:lnTo>
                <a:lnTo>
                  <a:pt x="385763" y="142875"/>
                </a:lnTo>
                <a:lnTo>
                  <a:pt x="385763" y="150019"/>
                </a:lnTo>
                <a:lnTo>
                  <a:pt x="385763" y="157163"/>
                </a:lnTo>
                <a:lnTo>
                  <a:pt x="392906" y="157163"/>
                </a:lnTo>
                <a:lnTo>
                  <a:pt x="407194" y="142875"/>
                </a:lnTo>
                <a:lnTo>
                  <a:pt x="428625" y="128588"/>
                </a:lnTo>
                <a:lnTo>
                  <a:pt x="450056" y="100013"/>
                </a:lnTo>
                <a:lnTo>
                  <a:pt x="471488" y="71438"/>
                </a:lnTo>
                <a:lnTo>
                  <a:pt x="485775" y="50006"/>
                </a:lnTo>
                <a:lnTo>
                  <a:pt x="492919" y="28575"/>
                </a:lnTo>
                <a:lnTo>
                  <a:pt x="492919" y="14288"/>
                </a:lnTo>
                <a:lnTo>
                  <a:pt x="478631" y="14288"/>
                </a:lnTo>
                <a:lnTo>
                  <a:pt x="464344" y="21431"/>
                </a:lnTo>
                <a:lnTo>
                  <a:pt x="450056" y="28575"/>
                </a:lnTo>
                <a:lnTo>
                  <a:pt x="435769" y="42863"/>
                </a:lnTo>
                <a:lnTo>
                  <a:pt x="428625" y="57150"/>
                </a:lnTo>
                <a:lnTo>
                  <a:pt x="428625" y="64294"/>
                </a:lnTo>
                <a:lnTo>
                  <a:pt x="435769" y="71438"/>
                </a:lnTo>
                <a:lnTo>
                  <a:pt x="442913" y="78581"/>
                </a:lnTo>
                <a:lnTo>
                  <a:pt x="464344" y="71438"/>
                </a:lnTo>
                <a:lnTo>
                  <a:pt x="485775" y="64294"/>
                </a:lnTo>
                <a:lnTo>
                  <a:pt x="514350" y="50006"/>
                </a:lnTo>
                <a:lnTo>
                  <a:pt x="535781" y="42863"/>
                </a:lnTo>
                <a:lnTo>
                  <a:pt x="542925" y="35719"/>
                </a:lnTo>
                <a:lnTo>
                  <a:pt x="550069" y="35719"/>
                </a:lnTo>
                <a:lnTo>
                  <a:pt x="550069" y="35719"/>
                </a:lnTo>
                <a:lnTo>
                  <a:pt x="542925" y="50006"/>
                </a:lnTo>
                <a:lnTo>
                  <a:pt x="535781" y="71438"/>
                </a:lnTo>
                <a:lnTo>
                  <a:pt x="521494" y="92869"/>
                </a:lnTo>
                <a:lnTo>
                  <a:pt x="507206" y="114300"/>
                </a:lnTo>
                <a:lnTo>
                  <a:pt x="492919" y="135731"/>
                </a:lnTo>
                <a:lnTo>
                  <a:pt x="485775" y="150019"/>
                </a:lnTo>
                <a:lnTo>
                  <a:pt x="485775" y="164306"/>
                </a:lnTo>
                <a:lnTo>
                  <a:pt x="485775" y="164306"/>
                </a:lnTo>
                <a:lnTo>
                  <a:pt x="500063" y="157163"/>
                </a:lnTo>
                <a:lnTo>
                  <a:pt x="521494" y="142875"/>
                </a:lnTo>
                <a:lnTo>
                  <a:pt x="542925" y="121444"/>
                </a:lnTo>
                <a:lnTo>
                  <a:pt x="571500" y="100013"/>
                </a:lnTo>
                <a:lnTo>
                  <a:pt x="592931" y="78581"/>
                </a:lnTo>
                <a:lnTo>
                  <a:pt x="607219" y="57150"/>
                </a:lnTo>
                <a:lnTo>
                  <a:pt x="621506" y="50006"/>
                </a:lnTo>
                <a:lnTo>
                  <a:pt x="621506" y="50006"/>
                </a:lnTo>
                <a:lnTo>
                  <a:pt x="614363" y="64294"/>
                </a:lnTo>
                <a:lnTo>
                  <a:pt x="607219" y="78581"/>
                </a:lnTo>
                <a:lnTo>
                  <a:pt x="592931" y="92869"/>
                </a:lnTo>
                <a:lnTo>
                  <a:pt x="585788" y="107156"/>
                </a:lnTo>
                <a:lnTo>
                  <a:pt x="578644" y="121444"/>
                </a:lnTo>
                <a:lnTo>
                  <a:pt x="578644" y="128588"/>
                </a:lnTo>
                <a:lnTo>
                  <a:pt x="578644" y="135731"/>
                </a:lnTo>
                <a:lnTo>
                  <a:pt x="585788" y="128588"/>
                </a:lnTo>
                <a:lnTo>
                  <a:pt x="600075" y="121444"/>
                </a:lnTo>
                <a:lnTo>
                  <a:pt x="621506" y="107156"/>
                </a:lnTo>
                <a:lnTo>
                  <a:pt x="642938" y="85725"/>
                </a:lnTo>
                <a:lnTo>
                  <a:pt x="657225" y="71438"/>
                </a:lnTo>
                <a:lnTo>
                  <a:pt x="678656" y="57150"/>
                </a:lnTo>
                <a:lnTo>
                  <a:pt x="685800" y="42863"/>
                </a:lnTo>
                <a:lnTo>
                  <a:pt x="685800" y="50006"/>
                </a:lnTo>
                <a:lnTo>
                  <a:pt x="678656" y="57150"/>
                </a:lnTo>
                <a:lnTo>
                  <a:pt x="671513" y="78581"/>
                </a:lnTo>
                <a:lnTo>
                  <a:pt x="657225" y="107156"/>
                </a:lnTo>
                <a:lnTo>
                  <a:pt x="642938" y="142875"/>
                </a:lnTo>
                <a:lnTo>
                  <a:pt x="628650" y="178594"/>
                </a:lnTo>
                <a:lnTo>
                  <a:pt x="614363" y="221456"/>
                </a:lnTo>
                <a:lnTo>
                  <a:pt x="592931" y="264319"/>
                </a:lnTo>
                <a:lnTo>
                  <a:pt x="571500" y="314325"/>
                </a:lnTo>
                <a:lnTo>
                  <a:pt x="535781" y="350044"/>
                </a:lnTo>
                <a:lnTo>
                  <a:pt x="500063" y="371475"/>
                </a:lnTo>
                <a:lnTo>
                  <a:pt x="464344" y="392906"/>
                </a:lnTo>
                <a:lnTo>
                  <a:pt x="428625" y="400050"/>
                </a:lnTo>
                <a:lnTo>
                  <a:pt x="428625" y="4000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679532" y="1700213"/>
            <a:ext cx="164307" cy="271463"/>
          </a:xfrm>
          <a:custGeom>
            <a:avLst/>
            <a:gdLst/>
            <a:ahLst/>
            <a:cxnLst/>
            <a:rect l="0" t="0" r="0" b="0"/>
            <a:pathLst>
              <a:path w="164307" h="271463">
                <a:moveTo>
                  <a:pt x="135731" y="14287"/>
                </a:moveTo>
                <a:lnTo>
                  <a:pt x="135731" y="7143"/>
                </a:lnTo>
                <a:lnTo>
                  <a:pt x="128588" y="7143"/>
                </a:lnTo>
                <a:lnTo>
                  <a:pt x="121444" y="0"/>
                </a:lnTo>
                <a:lnTo>
                  <a:pt x="114300" y="0"/>
                </a:lnTo>
                <a:lnTo>
                  <a:pt x="100013" y="14287"/>
                </a:lnTo>
                <a:lnTo>
                  <a:pt x="78581" y="42862"/>
                </a:lnTo>
                <a:lnTo>
                  <a:pt x="57150" y="85725"/>
                </a:lnTo>
                <a:lnTo>
                  <a:pt x="35719" y="128587"/>
                </a:lnTo>
                <a:lnTo>
                  <a:pt x="21431" y="171450"/>
                </a:lnTo>
                <a:lnTo>
                  <a:pt x="7144" y="214312"/>
                </a:lnTo>
                <a:lnTo>
                  <a:pt x="0" y="235743"/>
                </a:lnTo>
                <a:lnTo>
                  <a:pt x="0" y="250031"/>
                </a:lnTo>
                <a:lnTo>
                  <a:pt x="7144" y="250031"/>
                </a:lnTo>
                <a:lnTo>
                  <a:pt x="28575" y="242887"/>
                </a:lnTo>
                <a:lnTo>
                  <a:pt x="50006" y="214312"/>
                </a:lnTo>
                <a:lnTo>
                  <a:pt x="78581" y="171450"/>
                </a:lnTo>
                <a:lnTo>
                  <a:pt x="107156" y="121443"/>
                </a:lnTo>
                <a:lnTo>
                  <a:pt x="135731" y="78581"/>
                </a:lnTo>
                <a:lnTo>
                  <a:pt x="150019" y="42862"/>
                </a:lnTo>
                <a:lnTo>
                  <a:pt x="164306" y="28575"/>
                </a:lnTo>
                <a:lnTo>
                  <a:pt x="157163" y="35718"/>
                </a:lnTo>
                <a:lnTo>
                  <a:pt x="150019" y="57150"/>
                </a:lnTo>
                <a:lnTo>
                  <a:pt x="142875" y="100012"/>
                </a:lnTo>
                <a:lnTo>
                  <a:pt x="121444" y="150018"/>
                </a:lnTo>
                <a:lnTo>
                  <a:pt x="107156" y="192881"/>
                </a:lnTo>
                <a:lnTo>
                  <a:pt x="100013" y="228600"/>
                </a:lnTo>
                <a:lnTo>
                  <a:pt x="92869" y="257175"/>
                </a:lnTo>
                <a:lnTo>
                  <a:pt x="100013" y="271462"/>
                </a:lnTo>
                <a:lnTo>
                  <a:pt x="107156" y="271462"/>
                </a:lnTo>
                <a:lnTo>
                  <a:pt x="121444" y="264318"/>
                </a:lnTo>
                <a:lnTo>
                  <a:pt x="142875" y="235743"/>
                </a:lnTo>
                <a:lnTo>
                  <a:pt x="142875" y="2357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893845" y="1721644"/>
            <a:ext cx="335757" cy="242888"/>
          </a:xfrm>
          <a:custGeom>
            <a:avLst/>
            <a:gdLst/>
            <a:ahLst/>
            <a:cxnLst/>
            <a:rect l="0" t="0" r="0" b="0"/>
            <a:pathLst>
              <a:path w="335757" h="242888">
                <a:moveTo>
                  <a:pt x="92868" y="42862"/>
                </a:moveTo>
                <a:lnTo>
                  <a:pt x="85725" y="50006"/>
                </a:lnTo>
                <a:lnTo>
                  <a:pt x="78581" y="50006"/>
                </a:lnTo>
                <a:lnTo>
                  <a:pt x="78581" y="64294"/>
                </a:lnTo>
                <a:lnTo>
                  <a:pt x="71437" y="64294"/>
                </a:lnTo>
                <a:lnTo>
                  <a:pt x="71437" y="71437"/>
                </a:lnTo>
                <a:lnTo>
                  <a:pt x="64293" y="71437"/>
                </a:lnTo>
                <a:lnTo>
                  <a:pt x="57150" y="71437"/>
                </a:lnTo>
                <a:lnTo>
                  <a:pt x="50006" y="85725"/>
                </a:lnTo>
                <a:lnTo>
                  <a:pt x="35718" y="100012"/>
                </a:lnTo>
                <a:lnTo>
                  <a:pt x="28575" y="121444"/>
                </a:lnTo>
                <a:lnTo>
                  <a:pt x="14287" y="150019"/>
                </a:lnTo>
                <a:lnTo>
                  <a:pt x="7143" y="178594"/>
                </a:lnTo>
                <a:lnTo>
                  <a:pt x="0" y="192881"/>
                </a:lnTo>
                <a:lnTo>
                  <a:pt x="7143" y="207169"/>
                </a:lnTo>
                <a:lnTo>
                  <a:pt x="14287" y="214312"/>
                </a:lnTo>
                <a:lnTo>
                  <a:pt x="28575" y="207169"/>
                </a:lnTo>
                <a:lnTo>
                  <a:pt x="42862" y="185737"/>
                </a:lnTo>
                <a:lnTo>
                  <a:pt x="57150" y="164306"/>
                </a:lnTo>
                <a:lnTo>
                  <a:pt x="78581" y="128587"/>
                </a:lnTo>
                <a:lnTo>
                  <a:pt x="100012" y="92869"/>
                </a:lnTo>
                <a:lnTo>
                  <a:pt x="114300" y="64294"/>
                </a:lnTo>
                <a:lnTo>
                  <a:pt x="114300" y="50006"/>
                </a:lnTo>
                <a:lnTo>
                  <a:pt x="114300" y="57150"/>
                </a:lnTo>
                <a:lnTo>
                  <a:pt x="107156" y="78581"/>
                </a:lnTo>
                <a:lnTo>
                  <a:pt x="100012" y="107156"/>
                </a:lnTo>
                <a:lnTo>
                  <a:pt x="85725" y="142875"/>
                </a:lnTo>
                <a:lnTo>
                  <a:pt x="71437" y="178594"/>
                </a:lnTo>
                <a:lnTo>
                  <a:pt x="64293" y="207169"/>
                </a:lnTo>
                <a:lnTo>
                  <a:pt x="64293" y="228600"/>
                </a:lnTo>
                <a:lnTo>
                  <a:pt x="64293" y="242887"/>
                </a:lnTo>
                <a:lnTo>
                  <a:pt x="71437" y="242887"/>
                </a:lnTo>
                <a:lnTo>
                  <a:pt x="78581" y="242887"/>
                </a:lnTo>
                <a:lnTo>
                  <a:pt x="100012" y="221456"/>
                </a:lnTo>
                <a:lnTo>
                  <a:pt x="121443" y="192881"/>
                </a:lnTo>
                <a:lnTo>
                  <a:pt x="142875" y="150019"/>
                </a:lnTo>
                <a:lnTo>
                  <a:pt x="171450" y="114300"/>
                </a:lnTo>
                <a:lnTo>
                  <a:pt x="192881" y="85725"/>
                </a:lnTo>
                <a:lnTo>
                  <a:pt x="207168" y="64294"/>
                </a:lnTo>
                <a:lnTo>
                  <a:pt x="207168" y="71437"/>
                </a:lnTo>
                <a:lnTo>
                  <a:pt x="200025" y="92869"/>
                </a:lnTo>
                <a:lnTo>
                  <a:pt x="178593" y="121444"/>
                </a:lnTo>
                <a:lnTo>
                  <a:pt x="164306" y="157162"/>
                </a:lnTo>
                <a:lnTo>
                  <a:pt x="150018" y="185737"/>
                </a:lnTo>
                <a:lnTo>
                  <a:pt x="135731" y="214312"/>
                </a:lnTo>
                <a:lnTo>
                  <a:pt x="128587" y="228600"/>
                </a:lnTo>
                <a:lnTo>
                  <a:pt x="128587" y="235744"/>
                </a:lnTo>
                <a:lnTo>
                  <a:pt x="142875" y="228600"/>
                </a:lnTo>
                <a:lnTo>
                  <a:pt x="157162" y="214312"/>
                </a:lnTo>
                <a:lnTo>
                  <a:pt x="178593" y="185737"/>
                </a:lnTo>
                <a:lnTo>
                  <a:pt x="207168" y="142875"/>
                </a:lnTo>
                <a:lnTo>
                  <a:pt x="242887" y="100012"/>
                </a:lnTo>
                <a:lnTo>
                  <a:pt x="271462" y="50006"/>
                </a:lnTo>
                <a:lnTo>
                  <a:pt x="307181" y="21431"/>
                </a:lnTo>
                <a:lnTo>
                  <a:pt x="321468" y="0"/>
                </a:lnTo>
                <a:lnTo>
                  <a:pt x="335756" y="0"/>
                </a:lnTo>
                <a:lnTo>
                  <a:pt x="3357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108157" y="1785938"/>
            <a:ext cx="192882" cy="164307"/>
          </a:xfrm>
          <a:custGeom>
            <a:avLst/>
            <a:gdLst/>
            <a:ahLst/>
            <a:cxnLst/>
            <a:rect l="0" t="0" r="0" b="0"/>
            <a:pathLst>
              <a:path w="192882" h="164307">
                <a:moveTo>
                  <a:pt x="0" y="128587"/>
                </a:moveTo>
                <a:lnTo>
                  <a:pt x="0" y="128587"/>
                </a:lnTo>
                <a:lnTo>
                  <a:pt x="0" y="128587"/>
                </a:lnTo>
                <a:lnTo>
                  <a:pt x="14288" y="135731"/>
                </a:lnTo>
                <a:lnTo>
                  <a:pt x="35719" y="128587"/>
                </a:lnTo>
                <a:lnTo>
                  <a:pt x="57150" y="121443"/>
                </a:lnTo>
                <a:lnTo>
                  <a:pt x="92869" y="107156"/>
                </a:lnTo>
                <a:lnTo>
                  <a:pt x="121444" y="85725"/>
                </a:lnTo>
                <a:lnTo>
                  <a:pt x="150019" y="57150"/>
                </a:lnTo>
                <a:lnTo>
                  <a:pt x="178594" y="35718"/>
                </a:lnTo>
                <a:lnTo>
                  <a:pt x="192881" y="14287"/>
                </a:lnTo>
                <a:lnTo>
                  <a:pt x="192881" y="0"/>
                </a:lnTo>
                <a:lnTo>
                  <a:pt x="185738" y="0"/>
                </a:lnTo>
                <a:lnTo>
                  <a:pt x="171450" y="14287"/>
                </a:lnTo>
                <a:lnTo>
                  <a:pt x="142875" y="42862"/>
                </a:lnTo>
                <a:lnTo>
                  <a:pt x="121444" y="78581"/>
                </a:lnTo>
                <a:lnTo>
                  <a:pt x="107156" y="107156"/>
                </a:lnTo>
                <a:lnTo>
                  <a:pt x="92869" y="135731"/>
                </a:lnTo>
                <a:lnTo>
                  <a:pt x="92869" y="157162"/>
                </a:lnTo>
                <a:lnTo>
                  <a:pt x="107156" y="164306"/>
                </a:lnTo>
                <a:lnTo>
                  <a:pt x="121444" y="157162"/>
                </a:lnTo>
                <a:lnTo>
                  <a:pt x="142875" y="142875"/>
                </a:lnTo>
                <a:lnTo>
                  <a:pt x="142875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964907" y="2257425"/>
            <a:ext cx="14289" cy="14289"/>
          </a:xfrm>
          <a:custGeom>
            <a:avLst/>
            <a:gdLst/>
            <a:ahLst/>
            <a:cxnLst/>
            <a:rect l="0" t="0" r="0" b="0"/>
            <a:pathLst>
              <a:path w="14289" h="14289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957763" y="2278856"/>
            <a:ext cx="7145" cy="14289"/>
          </a:xfrm>
          <a:custGeom>
            <a:avLst/>
            <a:gdLst/>
            <a:ahLst/>
            <a:cxnLst/>
            <a:rect l="0" t="0" r="0" b="0"/>
            <a:pathLst>
              <a:path w="7145" h="14289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000250" y="3564731"/>
            <a:ext cx="1507333" cy="1428751"/>
          </a:xfrm>
          <a:custGeom>
            <a:avLst/>
            <a:gdLst/>
            <a:ahLst/>
            <a:cxnLst/>
            <a:rect l="0" t="0" r="0" b="0"/>
            <a:pathLst>
              <a:path w="1507333" h="1428751">
                <a:moveTo>
                  <a:pt x="1050132" y="314325"/>
                </a:moveTo>
                <a:lnTo>
                  <a:pt x="1050132" y="307182"/>
                </a:lnTo>
                <a:lnTo>
                  <a:pt x="1035844" y="285750"/>
                </a:lnTo>
                <a:lnTo>
                  <a:pt x="1028700" y="257175"/>
                </a:lnTo>
                <a:lnTo>
                  <a:pt x="1007269" y="221457"/>
                </a:lnTo>
                <a:lnTo>
                  <a:pt x="978694" y="192882"/>
                </a:lnTo>
                <a:lnTo>
                  <a:pt x="957263" y="164307"/>
                </a:lnTo>
                <a:lnTo>
                  <a:pt x="921544" y="135732"/>
                </a:lnTo>
                <a:lnTo>
                  <a:pt x="885825" y="107157"/>
                </a:lnTo>
                <a:lnTo>
                  <a:pt x="850107" y="85725"/>
                </a:lnTo>
                <a:lnTo>
                  <a:pt x="807244" y="64294"/>
                </a:lnTo>
                <a:lnTo>
                  <a:pt x="757238" y="50007"/>
                </a:lnTo>
                <a:lnTo>
                  <a:pt x="692944" y="50007"/>
                </a:lnTo>
                <a:lnTo>
                  <a:pt x="621507" y="57150"/>
                </a:lnTo>
                <a:lnTo>
                  <a:pt x="542925" y="85725"/>
                </a:lnTo>
                <a:lnTo>
                  <a:pt x="457200" y="128588"/>
                </a:lnTo>
                <a:lnTo>
                  <a:pt x="364331" y="178594"/>
                </a:lnTo>
                <a:lnTo>
                  <a:pt x="271463" y="250032"/>
                </a:lnTo>
                <a:lnTo>
                  <a:pt x="192881" y="328613"/>
                </a:lnTo>
                <a:lnTo>
                  <a:pt x="114300" y="421482"/>
                </a:lnTo>
                <a:lnTo>
                  <a:pt x="57150" y="521494"/>
                </a:lnTo>
                <a:lnTo>
                  <a:pt x="21431" y="621507"/>
                </a:lnTo>
                <a:lnTo>
                  <a:pt x="0" y="735807"/>
                </a:lnTo>
                <a:lnTo>
                  <a:pt x="0" y="850107"/>
                </a:lnTo>
                <a:lnTo>
                  <a:pt x="35719" y="964407"/>
                </a:lnTo>
                <a:lnTo>
                  <a:pt x="85725" y="1078707"/>
                </a:lnTo>
                <a:lnTo>
                  <a:pt x="157163" y="1178719"/>
                </a:lnTo>
                <a:lnTo>
                  <a:pt x="257175" y="1264444"/>
                </a:lnTo>
                <a:lnTo>
                  <a:pt x="371475" y="1335882"/>
                </a:lnTo>
                <a:lnTo>
                  <a:pt x="492919" y="1385888"/>
                </a:lnTo>
                <a:lnTo>
                  <a:pt x="628650" y="1421607"/>
                </a:lnTo>
                <a:lnTo>
                  <a:pt x="764382" y="1428750"/>
                </a:lnTo>
                <a:lnTo>
                  <a:pt x="900113" y="1421607"/>
                </a:lnTo>
                <a:lnTo>
                  <a:pt x="1042988" y="1378744"/>
                </a:lnTo>
                <a:lnTo>
                  <a:pt x="1171575" y="1321594"/>
                </a:lnTo>
                <a:lnTo>
                  <a:pt x="1285875" y="1235869"/>
                </a:lnTo>
                <a:lnTo>
                  <a:pt x="1378744" y="1143001"/>
                </a:lnTo>
                <a:lnTo>
                  <a:pt x="1450182" y="1035844"/>
                </a:lnTo>
                <a:lnTo>
                  <a:pt x="1493044" y="907257"/>
                </a:lnTo>
                <a:lnTo>
                  <a:pt x="1507332" y="778669"/>
                </a:lnTo>
                <a:lnTo>
                  <a:pt x="1500188" y="635794"/>
                </a:lnTo>
                <a:lnTo>
                  <a:pt x="1450182" y="492919"/>
                </a:lnTo>
                <a:lnTo>
                  <a:pt x="1364457" y="350044"/>
                </a:lnTo>
                <a:lnTo>
                  <a:pt x="1250157" y="221457"/>
                </a:lnTo>
                <a:lnTo>
                  <a:pt x="1085850" y="114300"/>
                </a:lnTo>
                <a:lnTo>
                  <a:pt x="900113" y="35719"/>
                </a:lnTo>
                <a:lnTo>
                  <a:pt x="685800" y="0"/>
                </a:lnTo>
                <a:lnTo>
                  <a:pt x="457200" y="0"/>
                </a:lnTo>
                <a:lnTo>
                  <a:pt x="228600" y="28575"/>
                </a:lnTo>
                <a:lnTo>
                  <a:pt x="14288" y="85725"/>
                </a:lnTo>
                <a:lnTo>
                  <a:pt x="14288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9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does the shell do?</a:t>
            </a:r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028700" y="1978819"/>
            <a:ext cx="192882" cy="228601"/>
          </a:xfrm>
          <a:custGeom>
            <a:avLst/>
            <a:gdLst/>
            <a:ahLst/>
            <a:cxnLst/>
            <a:rect l="0" t="0" r="0" b="0"/>
            <a:pathLst>
              <a:path w="192882" h="228601">
                <a:moveTo>
                  <a:pt x="157163" y="7144"/>
                </a:moveTo>
                <a:lnTo>
                  <a:pt x="157163" y="7144"/>
                </a:lnTo>
                <a:lnTo>
                  <a:pt x="150019" y="7144"/>
                </a:lnTo>
                <a:lnTo>
                  <a:pt x="150019" y="0"/>
                </a:lnTo>
                <a:lnTo>
                  <a:pt x="135731" y="0"/>
                </a:lnTo>
                <a:lnTo>
                  <a:pt x="128588" y="0"/>
                </a:lnTo>
                <a:lnTo>
                  <a:pt x="114300" y="7144"/>
                </a:lnTo>
                <a:lnTo>
                  <a:pt x="100013" y="14287"/>
                </a:lnTo>
                <a:lnTo>
                  <a:pt x="92869" y="21431"/>
                </a:lnTo>
                <a:lnTo>
                  <a:pt x="85725" y="21431"/>
                </a:lnTo>
                <a:lnTo>
                  <a:pt x="78581" y="28575"/>
                </a:lnTo>
                <a:lnTo>
                  <a:pt x="78581" y="28575"/>
                </a:lnTo>
                <a:lnTo>
                  <a:pt x="85725" y="35719"/>
                </a:lnTo>
                <a:lnTo>
                  <a:pt x="92869" y="35719"/>
                </a:lnTo>
                <a:lnTo>
                  <a:pt x="107156" y="42862"/>
                </a:lnTo>
                <a:lnTo>
                  <a:pt x="121444" y="57150"/>
                </a:lnTo>
                <a:lnTo>
                  <a:pt x="135731" y="71437"/>
                </a:lnTo>
                <a:lnTo>
                  <a:pt x="150019" y="85725"/>
                </a:lnTo>
                <a:lnTo>
                  <a:pt x="171450" y="107156"/>
                </a:lnTo>
                <a:lnTo>
                  <a:pt x="185738" y="128587"/>
                </a:lnTo>
                <a:lnTo>
                  <a:pt x="192881" y="150019"/>
                </a:lnTo>
                <a:lnTo>
                  <a:pt x="192881" y="178594"/>
                </a:lnTo>
                <a:lnTo>
                  <a:pt x="178594" y="200025"/>
                </a:lnTo>
                <a:lnTo>
                  <a:pt x="150019" y="214312"/>
                </a:lnTo>
                <a:lnTo>
                  <a:pt x="114300" y="228600"/>
                </a:lnTo>
                <a:lnTo>
                  <a:pt x="78581" y="228600"/>
                </a:lnTo>
                <a:lnTo>
                  <a:pt x="42863" y="221456"/>
                </a:lnTo>
                <a:lnTo>
                  <a:pt x="21431" y="207169"/>
                </a:lnTo>
                <a:lnTo>
                  <a:pt x="7144" y="185737"/>
                </a:lnTo>
                <a:lnTo>
                  <a:pt x="0" y="171450"/>
                </a:lnTo>
                <a:lnTo>
                  <a:pt x="7144" y="157162"/>
                </a:lnTo>
                <a:lnTo>
                  <a:pt x="21431" y="150019"/>
                </a:lnTo>
                <a:lnTo>
                  <a:pt x="21431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264444" y="1907381"/>
            <a:ext cx="185738" cy="364333"/>
          </a:xfrm>
          <a:custGeom>
            <a:avLst/>
            <a:gdLst/>
            <a:ahLst/>
            <a:cxnLst/>
            <a:rect l="0" t="0" r="0" b="0"/>
            <a:pathLst>
              <a:path w="185738" h="364333">
                <a:moveTo>
                  <a:pt x="7144" y="28575"/>
                </a:moveTo>
                <a:lnTo>
                  <a:pt x="7144" y="21432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8575"/>
                </a:lnTo>
                <a:lnTo>
                  <a:pt x="0" y="50007"/>
                </a:lnTo>
                <a:lnTo>
                  <a:pt x="0" y="78582"/>
                </a:lnTo>
                <a:lnTo>
                  <a:pt x="7144" y="114300"/>
                </a:lnTo>
                <a:lnTo>
                  <a:pt x="7144" y="157163"/>
                </a:lnTo>
                <a:lnTo>
                  <a:pt x="7144" y="200025"/>
                </a:lnTo>
                <a:lnTo>
                  <a:pt x="7144" y="235744"/>
                </a:lnTo>
                <a:lnTo>
                  <a:pt x="14287" y="271463"/>
                </a:lnTo>
                <a:lnTo>
                  <a:pt x="14287" y="292894"/>
                </a:lnTo>
                <a:lnTo>
                  <a:pt x="14287" y="314325"/>
                </a:lnTo>
                <a:lnTo>
                  <a:pt x="14287" y="321469"/>
                </a:lnTo>
                <a:lnTo>
                  <a:pt x="14287" y="314325"/>
                </a:lnTo>
                <a:lnTo>
                  <a:pt x="21431" y="300038"/>
                </a:lnTo>
                <a:lnTo>
                  <a:pt x="21431" y="271463"/>
                </a:lnTo>
                <a:lnTo>
                  <a:pt x="35719" y="235744"/>
                </a:lnTo>
                <a:lnTo>
                  <a:pt x="50006" y="200025"/>
                </a:lnTo>
                <a:lnTo>
                  <a:pt x="64294" y="164307"/>
                </a:lnTo>
                <a:lnTo>
                  <a:pt x="78581" y="142875"/>
                </a:lnTo>
                <a:lnTo>
                  <a:pt x="92869" y="142875"/>
                </a:lnTo>
                <a:lnTo>
                  <a:pt x="107156" y="150019"/>
                </a:lnTo>
                <a:lnTo>
                  <a:pt x="121444" y="185738"/>
                </a:lnTo>
                <a:lnTo>
                  <a:pt x="128587" y="221457"/>
                </a:lnTo>
                <a:lnTo>
                  <a:pt x="128587" y="271463"/>
                </a:lnTo>
                <a:lnTo>
                  <a:pt x="135731" y="307182"/>
                </a:lnTo>
                <a:lnTo>
                  <a:pt x="142875" y="342900"/>
                </a:lnTo>
                <a:lnTo>
                  <a:pt x="142875" y="357188"/>
                </a:lnTo>
                <a:lnTo>
                  <a:pt x="150019" y="364332"/>
                </a:lnTo>
                <a:lnTo>
                  <a:pt x="164306" y="357188"/>
                </a:lnTo>
                <a:lnTo>
                  <a:pt x="171450" y="335757"/>
                </a:lnTo>
                <a:lnTo>
                  <a:pt x="185737" y="292894"/>
                </a:lnTo>
                <a:lnTo>
                  <a:pt x="185737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450181" y="1914525"/>
            <a:ext cx="364333" cy="357189"/>
          </a:xfrm>
          <a:custGeom>
            <a:avLst/>
            <a:gdLst/>
            <a:ahLst/>
            <a:cxnLst/>
            <a:rect l="0" t="0" r="0" b="0"/>
            <a:pathLst>
              <a:path w="364333" h="357189">
                <a:moveTo>
                  <a:pt x="0" y="228600"/>
                </a:moveTo>
                <a:lnTo>
                  <a:pt x="0" y="235744"/>
                </a:lnTo>
                <a:lnTo>
                  <a:pt x="0" y="235744"/>
                </a:lnTo>
                <a:lnTo>
                  <a:pt x="7144" y="235744"/>
                </a:lnTo>
                <a:lnTo>
                  <a:pt x="14288" y="235744"/>
                </a:lnTo>
                <a:lnTo>
                  <a:pt x="28575" y="235744"/>
                </a:lnTo>
                <a:lnTo>
                  <a:pt x="42863" y="235744"/>
                </a:lnTo>
                <a:lnTo>
                  <a:pt x="64294" y="228600"/>
                </a:lnTo>
                <a:lnTo>
                  <a:pt x="78582" y="221456"/>
                </a:lnTo>
                <a:lnTo>
                  <a:pt x="92869" y="207169"/>
                </a:lnTo>
                <a:lnTo>
                  <a:pt x="100013" y="192881"/>
                </a:lnTo>
                <a:lnTo>
                  <a:pt x="107157" y="178594"/>
                </a:lnTo>
                <a:lnTo>
                  <a:pt x="100013" y="164306"/>
                </a:lnTo>
                <a:lnTo>
                  <a:pt x="92869" y="150019"/>
                </a:lnTo>
                <a:lnTo>
                  <a:pt x="85725" y="142875"/>
                </a:lnTo>
                <a:lnTo>
                  <a:pt x="64294" y="150019"/>
                </a:lnTo>
                <a:lnTo>
                  <a:pt x="50007" y="164306"/>
                </a:lnTo>
                <a:lnTo>
                  <a:pt x="35719" y="185738"/>
                </a:lnTo>
                <a:lnTo>
                  <a:pt x="28575" y="221456"/>
                </a:lnTo>
                <a:lnTo>
                  <a:pt x="21432" y="257175"/>
                </a:lnTo>
                <a:lnTo>
                  <a:pt x="21432" y="285750"/>
                </a:lnTo>
                <a:lnTo>
                  <a:pt x="28575" y="314325"/>
                </a:lnTo>
                <a:lnTo>
                  <a:pt x="42863" y="328613"/>
                </a:lnTo>
                <a:lnTo>
                  <a:pt x="57150" y="335756"/>
                </a:lnTo>
                <a:lnTo>
                  <a:pt x="78582" y="335756"/>
                </a:lnTo>
                <a:lnTo>
                  <a:pt x="100013" y="328613"/>
                </a:lnTo>
                <a:lnTo>
                  <a:pt x="128588" y="307181"/>
                </a:lnTo>
                <a:lnTo>
                  <a:pt x="150019" y="278606"/>
                </a:lnTo>
                <a:lnTo>
                  <a:pt x="171450" y="235744"/>
                </a:lnTo>
                <a:lnTo>
                  <a:pt x="192882" y="185738"/>
                </a:lnTo>
                <a:lnTo>
                  <a:pt x="207169" y="135731"/>
                </a:lnTo>
                <a:lnTo>
                  <a:pt x="221457" y="85725"/>
                </a:lnTo>
                <a:lnTo>
                  <a:pt x="228600" y="42863"/>
                </a:lnTo>
                <a:lnTo>
                  <a:pt x="228600" y="14288"/>
                </a:lnTo>
                <a:lnTo>
                  <a:pt x="228600" y="0"/>
                </a:lnTo>
                <a:lnTo>
                  <a:pt x="214313" y="7144"/>
                </a:lnTo>
                <a:lnTo>
                  <a:pt x="200025" y="28575"/>
                </a:lnTo>
                <a:lnTo>
                  <a:pt x="178594" y="64294"/>
                </a:lnTo>
                <a:lnTo>
                  <a:pt x="157163" y="114300"/>
                </a:lnTo>
                <a:lnTo>
                  <a:pt x="150019" y="171450"/>
                </a:lnTo>
                <a:lnTo>
                  <a:pt x="142875" y="221456"/>
                </a:lnTo>
                <a:lnTo>
                  <a:pt x="142875" y="264319"/>
                </a:lnTo>
                <a:lnTo>
                  <a:pt x="150019" y="300038"/>
                </a:lnTo>
                <a:lnTo>
                  <a:pt x="157163" y="321469"/>
                </a:lnTo>
                <a:lnTo>
                  <a:pt x="171450" y="335756"/>
                </a:lnTo>
                <a:lnTo>
                  <a:pt x="192882" y="335756"/>
                </a:lnTo>
                <a:lnTo>
                  <a:pt x="207169" y="335756"/>
                </a:lnTo>
                <a:lnTo>
                  <a:pt x="235744" y="314325"/>
                </a:lnTo>
                <a:lnTo>
                  <a:pt x="257175" y="292894"/>
                </a:lnTo>
                <a:lnTo>
                  <a:pt x="278607" y="264319"/>
                </a:lnTo>
                <a:lnTo>
                  <a:pt x="300038" y="228600"/>
                </a:lnTo>
                <a:lnTo>
                  <a:pt x="307182" y="185738"/>
                </a:lnTo>
                <a:lnTo>
                  <a:pt x="314325" y="135731"/>
                </a:lnTo>
                <a:lnTo>
                  <a:pt x="314325" y="92869"/>
                </a:lnTo>
                <a:lnTo>
                  <a:pt x="314325" y="50006"/>
                </a:lnTo>
                <a:lnTo>
                  <a:pt x="307182" y="21431"/>
                </a:lnTo>
                <a:lnTo>
                  <a:pt x="300038" y="14288"/>
                </a:lnTo>
                <a:lnTo>
                  <a:pt x="285750" y="28575"/>
                </a:lnTo>
                <a:lnTo>
                  <a:pt x="271463" y="57150"/>
                </a:lnTo>
                <a:lnTo>
                  <a:pt x="264319" y="114300"/>
                </a:lnTo>
                <a:lnTo>
                  <a:pt x="257175" y="171450"/>
                </a:lnTo>
                <a:lnTo>
                  <a:pt x="264319" y="235744"/>
                </a:lnTo>
                <a:lnTo>
                  <a:pt x="278607" y="285750"/>
                </a:lnTo>
                <a:lnTo>
                  <a:pt x="300038" y="328613"/>
                </a:lnTo>
                <a:lnTo>
                  <a:pt x="328613" y="357188"/>
                </a:lnTo>
                <a:lnTo>
                  <a:pt x="364332" y="357188"/>
                </a:lnTo>
                <a:lnTo>
                  <a:pt x="364332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043113" y="1921669"/>
            <a:ext cx="64294" cy="357188"/>
          </a:xfrm>
          <a:custGeom>
            <a:avLst/>
            <a:gdLst/>
            <a:ahLst/>
            <a:cxnLst/>
            <a:rect l="0" t="0" r="0" b="0"/>
            <a:pathLst>
              <a:path w="64294" h="357188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7143" y="14287"/>
                </a:lnTo>
                <a:lnTo>
                  <a:pt x="7143" y="35719"/>
                </a:lnTo>
                <a:lnTo>
                  <a:pt x="7143" y="64294"/>
                </a:lnTo>
                <a:lnTo>
                  <a:pt x="14287" y="107156"/>
                </a:lnTo>
                <a:lnTo>
                  <a:pt x="21431" y="164306"/>
                </a:lnTo>
                <a:lnTo>
                  <a:pt x="28575" y="214312"/>
                </a:lnTo>
                <a:lnTo>
                  <a:pt x="28575" y="264319"/>
                </a:lnTo>
                <a:lnTo>
                  <a:pt x="28575" y="307181"/>
                </a:lnTo>
                <a:lnTo>
                  <a:pt x="35718" y="335756"/>
                </a:lnTo>
                <a:lnTo>
                  <a:pt x="35718" y="357187"/>
                </a:lnTo>
                <a:lnTo>
                  <a:pt x="35718" y="357187"/>
                </a:lnTo>
                <a:lnTo>
                  <a:pt x="42862" y="342900"/>
                </a:lnTo>
                <a:lnTo>
                  <a:pt x="50006" y="314325"/>
                </a:lnTo>
                <a:lnTo>
                  <a:pt x="57150" y="264319"/>
                </a:lnTo>
                <a:lnTo>
                  <a:pt x="64293" y="200025"/>
                </a:lnTo>
                <a:lnTo>
                  <a:pt x="64293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157413" y="1843088"/>
            <a:ext cx="114301" cy="500063"/>
          </a:xfrm>
          <a:custGeom>
            <a:avLst/>
            <a:gdLst/>
            <a:ahLst/>
            <a:cxnLst/>
            <a:rect l="0" t="0" r="0" b="0"/>
            <a:pathLst>
              <a:path w="114301" h="500063">
                <a:moveTo>
                  <a:pt x="50006" y="0"/>
                </a:moveTo>
                <a:lnTo>
                  <a:pt x="50006" y="0"/>
                </a:lnTo>
                <a:lnTo>
                  <a:pt x="42862" y="14287"/>
                </a:lnTo>
                <a:lnTo>
                  <a:pt x="28575" y="35718"/>
                </a:lnTo>
                <a:lnTo>
                  <a:pt x="14287" y="64293"/>
                </a:lnTo>
                <a:lnTo>
                  <a:pt x="7143" y="107156"/>
                </a:lnTo>
                <a:lnTo>
                  <a:pt x="0" y="164306"/>
                </a:lnTo>
                <a:lnTo>
                  <a:pt x="0" y="221456"/>
                </a:lnTo>
                <a:lnTo>
                  <a:pt x="14287" y="278606"/>
                </a:lnTo>
                <a:lnTo>
                  <a:pt x="28575" y="342900"/>
                </a:lnTo>
                <a:lnTo>
                  <a:pt x="57150" y="400050"/>
                </a:lnTo>
                <a:lnTo>
                  <a:pt x="78581" y="442912"/>
                </a:lnTo>
                <a:lnTo>
                  <a:pt x="92868" y="478631"/>
                </a:lnTo>
                <a:lnTo>
                  <a:pt x="107156" y="492918"/>
                </a:lnTo>
                <a:lnTo>
                  <a:pt x="114300" y="500062"/>
                </a:lnTo>
                <a:lnTo>
                  <a:pt x="107156" y="492918"/>
                </a:lnTo>
                <a:lnTo>
                  <a:pt x="92868" y="471487"/>
                </a:lnTo>
                <a:lnTo>
                  <a:pt x="57150" y="428625"/>
                </a:lnTo>
                <a:lnTo>
                  <a:pt x="57150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964531" y="2128838"/>
            <a:ext cx="285751" cy="42863"/>
          </a:xfrm>
          <a:custGeom>
            <a:avLst/>
            <a:gdLst/>
            <a:ahLst/>
            <a:cxnLst/>
            <a:rect l="0" t="0" r="0" b="0"/>
            <a:pathLst>
              <a:path w="285751" h="42863">
                <a:moveTo>
                  <a:pt x="0" y="21431"/>
                </a:moveTo>
                <a:lnTo>
                  <a:pt x="0" y="28575"/>
                </a:lnTo>
                <a:lnTo>
                  <a:pt x="14288" y="35718"/>
                </a:lnTo>
                <a:lnTo>
                  <a:pt x="42863" y="42862"/>
                </a:lnTo>
                <a:lnTo>
                  <a:pt x="78582" y="42862"/>
                </a:lnTo>
                <a:lnTo>
                  <a:pt x="121444" y="42862"/>
                </a:lnTo>
                <a:lnTo>
                  <a:pt x="171450" y="35718"/>
                </a:lnTo>
                <a:lnTo>
                  <a:pt x="214313" y="28575"/>
                </a:lnTo>
                <a:lnTo>
                  <a:pt x="250032" y="14287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300288" y="2178844"/>
            <a:ext cx="21432" cy="192882"/>
          </a:xfrm>
          <a:custGeom>
            <a:avLst/>
            <a:gdLst/>
            <a:ahLst/>
            <a:cxnLst/>
            <a:rect l="0" t="0" r="0" b="0"/>
            <a:pathLst>
              <a:path w="21432" h="192882">
                <a:moveTo>
                  <a:pt x="0" y="0"/>
                </a:moveTo>
                <a:lnTo>
                  <a:pt x="0" y="21431"/>
                </a:lnTo>
                <a:lnTo>
                  <a:pt x="0" y="50006"/>
                </a:lnTo>
                <a:lnTo>
                  <a:pt x="0" y="85725"/>
                </a:lnTo>
                <a:lnTo>
                  <a:pt x="7143" y="121444"/>
                </a:lnTo>
                <a:lnTo>
                  <a:pt x="7143" y="150019"/>
                </a:lnTo>
                <a:lnTo>
                  <a:pt x="14287" y="171450"/>
                </a:lnTo>
                <a:lnTo>
                  <a:pt x="14287" y="185737"/>
                </a:lnTo>
                <a:lnTo>
                  <a:pt x="21431" y="192881"/>
                </a:lnTo>
                <a:lnTo>
                  <a:pt x="21431" y="178594"/>
                </a:lnTo>
                <a:lnTo>
                  <a:pt x="21431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250281" y="2064544"/>
            <a:ext cx="128589" cy="14288"/>
          </a:xfrm>
          <a:custGeom>
            <a:avLst/>
            <a:gdLst/>
            <a:ahLst/>
            <a:cxnLst/>
            <a:rect l="0" t="0" r="0" b="0"/>
            <a:pathLst>
              <a:path w="128589" h="14288">
                <a:moveTo>
                  <a:pt x="7144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14287"/>
                </a:lnTo>
                <a:lnTo>
                  <a:pt x="21432" y="14287"/>
                </a:lnTo>
                <a:lnTo>
                  <a:pt x="42863" y="14287"/>
                </a:lnTo>
                <a:lnTo>
                  <a:pt x="71438" y="14287"/>
                </a:lnTo>
                <a:lnTo>
                  <a:pt x="100013" y="14287"/>
                </a:lnTo>
                <a:lnTo>
                  <a:pt x="128588" y="14287"/>
                </a:lnTo>
                <a:lnTo>
                  <a:pt x="128588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386013" y="2078831"/>
            <a:ext cx="92870" cy="242889"/>
          </a:xfrm>
          <a:custGeom>
            <a:avLst/>
            <a:gdLst/>
            <a:ahLst/>
            <a:cxnLst/>
            <a:rect l="0" t="0" r="0" b="0"/>
            <a:pathLst>
              <a:path w="92870" h="242889">
                <a:moveTo>
                  <a:pt x="92869" y="7144"/>
                </a:moveTo>
                <a:lnTo>
                  <a:pt x="85725" y="0"/>
                </a:lnTo>
                <a:lnTo>
                  <a:pt x="71437" y="0"/>
                </a:lnTo>
                <a:lnTo>
                  <a:pt x="57150" y="7144"/>
                </a:lnTo>
                <a:lnTo>
                  <a:pt x="35718" y="14288"/>
                </a:lnTo>
                <a:lnTo>
                  <a:pt x="21431" y="21432"/>
                </a:lnTo>
                <a:lnTo>
                  <a:pt x="14287" y="35719"/>
                </a:lnTo>
                <a:lnTo>
                  <a:pt x="14287" y="50007"/>
                </a:lnTo>
                <a:lnTo>
                  <a:pt x="21431" y="71438"/>
                </a:lnTo>
                <a:lnTo>
                  <a:pt x="35718" y="92869"/>
                </a:lnTo>
                <a:lnTo>
                  <a:pt x="57150" y="114300"/>
                </a:lnTo>
                <a:lnTo>
                  <a:pt x="78581" y="142875"/>
                </a:lnTo>
                <a:lnTo>
                  <a:pt x="85725" y="164307"/>
                </a:lnTo>
                <a:lnTo>
                  <a:pt x="92869" y="185738"/>
                </a:lnTo>
                <a:lnTo>
                  <a:pt x="78581" y="207169"/>
                </a:lnTo>
                <a:lnTo>
                  <a:pt x="64294" y="228600"/>
                </a:lnTo>
                <a:lnTo>
                  <a:pt x="42862" y="242888"/>
                </a:lnTo>
                <a:lnTo>
                  <a:pt x="28575" y="242888"/>
                </a:lnTo>
                <a:lnTo>
                  <a:pt x="7143" y="235744"/>
                </a:lnTo>
                <a:lnTo>
                  <a:pt x="0" y="214313"/>
                </a:lnTo>
                <a:lnTo>
                  <a:pt x="7143" y="178594"/>
                </a:lnTo>
                <a:lnTo>
                  <a:pt x="21431" y="135732"/>
                </a:lnTo>
                <a:lnTo>
                  <a:pt x="21431" y="1357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528888" y="1928813"/>
            <a:ext cx="78582" cy="435769"/>
          </a:xfrm>
          <a:custGeom>
            <a:avLst/>
            <a:gdLst/>
            <a:ahLst/>
            <a:cxnLst/>
            <a:rect l="0" t="0" r="0" b="0"/>
            <a:pathLst>
              <a:path w="78582" h="435769">
                <a:moveTo>
                  <a:pt x="42862" y="0"/>
                </a:moveTo>
                <a:lnTo>
                  <a:pt x="42862" y="0"/>
                </a:lnTo>
                <a:lnTo>
                  <a:pt x="28575" y="0"/>
                </a:lnTo>
                <a:lnTo>
                  <a:pt x="21431" y="14287"/>
                </a:lnTo>
                <a:lnTo>
                  <a:pt x="7144" y="35718"/>
                </a:lnTo>
                <a:lnTo>
                  <a:pt x="0" y="64293"/>
                </a:lnTo>
                <a:lnTo>
                  <a:pt x="0" y="107156"/>
                </a:lnTo>
                <a:lnTo>
                  <a:pt x="7144" y="164306"/>
                </a:lnTo>
                <a:lnTo>
                  <a:pt x="14287" y="221456"/>
                </a:lnTo>
                <a:lnTo>
                  <a:pt x="21431" y="278606"/>
                </a:lnTo>
                <a:lnTo>
                  <a:pt x="42862" y="328612"/>
                </a:lnTo>
                <a:lnTo>
                  <a:pt x="50006" y="371475"/>
                </a:lnTo>
                <a:lnTo>
                  <a:pt x="64294" y="400050"/>
                </a:lnTo>
                <a:lnTo>
                  <a:pt x="71437" y="421481"/>
                </a:lnTo>
                <a:lnTo>
                  <a:pt x="78581" y="435768"/>
                </a:lnTo>
                <a:lnTo>
                  <a:pt x="71437" y="428625"/>
                </a:lnTo>
                <a:lnTo>
                  <a:pt x="64294" y="414337"/>
                </a:lnTo>
                <a:lnTo>
                  <a:pt x="57150" y="385762"/>
                </a:lnTo>
                <a:lnTo>
                  <a:pt x="57150" y="3857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421731" y="2078831"/>
            <a:ext cx="221458" cy="57151"/>
          </a:xfrm>
          <a:custGeom>
            <a:avLst/>
            <a:gdLst/>
            <a:ahLst/>
            <a:cxnLst/>
            <a:rect l="0" t="0" r="0" b="0"/>
            <a:pathLst>
              <a:path w="221458" h="57151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14288" y="21432"/>
                </a:lnTo>
                <a:lnTo>
                  <a:pt x="35719" y="35719"/>
                </a:lnTo>
                <a:lnTo>
                  <a:pt x="57151" y="42863"/>
                </a:lnTo>
                <a:lnTo>
                  <a:pt x="92869" y="50007"/>
                </a:lnTo>
                <a:lnTo>
                  <a:pt x="128588" y="50007"/>
                </a:lnTo>
                <a:lnTo>
                  <a:pt x="164307" y="57150"/>
                </a:lnTo>
                <a:lnTo>
                  <a:pt x="192882" y="50007"/>
                </a:lnTo>
                <a:lnTo>
                  <a:pt x="221457" y="42863"/>
                </a:lnTo>
                <a:lnTo>
                  <a:pt x="221457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628900" y="2157413"/>
            <a:ext cx="114301" cy="121444"/>
          </a:xfrm>
          <a:custGeom>
            <a:avLst/>
            <a:gdLst/>
            <a:ahLst/>
            <a:cxnLst/>
            <a:rect l="0" t="0" r="0" b="0"/>
            <a:pathLst>
              <a:path w="114301" h="121444">
                <a:moveTo>
                  <a:pt x="21432" y="0"/>
                </a:moveTo>
                <a:lnTo>
                  <a:pt x="14288" y="14287"/>
                </a:lnTo>
                <a:lnTo>
                  <a:pt x="14288" y="28575"/>
                </a:lnTo>
                <a:lnTo>
                  <a:pt x="14288" y="50006"/>
                </a:lnTo>
                <a:lnTo>
                  <a:pt x="14288" y="71437"/>
                </a:lnTo>
                <a:lnTo>
                  <a:pt x="14288" y="92868"/>
                </a:lnTo>
                <a:lnTo>
                  <a:pt x="28575" y="107156"/>
                </a:lnTo>
                <a:lnTo>
                  <a:pt x="42863" y="114300"/>
                </a:lnTo>
                <a:lnTo>
                  <a:pt x="57150" y="121443"/>
                </a:lnTo>
                <a:lnTo>
                  <a:pt x="78582" y="121443"/>
                </a:lnTo>
                <a:lnTo>
                  <a:pt x="92869" y="114300"/>
                </a:lnTo>
                <a:lnTo>
                  <a:pt x="107157" y="100012"/>
                </a:lnTo>
                <a:lnTo>
                  <a:pt x="114300" y="78581"/>
                </a:lnTo>
                <a:lnTo>
                  <a:pt x="114300" y="57150"/>
                </a:lnTo>
                <a:lnTo>
                  <a:pt x="100013" y="28575"/>
                </a:lnTo>
                <a:lnTo>
                  <a:pt x="78582" y="14287"/>
                </a:lnTo>
                <a:lnTo>
                  <a:pt x="57150" y="7143"/>
                </a:lnTo>
                <a:lnTo>
                  <a:pt x="28575" y="14287"/>
                </a:lnTo>
                <a:lnTo>
                  <a:pt x="7144" y="28575"/>
                </a:lnTo>
                <a:lnTo>
                  <a:pt x="0" y="42862"/>
                </a:lnTo>
                <a:lnTo>
                  <a:pt x="0" y="64293"/>
                </a:lnTo>
                <a:lnTo>
                  <a:pt x="14288" y="78581"/>
                </a:lnTo>
                <a:lnTo>
                  <a:pt x="28575" y="92868"/>
                </a:lnTo>
                <a:lnTo>
                  <a:pt x="50007" y="92868"/>
                </a:lnTo>
                <a:lnTo>
                  <a:pt x="50007" y="928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778919" y="2107406"/>
            <a:ext cx="7145" cy="21433"/>
          </a:xfrm>
          <a:custGeom>
            <a:avLst/>
            <a:gdLst/>
            <a:ahLst/>
            <a:cxnLst/>
            <a:rect l="0" t="0" r="0" b="0"/>
            <a:pathLst>
              <a:path w="7145" h="21433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21432"/>
                </a:lnTo>
                <a:lnTo>
                  <a:pt x="0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764632" y="2128838"/>
            <a:ext cx="78582" cy="185738"/>
          </a:xfrm>
          <a:custGeom>
            <a:avLst/>
            <a:gdLst/>
            <a:ahLst/>
            <a:cxnLst/>
            <a:rect l="0" t="0" r="0" b="0"/>
            <a:pathLst>
              <a:path w="78582" h="185738">
                <a:moveTo>
                  <a:pt x="0" y="185737"/>
                </a:moveTo>
                <a:lnTo>
                  <a:pt x="0" y="178593"/>
                </a:lnTo>
                <a:lnTo>
                  <a:pt x="7143" y="164306"/>
                </a:lnTo>
                <a:lnTo>
                  <a:pt x="14287" y="150018"/>
                </a:lnTo>
                <a:lnTo>
                  <a:pt x="21431" y="121443"/>
                </a:lnTo>
                <a:lnTo>
                  <a:pt x="28575" y="85725"/>
                </a:lnTo>
                <a:lnTo>
                  <a:pt x="35718" y="57150"/>
                </a:lnTo>
                <a:lnTo>
                  <a:pt x="50006" y="28575"/>
                </a:lnTo>
                <a:lnTo>
                  <a:pt x="57150" y="14287"/>
                </a:lnTo>
                <a:lnTo>
                  <a:pt x="78581" y="0"/>
                </a:lnTo>
                <a:lnTo>
                  <a:pt x="785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886075" y="2185988"/>
            <a:ext cx="135733" cy="264319"/>
          </a:xfrm>
          <a:custGeom>
            <a:avLst/>
            <a:gdLst/>
            <a:ahLst/>
            <a:cxnLst/>
            <a:rect l="0" t="0" r="0" b="0"/>
            <a:pathLst>
              <a:path w="135733" h="264319">
                <a:moveTo>
                  <a:pt x="7144" y="0"/>
                </a:moveTo>
                <a:lnTo>
                  <a:pt x="7144" y="7143"/>
                </a:lnTo>
                <a:lnTo>
                  <a:pt x="0" y="21431"/>
                </a:lnTo>
                <a:lnTo>
                  <a:pt x="0" y="42862"/>
                </a:lnTo>
                <a:lnTo>
                  <a:pt x="0" y="57150"/>
                </a:lnTo>
                <a:lnTo>
                  <a:pt x="7144" y="71437"/>
                </a:lnTo>
                <a:lnTo>
                  <a:pt x="14288" y="85725"/>
                </a:lnTo>
                <a:lnTo>
                  <a:pt x="21432" y="92868"/>
                </a:lnTo>
                <a:lnTo>
                  <a:pt x="28575" y="92868"/>
                </a:lnTo>
                <a:lnTo>
                  <a:pt x="42863" y="85725"/>
                </a:lnTo>
                <a:lnTo>
                  <a:pt x="57150" y="71437"/>
                </a:lnTo>
                <a:lnTo>
                  <a:pt x="71438" y="57150"/>
                </a:lnTo>
                <a:lnTo>
                  <a:pt x="85725" y="35718"/>
                </a:lnTo>
                <a:lnTo>
                  <a:pt x="100013" y="21431"/>
                </a:lnTo>
                <a:lnTo>
                  <a:pt x="107157" y="7143"/>
                </a:lnTo>
                <a:lnTo>
                  <a:pt x="114300" y="21431"/>
                </a:lnTo>
                <a:lnTo>
                  <a:pt x="114300" y="35718"/>
                </a:lnTo>
                <a:lnTo>
                  <a:pt x="114300" y="57150"/>
                </a:lnTo>
                <a:lnTo>
                  <a:pt x="114300" y="85725"/>
                </a:lnTo>
                <a:lnTo>
                  <a:pt x="114300" y="114300"/>
                </a:lnTo>
                <a:lnTo>
                  <a:pt x="121444" y="135731"/>
                </a:lnTo>
                <a:lnTo>
                  <a:pt x="128588" y="164306"/>
                </a:lnTo>
                <a:lnTo>
                  <a:pt x="135732" y="192881"/>
                </a:lnTo>
                <a:lnTo>
                  <a:pt x="135732" y="214312"/>
                </a:lnTo>
                <a:lnTo>
                  <a:pt x="128588" y="235743"/>
                </a:lnTo>
                <a:lnTo>
                  <a:pt x="121444" y="250031"/>
                </a:lnTo>
                <a:lnTo>
                  <a:pt x="100013" y="264318"/>
                </a:lnTo>
                <a:lnTo>
                  <a:pt x="78582" y="264318"/>
                </a:lnTo>
                <a:lnTo>
                  <a:pt x="78582" y="2643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014413" y="2478881"/>
            <a:ext cx="1907382" cy="57151"/>
          </a:xfrm>
          <a:custGeom>
            <a:avLst/>
            <a:gdLst/>
            <a:ahLst/>
            <a:cxnLst/>
            <a:rect l="0" t="0" r="0" b="0"/>
            <a:pathLst>
              <a:path w="1907382" h="57151">
                <a:moveTo>
                  <a:pt x="0" y="28575"/>
                </a:moveTo>
                <a:lnTo>
                  <a:pt x="7143" y="28575"/>
                </a:lnTo>
                <a:lnTo>
                  <a:pt x="21431" y="28575"/>
                </a:lnTo>
                <a:lnTo>
                  <a:pt x="42862" y="28575"/>
                </a:lnTo>
                <a:lnTo>
                  <a:pt x="78581" y="28575"/>
                </a:lnTo>
                <a:lnTo>
                  <a:pt x="114300" y="28575"/>
                </a:lnTo>
                <a:lnTo>
                  <a:pt x="164306" y="28575"/>
                </a:lnTo>
                <a:lnTo>
                  <a:pt x="214312" y="21432"/>
                </a:lnTo>
                <a:lnTo>
                  <a:pt x="278606" y="14288"/>
                </a:lnTo>
                <a:lnTo>
                  <a:pt x="342900" y="14288"/>
                </a:lnTo>
                <a:lnTo>
                  <a:pt x="414337" y="7144"/>
                </a:lnTo>
                <a:lnTo>
                  <a:pt x="485775" y="0"/>
                </a:lnTo>
                <a:lnTo>
                  <a:pt x="564356" y="0"/>
                </a:lnTo>
                <a:lnTo>
                  <a:pt x="642937" y="7144"/>
                </a:lnTo>
                <a:lnTo>
                  <a:pt x="728662" y="7144"/>
                </a:lnTo>
                <a:lnTo>
                  <a:pt x="807243" y="21432"/>
                </a:lnTo>
                <a:lnTo>
                  <a:pt x="885825" y="28575"/>
                </a:lnTo>
                <a:lnTo>
                  <a:pt x="964406" y="35719"/>
                </a:lnTo>
                <a:lnTo>
                  <a:pt x="1050131" y="35719"/>
                </a:lnTo>
                <a:lnTo>
                  <a:pt x="1121568" y="35719"/>
                </a:lnTo>
                <a:lnTo>
                  <a:pt x="1200150" y="28575"/>
                </a:lnTo>
                <a:lnTo>
                  <a:pt x="1271587" y="14288"/>
                </a:lnTo>
                <a:lnTo>
                  <a:pt x="1343025" y="7144"/>
                </a:lnTo>
                <a:lnTo>
                  <a:pt x="1421606" y="0"/>
                </a:lnTo>
                <a:lnTo>
                  <a:pt x="1485900" y="0"/>
                </a:lnTo>
                <a:lnTo>
                  <a:pt x="1543050" y="7144"/>
                </a:lnTo>
                <a:lnTo>
                  <a:pt x="1600200" y="14288"/>
                </a:lnTo>
                <a:lnTo>
                  <a:pt x="1650206" y="21432"/>
                </a:lnTo>
                <a:lnTo>
                  <a:pt x="1700212" y="35719"/>
                </a:lnTo>
                <a:lnTo>
                  <a:pt x="1743075" y="50007"/>
                </a:lnTo>
                <a:lnTo>
                  <a:pt x="1785937" y="50007"/>
                </a:lnTo>
                <a:lnTo>
                  <a:pt x="1821656" y="57150"/>
                </a:lnTo>
                <a:lnTo>
                  <a:pt x="1850231" y="50007"/>
                </a:lnTo>
                <a:lnTo>
                  <a:pt x="1878806" y="42863"/>
                </a:lnTo>
                <a:lnTo>
                  <a:pt x="1893094" y="28575"/>
                </a:lnTo>
                <a:lnTo>
                  <a:pt x="1907381" y="7144"/>
                </a:lnTo>
                <a:lnTo>
                  <a:pt x="1907381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493419" y="1885950"/>
            <a:ext cx="35720" cy="378620"/>
          </a:xfrm>
          <a:custGeom>
            <a:avLst/>
            <a:gdLst/>
            <a:ahLst/>
            <a:cxnLst/>
            <a:rect l="0" t="0" r="0" b="0"/>
            <a:pathLst>
              <a:path w="35720" h="378620">
                <a:moveTo>
                  <a:pt x="35719" y="0"/>
                </a:moveTo>
                <a:lnTo>
                  <a:pt x="35719" y="0"/>
                </a:lnTo>
                <a:lnTo>
                  <a:pt x="35719" y="7144"/>
                </a:lnTo>
                <a:lnTo>
                  <a:pt x="35719" y="14288"/>
                </a:lnTo>
                <a:lnTo>
                  <a:pt x="35719" y="35719"/>
                </a:lnTo>
                <a:lnTo>
                  <a:pt x="28575" y="64294"/>
                </a:lnTo>
                <a:lnTo>
                  <a:pt x="28575" y="100013"/>
                </a:lnTo>
                <a:lnTo>
                  <a:pt x="21431" y="142875"/>
                </a:lnTo>
                <a:lnTo>
                  <a:pt x="21431" y="192881"/>
                </a:lnTo>
                <a:lnTo>
                  <a:pt x="21431" y="250031"/>
                </a:lnTo>
                <a:lnTo>
                  <a:pt x="21431" y="292894"/>
                </a:lnTo>
                <a:lnTo>
                  <a:pt x="21431" y="328613"/>
                </a:lnTo>
                <a:lnTo>
                  <a:pt x="21431" y="357188"/>
                </a:lnTo>
                <a:lnTo>
                  <a:pt x="21431" y="371475"/>
                </a:lnTo>
                <a:lnTo>
                  <a:pt x="21431" y="378619"/>
                </a:lnTo>
                <a:lnTo>
                  <a:pt x="14288" y="371475"/>
                </a:lnTo>
                <a:lnTo>
                  <a:pt x="7144" y="350044"/>
                </a:lnTo>
                <a:lnTo>
                  <a:pt x="0" y="321469"/>
                </a:lnTo>
                <a:lnTo>
                  <a:pt x="0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243388" y="1885950"/>
            <a:ext cx="457201" cy="57151"/>
          </a:xfrm>
          <a:custGeom>
            <a:avLst/>
            <a:gdLst/>
            <a:ahLst/>
            <a:cxnLst/>
            <a:rect l="0" t="0" r="0" b="0"/>
            <a:pathLst>
              <a:path w="457201" h="57151">
                <a:moveTo>
                  <a:pt x="21431" y="57150"/>
                </a:moveTo>
                <a:lnTo>
                  <a:pt x="14287" y="57150"/>
                </a:lnTo>
                <a:lnTo>
                  <a:pt x="7144" y="57150"/>
                </a:lnTo>
                <a:lnTo>
                  <a:pt x="0" y="57150"/>
                </a:lnTo>
                <a:lnTo>
                  <a:pt x="0" y="57150"/>
                </a:lnTo>
                <a:lnTo>
                  <a:pt x="14287" y="57150"/>
                </a:lnTo>
                <a:lnTo>
                  <a:pt x="42862" y="50006"/>
                </a:lnTo>
                <a:lnTo>
                  <a:pt x="92869" y="50006"/>
                </a:lnTo>
                <a:lnTo>
                  <a:pt x="157162" y="42863"/>
                </a:lnTo>
                <a:lnTo>
                  <a:pt x="228600" y="35719"/>
                </a:lnTo>
                <a:lnTo>
                  <a:pt x="307181" y="21431"/>
                </a:lnTo>
                <a:lnTo>
                  <a:pt x="371475" y="21431"/>
                </a:lnTo>
                <a:lnTo>
                  <a:pt x="421481" y="14288"/>
                </a:lnTo>
                <a:lnTo>
                  <a:pt x="457200" y="0"/>
                </a:lnTo>
                <a:lnTo>
                  <a:pt x="4572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657725" y="1871663"/>
            <a:ext cx="185739" cy="378619"/>
          </a:xfrm>
          <a:custGeom>
            <a:avLst/>
            <a:gdLst/>
            <a:ahLst/>
            <a:cxnLst/>
            <a:rect l="0" t="0" r="0" b="0"/>
            <a:pathLst>
              <a:path w="185739" h="378619">
                <a:moveTo>
                  <a:pt x="21432" y="0"/>
                </a:moveTo>
                <a:lnTo>
                  <a:pt x="21432" y="0"/>
                </a:lnTo>
                <a:lnTo>
                  <a:pt x="21432" y="0"/>
                </a:lnTo>
                <a:lnTo>
                  <a:pt x="21432" y="7143"/>
                </a:lnTo>
                <a:lnTo>
                  <a:pt x="14288" y="21431"/>
                </a:lnTo>
                <a:lnTo>
                  <a:pt x="14288" y="50006"/>
                </a:lnTo>
                <a:lnTo>
                  <a:pt x="14288" y="85725"/>
                </a:lnTo>
                <a:lnTo>
                  <a:pt x="7144" y="135731"/>
                </a:lnTo>
                <a:lnTo>
                  <a:pt x="7144" y="192881"/>
                </a:lnTo>
                <a:lnTo>
                  <a:pt x="7144" y="250031"/>
                </a:lnTo>
                <a:lnTo>
                  <a:pt x="7144" y="300037"/>
                </a:lnTo>
                <a:lnTo>
                  <a:pt x="0" y="335756"/>
                </a:lnTo>
                <a:lnTo>
                  <a:pt x="0" y="357187"/>
                </a:lnTo>
                <a:lnTo>
                  <a:pt x="7144" y="364331"/>
                </a:lnTo>
                <a:lnTo>
                  <a:pt x="7144" y="357187"/>
                </a:lnTo>
                <a:lnTo>
                  <a:pt x="21432" y="328612"/>
                </a:lnTo>
                <a:lnTo>
                  <a:pt x="28575" y="285750"/>
                </a:lnTo>
                <a:lnTo>
                  <a:pt x="50007" y="242887"/>
                </a:lnTo>
                <a:lnTo>
                  <a:pt x="64294" y="200025"/>
                </a:lnTo>
                <a:lnTo>
                  <a:pt x="85725" y="171450"/>
                </a:lnTo>
                <a:lnTo>
                  <a:pt x="100013" y="157162"/>
                </a:lnTo>
                <a:lnTo>
                  <a:pt x="114300" y="157162"/>
                </a:lnTo>
                <a:lnTo>
                  <a:pt x="121444" y="185737"/>
                </a:lnTo>
                <a:lnTo>
                  <a:pt x="128588" y="214312"/>
                </a:lnTo>
                <a:lnTo>
                  <a:pt x="128588" y="264318"/>
                </a:lnTo>
                <a:lnTo>
                  <a:pt x="128588" y="300037"/>
                </a:lnTo>
                <a:lnTo>
                  <a:pt x="135732" y="342900"/>
                </a:lnTo>
                <a:lnTo>
                  <a:pt x="135732" y="364331"/>
                </a:lnTo>
                <a:lnTo>
                  <a:pt x="142875" y="378618"/>
                </a:lnTo>
                <a:lnTo>
                  <a:pt x="157163" y="378618"/>
                </a:lnTo>
                <a:lnTo>
                  <a:pt x="171450" y="364331"/>
                </a:lnTo>
                <a:lnTo>
                  <a:pt x="185738" y="335756"/>
                </a:lnTo>
                <a:lnTo>
                  <a:pt x="185738" y="3357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857750" y="2064544"/>
            <a:ext cx="107158" cy="135732"/>
          </a:xfrm>
          <a:custGeom>
            <a:avLst/>
            <a:gdLst/>
            <a:ahLst/>
            <a:cxnLst/>
            <a:rect l="0" t="0" r="0" b="0"/>
            <a:pathLst>
              <a:path w="107158" h="135732">
                <a:moveTo>
                  <a:pt x="21432" y="71437"/>
                </a:moveTo>
                <a:lnTo>
                  <a:pt x="14288" y="78581"/>
                </a:lnTo>
                <a:lnTo>
                  <a:pt x="7144" y="92869"/>
                </a:lnTo>
                <a:lnTo>
                  <a:pt x="0" y="107156"/>
                </a:lnTo>
                <a:lnTo>
                  <a:pt x="0" y="121444"/>
                </a:lnTo>
                <a:lnTo>
                  <a:pt x="7144" y="128587"/>
                </a:lnTo>
                <a:lnTo>
                  <a:pt x="14288" y="135731"/>
                </a:lnTo>
                <a:lnTo>
                  <a:pt x="35720" y="135731"/>
                </a:lnTo>
                <a:lnTo>
                  <a:pt x="50007" y="128587"/>
                </a:lnTo>
                <a:lnTo>
                  <a:pt x="78582" y="114300"/>
                </a:lnTo>
                <a:lnTo>
                  <a:pt x="92870" y="92869"/>
                </a:lnTo>
                <a:lnTo>
                  <a:pt x="107157" y="71437"/>
                </a:lnTo>
                <a:lnTo>
                  <a:pt x="107157" y="42862"/>
                </a:lnTo>
                <a:lnTo>
                  <a:pt x="100013" y="21431"/>
                </a:lnTo>
                <a:lnTo>
                  <a:pt x="85726" y="7144"/>
                </a:lnTo>
                <a:lnTo>
                  <a:pt x="64295" y="0"/>
                </a:lnTo>
                <a:lnTo>
                  <a:pt x="35720" y="0"/>
                </a:lnTo>
                <a:lnTo>
                  <a:pt x="21432" y="14287"/>
                </a:lnTo>
                <a:lnTo>
                  <a:pt x="21432" y="28575"/>
                </a:lnTo>
                <a:lnTo>
                  <a:pt x="28576" y="50006"/>
                </a:lnTo>
                <a:lnTo>
                  <a:pt x="42863" y="64294"/>
                </a:lnTo>
                <a:lnTo>
                  <a:pt x="71438" y="64294"/>
                </a:lnTo>
                <a:lnTo>
                  <a:pt x="71438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979195" y="2043113"/>
            <a:ext cx="142876" cy="192882"/>
          </a:xfrm>
          <a:custGeom>
            <a:avLst/>
            <a:gdLst/>
            <a:ahLst/>
            <a:cxnLst/>
            <a:rect l="0" t="0" r="0" b="0"/>
            <a:pathLst>
              <a:path w="142876" h="192882">
                <a:moveTo>
                  <a:pt x="7143" y="14287"/>
                </a:move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7143"/>
                </a:lnTo>
                <a:lnTo>
                  <a:pt x="7143" y="14287"/>
                </a:lnTo>
                <a:lnTo>
                  <a:pt x="14287" y="35718"/>
                </a:lnTo>
                <a:lnTo>
                  <a:pt x="14287" y="57150"/>
                </a:lnTo>
                <a:lnTo>
                  <a:pt x="14287" y="85725"/>
                </a:lnTo>
                <a:lnTo>
                  <a:pt x="14287" y="121443"/>
                </a:lnTo>
                <a:lnTo>
                  <a:pt x="14287" y="150018"/>
                </a:lnTo>
                <a:lnTo>
                  <a:pt x="14287" y="171450"/>
                </a:lnTo>
                <a:lnTo>
                  <a:pt x="7143" y="185737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78593"/>
                </a:lnTo>
                <a:lnTo>
                  <a:pt x="7143" y="157162"/>
                </a:lnTo>
                <a:lnTo>
                  <a:pt x="14287" y="128587"/>
                </a:lnTo>
                <a:lnTo>
                  <a:pt x="21431" y="92868"/>
                </a:lnTo>
                <a:lnTo>
                  <a:pt x="28575" y="64293"/>
                </a:lnTo>
                <a:lnTo>
                  <a:pt x="35718" y="42862"/>
                </a:lnTo>
                <a:lnTo>
                  <a:pt x="50006" y="28575"/>
                </a:lnTo>
                <a:lnTo>
                  <a:pt x="57150" y="28575"/>
                </a:lnTo>
                <a:lnTo>
                  <a:pt x="64293" y="50006"/>
                </a:lnTo>
                <a:lnTo>
                  <a:pt x="78581" y="71437"/>
                </a:lnTo>
                <a:lnTo>
                  <a:pt x="85725" y="100012"/>
                </a:lnTo>
                <a:lnTo>
                  <a:pt x="92868" y="128587"/>
                </a:lnTo>
                <a:lnTo>
                  <a:pt x="100012" y="157162"/>
                </a:lnTo>
                <a:lnTo>
                  <a:pt x="107156" y="178593"/>
                </a:lnTo>
                <a:lnTo>
                  <a:pt x="107156" y="192881"/>
                </a:lnTo>
                <a:lnTo>
                  <a:pt x="114300" y="192881"/>
                </a:lnTo>
                <a:lnTo>
                  <a:pt x="128587" y="178593"/>
                </a:lnTo>
                <a:lnTo>
                  <a:pt x="135731" y="157162"/>
                </a:lnTo>
                <a:lnTo>
                  <a:pt x="142875" y="121443"/>
                </a:lnTo>
                <a:lnTo>
                  <a:pt x="142875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086351" y="2057400"/>
            <a:ext cx="142876" cy="178595"/>
          </a:xfrm>
          <a:custGeom>
            <a:avLst/>
            <a:gdLst/>
            <a:ahLst/>
            <a:cxnLst/>
            <a:rect l="0" t="0" r="0" b="0"/>
            <a:pathLst>
              <a:path w="142876" h="17859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7" y="21431"/>
                </a:lnTo>
                <a:lnTo>
                  <a:pt x="21431" y="35719"/>
                </a:lnTo>
                <a:lnTo>
                  <a:pt x="28575" y="64294"/>
                </a:lnTo>
                <a:lnTo>
                  <a:pt x="50006" y="85725"/>
                </a:lnTo>
                <a:lnTo>
                  <a:pt x="71437" y="114300"/>
                </a:lnTo>
                <a:lnTo>
                  <a:pt x="92869" y="135731"/>
                </a:lnTo>
                <a:lnTo>
                  <a:pt x="114300" y="150019"/>
                </a:lnTo>
                <a:lnTo>
                  <a:pt x="128587" y="171450"/>
                </a:lnTo>
                <a:lnTo>
                  <a:pt x="142875" y="178594"/>
                </a:lnTo>
                <a:lnTo>
                  <a:pt x="142875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250657" y="2050256"/>
            <a:ext cx="200026" cy="185739"/>
          </a:xfrm>
          <a:custGeom>
            <a:avLst/>
            <a:gdLst/>
            <a:ahLst/>
            <a:cxnLst/>
            <a:rect l="0" t="0" r="0" b="0"/>
            <a:pathLst>
              <a:path w="200026" h="185739">
                <a:moveTo>
                  <a:pt x="114300" y="28575"/>
                </a:moveTo>
                <a:lnTo>
                  <a:pt x="114300" y="21432"/>
                </a:lnTo>
                <a:lnTo>
                  <a:pt x="107156" y="14288"/>
                </a:lnTo>
                <a:lnTo>
                  <a:pt x="92869" y="7144"/>
                </a:lnTo>
                <a:lnTo>
                  <a:pt x="85725" y="0"/>
                </a:lnTo>
                <a:lnTo>
                  <a:pt x="71438" y="0"/>
                </a:lnTo>
                <a:lnTo>
                  <a:pt x="50006" y="7144"/>
                </a:lnTo>
                <a:lnTo>
                  <a:pt x="35719" y="21432"/>
                </a:lnTo>
                <a:lnTo>
                  <a:pt x="14288" y="35719"/>
                </a:lnTo>
                <a:lnTo>
                  <a:pt x="0" y="50007"/>
                </a:lnTo>
                <a:lnTo>
                  <a:pt x="0" y="71438"/>
                </a:lnTo>
                <a:lnTo>
                  <a:pt x="0" y="78582"/>
                </a:lnTo>
                <a:lnTo>
                  <a:pt x="21431" y="85725"/>
                </a:lnTo>
                <a:lnTo>
                  <a:pt x="50006" y="92869"/>
                </a:lnTo>
                <a:lnTo>
                  <a:pt x="85725" y="92869"/>
                </a:lnTo>
                <a:lnTo>
                  <a:pt x="128588" y="92869"/>
                </a:lnTo>
                <a:lnTo>
                  <a:pt x="164306" y="92869"/>
                </a:lnTo>
                <a:lnTo>
                  <a:pt x="185738" y="100013"/>
                </a:lnTo>
                <a:lnTo>
                  <a:pt x="200025" y="121444"/>
                </a:lnTo>
                <a:lnTo>
                  <a:pt x="200025" y="135732"/>
                </a:lnTo>
                <a:lnTo>
                  <a:pt x="178594" y="157163"/>
                </a:lnTo>
                <a:lnTo>
                  <a:pt x="150019" y="171450"/>
                </a:lnTo>
                <a:lnTo>
                  <a:pt x="121444" y="178594"/>
                </a:lnTo>
                <a:lnTo>
                  <a:pt x="100013" y="185738"/>
                </a:lnTo>
                <a:lnTo>
                  <a:pt x="78581" y="185738"/>
                </a:lnTo>
                <a:lnTo>
                  <a:pt x="78581" y="178594"/>
                </a:lnTo>
                <a:lnTo>
                  <a:pt x="85725" y="164307"/>
                </a:lnTo>
                <a:lnTo>
                  <a:pt x="114300" y="150019"/>
                </a:lnTo>
                <a:lnTo>
                  <a:pt x="114300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522120" y="2085975"/>
            <a:ext cx="171451" cy="114301"/>
          </a:xfrm>
          <a:custGeom>
            <a:avLst/>
            <a:gdLst/>
            <a:ahLst/>
            <a:cxnLst/>
            <a:rect l="0" t="0" r="0" b="0"/>
            <a:pathLst>
              <a:path w="171451" h="114301">
                <a:moveTo>
                  <a:pt x="85725" y="35719"/>
                </a:moveTo>
                <a:lnTo>
                  <a:pt x="85725" y="35719"/>
                </a:lnTo>
                <a:lnTo>
                  <a:pt x="71437" y="28575"/>
                </a:lnTo>
                <a:lnTo>
                  <a:pt x="57150" y="28575"/>
                </a:lnTo>
                <a:lnTo>
                  <a:pt x="35718" y="21431"/>
                </a:lnTo>
                <a:lnTo>
                  <a:pt x="14287" y="28575"/>
                </a:lnTo>
                <a:lnTo>
                  <a:pt x="7143" y="42863"/>
                </a:lnTo>
                <a:lnTo>
                  <a:pt x="0" y="57150"/>
                </a:lnTo>
                <a:lnTo>
                  <a:pt x="0" y="71438"/>
                </a:lnTo>
                <a:lnTo>
                  <a:pt x="14287" y="92869"/>
                </a:lnTo>
                <a:lnTo>
                  <a:pt x="35718" y="100013"/>
                </a:lnTo>
                <a:lnTo>
                  <a:pt x="64293" y="114300"/>
                </a:lnTo>
                <a:lnTo>
                  <a:pt x="100012" y="114300"/>
                </a:lnTo>
                <a:lnTo>
                  <a:pt x="128587" y="107156"/>
                </a:lnTo>
                <a:lnTo>
                  <a:pt x="150018" y="100013"/>
                </a:lnTo>
                <a:lnTo>
                  <a:pt x="171450" y="85725"/>
                </a:lnTo>
                <a:lnTo>
                  <a:pt x="171450" y="71438"/>
                </a:lnTo>
                <a:lnTo>
                  <a:pt x="157162" y="50006"/>
                </a:lnTo>
                <a:lnTo>
                  <a:pt x="135731" y="28575"/>
                </a:lnTo>
                <a:lnTo>
                  <a:pt x="107156" y="14288"/>
                </a:lnTo>
                <a:lnTo>
                  <a:pt x="71437" y="0"/>
                </a:lnTo>
                <a:lnTo>
                  <a:pt x="42862" y="0"/>
                </a:lnTo>
                <a:lnTo>
                  <a:pt x="21431" y="7144"/>
                </a:lnTo>
                <a:lnTo>
                  <a:pt x="14287" y="14288"/>
                </a:lnTo>
                <a:lnTo>
                  <a:pt x="28575" y="28575"/>
                </a:lnTo>
                <a:lnTo>
                  <a:pt x="50006" y="42863"/>
                </a:lnTo>
                <a:lnTo>
                  <a:pt x="71437" y="57150"/>
                </a:lnTo>
                <a:lnTo>
                  <a:pt x="100012" y="64294"/>
                </a:lnTo>
                <a:lnTo>
                  <a:pt x="128587" y="64294"/>
                </a:lnTo>
                <a:lnTo>
                  <a:pt x="157162" y="57150"/>
                </a:lnTo>
                <a:lnTo>
                  <a:pt x="157162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715001" y="2035969"/>
            <a:ext cx="250032" cy="200026"/>
          </a:xfrm>
          <a:custGeom>
            <a:avLst/>
            <a:gdLst/>
            <a:ahLst/>
            <a:cxnLst/>
            <a:rect l="0" t="0" r="0" b="0"/>
            <a:pathLst>
              <a:path w="250032" h="200026">
                <a:moveTo>
                  <a:pt x="7144" y="0"/>
                </a:moveTo>
                <a:lnTo>
                  <a:pt x="7144" y="7144"/>
                </a:lnTo>
                <a:lnTo>
                  <a:pt x="7144" y="14287"/>
                </a:lnTo>
                <a:lnTo>
                  <a:pt x="7144" y="35719"/>
                </a:lnTo>
                <a:lnTo>
                  <a:pt x="7144" y="64294"/>
                </a:lnTo>
                <a:lnTo>
                  <a:pt x="7144" y="85725"/>
                </a:lnTo>
                <a:lnTo>
                  <a:pt x="0" y="114300"/>
                </a:lnTo>
                <a:lnTo>
                  <a:pt x="0" y="135731"/>
                </a:lnTo>
                <a:lnTo>
                  <a:pt x="0" y="157162"/>
                </a:lnTo>
                <a:lnTo>
                  <a:pt x="7144" y="171450"/>
                </a:lnTo>
                <a:lnTo>
                  <a:pt x="14287" y="178594"/>
                </a:lnTo>
                <a:lnTo>
                  <a:pt x="21431" y="171450"/>
                </a:lnTo>
                <a:lnTo>
                  <a:pt x="35719" y="164306"/>
                </a:lnTo>
                <a:lnTo>
                  <a:pt x="50006" y="142875"/>
                </a:lnTo>
                <a:lnTo>
                  <a:pt x="71437" y="107156"/>
                </a:lnTo>
                <a:lnTo>
                  <a:pt x="92869" y="78581"/>
                </a:lnTo>
                <a:lnTo>
                  <a:pt x="114300" y="50006"/>
                </a:lnTo>
                <a:lnTo>
                  <a:pt x="135731" y="35719"/>
                </a:lnTo>
                <a:lnTo>
                  <a:pt x="150019" y="35719"/>
                </a:lnTo>
                <a:lnTo>
                  <a:pt x="164306" y="50006"/>
                </a:lnTo>
                <a:lnTo>
                  <a:pt x="171450" y="78581"/>
                </a:lnTo>
                <a:lnTo>
                  <a:pt x="178594" y="107156"/>
                </a:lnTo>
                <a:lnTo>
                  <a:pt x="192881" y="142875"/>
                </a:lnTo>
                <a:lnTo>
                  <a:pt x="207169" y="171450"/>
                </a:lnTo>
                <a:lnTo>
                  <a:pt x="221456" y="192881"/>
                </a:lnTo>
                <a:lnTo>
                  <a:pt x="228600" y="200025"/>
                </a:lnTo>
                <a:lnTo>
                  <a:pt x="242887" y="200025"/>
                </a:lnTo>
                <a:lnTo>
                  <a:pt x="250031" y="171450"/>
                </a:lnTo>
                <a:lnTo>
                  <a:pt x="250031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500688" y="1743075"/>
            <a:ext cx="114301" cy="28576"/>
          </a:xfrm>
          <a:custGeom>
            <a:avLst/>
            <a:gdLst/>
            <a:ahLst/>
            <a:cxnLst/>
            <a:rect l="0" t="0" r="0" b="0"/>
            <a:pathLst>
              <a:path w="114301" h="28576">
                <a:moveTo>
                  <a:pt x="0" y="28575"/>
                </a:moveTo>
                <a:lnTo>
                  <a:pt x="21432" y="21431"/>
                </a:lnTo>
                <a:lnTo>
                  <a:pt x="64294" y="14288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872163" y="1735931"/>
            <a:ext cx="14289" cy="21433"/>
          </a:xfrm>
          <a:custGeom>
            <a:avLst/>
            <a:gdLst/>
            <a:ahLst/>
            <a:cxnLst/>
            <a:rect l="0" t="0" r="0" b="0"/>
            <a:pathLst>
              <a:path w="14289" h="21433">
                <a:moveTo>
                  <a:pt x="0" y="0"/>
                </a:moveTo>
                <a:lnTo>
                  <a:pt x="7144" y="0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21432"/>
                </a:lnTo>
                <a:lnTo>
                  <a:pt x="14288" y="21432"/>
                </a:lnTo>
                <a:lnTo>
                  <a:pt x="14288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857625" y="1607344"/>
            <a:ext cx="2857502" cy="1085851"/>
          </a:xfrm>
          <a:custGeom>
            <a:avLst/>
            <a:gdLst/>
            <a:ahLst/>
            <a:cxnLst/>
            <a:rect l="0" t="0" r="0" b="0"/>
            <a:pathLst>
              <a:path w="2857502" h="1085851">
                <a:moveTo>
                  <a:pt x="2100263" y="285750"/>
                </a:moveTo>
                <a:lnTo>
                  <a:pt x="2107407" y="278606"/>
                </a:lnTo>
                <a:lnTo>
                  <a:pt x="2114551" y="271462"/>
                </a:lnTo>
                <a:lnTo>
                  <a:pt x="2121695" y="264319"/>
                </a:lnTo>
                <a:lnTo>
                  <a:pt x="2121695" y="250031"/>
                </a:lnTo>
                <a:lnTo>
                  <a:pt x="2121695" y="235744"/>
                </a:lnTo>
                <a:lnTo>
                  <a:pt x="2107407" y="221456"/>
                </a:lnTo>
                <a:lnTo>
                  <a:pt x="2078832" y="207169"/>
                </a:lnTo>
                <a:lnTo>
                  <a:pt x="2050257" y="192881"/>
                </a:lnTo>
                <a:lnTo>
                  <a:pt x="2007395" y="171450"/>
                </a:lnTo>
                <a:lnTo>
                  <a:pt x="1971676" y="157162"/>
                </a:lnTo>
                <a:lnTo>
                  <a:pt x="1928813" y="135731"/>
                </a:lnTo>
                <a:lnTo>
                  <a:pt x="1885951" y="121444"/>
                </a:lnTo>
                <a:lnTo>
                  <a:pt x="1835945" y="107156"/>
                </a:lnTo>
                <a:lnTo>
                  <a:pt x="1778795" y="85725"/>
                </a:lnTo>
                <a:lnTo>
                  <a:pt x="1714501" y="64294"/>
                </a:lnTo>
                <a:lnTo>
                  <a:pt x="1643063" y="50006"/>
                </a:lnTo>
                <a:lnTo>
                  <a:pt x="1557338" y="28575"/>
                </a:lnTo>
                <a:lnTo>
                  <a:pt x="1457326" y="14287"/>
                </a:lnTo>
                <a:lnTo>
                  <a:pt x="1350170" y="0"/>
                </a:lnTo>
                <a:lnTo>
                  <a:pt x="1228726" y="0"/>
                </a:lnTo>
                <a:lnTo>
                  <a:pt x="1107282" y="0"/>
                </a:lnTo>
                <a:lnTo>
                  <a:pt x="971550" y="14287"/>
                </a:lnTo>
                <a:lnTo>
                  <a:pt x="835819" y="35719"/>
                </a:lnTo>
                <a:lnTo>
                  <a:pt x="700088" y="57150"/>
                </a:lnTo>
                <a:lnTo>
                  <a:pt x="571500" y="85725"/>
                </a:lnTo>
                <a:lnTo>
                  <a:pt x="442913" y="114300"/>
                </a:lnTo>
                <a:lnTo>
                  <a:pt x="328613" y="142875"/>
                </a:lnTo>
                <a:lnTo>
                  <a:pt x="242888" y="178594"/>
                </a:lnTo>
                <a:lnTo>
                  <a:pt x="164307" y="214312"/>
                </a:lnTo>
                <a:lnTo>
                  <a:pt x="100013" y="264319"/>
                </a:lnTo>
                <a:lnTo>
                  <a:pt x="50007" y="321469"/>
                </a:lnTo>
                <a:lnTo>
                  <a:pt x="21432" y="385762"/>
                </a:lnTo>
                <a:lnTo>
                  <a:pt x="0" y="464344"/>
                </a:lnTo>
                <a:lnTo>
                  <a:pt x="0" y="550069"/>
                </a:lnTo>
                <a:lnTo>
                  <a:pt x="0" y="628650"/>
                </a:lnTo>
                <a:lnTo>
                  <a:pt x="28575" y="700087"/>
                </a:lnTo>
                <a:lnTo>
                  <a:pt x="71438" y="764381"/>
                </a:lnTo>
                <a:lnTo>
                  <a:pt x="135732" y="814387"/>
                </a:lnTo>
                <a:lnTo>
                  <a:pt x="228600" y="850106"/>
                </a:lnTo>
                <a:lnTo>
                  <a:pt x="350044" y="885825"/>
                </a:lnTo>
                <a:lnTo>
                  <a:pt x="492919" y="914400"/>
                </a:lnTo>
                <a:lnTo>
                  <a:pt x="664369" y="942975"/>
                </a:lnTo>
                <a:lnTo>
                  <a:pt x="857250" y="978694"/>
                </a:lnTo>
                <a:lnTo>
                  <a:pt x="1064420" y="1007269"/>
                </a:lnTo>
                <a:lnTo>
                  <a:pt x="1271588" y="1035844"/>
                </a:lnTo>
                <a:lnTo>
                  <a:pt x="1471613" y="1064419"/>
                </a:lnTo>
                <a:lnTo>
                  <a:pt x="1657351" y="1078706"/>
                </a:lnTo>
                <a:lnTo>
                  <a:pt x="1828801" y="1085850"/>
                </a:lnTo>
                <a:lnTo>
                  <a:pt x="1985963" y="1078706"/>
                </a:lnTo>
                <a:lnTo>
                  <a:pt x="2121695" y="1057275"/>
                </a:lnTo>
                <a:lnTo>
                  <a:pt x="2250282" y="1021556"/>
                </a:lnTo>
                <a:lnTo>
                  <a:pt x="2378870" y="971550"/>
                </a:lnTo>
                <a:lnTo>
                  <a:pt x="2493170" y="914400"/>
                </a:lnTo>
                <a:lnTo>
                  <a:pt x="2600326" y="842962"/>
                </a:lnTo>
                <a:lnTo>
                  <a:pt x="2693195" y="771525"/>
                </a:lnTo>
                <a:lnTo>
                  <a:pt x="2771776" y="700087"/>
                </a:lnTo>
                <a:lnTo>
                  <a:pt x="2821782" y="628650"/>
                </a:lnTo>
                <a:lnTo>
                  <a:pt x="2857501" y="564356"/>
                </a:lnTo>
                <a:lnTo>
                  <a:pt x="2857501" y="507206"/>
                </a:lnTo>
                <a:lnTo>
                  <a:pt x="2814638" y="442912"/>
                </a:lnTo>
                <a:lnTo>
                  <a:pt x="2743201" y="392906"/>
                </a:lnTo>
                <a:lnTo>
                  <a:pt x="2607470" y="342900"/>
                </a:lnTo>
                <a:lnTo>
                  <a:pt x="2443163" y="307181"/>
                </a:lnTo>
                <a:lnTo>
                  <a:pt x="2243138" y="278606"/>
                </a:lnTo>
                <a:lnTo>
                  <a:pt x="2021682" y="271462"/>
                </a:lnTo>
                <a:lnTo>
                  <a:pt x="1800226" y="271462"/>
                </a:lnTo>
                <a:lnTo>
                  <a:pt x="1607345" y="271462"/>
                </a:lnTo>
                <a:lnTo>
                  <a:pt x="1607345" y="2714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514475" y="2893219"/>
            <a:ext cx="214314" cy="185738"/>
          </a:xfrm>
          <a:custGeom>
            <a:avLst/>
            <a:gdLst/>
            <a:ahLst/>
            <a:cxnLst/>
            <a:rect l="0" t="0" r="0" b="0"/>
            <a:pathLst>
              <a:path w="214314" h="185738">
                <a:moveTo>
                  <a:pt x="207169" y="42862"/>
                </a:moveTo>
                <a:lnTo>
                  <a:pt x="207169" y="42862"/>
                </a:lnTo>
                <a:lnTo>
                  <a:pt x="207169" y="42862"/>
                </a:lnTo>
                <a:lnTo>
                  <a:pt x="207169" y="42862"/>
                </a:lnTo>
                <a:lnTo>
                  <a:pt x="207169" y="35719"/>
                </a:lnTo>
                <a:lnTo>
                  <a:pt x="207169" y="28575"/>
                </a:lnTo>
                <a:lnTo>
                  <a:pt x="207169" y="21431"/>
                </a:lnTo>
                <a:lnTo>
                  <a:pt x="207169" y="14287"/>
                </a:lnTo>
                <a:lnTo>
                  <a:pt x="200025" y="7144"/>
                </a:lnTo>
                <a:lnTo>
                  <a:pt x="192881" y="7144"/>
                </a:lnTo>
                <a:lnTo>
                  <a:pt x="185738" y="0"/>
                </a:lnTo>
                <a:lnTo>
                  <a:pt x="171450" y="0"/>
                </a:lnTo>
                <a:lnTo>
                  <a:pt x="157163" y="0"/>
                </a:lnTo>
                <a:lnTo>
                  <a:pt x="142875" y="0"/>
                </a:lnTo>
                <a:lnTo>
                  <a:pt x="128588" y="7144"/>
                </a:lnTo>
                <a:lnTo>
                  <a:pt x="121444" y="14287"/>
                </a:lnTo>
                <a:lnTo>
                  <a:pt x="107156" y="21431"/>
                </a:lnTo>
                <a:lnTo>
                  <a:pt x="100013" y="28575"/>
                </a:lnTo>
                <a:lnTo>
                  <a:pt x="92869" y="35719"/>
                </a:lnTo>
                <a:lnTo>
                  <a:pt x="92869" y="42862"/>
                </a:lnTo>
                <a:lnTo>
                  <a:pt x="107156" y="50006"/>
                </a:lnTo>
                <a:lnTo>
                  <a:pt x="121444" y="64294"/>
                </a:lnTo>
                <a:lnTo>
                  <a:pt x="142875" y="71437"/>
                </a:lnTo>
                <a:lnTo>
                  <a:pt x="171450" y="85725"/>
                </a:lnTo>
                <a:lnTo>
                  <a:pt x="192881" y="92869"/>
                </a:lnTo>
                <a:lnTo>
                  <a:pt x="207169" y="107156"/>
                </a:lnTo>
                <a:lnTo>
                  <a:pt x="214313" y="128587"/>
                </a:lnTo>
                <a:lnTo>
                  <a:pt x="214313" y="142875"/>
                </a:lnTo>
                <a:lnTo>
                  <a:pt x="200025" y="157162"/>
                </a:lnTo>
                <a:lnTo>
                  <a:pt x="178594" y="171450"/>
                </a:lnTo>
                <a:lnTo>
                  <a:pt x="142875" y="185737"/>
                </a:lnTo>
                <a:lnTo>
                  <a:pt x="107156" y="185737"/>
                </a:lnTo>
                <a:lnTo>
                  <a:pt x="71438" y="185737"/>
                </a:lnTo>
                <a:lnTo>
                  <a:pt x="42863" y="185737"/>
                </a:lnTo>
                <a:lnTo>
                  <a:pt x="21431" y="178594"/>
                </a:lnTo>
                <a:lnTo>
                  <a:pt x="7144" y="164306"/>
                </a:lnTo>
                <a:lnTo>
                  <a:pt x="0" y="157162"/>
                </a:lnTo>
                <a:lnTo>
                  <a:pt x="0" y="150019"/>
                </a:lnTo>
                <a:lnTo>
                  <a:pt x="7144" y="142875"/>
                </a:lnTo>
                <a:lnTo>
                  <a:pt x="21431" y="135731"/>
                </a:lnTo>
                <a:lnTo>
                  <a:pt x="21431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764506" y="2814638"/>
            <a:ext cx="135733" cy="278607"/>
          </a:xfrm>
          <a:custGeom>
            <a:avLst/>
            <a:gdLst/>
            <a:ahLst/>
            <a:cxnLst/>
            <a:rect l="0" t="0" r="0" b="0"/>
            <a:pathLst>
              <a:path w="135733" h="278607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0" y="35718"/>
                </a:lnTo>
                <a:lnTo>
                  <a:pt x="7144" y="57150"/>
                </a:lnTo>
                <a:lnTo>
                  <a:pt x="7144" y="85725"/>
                </a:lnTo>
                <a:lnTo>
                  <a:pt x="7144" y="114300"/>
                </a:lnTo>
                <a:lnTo>
                  <a:pt x="14288" y="150018"/>
                </a:lnTo>
                <a:lnTo>
                  <a:pt x="21432" y="178593"/>
                </a:lnTo>
                <a:lnTo>
                  <a:pt x="28575" y="200025"/>
                </a:lnTo>
                <a:lnTo>
                  <a:pt x="28575" y="221456"/>
                </a:lnTo>
                <a:lnTo>
                  <a:pt x="35719" y="235743"/>
                </a:lnTo>
                <a:lnTo>
                  <a:pt x="42863" y="235743"/>
                </a:lnTo>
                <a:lnTo>
                  <a:pt x="42863" y="228600"/>
                </a:lnTo>
                <a:lnTo>
                  <a:pt x="50007" y="221456"/>
                </a:lnTo>
                <a:lnTo>
                  <a:pt x="50007" y="200025"/>
                </a:lnTo>
                <a:lnTo>
                  <a:pt x="57150" y="178593"/>
                </a:lnTo>
                <a:lnTo>
                  <a:pt x="57150" y="164306"/>
                </a:lnTo>
                <a:lnTo>
                  <a:pt x="71438" y="150018"/>
                </a:lnTo>
                <a:lnTo>
                  <a:pt x="85725" y="135731"/>
                </a:lnTo>
                <a:lnTo>
                  <a:pt x="100013" y="135731"/>
                </a:lnTo>
                <a:lnTo>
                  <a:pt x="107157" y="150018"/>
                </a:lnTo>
                <a:lnTo>
                  <a:pt x="121444" y="164306"/>
                </a:lnTo>
                <a:lnTo>
                  <a:pt x="128588" y="192881"/>
                </a:lnTo>
                <a:lnTo>
                  <a:pt x="135732" y="214312"/>
                </a:lnTo>
                <a:lnTo>
                  <a:pt x="135732" y="242887"/>
                </a:lnTo>
                <a:lnTo>
                  <a:pt x="135732" y="264318"/>
                </a:lnTo>
                <a:lnTo>
                  <a:pt x="135732" y="278606"/>
                </a:lnTo>
                <a:lnTo>
                  <a:pt x="135732" y="278606"/>
                </a:lnTo>
                <a:lnTo>
                  <a:pt x="135732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728788" y="3214688"/>
            <a:ext cx="35719" cy="228601"/>
          </a:xfrm>
          <a:custGeom>
            <a:avLst/>
            <a:gdLst/>
            <a:ahLst/>
            <a:cxnLst/>
            <a:rect l="0" t="0" r="0" b="0"/>
            <a:pathLst>
              <a:path w="35719" h="228601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7143" y="35718"/>
                </a:lnTo>
                <a:lnTo>
                  <a:pt x="7143" y="57150"/>
                </a:lnTo>
                <a:lnTo>
                  <a:pt x="14287" y="78581"/>
                </a:lnTo>
                <a:lnTo>
                  <a:pt x="14287" y="107156"/>
                </a:lnTo>
                <a:lnTo>
                  <a:pt x="21431" y="135731"/>
                </a:lnTo>
                <a:lnTo>
                  <a:pt x="21431" y="157162"/>
                </a:lnTo>
                <a:lnTo>
                  <a:pt x="28575" y="178593"/>
                </a:lnTo>
                <a:lnTo>
                  <a:pt x="28575" y="200025"/>
                </a:lnTo>
                <a:lnTo>
                  <a:pt x="35718" y="214312"/>
                </a:lnTo>
                <a:lnTo>
                  <a:pt x="35718" y="221456"/>
                </a:lnTo>
                <a:lnTo>
                  <a:pt x="35718" y="228600"/>
                </a:lnTo>
                <a:lnTo>
                  <a:pt x="35718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764506" y="3436144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1628775" y="3621881"/>
            <a:ext cx="214314" cy="192883"/>
          </a:xfrm>
          <a:custGeom>
            <a:avLst/>
            <a:gdLst/>
            <a:ahLst/>
            <a:cxnLst/>
            <a:rect l="0" t="0" r="0" b="0"/>
            <a:pathLst>
              <a:path w="214314" h="192883">
                <a:moveTo>
                  <a:pt x="92869" y="35719"/>
                </a:moveTo>
                <a:lnTo>
                  <a:pt x="92869" y="28575"/>
                </a:lnTo>
                <a:lnTo>
                  <a:pt x="85725" y="28575"/>
                </a:lnTo>
                <a:lnTo>
                  <a:pt x="85725" y="14288"/>
                </a:lnTo>
                <a:lnTo>
                  <a:pt x="85725" y="7144"/>
                </a:lnTo>
                <a:lnTo>
                  <a:pt x="78581" y="0"/>
                </a:lnTo>
                <a:lnTo>
                  <a:pt x="64294" y="7144"/>
                </a:lnTo>
                <a:lnTo>
                  <a:pt x="50006" y="14288"/>
                </a:lnTo>
                <a:lnTo>
                  <a:pt x="35719" y="35719"/>
                </a:lnTo>
                <a:lnTo>
                  <a:pt x="21431" y="64294"/>
                </a:lnTo>
                <a:lnTo>
                  <a:pt x="7144" y="100013"/>
                </a:lnTo>
                <a:lnTo>
                  <a:pt x="0" y="128588"/>
                </a:lnTo>
                <a:lnTo>
                  <a:pt x="0" y="157163"/>
                </a:lnTo>
                <a:lnTo>
                  <a:pt x="7144" y="171450"/>
                </a:lnTo>
                <a:lnTo>
                  <a:pt x="28575" y="185738"/>
                </a:lnTo>
                <a:lnTo>
                  <a:pt x="57150" y="192882"/>
                </a:lnTo>
                <a:lnTo>
                  <a:pt x="92869" y="192882"/>
                </a:lnTo>
                <a:lnTo>
                  <a:pt x="135731" y="185738"/>
                </a:lnTo>
                <a:lnTo>
                  <a:pt x="178594" y="178594"/>
                </a:lnTo>
                <a:lnTo>
                  <a:pt x="214313" y="164307"/>
                </a:lnTo>
                <a:lnTo>
                  <a:pt x="214313" y="1643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843088" y="3607594"/>
            <a:ext cx="121444" cy="192882"/>
          </a:xfrm>
          <a:custGeom>
            <a:avLst/>
            <a:gdLst/>
            <a:ahLst/>
            <a:cxnLst/>
            <a:rect l="0" t="0" r="0" b="0"/>
            <a:pathLst>
              <a:path w="121444" h="192882">
                <a:moveTo>
                  <a:pt x="78581" y="0"/>
                </a:moveTo>
                <a:lnTo>
                  <a:pt x="78581" y="0"/>
                </a:lnTo>
                <a:lnTo>
                  <a:pt x="71437" y="7144"/>
                </a:lnTo>
                <a:lnTo>
                  <a:pt x="57150" y="7144"/>
                </a:lnTo>
                <a:lnTo>
                  <a:pt x="42862" y="14287"/>
                </a:lnTo>
                <a:lnTo>
                  <a:pt x="28575" y="21431"/>
                </a:lnTo>
                <a:lnTo>
                  <a:pt x="14287" y="21431"/>
                </a:lnTo>
                <a:lnTo>
                  <a:pt x="7143" y="28575"/>
                </a:lnTo>
                <a:lnTo>
                  <a:pt x="7143" y="35719"/>
                </a:lnTo>
                <a:lnTo>
                  <a:pt x="14287" y="42862"/>
                </a:lnTo>
                <a:lnTo>
                  <a:pt x="28575" y="50006"/>
                </a:lnTo>
                <a:lnTo>
                  <a:pt x="50006" y="57150"/>
                </a:lnTo>
                <a:lnTo>
                  <a:pt x="71437" y="64294"/>
                </a:lnTo>
                <a:lnTo>
                  <a:pt x="92868" y="78581"/>
                </a:lnTo>
                <a:lnTo>
                  <a:pt x="107156" y="92869"/>
                </a:lnTo>
                <a:lnTo>
                  <a:pt x="121443" y="114300"/>
                </a:lnTo>
                <a:lnTo>
                  <a:pt x="121443" y="128587"/>
                </a:lnTo>
                <a:lnTo>
                  <a:pt x="107156" y="150019"/>
                </a:lnTo>
                <a:lnTo>
                  <a:pt x="85725" y="171450"/>
                </a:lnTo>
                <a:lnTo>
                  <a:pt x="50006" y="185737"/>
                </a:lnTo>
                <a:lnTo>
                  <a:pt x="28575" y="192881"/>
                </a:lnTo>
                <a:lnTo>
                  <a:pt x="7143" y="185737"/>
                </a:lnTo>
                <a:lnTo>
                  <a:pt x="0" y="171450"/>
                </a:lnTo>
                <a:lnTo>
                  <a:pt x="0" y="150019"/>
                </a:lnTo>
                <a:lnTo>
                  <a:pt x="21431" y="121444"/>
                </a:lnTo>
                <a:lnTo>
                  <a:pt x="42862" y="100012"/>
                </a:lnTo>
                <a:lnTo>
                  <a:pt x="42862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1978819" y="3486150"/>
            <a:ext cx="250032" cy="435770"/>
          </a:xfrm>
          <a:custGeom>
            <a:avLst/>
            <a:gdLst/>
            <a:ahLst/>
            <a:cxnLst/>
            <a:rect l="0" t="0" r="0" b="0"/>
            <a:pathLst>
              <a:path w="250032" h="435770">
                <a:moveTo>
                  <a:pt x="7144" y="21431"/>
                </a:moveTo>
                <a:lnTo>
                  <a:pt x="7144" y="14288"/>
                </a:lnTo>
                <a:lnTo>
                  <a:pt x="7144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7144" y="0"/>
                </a:lnTo>
                <a:lnTo>
                  <a:pt x="14287" y="0"/>
                </a:lnTo>
                <a:lnTo>
                  <a:pt x="21431" y="0"/>
                </a:lnTo>
                <a:lnTo>
                  <a:pt x="21431" y="0"/>
                </a:lnTo>
                <a:lnTo>
                  <a:pt x="35719" y="14288"/>
                </a:lnTo>
                <a:lnTo>
                  <a:pt x="35719" y="35719"/>
                </a:lnTo>
                <a:lnTo>
                  <a:pt x="42862" y="64294"/>
                </a:lnTo>
                <a:lnTo>
                  <a:pt x="42862" y="100013"/>
                </a:lnTo>
                <a:lnTo>
                  <a:pt x="42862" y="150019"/>
                </a:lnTo>
                <a:lnTo>
                  <a:pt x="50006" y="192881"/>
                </a:lnTo>
                <a:lnTo>
                  <a:pt x="50006" y="228600"/>
                </a:lnTo>
                <a:lnTo>
                  <a:pt x="57150" y="264319"/>
                </a:lnTo>
                <a:lnTo>
                  <a:pt x="57150" y="285750"/>
                </a:lnTo>
                <a:lnTo>
                  <a:pt x="64294" y="300038"/>
                </a:lnTo>
                <a:lnTo>
                  <a:pt x="78581" y="292894"/>
                </a:lnTo>
                <a:lnTo>
                  <a:pt x="85725" y="278606"/>
                </a:lnTo>
                <a:lnTo>
                  <a:pt x="100012" y="257175"/>
                </a:lnTo>
                <a:lnTo>
                  <a:pt x="121444" y="221456"/>
                </a:lnTo>
                <a:lnTo>
                  <a:pt x="135731" y="192881"/>
                </a:lnTo>
                <a:lnTo>
                  <a:pt x="157162" y="171450"/>
                </a:lnTo>
                <a:lnTo>
                  <a:pt x="171450" y="164306"/>
                </a:lnTo>
                <a:lnTo>
                  <a:pt x="178594" y="171450"/>
                </a:lnTo>
                <a:lnTo>
                  <a:pt x="192881" y="200025"/>
                </a:lnTo>
                <a:lnTo>
                  <a:pt x="200025" y="242888"/>
                </a:lnTo>
                <a:lnTo>
                  <a:pt x="207169" y="300038"/>
                </a:lnTo>
                <a:lnTo>
                  <a:pt x="221456" y="357188"/>
                </a:lnTo>
                <a:lnTo>
                  <a:pt x="235744" y="400050"/>
                </a:lnTo>
                <a:lnTo>
                  <a:pt x="242887" y="435769"/>
                </a:lnTo>
                <a:lnTo>
                  <a:pt x="250031" y="435769"/>
                </a:lnTo>
                <a:lnTo>
                  <a:pt x="250031" y="4357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1328738" y="3979069"/>
            <a:ext cx="385763" cy="364332"/>
          </a:xfrm>
          <a:custGeom>
            <a:avLst/>
            <a:gdLst/>
            <a:ahLst/>
            <a:cxnLst/>
            <a:rect l="0" t="0" r="0" b="0"/>
            <a:pathLst>
              <a:path w="385763" h="364332">
                <a:moveTo>
                  <a:pt x="385762" y="0"/>
                </a:moveTo>
                <a:lnTo>
                  <a:pt x="378618" y="7144"/>
                </a:lnTo>
                <a:lnTo>
                  <a:pt x="364331" y="21431"/>
                </a:lnTo>
                <a:lnTo>
                  <a:pt x="342900" y="50006"/>
                </a:lnTo>
                <a:lnTo>
                  <a:pt x="300037" y="92869"/>
                </a:lnTo>
                <a:lnTo>
                  <a:pt x="250031" y="142875"/>
                </a:lnTo>
                <a:lnTo>
                  <a:pt x="192881" y="200025"/>
                </a:lnTo>
                <a:lnTo>
                  <a:pt x="128587" y="257175"/>
                </a:lnTo>
                <a:lnTo>
                  <a:pt x="71437" y="307181"/>
                </a:lnTo>
                <a:lnTo>
                  <a:pt x="28575" y="342900"/>
                </a:lnTo>
                <a:lnTo>
                  <a:pt x="7143" y="364331"/>
                </a:lnTo>
                <a:lnTo>
                  <a:pt x="0" y="357188"/>
                </a:lnTo>
                <a:lnTo>
                  <a:pt x="0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1085850" y="4407694"/>
            <a:ext cx="64295" cy="350045"/>
          </a:xfrm>
          <a:custGeom>
            <a:avLst/>
            <a:gdLst/>
            <a:ahLst/>
            <a:cxnLst/>
            <a:rect l="0" t="0" r="0" b="0"/>
            <a:pathLst>
              <a:path w="64295" h="350045">
                <a:moveTo>
                  <a:pt x="14288" y="14288"/>
                </a:moveTo>
                <a:lnTo>
                  <a:pt x="14288" y="14288"/>
                </a:lnTo>
                <a:lnTo>
                  <a:pt x="14288" y="7144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21431" y="21431"/>
                </a:lnTo>
                <a:lnTo>
                  <a:pt x="21431" y="50006"/>
                </a:lnTo>
                <a:lnTo>
                  <a:pt x="21431" y="85725"/>
                </a:lnTo>
                <a:lnTo>
                  <a:pt x="14288" y="128588"/>
                </a:lnTo>
                <a:lnTo>
                  <a:pt x="14288" y="178594"/>
                </a:lnTo>
                <a:lnTo>
                  <a:pt x="7144" y="235744"/>
                </a:lnTo>
                <a:lnTo>
                  <a:pt x="0" y="278606"/>
                </a:lnTo>
                <a:lnTo>
                  <a:pt x="0" y="314325"/>
                </a:lnTo>
                <a:lnTo>
                  <a:pt x="0" y="335756"/>
                </a:lnTo>
                <a:lnTo>
                  <a:pt x="7144" y="350044"/>
                </a:lnTo>
                <a:lnTo>
                  <a:pt x="21431" y="350044"/>
                </a:lnTo>
                <a:lnTo>
                  <a:pt x="35719" y="335756"/>
                </a:lnTo>
                <a:lnTo>
                  <a:pt x="50006" y="314325"/>
                </a:lnTo>
                <a:lnTo>
                  <a:pt x="57150" y="285750"/>
                </a:lnTo>
                <a:lnTo>
                  <a:pt x="64294" y="257175"/>
                </a:lnTo>
                <a:lnTo>
                  <a:pt x="64294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935831" y="4536282"/>
            <a:ext cx="264320" cy="100013"/>
          </a:xfrm>
          <a:custGeom>
            <a:avLst/>
            <a:gdLst/>
            <a:ahLst/>
            <a:cxnLst/>
            <a:rect l="0" t="0" r="0" b="0"/>
            <a:pathLst>
              <a:path w="264320" h="100013">
                <a:moveTo>
                  <a:pt x="0" y="100012"/>
                </a:moveTo>
                <a:lnTo>
                  <a:pt x="0" y="100012"/>
                </a:lnTo>
                <a:lnTo>
                  <a:pt x="0" y="92868"/>
                </a:lnTo>
                <a:lnTo>
                  <a:pt x="7144" y="92868"/>
                </a:lnTo>
                <a:lnTo>
                  <a:pt x="28575" y="78581"/>
                </a:lnTo>
                <a:lnTo>
                  <a:pt x="64294" y="64293"/>
                </a:lnTo>
                <a:lnTo>
                  <a:pt x="114300" y="42862"/>
                </a:lnTo>
                <a:lnTo>
                  <a:pt x="171450" y="28575"/>
                </a:lnTo>
                <a:lnTo>
                  <a:pt x="221457" y="14287"/>
                </a:lnTo>
                <a:lnTo>
                  <a:pt x="264319" y="0"/>
                </a:lnTo>
                <a:lnTo>
                  <a:pt x="2643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221581" y="4564857"/>
            <a:ext cx="78583" cy="142876"/>
          </a:xfrm>
          <a:custGeom>
            <a:avLst/>
            <a:gdLst/>
            <a:ahLst/>
            <a:cxnLst/>
            <a:rect l="0" t="0" r="0" b="0"/>
            <a:pathLst>
              <a:path w="78583" h="142876">
                <a:moveTo>
                  <a:pt x="78582" y="28575"/>
                </a:moveTo>
                <a:lnTo>
                  <a:pt x="78582" y="28575"/>
                </a:lnTo>
                <a:lnTo>
                  <a:pt x="78582" y="21431"/>
                </a:lnTo>
                <a:lnTo>
                  <a:pt x="71438" y="21431"/>
                </a:lnTo>
                <a:lnTo>
                  <a:pt x="71438" y="14287"/>
                </a:lnTo>
                <a:lnTo>
                  <a:pt x="71438" y="7143"/>
                </a:lnTo>
                <a:lnTo>
                  <a:pt x="64294" y="0"/>
                </a:lnTo>
                <a:lnTo>
                  <a:pt x="64294" y="0"/>
                </a:lnTo>
                <a:lnTo>
                  <a:pt x="57150" y="0"/>
                </a:lnTo>
                <a:lnTo>
                  <a:pt x="50007" y="7143"/>
                </a:lnTo>
                <a:lnTo>
                  <a:pt x="28575" y="21431"/>
                </a:lnTo>
                <a:lnTo>
                  <a:pt x="21432" y="42862"/>
                </a:lnTo>
                <a:lnTo>
                  <a:pt x="7144" y="71437"/>
                </a:lnTo>
                <a:lnTo>
                  <a:pt x="0" y="100012"/>
                </a:lnTo>
                <a:lnTo>
                  <a:pt x="0" y="121443"/>
                </a:lnTo>
                <a:lnTo>
                  <a:pt x="7144" y="135731"/>
                </a:lnTo>
                <a:lnTo>
                  <a:pt x="21432" y="142875"/>
                </a:lnTo>
                <a:lnTo>
                  <a:pt x="42863" y="142875"/>
                </a:lnTo>
                <a:lnTo>
                  <a:pt x="71438" y="128587"/>
                </a:lnTo>
                <a:lnTo>
                  <a:pt x="71438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343025" y="4629150"/>
            <a:ext cx="14289" cy="21433"/>
          </a:xfrm>
          <a:custGeom>
            <a:avLst/>
            <a:gdLst/>
            <a:ahLst/>
            <a:cxnLst/>
            <a:rect l="0" t="0" r="0" b="0"/>
            <a:pathLst>
              <a:path w="14289" h="21433">
                <a:moveTo>
                  <a:pt x="0" y="21432"/>
                </a:move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321594" y="4564857"/>
            <a:ext cx="85726" cy="150019"/>
          </a:xfrm>
          <a:custGeom>
            <a:avLst/>
            <a:gdLst/>
            <a:ahLst/>
            <a:cxnLst/>
            <a:rect l="0" t="0" r="0" b="0"/>
            <a:pathLst>
              <a:path w="85726" h="150019">
                <a:moveTo>
                  <a:pt x="64294" y="0"/>
                </a:moveTo>
                <a:lnTo>
                  <a:pt x="57150" y="7143"/>
                </a:lnTo>
                <a:lnTo>
                  <a:pt x="50006" y="7143"/>
                </a:lnTo>
                <a:lnTo>
                  <a:pt x="35719" y="21431"/>
                </a:lnTo>
                <a:lnTo>
                  <a:pt x="21431" y="35718"/>
                </a:lnTo>
                <a:lnTo>
                  <a:pt x="7144" y="42862"/>
                </a:lnTo>
                <a:lnTo>
                  <a:pt x="7144" y="50006"/>
                </a:lnTo>
                <a:lnTo>
                  <a:pt x="7144" y="57150"/>
                </a:lnTo>
                <a:lnTo>
                  <a:pt x="14287" y="57150"/>
                </a:lnTo>
                <a:lnTo>
                  <a:pt x="28575" y="57150"/>
                </a:lnTo>
                <a:lnTo>
                  <a:pt x="42862" y="50006"/>
                </a:lnTo>
                <a:lnTo>
                  <a:pt x="64294" y="50006"/>
                </a:lnTo>
                <a:lnTo>
                  <a:pt x="78581" y="50006"/>
                </a:lnTo>
                <a:lnTo>
                  <a:pt x="85725" y="57150"/>
                </a:lnTo>
                <a:lnTo>
                  <a:pt x="85725" y="64293"/>
                </a:lnTo>
                <a:lnTo>
                  <a:pt x="85725" y="85725"/>
                </a:lnTo>
                <a:lnTo>
                  <a:pt x="71437" y="100012"/>
                </a:lnTo>
                <a:lnTo>
                  <a:pt x="50006" y="121443"/>
                </a:lnTo>
                <a:lnTo>
                  <a:pt x="28575" y="135731"/>
                </a:lnTo>
                <a:lnTo>
                  <a:pt x="7144" y="150018"/>
                </a:lnTo>
                <a:lnTo>
                  <a:pt x="0" y="150018"/>
                </a:lnTo>
                <a:lnTo>
                  <a:pt x="0" y="142875"/>
                </a:lnTo>
                <a:lnTo>
                  <a:pt x="14287" y="128587"/>
                </a:lnTo>
                <a:lnTo>
                  <a:pt x="28575" y="107156"/>
                </a:lnTo>
                <a:lnTo>
                  <a:pt x="2857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443038" y="4457700"/>
            <a:ext cx="128588" cy="285751"/>
          </a:xfrm>
          <a:custGeom>
            <a:avLst/>
            <a:gdLst/>
            <a:ahLst/>
            <a:cxnLst/>
            <a:rect l="0" t="0" r="0" b="0"/>
            <a:pathLst>
              <a:path w="128588" h="285751">
                <a:moveTo>
                  <a:pt x="14287" y="7144"/>
                </a:moveTo>
                <a:lnTo>
                  <a:pt x="14287" y="7144"/>
                </a:lnTo>
                <a:lnTo>
                  <a:pt x="14287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21432"/>
                </a:lnTo>
                <a:lnTo>
                  <a:pt x="21431" y="42863"/>
                </a:lnTo>
                <a:lnTo>
                  <a:pt x="14287" y="71438"/>
                </a:lnTo>
                <a:lnTo>
                  <a:pt x="7143" y="107157"/>
                </a:lnTo>
                <a:lnTo>
                  <a:pt x="7143" y="142875"/>
                </a:lnTo>
                <a:lnTo>
                  <a:pt x="0" y="178594"/>
                </a:lnTo>
                <a:lnTo>
                  <a:pt x="0" y="214313"/>
                </a:lnTo>
                <a:lnTo>
                  <a:pt x="0" y="235744"/>
                </a:lnTo>
                <a:lnTo>
                  <a:pt x="7143" y="242888"/>
                </a:lnTo>
                <a:lnTo>
                  <a:pt x="14287" y="242888"/>
                </a:lnTo>
                <a:lnTo>
                  <a:pt x="21431" y="235744"/>
                </a:lnTo>
                <a:lnTo>
                  <a:pt x="42862" y="214313"/>
                </a:lnTo>
                <a:lnTo>
                  <a:pt x="57150" y="185738"/>
                </a:lnTo>
                <a:lnTo>
                  <a:pt x="78581" y="157163"/>
                </a:lnTo>
                <a:lnTo>
                  <a:pt x="92868" y="142875"/>
                </a:lnTo>
                <a:lnTo>
                  <a:pt x="107156" y="128588"/>
                </a:lnTo>
                <a:lnTo>
                  <a:pt x="114300" y="128588"/>
                </a:lnTo>
                <a:lnTo>
                  <a:pt x="121443" y="150019"/>
                </a:lnTo>
                <a:lnTo>
                  <a:pt x="121443" y="171450"/>
                </a:lnTo>
                <a:lnTo>
                  <a:pt x="121443" y="207169"/>
                </a:lnTo>
                <a:lnTo>
                  <a:pt x="121443" y="242888"/>
                </a:lnTo>
                <a:lnTo>
                  <a:pt x="121443" y="271463"/>
                </a:lnTo>
                <a:lnTo>
                  <a:pt x="128587" y="285750"/>
                </a:lnTo>
                <a:lnTo>
                  <a:pt x="128587" y="285750"/>
                </a:lnTo>
                <a:lnTo>
                  <a:pt x="128587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021681" y="3864769"/>
            <a:ext cx="342901" cy="250032"/>
          </a:xfrm>
          <a:custGeom>
            <a:avLst/>
            <a:gdLst/>
            <a:ahLst/>
            <a:cxnLst/>
            <a:rect l="0" t="0" r="0" b="0"/>
            <a:pathLst>
              <a:path w="342901" h="250032">
                <a:moveTo>
                  <a:pt x="14288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28575" y="7144"/>
                </a:lnTo>
                <a:lnTo>
                  <a:pt x="50007" y="21431"/>
                </a:lnTo>
                <a:lnTo>
                  <a:pt x="71438" y="42862"/>
                </a:lnTo>
                <a:lnTo>
                  <a:pt x="107157" y="64294"/>
                </a:lnTo>
                <a:lnTo>
                  <a:pt x="150019" y="100012"/>
                </a:lnTo>
                <a:lnTo>
                  <a:pt x="192882" y="128587"/>
                </a:lnTo>
                <a:lnTo>
                  <a:pt x="235744" y="164306"/>
                </a:lnTo>
                <a:lnTo>
                  <a:pt x="278607" y="200025"/>
                </a:lnTo>
                <a:lnTo>
                  <a:pt x="314325" y="228600"/>
                </a:lnTo>
                <a:lnTo>
                  <a:pt x="342900" y="250031"/>
                </a:lnTo>
                <a:lnTo>
                  <a:pt x="342900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421731" y="4157663"/>
            <a:ext cx="85727" cy="242888"/>
          </a:xfrm>
          <a:custGeom>
            <a:avLst/>
            <a:gdLst/>
            <a:ahLst/>
            <a:cxnLst/>
            <a:rect l="0" t="0" r="0" b="0"/>
            <a:pathLst>
              <a:path w="85727" h="242888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0" y="57150"/>
                </a:lnTo>
                <a:lnTo>
                  <a:pt x="7144" y="78581"/>
                </a:lnTo>
                <a:lnTo>
                  <a:pt x="7144" y="100012"/>
                </a:lnTo>
                <a:lnTo>
                  <a:pt x="14288" y="121444"/>
                </a:lnTo>
                <a:lnTo>
                  <a:pt x="14288" y="150019"/>
                </a:lnTo>
                <a:lnTo>
                  <a:pt x="21432" y="171450"/>
                </a:lnTo>
                <a:lnTo>
                  <a:pt x="28576" y="200025"/>
                </a:lnTo>
                <a:lnTo>
                  <a:pt x="35719" y="214312"/>
                </a:lnTo>
                <a:lnTo>
                  <a:pt x="42863" y="228600"/>
                </a:lnTo>
                <a:lnTo>
                  <a:pt x="42863" y="235744"/>
                </a:lnTo>
                <a:lnTo>
                  <a:pt x="42863" y="242887"/>
                </a:lnTo>
                <a:lnTo>
                  <a:pt x="42863" y="235744"/>
                </a:lnTo>
                <a:lnTo>
                  <a:pt x="35719" y="235744"/>
                </a:lnTo>
                <a:lnTo>
                  <a:pt x="35719" y="228600"/>
                </a:lnTo>
                <a:lnTo>
                  <a:pt x="42863" y="221456"/>
                </a:lnTo>
                <a:lnTo>
                  <a:pt x="42863" y="207169"/>
                </a:lnTo>
                <a:lnTo>
                  <a:pt x="57151" y="200025"/>
                </a:lnTo>
                <a:lnTo>
                  <a:pt x="71438" y="192881"/>
                </a:lnTo>
                <a:lnTo>
                  <a:pt x="85726" y="185737"/>
                </a:lnTo>
                <a:lnTo>
                  <a:pt x="85726" y="1857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428875" y="4179094"/>
            <a:ext cx="271464" cy="292895"/>
          </a:xfrm>
          <a:custGeom>
            <a:avLst/>
            <a:gdLst/>
            <a:ahLst/>
            <a:cxnLst/>
            <a:rect l="0" t="0" r="0" b="0"/>
            <a:pathLst>
              <a:path w="271464" h="292895">
                <a:moveTo>
                  <a:pt x="128588" y="14288"/>
                </a:moveTo>
                <a:lnTo>
                  <a:pt x="128588" y="14288"/>
                </a:lnTo>
                <a:lnTo>
                  <a:pt x="128588" y="7144"/>
                </a:lnTo>
                <a:lnTo>
                  <a:pt x="121444" y="7144"/>
                </a:lnTo>
                <a:lnTo>
                  <a:pt x="114300" y="0"/>
                </a:lnTo>
                <a:lnTo>
                  <a:pt x="114300" y="0"/>
                </a:lnTo>
                <a:lnTo>
                  <a:pt x="107157" y="0"/>
                </a:lnTo>
                <a:lnTo>
                  <a:pt x="107157" y="7144"/>
                </a:lnTo>
                <a:lnTo>
                  <a:pt x="92869" y="21431"/>
                </a:lnTo>
                <a:lnTo>
                  <a:pt x="71438" y="42863"/>
                </a:lnTo>
                <a:lnTo>
                  <a:pt x="50007" y="71438"/>
                </a:lnTo>
                <a:lnTo>
                  <a:pt x="28575" y="100013"/>
                </a:lnTo>
                <a:lnTo>
                  <a:pt x="14288" y="128588"/>
                </a:lnTo>
                <a:lnTo>
                  <a:pt x="0" y="142875"/>
                </a:lnTo>
                <a:lnTo>
                  <a:pt x="0" y="150019"/>
                </a:lnTo>
                <a:lnTo>
                  <a:pt x="0" y="157163"/>
                </a:lnTo>
                <a:lnTo>
                  <a:pt x="21432" y="157163"/>
                </a:lnTo>
                <a:lnTo>
                  <a:pt x="50007" y="164306"/>
                </a:lnTo>
                <a:lnTo>
                  <a:pt x="85725" y="171450"/>
                </a:lnTo>
                <a:lnTo>
                  <a:pt x="121444" y="185738"/>
                </a:lnTo>
                <a:lnTo>
                  <a:pt x="164307" y="214313"/>
                </a:lnTo>
                <a:lnTo>
                  <a:pt x="200025" y="235744"/>
                </a:lnTo>
                <a:lnTo>
                  <a:pt x="228600" y="257175"/>
                </a:lnTo>
                <a:lnTo>
                  <a:pt x="250032" y="278606"/>
                </a:lnTo>
                <a:lnTo>
                  <a:pt x="264319" y="292894"/>
                </a:lnTo>
                <a:lnTo>
                  <a:pt x="271463" y="292894"/>
                </a:lnTo>
                <a:lnTo>
                  <a:pt x="271463" y="285750"/>
                </a:lnTo>
                <a:lnTo>
                  <a:pt x="264319" y="271463"/>
                </a:lnTo>
                <a:lnTo>
                  <a:pt x="264319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657475" y="4250532"/>
            <a:ext cx="92870" cy="171451"/>
          </a:xfrm>
          <a:custGeom>
            <a:avLst/>
            <a:gdLst/>
            <a:ahLst/>
            <a:cxnLst/>
            <a:rect l="0" t="0" r="0" b="0"/>
            <a:pathLst>
              <a:path w="92870" h="171451">
                <a:moveTo>
                  <a:pt x="21432" y="0"/>
                </a:moveTo>
                <a:lnTo>
                  <a:pt x="21432" y="0"/>
                </a:lnTo>
                <a:lnTo>
                  <a:pt x="21432" y="7143"/>
                </a:lnTo>
                <a:lnTo>
                  <a:pt x="14288" y="21431"/>
                </a:lnTo>
                <a:lnTo>
                  <a:pt x="7144" y="50006"/>
                </a:lnTo>
                <a:lnTo>
                  <a:pt x="7144" y="85725"/>
                </a:lnTo>
                <a:lnTo>
                  <a:pt x="0" y="114300"/>
                </a:lnTo>
                <a:lnTo>
                  <a:pt x="7144" y="142875"/>
                </a:lnTo>
                <a:lnTo>
                  <a:pt x="14288" y="157162"/>
                </a:lnTo>
                <a:lnTo>
                  <a:pt x="21432" y="171450"/>
                </a:lnTo>
                <a:lnTo>
                  <a:pt x="42863" y="164306"/>
                </a:lnTo>
                <a:lnTo>
                  <a:pt x="57150" y="157162"/>
                </a:lnTo>
                <a:lnTo>
                  <a:pt x="71438" y="142875"/>
                </a:lnTo>
                <a:lnTo>
                  <a:pt x="85725" y="114300"/>
                </a:lnTo>
                <a:lnTo>
                  <a:pt x="92869" y="78581"/>
                </a:lnTo>
                <a:lnTo>
                  <a:pt x="92869" y="50006"/>
                </a:lnTo>
                <a:lnTo>
                  <a:pt x="85725" y="21431"/>
                </a:lnTo>
                <a:lnTo>
                  <a:pt x="71438" y="0"/>
                </a:lnTo>
                <a:lnTo>
                  <a:pt x="50007" y="0"/>
                </a:lnTo>
                <a:lnTo>
                  <a:pt x="35719" y="7143"/>
                </a:lnTo>
                <a:lnTo>
                  <a:pt x="21432" y="28575"/>
                </a:lnTo>
                <a:lnTo>
                  <a:pt x="14288" y="50006"/>
                </a:lnTo>
                <a:lnTo>
                  <a:pt x="14288" y="78581"/>
                </a:lnTo>
                <a:lnTo>
                  <a:pt x="21432" y="92868"/>
                </a:lnTo>
                <a:lnTo>
                  <a:pt x="28575" y="107156"/>
                </a:lnTo>
                <a:lnTo>
                  <a:pt x="42863" y="114300"/>
                </a:lnTo>
                <a:lnTo>
                  <a:pt x="57150" y="107156"/>
                </a:lnTo>
                <a:lnTo>
                  <a:pt x="78582" y="92868"/>
                </a:lnTo>
                <a:lnTo>
                  <a:pt x="78582" y="928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821782" y="4236244"/>
            <a:ext cx="78582" cy="128589"/>
          </a:xfrm>
          <a:custGeom>
            <a:avLst/>
            <a:gdLst/>
            <a:ahLst/>
            <a:cxnLst/>
            <a:rect l="0" t="0" r="0" b="0"/>
            <a:pathLst>
              <a:path w="78582" h="128589">
                <a:moveTo>
                  <a:pt x="0" y="28575"/>
                </a:moveTo>
                <a:lnTo>
                  <a:pt x="0" y="28575"/>
                </a:lnTo>
                <a:lnTo>
                  <a:pt x="0" y="35719"/>
                </a:lnTo>
                <a:lnTo>
                  <a:pt x="7143" y="42863"/>
                </a:lnTo>
                <a:lnTo>
                  <a:pt x="7143" y="57150"/>
                </a:lnTo>
                <a:lnTo>
                  <a:pt x="14287" y="64294"/>
                </a:lnTo>
                <a:lnTo>
                  <a:pt x="21431" y="78581"/>
                </a:lnTo>
                <a:lnTo>
                  <a:pt x="21431" y="92869"/>
                </a:lnTo>
                <a:lnTo>
                  <a:pt x="28575" y="107156"/>
                </a:lnTo>
                <a:lnTo>
                  <a:pt x="35718" y="121444"/>
                </a:lnTo>
                <a:lnTo>
                  <a:pt x="35718" y="128588"/>
                </a:lnTo>
                <a:lnTo>
                  <a:pt x="42862" y="121444"/>
                </a:lnTo>
                <a:lnTo>
                  <a:pt x="50006" y="114300"/>
                </a:lnTo>
                <a:lnTo>
                  <a:pt x="57150" y="85725"/>
                </a:lnTo>
                <a:lnTo>
                  <a:pt x="64293" y="57150"/>
                </a:lnTo>
                <a:lnTo>
                  <a:pt x="71437" y="35719"/>
                </a:lnTo>
                <a:lnTo>
                  <a:pt x="78581" y="14288"/>
                </a:lnTo>
                <a:lnTo>
                  <a:pt x="78581" y="0"/>
                </a:lnTo>
                <a:lnTo>
                  <a:pt x="785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914650" y="4257675"/>
            <a:ext cx="7145" cy="21433"/>
          </a:xfrm>
          <a:custGeom>
            <a:avLst/>
            <a:gdLst/>
            <a:ahLst/>
            <a:cxnLst/>
            <a:rect l="0" t="0" r="0" b="0"/>
            <a:pathLst>
              <a:path w="7145" h="21433">
                <a:moveTo>
                  <a:pt x="0" y="0"/>
                </a:moveTo>
                <a:lnTo>
                  <a:pt x="0" y="7144"/>
                </a:lnTo>
                <a:lnTo>
                  <a:pt x="7144" y="21432"/>
                </a:lnTo>
                <a:lnTo>
                  <a:pt x="7144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000375" y="4214813"/>
            <a:ext cx="214314" cy="164307"/>
          </a:xfrm>
          <a:custGeom>
            <a:avLst/>
            <a:gdLst/>
            <a:ahLst/>
            <a:cxnLst/>
            <a:rect l="0" t="0" r="0" b="0"/>
            <a:pathLst>
              <a:path w="214314" h="164307">
                <a:moveTo>
                  <a:pt x="7144" y="0"/>
                </a:moveTo>
                <a:lnTo>
                  <a:pt x="7144" y="7144"/>
                </a:lnTo>
                <a:lnTo>
                  <a:pt x="0" y="21431"/>
                </a:lnTo>
                <a:lnTo>
                  <a:pt x="0" y="35719"/>
                </a:lnTo>
                <a:lnTo>
                  <a:pt x="0" y="64294"/>
                </a:lnTo>
                <a:lnTo>
                  <a:pt x="0" y="85725"/>
                </a:lnTo>
                <a:lnTo>
                  <a:pt x="0" y="107156"/>
                </a:lnTo>
                <a:lnTo>
                  <a:pt x="7144" y="128587"/>
                </a:lnTo>
                <a:lnTo>
                  <a:pt x="7144" y="142875"/>
                </a:lnTo>
                <a:lnTo>
                  <a:pt x="7144" y="150019"/>
                </a:lnTo>
                <a:lnTo>
                  <a:pt x="7144" y="157162"/>
                </a:lnTo>
                <a:lnTo>
                  <a:pt x="14288" y="157162"/>
                </a:lnTo>
                <a:lnTo>
                  <a:pt x="21432" y="150019"/>
                </a:lnTo>
                <a:lnTo>
                  <a:pt x="28575" y="128587"/>
                </a:lnTo>
                <a:lnTo>
                  <a:pt x="35719" y="100012"/>
                </a:lnTo>
                <a:lnTo>
                  <a:pt x="57150" y="78581"/>
                </a:lnTo>
                <a:lnTo>
                  <a:pt x="71438" y="50006"/>
                </a:lnTo>
                <a:lnTo>
                  <a:pt x="92869" y="35719"/>
                </a:lnTo>
                <a:lnTo>
                  <a:pt x="107157" y="28575"/>
                </a:lnTo>
                <a:lnTo>
                  <a:pt x="121444" y="28575"/>
                </a:lnTo>
                <a:lnTo>
                  <a:pt x="135732" y="42862"/>
                </a:lnTo>
                <a:lnTo>
                  <a:pt x="142875" y="57150"/>
                </a:lnTo>
                <a:lnTo>
                  <a:pt x="150019" y="85725"/>
                </a:lnTo>
                <a:lnTo>
                  <a:pt x="157163" y="107156"/>
                </a:lnTo>
                <a:lnTo>
                  <a:pt x="171450" y="128587"/>
                </a:lnTo>
                <a:lnTo>
                  <a:pt x="178594" y="150019"/>
                </a:lnTo>
                <a:lnTo>
                  <a:pt x="200025" y="164306"/>
                </a:lnTo>
                <a:lnTo>
                  <a:pt x="214313" y="164306"/>
                </a:lnTo>
                <a:lnTo>
                  <a:pt x="214313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721769" y="4586288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7144" y="14287"/>
                </a:lnTo>
                <a:lnTo>
                  <a:pt x="14288" y="21431"/>
                </a:lnTo>
                <a:lnTo>
                  <a:pt x="14288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750344" y="4757738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7144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14288" y="14287"/>
                </a:lnTo>
                <a:lnTo>
                  <a:pt x="14288" y="21431"/>
                </a:lnTo>
                <a:lnTo>
                  <a:pt x="14288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778919" y="4914900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7144" y="21431"/>
                </a:lnTo>
                <a:lnTo>
                  <a:pt x="7144" y="21431"/>
                </a:lnTo>
                <a:lnTo>
                  <a:pt x="14288" y="21431"/>
                </a:lnTo>
                <a:lnTo>
                  <a:pt x="14288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807494" y="5036344"/>
            <a:ext cx="14289" cy="14288"/>
          </a:xfrm>
          <a:custGeom>
            <a:avLst/>
            <a:gdLst/>
            <a:ahLst/>
            <a:cxnLst/>
            <a:rect l="0" t="0" r="0" b="0"/>
            <a:pathLst>
              <a:path w="14289" h="14288">
                <a:moveTo>
                  <a:pt x="14288" y="14287"/>
                </a:moveTo>
                <a:lnTo>
                  <a:pt x="7144" y="14287"/>
                </a:lnTo>
                <a:lnTo>
                  <a:pt x="7144" y="14287"/>
                </a:ln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2757488" y="5172075"/>
            <a:ext cx="157163" cy="307182"/>
          </a:xfrm>
          <a:custGeom>
            <a:avLst/>
            <a:gdLst/>
            <a:ahLst/>
            <a:cxnLst/>
            <a:rect l="0" t="0" r="0" b="0"/>
            <a:pathLst>
              <a:path w="157163" h="307182">
                <a:moveTo>
                  <a:pt x="7144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42863"/>
                </a:lnTo>
                <a:lnTo>
                  <a:pt x="7144" y="57150"/>
                </a:lnTo>
                <a:lnTo>
                  <a:pt x="7144" y="85725"/>
                </a:lnTo>
                <a:lnTo>
                  <a:pt x="14287" y="121444"/>
                </a:lnTo>
                <a:lnTo>
                  <a:pt x="21431" y="150019"/>
                </a:lnTo>
                <a:lnTo>
                  <a:pt x="28575" y="185738"/>
                </a:lnTo>
                <a:lnTo>
                  <a:pt x="28575" y="214313"/>
                </a:lnTo>
                <a:lnTo>
                  <a:pt x="28575" y="242888"/>
                </a:lnTo>
                <a:lnTo>
                  <a:pt x="28575" y="264319"/>
                </a:lnTo>
                <a:lnTo>
                  <a:pt x="21431" y="271463"/>
                </a:lnTo>
                <a:lnTo>
                  <a:pt x="21431" y="271463"/>
                </a:lnTo>
                <a:lnTo>
                  <a:pt x="14287" y="257175"/>
                </a:lnTo>
                <a:lnTo>
                  <a:pt x="14287" y="242888"/>
                </a:lnTo>
                <a:lnTo>
                  <a:pt x="21431" y="214313"/>
                </a:lnTo>
                <a:lnTo>
                  <a:pt x="28575" y="185738"/>
                </a:lnTo>
                <a:lnTo>
                  <a:pt x="50006" y="150019"/>
                </a:lnTo>
                <a:lnTo>
                  <a:pt x="64294" y="121444"/>
                </a:lnTo>
                <a:lnTo>
                  <a:pt x="92869" y="100013"/>
                </a:lnTo>
                <a:lnTo>
                  <a:pt x="114300" y="92869"/>
                </a:lnTo>
                <a:lnTo>
                  <a:pt x="135731" y="92869"/>
                </a:lnTo>
                <a:lnTo>
                  <a:pt x="150019" y="114300"/>
                </a:lnTo>
                <a:lnTo>
                  <a:pt x="157162" y="142875"/>
                </a:lnTo>
                <a:lnTo>
                  <a:pt x="150019" y="178594"/>
                </a:lnTo>
                <a:lnTo>
                  <a:pt x="135731" y="221456"/>
                </a:lnTo>
                <a:lnTo>
                  <a:pt x="114300" y="264319"/>
                </a:lnTo>
                <a:lnTo>
                  <a:pt x="85725" y="292894"/>
                </a:lnTo>
                <a:lnTo>
                  <a:pt x="64294" y="307181"/>
                </a:lnTo>
                <a:lnTo>
                  <a:pt x="57150" y="300038"/>
                </a:lnTo>
                <a:lnTo>
                  <a:pt x="57150" y="278606"/>
                </a:lnTo>
                <a:lnTo>
                  <a:pt x="64294" y="242888"/>
                </a:lnTo>
                <a:lnTo>
                  <a:pt x="85725" y="200025"/>
                </a:lnTo>
                <a:lnTo>
                  <a:pt x="85725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2957513" y="5207794"/>
            <a:ext cx="228601" cy="250032"/>
          </a:xfrm>
          <a:custGeom>
            <a:avLst/>
            <a:gdLst/>
            <a:ahLst/>
            <a:cxnLst/>
            <a:rect l="0" t="0" r="0" b="0"/>
            <a:pathLst>
              <a:path w="228601" h="250032">
                <a:moveTo>
                  <a:pt x="114300" y="35719"/>
                </a:moveTo>
                <a:lnTo>
                  <a:pt x="114300" y="28575"/>
                </a:lnTo>
                <a:lnTo>
                  <a:pt x="107156" y="21431"/>
                </a:lnTo>
                <a:lnTo>
                  <a:pt x="100012" y="14287"/>
                </a:lnTo>
                <a:lnTo>
                  <a:pt x="92869" y="7144"/>
                </a:lnTo>
                <a:lnTo>
                  <a:pt x="85725" y="0"/>
                </a:lnTo>
                <a:lnTo>
                  <a:pt x="71437" y="0"/>
                </a:lnTo>
                <a:lnTo>
                  <a:pt x="57150" y="14287"/>
                </a:lnTo>
                <a:lnTo>
                  <a:pt x="42862" y="35719"/>
                </a:lnTo>
                <a:lnTo>
                  <a:pt x="21431" y="64294"/>
                </a:lnTo>
                <a:lnTo>
                  <a:pt x="14287" y="92869"/>
                </a:lnTo>
                <a:lnTo>
                  <a:pt x="0" y="128587"/>
                </a:lnTo>
                <a:lnTo>
                  <a:pt x="0" y="157162"/>
                </a:lnTo>
                <a:lnTo>
                  <a:pt x="0" y="185737"/>
                </a:lnTo>
                <a:lnTo>
                  <a:pt x="7144" y="200025"/>
                </a:lnTo>
                <a:lnTo>
                  <a:pt x="14287" y="207169"/>
                </a:lnTo>
                <a:lnTo>
                  <a:pt x="28575" y="207169"/>
                </a:lnTo>
                <a:lnTo>
                  <a:pt x="42862" y="192881"/>
                </a:lnTo>
                <a:lnTo>
                  <a:pt x="64294" y="171450"/>
                </a:lnTo>
                <a:lnTo>
                  <a:pt x="78581" y="142875"/>
                </a:lnTo>
                <a:lnTo>
                  <a:pt x="92869" y="114300"/>
                </a:lnTo>
                <a:lnTo>
                  <a:pt x="107156" y="85725"/>
                </a:lnTo>
                <a:lnTo>
                  <a:pt x="107156" y="64294"/>
                </a:lnTo>
                <a:lnTo>
                  <a:pt x="114300" y="57150"/>
                </a:lnTo>
                <a:lnTo>
                  <a:pt x="114300" y="57150"/>
                </a:lnTo>
                <a:lnTo>
                  <a:pt x="114300" y="78581"/>
                </a:lnTo>
                <a:lnTo>
                  <a:pt x="114300" y="107156"/>
                </a:lnTo>
                <a:lnTo>
                  <a:pt x="121444" y="142875"/>
                </a:lnTo>
                <a:lnTo>
                  <a:pt x="121444" y="185737"/>
                </a:lnTo>
                <a:lnTo>
                  <a:pt x="128587" y="221456"/>
                </a:lnTo>
                <a:lnTo>
                  <a:pt x="142875" y="235744"/>
                </a:lnTo>
                <a:lnTo>
                  <a:pt x="157162" y="250031"/>
                </a:lnTo>
                <a:lnTo>
                  <a:pt x="178594" y="235744"/>
                </a:lnTo>
                <a:lnTo>
                  <a:pt x="192881" y="221456"/>
                </a:lnTo>
                <a:lnTo>
                  <a:pt x="214312" y="185737"/>
                </a:lnTo>
                <a:lnTo>
                  <a:pt x="228600" y="150019"/>
                </a:lnTo>
                <a:lnTo>
                  <a:pt x="228600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164682" y="5193506"/>
            <a:ext cx="121444" cy="235745"/>
          </a:xfrm>
          <a:custGeom>
            <a:avLst/>
            <a:gdLst/>
            <a:ahLst/>
            <a:cxnLst/>
            <a:rect l="0" t="0" r="0" b="0"/>
            <a:pathLst>
              <a:path w="121444" h="235745">
                <a:moveTo>
                  <a:pt x="92868" y="57150"/>
                </a:moveTo>
                <a:lnTo>
                  <a:pt x="92868" y="50007"/>
                </a:lnTo>
                <a:lnTo>
                  <a:pt x="92868" y="42863"/>
                </a:lnTo>
                <a:lnTo>
                  <a:pt x="92868" y="28575"/>
                </a:lnTo>
                <a:lnTo>
                  <a:pt x="92868" y="14288"/>
                </a:lnTo>
                <a:lnTo>
                  <a:pt x="85725" y="7144"/>
                </a:lnTo>
                <a:lnTo>
                  <a:pt x="78581" y="0"/>
                </a:lnTo>
                <a:lnTo>
                  <a:pt x="64293" y="0"/>
                </a:lnTo>
                <a:lnTo>
                  <a:pt x="50006" y="14288"/>
                </a:lnTo>
                <a:lnTo>
                  <a:pt x="28575" y="21432"/>
                </a:lnTo>
                <a:lnTo>
                  <a:pt x="14287" y="42863"/>
                </a:lnTo>
                <a:lnTo>
                  <a:pt x="7143" y="57150"/>
                </a:lnTo>
                <a:lnTo>
                  <a:pt x="0" y="71438"/>
                </a:lnTo>
                <a:lnTo>
                  <a:pt x="7143" y="85725"/>
                </a:lnTo>
                <a:lnTo>
                  <a:pt x="14287" y="92869"/>
                </a:lnTo>
                <a:lnTo>
                  <a:pt x="28575" y="100013"/>
                </a:lnTo>
                <a:lnTo>
                  <a:pt x="50006" y="100013"/>
                </a:lnTo>
                <a:lnTo>
                  <a:pt x="71437" y="107157"/>
                </a:lnTo>
                <a:lnTo>
                  <a:pt x="92868" y="121444"/>
                </a:lnTo>
                <a:lnTo>
                  <a:pt x="114300" y="135732"/>
                </a:lnTo>
                <a:lnTo>
                  <a:pt x="121443" y="150019"/>
                </a:lnTo>
                <a:lnTo>
                  <a:pt x="121443" y="171450"/>
                </a:lnTo>
                <a:lnTo>
                  <a:pt x="114300" y="200025"/>
                </a:lnTo>
                <a:lnTo>
                  <a:pt x="100012" y="221457"/>
                </a:lnTo>
                <a:lnTo>
                  <a:pt x="85725" y="228600"/>
                </a:lnTo>
                <a:lnTo>
                  <a:pt x="64293" y="235744"/>
                </a:lnTo>
                <a:lnTo>
                  <a:pt x="50006" y="221457"/>
                </a:lnTo>
                <a:lnTo>
                  <a:pt x="50006" y="200025"/>
                </a:lnTo>
                <a:lnTo>
                  <a:pt x="50006" y="164307"/>
                </a:lnTo>
                <a:lnTo>
                  <a:pt x="64293" y="121444"/>
                </a:lnTo>
                <a:lnTo>
                  <a:pt x="64293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350419" y="5000625"/>
            <a:ext cx="192882" cy="371476"/>
          </a:xfrm>
          <a:custGeom>
            <a:avLst/>
            <a:gdLst/>
            <a:ahLst/>
            <a:cxnLst/>
            <a:rect l="0" t="0" r="0" b="0"/>
            <a:pathLst>
              <a:path w="192882" h="371476">
                <a:moveTo>
                  <a:pt x="21431" y="7144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14288"/>
                </a:lnTo>
                <a:lnTo>
                  <a:pt x="7144" y="35719"/>
                </a:lnTo>
                <a:lnTo>
                  <a:pt x="7144" y="64294"/>
                </a:lnTo>
                <a:lnTo>
                  <a:pt x="7144" y="107156"/>
                </a:lnTo>
                <a:lnTo>
                  <a:pt x="0" y="157163"/>
                </a:lnTo>
                <a:lnTo>
                  <a:pt x="0" y="207169"/>
                </a:lnTo>
                <a:lnTo>
                  <a:pt x="0" y="250031"/>
                </a:lnTo>
                <a:lnTo>
                  <a:pt x="0" y="285750"/>
                </a:lnTo>
                <a:lnTo>
                  <a:pt x="0" y="321469"/>
                </a:lnTo>
                <a:lnTo>
                  <a:pt x="0" y="335756"/>
                </a:lnTo>
                <a:lnTo>
                  <a:pt x="7144" y="350044"/>
                </a:lnTo>
                <a:lnTo>
                  <a:pt x="7144" y="350044"/>
                </a:lnTo>
                <a:lnTo>
                  <a:pt x="14288" y="335756"/>
                </a:lnTo>
                <a:lnTo>
                  <a:pt x="21431" y="321469"/>
                </a:lnTo>
                <a:lnTo>
                  <a:pt x="28575" y="300038"/>
                </a:lnTo>
                <a:lnTo>
                  <a:pt x="42863" y="271463"/>
                </a:lnTo>
                <a:lnTo>
                  <a:pt x="50006" y="257175"/>
                </a:lnTo>
                <a:lnTo>
                  <a:pt x="71438" y="250031"/>
                </a:lnTo>
                <a:lnTo>
                  <a:pt x="85725" y="250031"/>
                </a:lnTo>
                <a:lnTo>
                  <a:pt x="107156" y="271463"/>
                </a:lnTo>
                <a:lnTo>
                  <a:pt x="128588" y="292894"/>
                </a:lnTo>
                <a:lnTo>
                  <a:pt x="150019" y="321469"/>
                </a:lnTo>
                <a:lnTo>
                  <a:pt x="164306" y="342900"/>
                </a:lnTo>
                <a:lnTo>
                  <a:pt x="178594" y="364331"/>
                </a:lnTo>
                <a:lnTo>
                  <a:pt x="185738" y="371475"/>
                </a:lnTo>
                <a:lnTo>
                  <a:pt x="192881" y="357188"/>
                </a:lnTo>
                <a:lnTo>
                  <a:pt x="192881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1021556" y="4814888"/>
            <a:ext cx="600076" cy="142876"/>
          </a:xfrm>
          <a:custGeom>
            <a:avLst/>
            <a:gdLst/>
            <a:ahLst/>
            <a:cxnLst/>
            <a:rect l="0" t="0" r="0" b="0"/>
            <a:pathLst>
              <a:path w="600076" h="142876">
                <a:moveTo>
                  <a:pt x="0" y="142875"/>
                </a:moveTo>
                <a:lnTo>
                  <a:pt x="7144" y="142875"/>
                </a:lnTo>
                <a:lnTo>
                  <a:pt x="21432" y="135731"/>
                </a:lnTo>
                <a:lnTo>
                  <a:pt x="42863" y="128587"/>
                </a:lnTo>
                <a:lnTo>
                  <a:pt x="78582" y="121443"/>
                </a:lnTo>
                <a:lnTo>
                  <a:pt x="121444" y="114300"/>
                </a:lnTo>
                <a:lnTo>
                  <a:pt x="164307" y="107156"/>
                </a:lnTo>
                <a:lnTo>
                  <a:pt x="221457" y="92868"/>
                </a:lnTo>
                <a:lnTo>
                  <a:pt x="278607" y="78581"/>
                </a:lnTo>
                <a:lnTo>
                  <a:pt x="335757" y="71437"/>
                </a:lnTo>
                <a:lnTo>
                  <a:pt x="392907" y="50006"/>
                </a:lnTo>
                <a:lnTo>
                  <a:pt x="442913" y="35719"/>
                </a:lnTo>
                <a:lnTo>
                  <a:pt x="485775" y="21431"/>
                </a:lnTo>
                <a:lnTo>
                  <a:pt x="528638" y="14287"/>
                </a:lnTo>
                <a:lnTo>
                  <a:pt x="557213" y="0"/>
                </a:lnTo>
                <a:lnTo>
                  <a:pt x="585788" y="0"/>
                </a:lnTo>
                <a:lnTo>
                  <a:pt x="600075" y="0"/>
                </a:lnTo>
                <a:lnTo>
                  <a:pt x="600075" y="7144"/>
                </a:lnTo>
                <a:lnTo>
                  <a:pt x="600075" y="7144"/>
                </a:lnTo>
                <a:lnTo>
                  <a:pt x="585788" y="21431"/>
                </a:lnTo>
                <a:lnTo>
                  <a:pt x="585788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971550" y="5093494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0" y="7144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1007269" y="4900613"/>
            <a:ext cx="571501" cy="178594"/>
          </a:xfrm>
          <a:custGeom>
            <a:avLst/>
            <a:gdLst/>
            <a:ahLst/>
            <a:cxnLst/>
            <a:rect l="0" t="0" r="0" b="0"/>
            <a:pathLst>
              <a:path w="571501" h="178594">
                <a:moveTo>
                  <a:pt x="0" y="178593"/>
                </a:moveTo>
                <a:lnTo>
                  <a:pt x="35719" y="164306"/>
                </a:lnTo>
                <a:lnTo>
                  <a:pt x="71437" y="157162"/>
                </a:lnTo>
                <a:lnTo>
                  <a:pt x="121444" y="142875"/>
                </a:lnTo>
                <a:lnTo>
                  <a:pt x="178594" y="128587"/>
                </a:lnTo>
                <a:lnTo>
                  <a:pt x="242887" y="114300"/>
                </a:lnTo>
                <a:lnTo>
                  <a:pt x="314325" y="92868"/>
                </a:lnTo>
                <a:lnTo>
                  <a:pt x="378619" y="78581"/>
                </a:lnTo>
                <a:lnTo>
                  <a:pt x="435769" y="57150"/>
                </a:lnTo>
                <a:lnTo>
                  <a:pt x="485775" y="42862"/>
                </a:lnTo>
                <a:lnTo>
                  <a:pt x="528637" y="21431"/>
                </a:lnTo>
                <a:lnTo>
                  <a:pt x="557212" y="14287"/>
                </a:lnTo>
                <a:lnTo>
                  <a:pt x="564356" y="0"/>
                </a:lnTo>
                <a:lnTo>
                  <a:pt x="571500" y="0"/>
                </a:lnTo>
                <a:lnTo>
                  <a:pt x="5715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779044" y="4850607"/>
            <a:ext cx="35720" cy="71438"/>
          </a:xfrm>
          <a:custGeom>
            <a:avLst/>
            <a:gdLst/>
            <a:ahLst/>
            <a:cxnLst/>
            <a:rect l="0" t="0" r="0" b="0"/>
            <a:pathLst>
              <a:path w="35720" h="71438">
                <a:moveTo>
                  <a:pt x="35719" y="71437"/>
                </a:moveTo>
                <a:lnTo>
                  <a:pt x="35719" y="64293"/>
                </a:lnTo>
                <a:lnTo>
                  <a:pt x="28575" y="57149"/>
                </a:lnTo>
                <a:lnTo>
                  <a:pt x="28575" y="57149"/>
                </a:lnTo>
                <a:lnTo>
                  <a:pt x="28575" y="42862"/>
                </a:lnTo>
                <a:lnTo>
                  <a:pt x="28575" y="42862"/>
                </a:lnTo>
                <a:lnTo>
                  <a:pt x="28575" y="35718"/>
                </a:lnTo>
                <a:lnTo>
                  <a:pt x="21431" y="28574"/>
                </a:lnTo>
                <a:lnTo>
                  <a:pt x="14288" y="14287"/>
                </a:lnTo>
                <a:lnTo>
                  <a:pt x="7144" y="7143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2450307" y="4772025"/>
            <a:ext cx="1485901" cy="900114"/>
          </a:xfrm>
          <a:custGeom>
            <a:avLst/>
            <a:gdLst/>
            <a:ahLst/>
            <a:cxnLst/>
            <a:rect l="0" t="0" r="0" b="0"/>
            <a:pathLst>
              <a:path w="1485901" h="900114">
                <a:moveTo>
                  <a:pt x="1300162" y="57150"/>
                </a:moveTo>
                <a:lnTo>
                  <a:pt x="1285875" y="42863"/>
                </a:lnTo>
                <a:lnTo>
                  <a:pt x="1264443" y="28575"/>
                </a:lnTo>
                <a:lnTo>
                  <a:pt x="1243012" y="21432"/>
                </a:lnTo>
                <a:lnTo>
                  <a:pt x="1214437" y="14288"/>
                </a:lnTo>
                <a:lnTo>
                  <a:pt x="1178718" y="7144"/>
                </a:lnTo>
                <a:lnTo>
                  <a:pt x="1135856" y="0"/>
                </a:lnTo>
                <a:lnTo>
                  <a:pt x="1085850" y="0"/>
                </a:lnTo>
                <a:lnTo>
                  <a:pt x="1035843" y="0"/>
                </a:lnTo>
                <a:lnTo>
                  <a:pt x="971550" y="7144"/>
                </a:lnTo>
                <a:lnTo>
                  <a:pt x="907256" y="21432"/>
                </a:lnTo>
                <a:lnTo>
                  <a:pt x="850106" y="35719"/>
                </a:lnTo>
                <a:lnTo>
                  <a:pt x="778668" y="50007"/>
                </a:lnTo>
                <a:lnTo>
                  <a:pt x="707231" y="64294"/>
                </a:lnTo>
                <a:lnTo>
                  <a:pt x="635793" y="78582"/>
                </a:lnTo>
                <a:lnTo>
                  <a:pt x="564356" y="92869"/>
                </a:lnTo>
                <a:lnTo>
                  <a:pt x="492918" y="114300"/>
                </a:lnTo>
                <a:lnTo>
                  <a:pt x="428625" y="135731"/>
                </a:lnTo>
                <a:lnTo>
                  <a:pt x="371475" y="157163"/>
                </a:lnTo>
                <a:lnTo>
                  <a:pt x="307181" y="178594"/>
                </a:lnTo>
                <a:lnTo>
                  <a:pt x="257175" y="207169"/>
                </a:lnTo>
                <a:lnTo>
                  <a:pt x="200025" y="228600"/>
                </a:lnTo>
                <a:lnTo>
                  <a:pt x="157162" y="257175"/>
                </a:lnTo>
                <a:lnTo>
                  <a:pt x="107156" y="285750"/>
                </a:lnTo>
                <a:lnTo>
                  <a:pt x="71437" y="314325"/>
                </a:lnTo>
                <a:lnTo>
                  <a:pt x="42862" y="342900"/>
                </a:lnTo>
                <a:lnTo>
                  <a:pt x="21431" y="371475"/>
                </a:lnTo>
                <a:lnTo>
                  <a:pt x="7143" y="407194"/>
                </a:lnTo>
                <a:lnTo>
                  <a:pt x="0" y="450056"/>
                </a:lnTo>
                <a:lnTo>
                  <a:pt x="0" y="492919"/>
                </a:lnTo>
                <a:lnTo>
                  <a:pt x="7143" y="535781"/>
                </a:lnTo>
                <a:lnTo>
                  <a:pt x="14287" y="585788"/>
                </a:lnTo>
                <a:lnTo>
                  <a:pt x="28575" y="628650"/>
                </a:lnTo>
                <a:lnTo>
                  <a:pt x="50006" y="678656"/>
                </a:lnTo>
                <a:lnTo>
                  <a:pt x="85725" y="728663"/>
                </a:lnTo>
                <a:lnTo>
                  <a:pt x="114300" y="771525"/>
                </a:lnTo>
                <a:lnTo>
                  <a:pt x="157162" y="814388"/>
                </a:lnTo>
                <a:lnTo>
                  <a:pt x="200025" y="850106"/>
                </a:lnTo>
                <a:lnTo>
                  <a:pt x="250031" y="878681"/>
                </a:lnTo>
                <a:lnTo>
                  <a:pt x="314325" y="892969"/>
                </a:lnTo>
                <a:lnTo>
                  <a:pt x="371475" y="900113"/>
                </a:lnTo>
                <a:lnTo>
                  <a:pt x="442912" y="900113"/>
                </a:lnTo>
                <a:lnTo>
                  <a:pt x="528637" y="892969"/>
                </a:lnTo>
                <a:lnTo>
                  <a:pt x="607218" y="878681"/>
                </a:lnTo>
                <a:lnTo>
                  <a:pt x="692943" y="864394"/>
                </a:lnTo>
                <a:lnTo>
                  <a:pt x="778668" y="842963"/>
                </a:lnTo>
                <a:lnTo>
                  <a:pt x="864393" y="828675"/>
                </a:lnTo>
                <a:lnTo>
                  <a:pt x="950118" y="800100"/>
                </a:lnTo>
                <a:lnTo>
                  <a:pt x="1035843" y="771525"/>
                </a:lnTo>
                <a:lnTo>
                  <a:pt x="1121568" y="735806"/>
                </a:lnTo>
                <a:lnTo>
                  <a:pt x="1214437" y="700088"/>
                </a:lnTo>
                <a:lnTo>
                  <a:pt x="1300162" y="657225"/>
                </a:lnTo>
                <a:lnTo>
                  <a:pt x="1371600" y="607219"/>
                </a:lnTo>
                <a:lnTo>
                  <a:pt x="1435893" y="550069"/>
                </a:lnTo>
                <a:lnTo>
                  <a:pt x="1471612" y="485775"/>
                </a:lnTo>
                <a:lnTo>
                  <a:pt x="1485900" y="414338"/>
                </a:lnTo>
                <a:lnTo>
                  <a:pt x="1471612" y="342900"/>
                </a:lnTo>
                <a:lnTo>
                  <a:pt x="1435893" y="264319"/>
                </a:lnTo>
                <a:lnTo>
                  <a:pt x="1378743" y="192881"/>
                </a:lnTo>
                <a:lnTo>
                  <a:pt x="1314450" y="128588"/>
                </a:lnTo>
                <a:lnTo>
                  <a:pt x="1243012" y="78582"/>
                </a:lnTo>
                <a:lnTo>
                  <a:pt x="1164431" y="50007"/>
                </a:lnTo>
                <a:lnTo>
                  <a:pt x="1085850" y="35719"/>
                </a:lnTo>
                <a:lnTo>
                  <a:pt x="1007268" y="21432"/>
                </a:lnTo>
                <a:lnTo>
                  <a:pt x="1007268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722019" y="3093244"/>
            <a:ext cx="171452" cy="414338"/>
          </a:xfrm>
          <a:custGeom>
            <a:avLst/>
            <a:gdLst/>
            <a:ahLst/>
            <a:cxnLst/>
            <a:rect l="0" t="0" r="0" b="0"/>
            <a:pathLst>
              <a:path w="171452" h="414338">
                <a:moveTo>
                  <a:pt x="57150" y="14287"/>
                </a:moveTo>
                <a:lnTo>
                  <a:pt x="57150" y="14287"/>
                </a:lnTo>
                <a:lnTo>
                  <a:pt x="57150" y="14287"/>
                </a:lnTo>
                <a:lnTo>
                  <a:pt x="57150" y="21431"/>
                </a:lnTo>
                <a:lnTo>
                  <a:pt x="57150" y="28575"/>
                </a:lnTo>
                <a:lnTo>
                  <a:pt x="64294" y="42862"/>
                </a:lnTo>
                <a:lnTo>
                  <a:pt x="71438" y="64294"/>
                </a:lnTo>
                <a:lnTo>
                  <a:pt x="71438" y="100012"/>
                </a:lnTo>
                <a:lnTo>
                  <a:pt x="71438" y="142875"/>
                </a:lnTo>
                <a:lnTo>
                  <a:pt x="64294" y="192881"/>
                </a:lnTo>
                <a:lnTo>
                  <a:pt x="64294" y="250031"/>
                </a:lnTo>
                <a:lnTo>
                  <a:pt x="64294" y="292894"/>
                </a:lnTo>
                <a:lnTo>
                  <a:pt x="64294" y="342900"/>
                </a:lnTo>
                <a:lnTo>
                  <a:pt x="64294" y="371475"/>
                </a:lnTo>
                <a:lnTo>
                  <a:pt x="57150" y="400050"/>
                </a:lnTo>
                <a:lnTo>
                  <a:pt x="57150" y="414337"/>
                </a:lnTo>
                <a:lnTo>
                  <a:pt x="50006" y="414337"/>
                </a:lnTo>
                <a:lnTo>
                  <a:pt x="42863" y="407194"/>
                </a:lnTo>
                <a:lnTo>
                  <a:pt x="42863" y="392906"/>
                </a:lnTo>
                <a:lnTo>
                  <a:pt x="35719" y="357187"/>
                </a:lnTo>
                <a:lnTo>
                  <a:pt x="28575" y="321469"/>
                </a:lnTo>
                <a:lnTo>
                  <a:pt x="14288" y="271462"/>
                </a:lnTo>
                <a:lnTo>
                  <a:pt x="7144" y="221456"/>
                </a:lnTo>
                <a:lnTo>
                  <a:pt x="0" y="164306"/>
                </a:lnTo>
                <a:lnTo>
                  <a:pt x="0" y="121444"/>
                </a:lnTo>
                <a:lnTo>
                  <a:pt x="7144" y="78581"/>
                </a:lnTo>
                <a:lnTo>
                  <a:pt x="14288" y="50006"/>
                </a:lnTo>
                <a:lnTo>
                  <a:pt x="28575" y="28575"/>
                </a:lnTo>
                <a:lnTo>
                  <a:pt x="50006" y="14287"/>
                </a:lnTo>
                <a:lnTo>
                  <a:pt x="78581" y="7144"/>
                </a:lnTo>
                <a:lnTo>
                  <a:pt x="107156" y="0"/>
                </a:lnTo>
                <a:lnTo>
                  <a:pt x="135731" y="0"/>
                </a:lnTo>
                <a:lnTo>
                  <a:pt x="157163" y="7144"/>
                </a:lnTo>
                <a:lnTo>
                  <a:pt x="171451" y="14287"/>
                </a:lnTo>
                <a:lnTo>
                  <a:pt x="164307" y="35719"/>
                </a:lnTo>
                <a:lnTo>
                  <a:pt x="150019" y="57150"/>
                </a:lnTo>
                <a:lnTo>
                  <a:pt x="121444" y="85725"/>
                </a:lnTo>
                <a:lnTo>
                  <a:pt x="85725" y="121444"/>
                </a:lnTo>
                <a:lnTo>
                  <a:pt x="57150" y="142875"/>
                </a:lnTo>
                <a:lnTo>
                  <a:pt x="28575" y="157162"/>
                </a:lnTo>
                <a:lnTo>
                  <a:pt x="14288" y="157162"/>
                </a:lnTo>
                <a:lnTo>
                  <a:pt x="7144" y="157162"/>
                </a:lnTo>
                <a:lnTo>
                  <a:pt x="7144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929188" y="3100388"/>
            <a:ext cx="135733" cy="171451"/>
          </a:xfrm>
          <a:custGeom>
            <a:avLst/>
            <a:gdLst/>
            <a:ahLst/>
            <a:cxnLst/>
            <a:rect l="0" t="0" r="0" b="0"/>
            <a:pathLst>
              <a:path w="135733" h="171451">
                <a:moveTo>
                  <a:pt x="0" y="28575"/>
                </a:moveTo>
                <a:lnTo>
                  <a:pt x="0" y="35718"/>
                </a:lnTo>
                <a:lnTo>
                  <a:pt x="0" y="35718"/>
                </a:lnTo>
                <a:lnTo>
                  <a:pt x="0" y="42862"/>
                </a:lnTo>
                <a:lnTo>
                  <a:pt x="0" y="57150"/>
                </a:lnTo>
                <a:lnTo>
                  <a:pt x="7144" y="71437"/>
                </a:lnTo>
                <a:lnTo>
                  <a:pt x="7144" y="92868"/>
                </a:lnTo>
                <a:lnTo>
                  <a:pt x="7144" y="114300"/>
                </a:lnTo>
                <a:lnTo>
                  <a:pt x="14288" y="135731"/>
                </a:lnTo>
                <a:lnTo>
                  <a:pt x="21432" y="150018"/>
                </a:lnTo>
                <a:lnTo>
                  <a:pt x="21432" y="164306"/>
                </a:lnTo>
                <a:lnTo>
                  <a:pt x="21432" y="171450"/>
                </a:lnTo>
                <a:lnTo>
                  <a:pt x="21432" y="171450"/>
                </a:lnTo>
                <a:lnTo>
                  <a:pt x="21432" y="157162"/>
                </a:lnTo>
                <a:lnTo>
                  <a:pt x="28575" y="142875"/>
                </a:lnTo>
                <a:lnTo>
                  <a:pt x="35719" y="107156"/>
                </a:lnTo>
                <a:lnTo>
                  <a:pt x="42863" y="78581"/>
                </a:lnTo>
                <a:lnTo>
                  <a:pt x="57150" y="42862"/>
                </a:lnTo>
                <a:lnTo>
                  <a:pt x="71438" y="14287"/>
                </a:lnTo>
                <a:lnTo>
                  <a:pt x="85725" y="0"/>
                </a:lnTo>
                <a:lnTo>
                  <a:pt x="107157" y="0"/>
                </a:lnTo>
                <a:lnTo>
                  <a:pt x="114300" y="0"/>
                </a:lnTo>
                <a:lnTo>
                  <a:pt x="128588" y="14287"/>
                </a:lnTo>
                <a:lnTo>
                  <a:pt x="135732" y="28575"/>
                </a:lnTo>
                <a:lnTo>
                  <a:pt x="135732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5100638" y="3178969"/>
            <a:ext cx="14289" cy="92870"/>
          </a:xfrm>
          <a:custGeom>
            <a:avLst/>
            <a:gdLst/>
            <a:ahLst/>
            <a:cxnLst/>
            <a:rect l="0" t="0" r="0" b="0"/>
            <a:pathLst>
              <a:path w="14289" h="92870">
                <a:moveTo>
                  <a:pt x="0" y="0"/>
                </a:move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7144" y="42862"/>
                </a:lnTo>
                <a:lnTo>
                  <a:pt x="7144" y="57150"/>
                </a:lnTo>
                <a:lnTo>
                  <a:pt x="14288" y="71437"/>
                </a:lnTo>
                <a:lnTo>
                  <a:pt x="14288" y="85725"/>
                </a:lnTo>
                <a:lnTo>
                  <a:pt x="14288" y="92869"/>
                </a:lnTo>
                <a:lnTo>
                  <a:pt x="14288" y="92869"/>
                </a:lnTo>
                <a:lnTo>
                  <a:pt x="14288" y="85725"/>
                </a:lnTo>
                <a:lnTo>
                  <a:pt x="14288" y="71437"/>
                </a:lnTo>
                <a:lnTo>
                  <a:pt x="14288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5086351" y="3043238"/>
            <a:ext cx="28576" cy="35719"/>
          </a:xfrm>
          <a:custGeom>
            <a:avLst/>
            <a:gdLst/>
            <a:ahLst/>
            <a:cxnLst/>
            <a:rect l="0" t="0" r="0" b="0"/>
            <a:pathLst>
              <a:path w="28576" h="35719">
                <a:moveTo>
                  <a:pt x="0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21431"/>
                </a:lnTo>
                <a:lnTo>
                  <a:pt x="14287" y="28575"/>
                </a:lnTo>
                <a:lnTo>
                  <a:pt x="28575" y="35718"/>
                </a:lnTo>
                <a:lnTo>
                  <a:pt x="28575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5200651" y="2936081"/>
            <a:ext cx="264320" cy="364333"/>
          </a:xfrm>
          <a:custGeom>
            <a:avLst/>
            <a:gdLst/>
            <a:ahLst/>
            <a:cxnLst/>
            <a:rect l="0" t="0" r="0" b="0"/>
            <a:pathLst>
              <a:path w="264320" h="364333">
                <a:moveTo>
                  <a:pt x="7144" y="207169"/>
                </a:moveTo>
                <a:lnTo>
                  <a:pt x="7144" y="207169"/>
                </a:lnTo>
                <a:lnTo>
                  <a:pt x="7144" y="207169"/>
                </a:lnTo>
                <a:lnTo>
                  <a:pt x="0" y="214313"/>
                </a:lnTo>
                <a:lnTo>
                  <a:pt x="0" y="221457"/>
                </a:lnTo>
                <a:lnTo>
                  <a:pt x="0" y="235744"/>
                </a:lnTo>
                <a:lnTo>
                  <a:pt x="0" y="257175"/>
                </a:lnTo>
                <a:lnTo>
                  <a:pt x="0" y="271463"/>
                </a:lnTo>
                <a:lnTo>
                  <a:pt x="0" y="292894"/>
                </a:lnTo>
                <a:lnTo>
                  <a:pt x="0" y="314325"/>
                </a:lnTo>
                <a:lnTo>
                  <a:pt x="0" y="321469"/>
                </a:lnTo>
                <a:lnTo>
                  <a:pt x="0" y="328613"/>
                </a:lnTo>
                <a:lnTo>
                  <a:pt x="7144" y="328613"/>
                </a:lnTo>
                <a:lnTo>
                  <a:pt x="7144" y="321469"/>
                </a:lnTo>
                <a:lnTo>
                  <a:pt x="14287" y="300038"/>
                </a:lnTo>
                <a:lnTo>
                  <a:pt x="21431" y="271463"/>
                </a:lnTo>
                <a:lnTo>
                  <a:pt x="35719" y="235744"/>
                </a:lnTo>
                <a:lnTo>
                  <a:pt x="42862" y="214313"/>
                </a:lnTo>
                <a:lnTo>
                  <a:pt x="50006" y="192882"/>
                </a:lnTo>
                <a:lnTo>
                  <a:pt x="57150" y="192882"/>
                </a:lnTo>
                <a:lnTo>
                  <a:pt x="64294" y="207169"/>
                </a:lnTo>
                <a:lnTo>
                  <a:pt x="71437" y="228600"/>
                </a:lnTo>
                <a:lnTo>
                  <a:pt x="71437" y="264319"/>
                </a:lnTo>
                <a:lnTo>
                  <a:pt x="78581" y="292894"/>
                </a:lnTo>
                <a:lnTo>
                  <a:pt x="85725" y="321469"/>
                </a:lnTo>
                <a:lnTo>
                  <a:pt x="85725" y="335757"/>
                </a:lnTo>
                <a:lnTo>
                  <a:pt x="100012" y="350044"/>
                </a:lnTo>
                <a:lnTo>
                  <a:pt x="114300" y="350044"/>
                </a:lnTo>
                <a:lnTo>
                  <a:pt x="128587" y="342900"/>
                </a:lnTo>
                <a:lnTo>
                  <a:pt x="150019" y="321469"/>
                </a:lnTo>
                <a:lnTo>
                  <a:pt x="164306" y="292894"/>
                </a:lnTo>
                <a:lnTo>
                  <a:pt x="178594" y="257175"/>
                </a:lnTo>
                <a:lnTo>
                  <a:pt x="192881" y="207169"/>
                </a:lnTo>
                <a:lnTo>
                  <a:pt x="207169" y="157163"/>
                </a:lnTo>
                <a:lnTo>
                  <a:pt x="214312" y="114300"/>
                </a:lnTo>
                <a:lnTo>
                  <a:pt x="221456" y="71438"/>
                </a:lnTo>
                <a:lnTo>
                  <a:pt x="228600" y="35719"/>
                </a:lnTo>
                <a:lnTo>
                  <a:pt x="228600" y="14288"/>
                </a:lnTo>
                <a:lnTo>
                  <a:pt x="221456" y="0"/>
                </a:lnTo>
                <a:lnTo>
                  <a:pt x="214312" y="0"/>
                </a:lnTo>
                <a:lnTo>
                  <a:pt x="207169" y="7144"/>
                </a:lnTo>
                <a:lnTo>
                  <a:pt x="200025" y="21432"/>
                </a:lnTo>
                <a:lnTo>
                  <a:pt x="192881" y="42863"/>
                </a:lnTo>
                <a:lnTo>
                  <a:pt x="192881" y="78582"/>
                </a:lnTo>
                <a:lnTo>
                  <a:pt x="192881" y="121444"/>
                </a:lnTo>
                <a:lnTo>
                  <a:pt x="192881" y="171450"/>
                </a:lnTo>
                <a:lnTo>
                  <a:pt x="200025" y="221457"/>
                </a:lnTo>
                <a:lnTo>
                  <a:pt x="214312" y="271463"/>
                </a:lnTo>
                <a:lnTo>
                  <a:pt x="228600" y="314325"/>
                </a:lnTo>
                <a:lnTo>
                  <a:pt x="242887" y="335757"/>
                </a:lnTo>
                <a:lnTo>
                  <a:pt x="257175" y="357188"/>
                </a:lnTo>
                <a:lnTo>
                  <a:pt x="264319" y="364332"/>
                </a:lnTo>
                <a:lnTo>
                  <a:pt x="264319" y="357188"/>
                </a:lnTo>
                <a:lnTo>
                  <a:pt x="257175" y="350044"/>
                </a:lnTo>
                <a:lnTo>
                  <a:pt x="242887" y="328613"/>
                </a:lnTo>
                <a:lnTo>
                  <a:pt x="221456" y="300038"/>
                </a:lnTo>
                <a:lnTo>
                  <a:pt x="221456" y="300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5272088" y="3050381"/>
            <a:ext cx="264320" cy="14289"/>
          </a:xfrm>
          <a:custGeom>
            <a:avLst/>
            <a:gdLst/>
            <a:ahLst/>
            <a:cxnLst/>
            <a:rect l="0" t="0" r="0" b="0"/>
            <a:pathLst>
              <a:path w="264320" h="14289">
                <a:moveTo>
                  <a:pt x="0" y="0"/>
                </a:moveTo>
                <a:lnTo>
                  <a:pt x="0" y="0"/>
                </a:lnTo>
                <a:lnTo>
                  <a:pt x="14288" y="0"/>
                </a:lnTo>
                <a:lnTo>
                  <a:pt x="28575" y="0"/>
                </a:lnTo>
                <a:lnTo>
                  <a:pt x="64294" y="0"/>
                </a:lnTo>
                <a:lnTo>
                  <a:pt x="100013" y="7144"/>
                </a:lnTo>
                <a:lnTo>
                  <a:pt x="150019" y="7144"/>
                </a:lnTo>
                <a:lnTo>
                  <a:pt x="192882" y="14288"/>
                </a:lnTo>
                <a:lnTo>
                  <a:pt x="228600" y="14288"/>
                </a:lnTo>
                <a:lnTo>
                  <a:pt x="264319" y="0"/>
                </a:lnTo>
                <a:lnTo>
                  <a:pt x="2643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5672138" y="3078956"/>
            <a:ext cx="235745" cy="400051"/>
          </a:xfrm>
          <a:custGeom>
            <a:avLst/>
            <a:gdLst/>
            <a:ahLst/>
            <a:cxnLst/>
            <a:rect l="0" t="0" r="0" b="0"/>
            <a:pathLst>
              <a:path w="235745" h="400051">
                <a:moveTo>
                  <a:pt x="42863" y="28575"/>
                </a:moveTo>
                <a:lnTo>
                  <a:pt x="42863" y="28575"/>
                </a:lnTo>
                <a:lnTo>
                  <a:pt x="42863" y="28575"/>
                </a:lnTo>
                <a:lnTo>
                  <a:pt x="42863" y="28575"/>
                </a:lnTo>
                <a:lnTo>
                  <a:pt x="42863" y="35719"/>
                </a:lnTo>
                <a:lnTo>
                  <a:pt x="42863" y="57150"/>
                </a:lnTo>
                <a:lnTo>
                  <a:pt x="57150" y="85725"/>
                </a:lnTo>
                <a:lnTo>
                  <a:pt x="64294" y="121444"/>
                </a:lnTo>
                <a:lnTo>
                  <a:pt x="78582" y="171450"/>
                </a:lnTo>
                <a:lnTo>
                  <a:pt x="85725" y="221457"/>
                </a:lnTo>
                <a:lnTo>
                  <a:pt x="100013" y="271463"/>
                </a:lnTo>
                <a:lnTo>
                  <a:pt x="100013" y="314325"/>
                </a:lnTo>
                <a:lnTo>
                  <a:pt x="107157" y="350044"/>
                </a:lnTo>
                <a:lnTo>
                  <a:pt x="100013" y="378619"/>
                </a:lnTo>
                <a:lnTo>
                  <a:pt x="85725" y="400050"/>
                </a:lnTo>
                <a:lnTo>
                  <a:pt x="78582" y="400050"/>
                </a:lnTo>
                <a:lnTo>
                  <a:pt x="57150" y="385763"/>
                </a:lnTo>
                <a:lnTo>
                  <a:pt x="35719" y="357188"/>
                </a:lnTo>
                <a:lnTo>
                  <a:pt x="21432" y="307182"/>
                </a:lnTo>
                <a:lnTo>
                  <a:pt x="7144" y="250032"/>
                </a:lnTo>
                <a:lnTo>
                  <a:pt x="0" y="185738"/>
                </a:lnTo>
                <a:lnTo>
                  <a:pt x="0" y="121444"/>
                </a:lnTo>
                <a:lnTo>
                  <a:pt x="14288" y="64294"/>
                </a:lnTo>
                <a:lnTo>
                  <a:pt x="42863" y="28575"/>
                </a:lnTo>
                <a:lnTo>
                  <a:pt x="71438" y="7144"/>
                </a:lnTo>
                <a:lnTo>
                  <a:pt x="114300" y="0"/>
                </a:lnTo>
                <a:lnTo>
                  <a:pt x="157163" y="0"/>
                </a:lnTo>
                <a:lnTo>
                  <a:pt x="200025" y="7144"/>
                </a:lnTo>
                <a:lnTo>
                  <a:pt x="221457" y="21432"/>
                </a:lnTo>
                <a:lnTo>
                  <a:pt x="235744" y="42863"/>
                </a:lnTo>
                <a:lnTo>
                  <a:pt x="228600" y="71438"/>
                </a:lnTo>
                <a:lnTo>
                  <a:pt x="207169" y="100013"/>
                </a:lnTo>
                <a:lnTo>
                  <a:pt x="164307" y="135732"/>
                </a:lnTo>
                <a:lnTo>
                  <a:pt x="121444" y="157163"/>
                </a:lnTo>
                <a:lnTo>
                  <a:pt x="85725" y="171450"/>
                </a:lnTo>
                <a:lnTo>
                  <a:pt x="57150" y="171450"/>
                </a:lnTo>
                <a:lnTo>
                  <a:pt x="35719" y="171450"/>
                </a:lnTo>
                <a:lnTo>
                  <a:pt x="35719" y="150019"/>
                </a:lnTo>
                <a:lnTo>
                  <a:pt x="35719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907882" y="3100388"/>
            <a:ext cx="114301" cy="142876"/>
          </a:xfrm>
          <a:custGeom>
            <a:avLst/>
            <a:gdLst/>
            <a:ahLst/>
            <a:cxnLst/>
            <a:rect l="0" t="0" r="0" b="0"/>
            <a:pathLst>
              <a:path w="114301" h="142876">
                <a:moveTo>
                  <a:pt x="21431" y="7143"/>
                </a:moveTo>
                <a:lnTo>
                  <a:pt x="14288" y="7143"/>
                </a:lnTo>
                <a:lnTo>
                  <a:pt x="7144" y="14287"/>
                </a:lnTo>
                <a:lnTo>
                  <a:pt x="0" y="28575"/>
                </a:lnTo>
                <a:lnTo>
                  <a:pt x="0" y="42862"/>
                </a:lnTo>
                <a:lnTo>
                  <a:pt x="7144" y="64293"/>
                </a:lnTo>
                <a:lnTo>
                  <a:pt x="14288" y="85725"/>
                </a:lnTo>
                <a:lnTo>
                  <a:pt x="14288" y="107156"/>
                </a:lnTo>
                <a:lnTo>
                  <a:pt x="21431" y="128587"/>
                </a:lnTo>
                <a:lnTo>
                  <a:pt x="28575" y="142875"/>
                </a:lnTo>
                <a:lnTo>
                  <a:pt x="28575" y="142875"/>
                </a:lnTo>
                <a:lnTo>
                  <a:pt x="35719" y="142875"/>
                </a:lnTo>
                <a:lnTo>
                  <a:pt x="35719" y="128587"/>
                </a:lnTo>
                <a:lnTo>
                  <a:pt x="35719" y="107156"/>
                </a:lnTo>
                <a:lnTo>
                  <a:pt x="42863" y="78581"/>
                </a:lnTo>
                <a:lnTo>
                  <a:pt x="50006" y="50006"/>
                </a:lnTo>
                <a:lnTo>
                  <a:pt x="57150" y="21431"/>
                </a:lnTo>
                <a:lnTo>
                  <a:pt x="71438" y="7143"/>
                </a:lnTo>
                <a:lnTo>
                  <a:pt x="85725" y="0"/>
                </a:lnTo>
                <a:lnTo>
                  <a:pt x="92869" y="0"/>
                </a:lnTo>
                <a:lnTo>
                  <a:pt x="107156" y="0"/>
                </a:lnTo>
                <a:lnTo>
                  <a:pt x="114300" y="7143"/>
                </a:lnTo>
                <a:lnTo>
                  <a:pt x="114300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6029326" y="3128963"/>
            <a:ext cx="85726" cy="114301"/>
          </a:xfrm>
          <a:custGeom>
            <a:avLst/>
            <a:gdLst/>
            <a:ahLst/>
            <a:cxnLst/>
            <a:rect l="0" t="0" r="0" b="0"/>
            <a:pathLst>
              <a:path w="85726" h="114301">
                <a:moveTo>
                  <a:pt x="14287" y="14287"/>
                </a:moveTo>
                <a:lnTo>
                  <a:pt x="7144" y="14287"/>
                </a:lnTo>
                <a:lnTo>
                  <a:pt x="7144" y="28575"/>
                </a:lnTo>
                <a:lnTo>
                  <a:pt x="0" y="42862"/>
                </a:lnTo>
                <a:lnTo>
                  <a:pt x="0" y="64293"/>
                </a:lnTo>
                <a:lnTo>
                  <a:pt x="0" y="78581"/>
                </a:lnTo>
                <a:lnTo>
                  <a:pt x="7144" y="100012"/>
                </a:lnTo>
                <a:lnTo>
                  <a:pt x="21431" y="107156"/>
                </a:lnTo>
                <a:lnTo>
                  <a:pt x="35719" y="114300"/>
                </a:lnTo>
                <a:lnTo>
                  <a:pt x="57150" y="114300"/>
                </a:lnTo>
                <a:lnTo>
                  <a:pt x="71437" y="100012"/>
                </a:lnTo>
                <a:lnTo>
                  <a:pt x="78581" y="85725"/>
                </a:lnTo>
                <a:lnTo>
                  <a:pt x="85725" y="71437"/>
                </a:lnTo>
                <a:lnTo>
                  <a:pt x="85725" y="50006"/>
                </a:lnTo>
                <a:lnTo>
                  <a:pt x="78581" y="28575"/>
                </a:lnTo>
                <a:lnTo>
                  <a:pt x="64294" y="14287"/>
                </a:lnTo>
                <a:lnTo>
                  <a:pt x="42862" y="0"/>
                </a:lnTo>
                <a:lnTo>
                  <a:pt x="21431" y="0"/>
                </a:lnTo>
                <a:lnTo>
                  <a:pt x="14287" y="7143"/>
                </a:lnTo>
                <a:lnTo>
                  <a:pt x="7144" y="21431"/>
                </a:lnTo>
                <a:lnTo>
                  <a:pt x="7144" y="35718"/>
                </a:lnTo>
                <a:lnTo>
                  <a:pt x="7144" y="42862"/>
                </a:lnTo>
                <a:lnTo>
                  <a:pt x="7144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172201" y="3071813"/>
            <a:ext cx="335757" cy="385763"/>
          </a:xfrm>
          <a:custGeom>
            <a:avLst/>
            <a:gdLst/>
            <a:ahLst/>
            <a:cxnLst/>
            <a:rect l="0" t="0" r="0" b="0"/>
            <a:pathLst>
              <a:path w="335757" h="385763">
                <a:moveTo>
                  <a:pt x="7144" y="50006"/>
                </a:moveTo>
                <a:lnTo>
                  <a:pt x="7144" y="57150"/>
                </a:lnTo>
                <a:lnTo>
                  <a:pt x="7144" y="64293"/>
                </a:lnTo>
                <a:lnTo>
                  <a:pt x="7144" y="78581"/>
                </a:lnTo>
                <a:lnTo>
                  <a:pt x="0" y="100012"/>
                </a:lnTo>
                <a:lnTo>
                  <a:pt x="0" y="128587"/>
                </a:lnTo>
                <a:lnTo>
                  <a:pt x="0" y="157162"/>
                </a:lnTo>
                <a:lnTo>
                  <a:pt x="0" y="178593"/>
                </a:lnTo>
                <a:lnTo>
                  <a:pt x="7144" y="192881"/>
                </a:lnTo>
                <a:lnTo>
                  <a:pt x="7144" y="207168"/>
                </a:lnTo>
                <a:lnTo>
                  <a:pt x="7144" y="214312"/>
                </a:lnTo>
                <a:lnTo>
                  <a:pt x="7144" y="214312"/>
                </a:lnTo>
                <a:lnTo>
                  <a:pt x="7144" y="200025"/>
                </a:lnTo>
                <a:lnTo>
                  <a:pt x="7144" y="185737"/>
                </a:lnTo>
                <a:lnTo>
                  <a:pt x="7144" y="157162"/>
                </a:lnTo>
                <a:lnTo>
                  <a:pt x="14287" y="128587"/>
                </a:lnTo>
                <a:lnTo>
                  <a:pt x="21431" y="92868"/>
                </a:lnTo>
                <a:lnTo>
                  <a:pt x="28575" y="71437"/>
                </a:lnTo>
                <a:lnTo>
                  <a:pt x="42862" y="57150"/>
                </a:lnTo>
                <a:lnTo>
                  <a:pt x="50006" y="57150"/>
                </a:lnTo>
                <a:lnTo>
                  <a:pt x="50006" y="71437"/>
                </a:lnTo>
                <a:lnTo>
                  <a:pt x="57150" y="92868"/>
                </a:lnTo>
                <a:lnTo>
                  <a:pt x="57150" y="114300"/>
                </a:lnTo>
                <a:lnTo>
                  <a:pt x="57150" y="142875"/>
                </a:lnTo>
                <a:lnTo>
                  <a:pt x="57150" y="164306"/>
                </a:lnTo>
                <a:lnTo>
                  <a:pt x="57150" y="178593"/>
                </a:lnTo>
                <a:lnTo>
                  <a:pt x="57150" y="192881"/>
                </a:lnTo>
                <a:lnTo>
                  <a:pt x="64294" y="192881"/>
                </a:lnTo>
                <a:lnTo>
                  <a:pt x="71437" y="192881"/>
                </a:lnTo>
                <a:lnTo>
                  <a:pt x="78581" y="178593"/>
                </a:lnTo>
                <a:lnTo>
                  <a:pt x="92869" y="164306"/>
                </a:lnTo>
                <a:lnTo>
                  <a:pt x="107156" y="135731"/>
                </a:lnTo>
                <a:lnTo>
                  <a:pt x="121444" y="107156"/>
                </a:lnTo>
                <a:lnTo>
                  <a:pt x="135731" y="85725"/>
                </a:lnTo>
                <a:lnTo>
                  <a:pt x="150019" y="78581"/>
                </a:lnTo>
                <a:lnTo>
                  <a:pt x="150019" y="78581"/>
                </a:lnTo>
                <a:lnTo>
                  <a:pt x="150019" y="100012"/>
                </a:lnTo>
                <a:lnTo>
                  <a:pt x="150019" y="121443"/>
                </a:lnTo>
                <a:lnTo>
                  <a:pt x="150019" y="150018"/>
                </a:lnTo>
                <a:lnTo>
                  <a:pt x="142875" y="171450"/>
                </a:lnTo>
                <a:lnTo>
                  <a:pt x="142875" y="185737"/>
                </a:lnTo>
                <a:lnTo>
                  <a:pt x="142875" y="200025"/>
                </a:lnTo>
                <a:lnTo>
                  <a:pt x="142875" y="207168"/>
                </a:lnTo>
                <a:lnTo>
                  <a:pt x="150019" y="207168"/>
                </a:lnTo>
                <a:lnTo>
                  <a:pt x="157162" y="192881"/>
                </a:lnTo>
                <a:lnTo>
                  <a:pt x="171450" y="171450"/>
                </a:lnTo>
                <a:lnTo>
                  <a:pt x="185737" y="142875"/>
                </a:lnTo>
                <a:lnTo>
                  <a:pt x="207169" y="114300"/>
                </a:lnTo>
                <a:lnTo>
                  <a:pt x="221456" y="85725"/>
                </a:lnTo>
                <a:lnTo>
                  <a:pt x="228600" y="78581"/>
                </a:lnTo>
                <a:lnTo>
                  <a:pt x="235744" y="78581"/>
                </a:lnTo>
                <a:lnTo>
                  <a:pt x="235744" y="92868"/>
                </a:lnTo>
                <a:lnTo>
                  <a:pt x="235744" y="114300"/>
                </a:lnTo>
                <a:lnTo>
                  <a:pt x="235744" y="150018"/>
                </a:lnTo>
                <a:lnTo>
                  <a:pt x="242887" y="192881"/>
                </a:lnTo>
                <a:lnTo>
                  <a:pt x="250031" y="235743"/>
                </a:lnTo>
                <a:lnTo>
                  <a:pt x="257175" y="271462"/>
                </a:lnTo>
                <a:lnTo>
                  <a:pt x="264319" y="314325"/>
                </a:lnTo>
                <a:lnTo>
                  <a:pt x="264319" y="342900"/>
                </a:lnTo>
                <a:lnTo>
                  <a:pt x="264319" y="364331"/>
                </a:lnTo>
                <a:lnTo>
                  <a:pt x="257175" y="385762"/>
                </a:lnTo>
                <a:lnTo>
                  <a:pt x="250031" y="385762"/>
                </a:lnTo>
                <a:lnTo>
                  <a:pt x="242887" y="385762"/>
                </a:lnTo>
                <a:lnTo>
                  <a:pt x="228600" y="364331"/>
                </a:lnTo>
                <a:lnTo>
                  <a:pt x="221456" y="328612"/>
                </a:lnTo>
                <a:lnTo>
                  <a:pt x="221456" y="271462"/>
                </a:lnTo>
                <a:lnTo>
                  <a:pt x="221456" y="214312"/>
                </a:lnTo>
                <a:lnTo>
                  <a:pt x="221456" y="150018"/>
                </a:lnTo>
                <a:lnTo>
                  <a:pt x="228600" y="92868"/>
                </a:lnTo>
                <a:lnTo>
                  <a:pt x="242887" y="42862"/>
                </a:lnTo>
                <a:lnTo>
                  <a:pt x="257175" y="14287"/>
                </a:lnTo>
                <a:lnTo>
                  <a:pt x="278606" y="0"/>
                </a:lnTo>
                <a:lnTo>
                  <a:pt x="300037" y="0"/>
                </a:lnTo>
                <a:lnTo>
                  <a:pt x="321469" y="14287"/>
                </a:lnTo>
                <a:lnTo>
                  <a:pt x="335756" y="35718"/>
                </a:lnTo>
                <a:lnTo>
                  <a:pt x="335756" y="71437"/>
                </a:lnTo>
                <a:lnTo>
                  <a:pt x="328612" y="107156"/>
                </a:lnTo>
                <a:lnTo>
                  <a:pt x="314325" y="142875"/>
                </a:lnTo>
                <a:lnTo>
                  <a:pt x="292894" y="171450"/>
                </a:lnTo>
                <a:lnTo>
                  <a:pt x="264319" y="192881"/>
                </a:lnTo>
                <a:lnTo>
                  <a:pt x="250031" y="207168"/>
                </a:lnTo>
                <a:lnTo>
                  <a:pt x="235744" y="200025"/>
                </a:lnTo>
                <a:lnTo>
                  <a:pt x="235744" y="185737"/>
                </a:lnTo>
                <a:lnTo>
                  <a:pt x="250031" y="150018"/>
                </a:lnTo>
                <a:lnTo>
                  <a:pt x="264319" y="100012"/>
                </a:lnTo>
                <a:lnTo>
                  <a:pt x="292894" y="42862"/>
                </a:lnTo>
                <a:lnTo>
                  <a:pt x="292894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6557963" y="2907506"/>
            <a:ext cx="100014" cy="350045"/>
          </a:xfrm>
          <a:custGeom>
            <a:avLst/>
            <a:gdLst/>
            <a:ahLst/>
            <a:cxnLst/>
            <a:rect l="0" t="0" r="0" b="0"/>
            <a:pathLst>
              <a:path w="100014" h="350045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28575"/>
                </a:lnTo>
                <a:lnTo>
                  <a:pt x="14288" y="50007"/>
                </a:lnTo>
                <a:lnTo>
                  <a:pt x="14288" y="85725"/>
                </a:lnTo>
                <a:lnTo>
                  <a:pt x="7144" y="128588"/>
                </a:lnTo>
                <a:lnTo>
                  <a:pt x="7144" y="178594"/>
                </a:lnTo>
                <a:lnTo>
                  <a:pt x="0" y="228600"/>
                </a:lnTo>
                <a:lnTo>
                  <a:pt x="7144" y="264319"/>
                </a:lnTo>
                <a:lnTo>
                  <a:pt x="14288" y="307182"/>
                </a:lnTo>
                <a:lnTo>
                  <a:pt x="28575" y="328613"/>
                </a:lnTo>
                <a:lnTo>
                  <a:pt x="42863" y="342900"/>
                </a:lnTo>
                <a:lnTo>
                  <a:pt x="57150" y="350044"/>
                </a:lnTo>
                <a:lnTo>
                  <a:pt x="78582" y="350044"/>
                </a:lnTo>
                <a:lnTo>
                  <a:pt x="92869" y="328613"/>
                </a:lnTo>
                <a:lnTo>
                  <a:pt x="100013" y="307182"/>
                </a:lnTo>
                <a:lnTo>
                  <a:pt x="100013" y="278607"/>
                </a:lnTo>
                <a:lnTo>
                  <a:pt x="100013" y="2786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6407945" y="3000375"/>
            <a:ext cx="321469" cy="21432"/>
          </a:xfrm>
          <a:custGeom>
            <a:avLst/>
            <a:gdLst/>
            <a:ahLst/>
            <a:cxnLst/>
            <a:rect l="0" t="0" r="0" b="0"/>
            <a:pathLst>
              <a:path w="321469" h="21432">
                <a:moveTo>
                  <a:pt x="0" y="21431"/>
                </a:moveTo>
                <a:lnTo>
                  <a:pt x="7143" y="14288"/>
                </a:lnTo>
                <a:lnTo>
                  <a:pt x="35718" y="14288"/>
                </a:lnTo>
                <a:lnTo>
                  <a:pt x="78581" y="7144"/>
                </a:lnTo>
                <a:lnTo>
                  <a:pt x="128587" y="0"/>
                </a:lnTo>
                <a:lnTo>
                  <a:pt x="185737" y="0"/>
                </a:lnTo>
                <a:lnTo>
                  <a:pt x="235743" y="0"/>
                </a:lnTo>
                <a:lnTo>
                  <a:pt x="278606" y="7144"/>
                </a:lnTo>
                <a:lnTo>
                  <a:pt x="307181" y="14288"/>
                </a:lnTo>
                <a:lnTo>
                  <a:pt x="321468" y="14288"/>
                </a:lnTo>
                <a:lnTo>
                  <a:pt x="321468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7572376" y="3000375"/>
            <a:ext cx="28576" cy="285751"/>
          </a:xfrm>
          <a:custGeom>
            <a:avLst/>
            <a:gdLst/>
            <a:ahLst/>
            <a:cxnLst/>
            <a:rect l="0" t="0" r="0" b="0"/>
            <a:pathLst>
              <a:path w="28576" h="285751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35719"/>
                </a:lnTo>
                <a:lnTo>
                  <a:pt x="0" y="57150"/>
                </a:lnTo>
                <a:lnTo>
                  <a:pt x="0" y="85725"/>
                </a:lnTo>
                <a:lnTo>
                  <a:pt x="0" y="121444"/>
                </a:lnTo>
                <a:lnTo>
                  <a:pt x="0" y="157163"/>
                </a:lnTo>
                <a:lnTo>
                  <a:pt x="7144" y="192881"/>
                </a:lnTo>
                <a:lnTo>
                  <a:pt x="7144" y="228600"/>
                </a:lnTo>
                <a:lnTo>
                  <a:pt x="7144" y="257175"/>
                </a:lnTo>
                <a:lnTo>
                  <a:pt x="7144" y="278606"/>
                </a:lnTo>
                <a:lnTo>
                  <a:pt x="7144" y="285750"/>
                </a:lnTo>
                <a:lnTo>
                  <a:pt x="14287" y="285750"/>
                </a:lnTo>
                <a:lnTo>
                  <a:pt x="21431" y="271463"/>
                </a:lnTo>
                <a:lnTo>
                  <a:pt x="28575" y="235744"/>
                </a:lnTo>
                <a:lnTo>
                  <a:pt x="28575" y="207169"/>
                </a:lnTo>
                <a:lnTo>
                  <a:pt x="28575" y="157163"/>
                </a:lnTo>
                <a:lnTo>
                  <a:pt x="28575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7458076" y="2957513"/>
            <a:ext cx="285751" cy="150019"/>
          </a:xfrm>
          <a:custGeom>
            <a:avLst/>
            <a:gdLst/>
            <a:ahLst/>
            <a:cxnLst/>
            <a:rect l="0" t="0" r="0" b="0"/>
            <a:pathLst>
              <a:path w="285751" h="150019">
                <a:moveTo>
                  <a:pt x="7144" y="57150"/>
                </a:move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42862"/>
                </a:lnTo>
                <a:lnTo>
                  <a:pt x="7144" y="42862"/>
                </a:lnTo>
                <a:lnTo>
                  <a:pt x="28575" y="35718"/>
                </a:lnTo>
                <a:lnTo>
                  <a:pt x="57150" y="28575"/>
                </a:lnTo>
                <a:lnTo>
                  <a:pt x="100012" y="14287"/>
                </a:lnTo>
                <a:lnTo>
                  <a:pt x="150019" y="7143"/>
                </a:lnTo>
                <a:lnTo>
                  <a:pt x="200025" y="0"/>
                </a:lnTo>
                <a:lnTo>
                  <a:pt x="242887" y="0"/>
                </a:lnTo>
                <a:lnTo>
                  <a:pt x="271462" y="7143"/>
                </a:lnTo>
                <a:lnTo>
                  <a:pt x="285750" y="21431"/>
                </a:lnTo>
                <a:lnTo>
                  <a:pt x="278606" y="42862"/>
                </a:lnTo>
                <a:lnTo>
                  <a:pt x="257175" y="71437"/>
                </a:lnTo>
                <a:lnTo>
                  <a:pt x="214312" y="92868"/>
                </a:lnTo>
                <a:lnTo>
                  <a:pt x="164306" y="121443"/>
                </a:lnTo>
                <a:lnTo>
                  <a:pt x="121444" y="135731"/>
                </a:lnTo>
                <a:lnTo>
                  <a:pt x="85725" y="150018"/>
                </a:lnTo>
                <a:lnTo>
                  <a:pt x="71437" y="150018"/>
                </a:lnTo>
                <a:lnTo>
                  <a:pt x="71437" y="142875"/>
                </a:lnTo>
                <a:lnTo>
                  <a:pt x="92869" y="135731"/>
                </a:lnTo>
                <a:lnTo>
                  <a:pt x="128587" y="121443"/>
                </a:lnTo>
                <a:lnTo>
                  <a:pt x="128587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7686676" y="3000375"/>
            <a:ext cx="200026" cy="257176"/>
          </a:xfrm>
          <a:custGeom>
            <a:avLst/>
            <a:gdLst/>
            <a:ahLst/>
            <a:cxnLst/>
            <a:rect l="0" t="0" r="0" b="0"/>
            <a:pathLst>
              <a:path w="200026" h="257176">
                <a:moveTo>
                  <a:pt x="185737" y="57150"/>
                </a:moveTo>
                <a:lnTo>
                  <a:pt x="185737" y="57150"/>
                </a:lnTo>
                <a:lnTo>
                  <a:pt x="185737" y="57150"/>
                </a:lnTo>
                <a:lnTo>
                  <a:pt x="178594" y="57150"/>
                </a:lnTo>
                <a:lnTo>
                  <a:pt x="178594" y="57150"/>
                </a:lnTo>
                <a:lnTo>
                  <a:pt x="178594" y="57150"/>
                </a:lnTo>
                <a:lnTo>
                  <a:pt x="178594" y="50006"/>
                </a:lnTo>
                <a:lnTo>
                  <a:pt x="178594" y="42863"/>
                </a:lnTo>
                <a:lnTo>
                  <a:pt x="178594" y="35719"/>
                </a:lnTo>
                <a:lnTo>
                  <a:pt x="178594" y="28575"/>
                </a:lnTo>
                <a:lnTo>
                  <a:pt x="171450" y="21431"/>
                </a:lnTo>
                <a:lnTo>
                  <a:pt x="171450" y="14288"/>
                </a:lnTo>
                <a:lnTo>
                  <a:pt x="164306" y="7144"/>
                </a:lnTo>
                <a:lnTo>
                  <a:pt x="150019" y="7144"/>
                </a:lnTo>
                <a:lnTo>
                  <a:pt x="135731" y="0"/>
                </a:lnTo>
                <a:lnTo>
                  <a:pt x="121444" y="7144"/>
                </a:lnTo>
                <a:lnTo>
                  <a:pt x="100012" y="21431"/>
                </a:lnTo>
                <a:lnTo>
                  <a:pt x="78581" y="35719"/>
                </a:lnTo>
                <a:lnTo>
                  <a:pt x="64294" y="50006"/>
                </a:lnTo>
                <a:lnTo>
                  <a:pt x="50006" y="64294"/>
                </a:lnTo>
                <a:lnTo>
                  <a:pt x="42862" y="71438"/>
                </a:lnTo>
                <a:lnTo>
                  <a:pt x="42862" y="85725"/>
                </a:lnTo>
                <a:lnTo>
                  <a:pt x="57150" y="92869"/>
                </a:lnTo>
                <a:lnTo>
                  <a:pt x="71437" y="100013"/>
                </a:lnTo>
                <a:lnTo>
                  <a:pt x="92869" y="107156"/>
                </a:lnTo>
                <a:lnTo>
                  <a:pt x="121444" y="114300"/>
                </a:lnTo>
                <a:lnTo>
                  <a:pt x="142875" y="128588"/>
                </a:lnTo>
                <a:lnTo>
                  <a:pt x="171450" y="135731"/>
                </a:lnTo>
                <a:lnTo>
                  <a:pt x="185737" y="157163"/>
                </a:lnTo>
                <a:lnTo>
                  <a:pt x="200025" y="171450"/>
                </a:lnTo>
                <a:lnTo>
                  <a:pt x="200025" y="192881"/>
                </a:lnTo>
                <a:lnTo>
                  <a:pt x="192881" y="207169"/>
                </a:lnTo>
                <a:lnTo>
                  <a:pt x="178594" y="228600"/>
                </a:lnTo>
                <a:lnTo>
                  <a:pt x="142875" y="250031"/>
                </a:lnTo>
                <a:lnTo>
                  <a:pt x="107156" y="257175"/>
                </a:lnTo>
                <a:lnTo>
                  <a:pt x="71437" y="257175"/>
                </a:lnTo>
                <a:lnTo>
                  <a:pt x="35719" y="250031"/>
                </a:lnTo>
                <a:lnTo>
                  <a:pt x="14287" y="242888"/>
                </a:lnTo>
                <a:lnTo>
                  <a:pt x="0" y="221456"/>
                </a:lnTo>
                <a:lnTo>
                  <a:pt x="0" y="207169"/>
                </a:lnTo>
                <a:lnTo>
                  <a:pt x="7144" y="192881"/>
                </a:lnTo>
                <a:lnTo>
                  <a:pt x="21431" y="178594"/>
                </a:lnTo>
                <a:lnTo>
                  <a:pt x="21431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7972426" y="3021806"/>
            <a:ext cx="35720" cy="207170"/>
          </a:xfrm>
          <a:custGeom>
            <a:avLst/>
            <a:gdLst/>
            <a:ahLst/>
            <a:cxnLst/>
            <a:rect l="0" t="0" r="0" b="0"/>
            <a:pathLst>
              <a:path w="35720" h="2071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7144" y="21432"/>
                </a:lnTo>
                <a:lnTo>
                  <a:pt x="7144" y="35719"/>
                </a:lnTo>
                <a:lnTo>
                  <a:pt x="14287" y="57150"/>
                </a:lnTo>
                <a:lnTo>
                  <a:pt x="14287" y="78582"/>
                </a:lnTo>
                <a:lnTo>
                  <a:pt x="21431" y="100013"/>
                </a:lnTo>
                <a:lnTo>
                  <a:pt x="21431" y="128588"/>
                </a:lnTo>
                <a:lnTo>
                  <a:pt x="21431" y="157163"/>
                </a:lnTo>
                <a:lnTo>
                  <a:pt x="21431" y="178594"/>
                </a:lnTo>
                <a:lnTo>
                  <a:pt x="28575" y="200025"/>
                </a:lnTo>
                <a:lnTo>
                  <a:pt x="28575" y="207169"/>
                </a:lnTo>
                <a:lnTo>
                  <a:pt x="28575" y="207169"/>
                </a:lnTo>
                <a:lnTo>
                  <a:pt x="28575" y="207169"/>
                </a:lnTo>
                <a:lnTo>
                  <a:pt x="35719" y="192882"/>
                </a:lnTo>
                <a:lnTo>
                  <a:pt x="35719" y="178594"/>
                </a:lnTo>
                <a:lnTo>
                  <a:pt x="35719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7893845" y="3014663"/>
            <a:ext cx="71438" cy="100013"/>
          </a:xfrm>
          <a:custGeom>
            <a:avLst/>
            <a:gdLst/>
            <a:ahLst/>
            <a:cxnLst/>
            <a:rect l="0" t="0" r="0" b="0"/>
            <a:pathLst>
              <a:path w="71438" h="100013">
                <a:moveTo>
                  <a:pt x="71437" y="0"/>
                </a:moveTo>
                <a:lnTo>
                  <a:pt x="64293" y="7143"/>
                </a:lnTo>
                <a:lnTo>
                  <a:pt x="64293" y="7143"/>
                </a:lnTo>
                <a:lnTo>
                  <a:pt x="64293" y="7143"/>
                </a:lnTo>
                <a:lnTo>
                  <a:pt x="64293" y="7143"/>
                </a:lnTo>
                <a:lnTo>
                  <a:pt x="57150" y="14287"/>
                </a:lnTo>
                <a:lnTo>
                  <a:pt x="50006" y="21431"/>
                </a:lnTo>
                <a:lnTo>
                  <a:pt x="42862" y="35718"/>
                </a:lnTo>
                <a:lnTo>
                  <a:pt x="28575" y="57150"/>
                </a:lnTo>
                <a:lnTo>
                  <a:pt x="14287" y="71437"/>
                </a:lnTo>
                <a:lnTo>
                  <a:pt x="7143" y="85725"/>
                </a:lnTo>
                <a:lnTo>
                  <a:pt x="0" y="92868"/>
                </a:lnTo>
                <a:lnTo>
                  <a:pt x="0" y="100012"/>
                </a:lnTo>
                <a:lnTo>
                  <a:pt x="7143" y="100012"/>
                </a:lnTo>
                <a:lnTo>
                  <a:pt x="7143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7908132" y="3271838"/>
            <a:ext cx="200026" cy="14288"/>
          </a:xfrm>
          <a:custGeom>
            <a:avLst/>
            <a:gdLst/>
            <a:ahLst/>
            <a:cxnLst/>
            <a:rect l="0" t="0" r="0" b="0"/>
            <a:pathLst>
              <a:path w="200026" h="14288">
                <a:moveTo>
                  <a:pt x="0" y="14287"/>
                </a:moveTo>
                <a:lnTo>
                  <a:pt x="0" y="14287"/>
                </a:lnTo>
                <a:lnTo>
                  <a:pt x="7144" y="14287"/>
                </a:lnTo>
                <a:lnTo>
                  <a:pt x="14288" y="14287"/>
                </a:lnTo>
                <a:lnTo>
                  <a:pt x="28575" y="14287"/>
                </a:lnTo>
                <a:lnTo>
                  <a:pt x="57150" y="14287"/>
                </a:lnTo>
                <a:lnTo>
                  <a:pt x="92869" y="7143"/>
                </a:lnTo>
                <a:lnTo>
                  <a:pt x="128588" y="7143"/>
                </a:lnTo>
                <a:lnTo>
                  <a:pt x="164306" y="0"/>
                </a:lnTo>
                <a:lnTo>
                  <a:pt x="185738" y="7143"/>
                </a:lnTo>
                <a:lnTo>
                  <a:pt x="200025" y="7143"/>
                </a:lnTo>
                <a:lnTo>
                  <a:pt x="200025" y="14287"/>
                </a:lnTo>
                <a:lnTo>
                  <a:pt x="200025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7493795" y="3436144"/>
            <a:ext cx="614363" cy="35720"/>
          </a:xfrm>
          <a:custGeom>
            <a:avLst/>
            <a:gdLst/>
            <a:ahLst/>
            <a:cxnLst/>
            <a:rect l="0" t="0" r="0" b="0"/>
            <a:pathLst>
              <a:path w="614363" h="35720">
                <a:moveTo>
                  <a:pt x="7143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35719"/>
                </a:lnTo>
                <a:lnTo>
                  <a:pt x="14287" y="28575"/>
                </a:lnTo>
                <a:lnTo>
                  <a:pt x="42862" y="28575"/>
                </a:lnTo>
                <a:lnTo>
                  <a:pt x="100012" y="28575"/>
                </a:lnTo>
                <a:lnTo>
                  <a:pt x="171450" y="21431"/>
                </a:lnTo>
                <a:lnTo>
                  <a:pt x="257175" y="14287"/>
                </a:lnTo>
                <a:lnTo>
                  <a:pt x="350043" y="7144"/>
                </a:lnTo>
                <a:lnTo>
                  <a:pt x="435768" y="0"/>
                </a:lnTo>
                <a:lnTo>
                  <a:pt x="514350" y="0"/>
                </a:lnTo>
                <a:lnTo>
                  <a:pt x="564356" y="0"/>
                </a:lnTo>
                <a:lnTo>
                  <a:pt x="600075" y="7144"/>
                </a:lnTo>
                <a:lnTo>
                  <a:pt x="614362" y="7144"/>
                </a:lnTo>
                <a:lnTo>
                  <a:pt x="614362" y="7144"/>
                </a:lnTo>
                <a:lnTo>
                  <a:pt x="600075" y="14287"/>
                </a:lnTo>
                <a:lnTo>
                  <a:pt x="578643" y="21431"/>
                </a:lnTo>
                <a:lnTo>
                  <a:pt x="578643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743450" y="3636169"/>
            <a:ext cx="207171" cy="250032"/>
          </a:xfrm>
          <a:custGeom>
            <a:avLst/>
            <a:gdLst/>
            <a:ahLst/>
            <a:cxnLst/>
            <a:rect l="0" t="0" r="0" b="0"/>
            <a:pathLst>
              <a:path w="207171" h="250032">
                <a:moveTo>
                  <a:pt x="0" y="35719"/>
                </a:moveTo>
                <a:lnTo>
                  <a:pt x="0" y="35719"/>
                </a:lnTo>
                <a:lnTo>
                  <a:pt x="0" y="42862"/>
                </a:lnTo>
                <a:lnTo>
                  <a:pt x="0" y="50006"/>
                </a:lnTo>
                <a:lnTo>
                  <a:pt x="7144" y="64294"/>
                </a:lnTo>
                <a:lnTo>
                  <a:pt x="14288" y="85725"/>
                </a:lnTo>
                <a:lnTo>
                  <a:pt x="21432" y="107156"/>
                </a:lnTo>
                <a:lnTo>
                  <a:pt x="35719" y="135731"/>
                </a:lnTo>
                <a:lnTo>
                  <a:pt x="42863" y="164306"/>
                </a:lnTo>
                <a:lnTo>
                  <a:pt x="42863" y="200025"/>
                </a:lnTo>
                <a:lnTo>
                  <a:pt x="50007" y="221456"/>
                </a:lnTo>
                <a:lnTo>
                  <a:pt x="50007" y="235744"/>
                </a:lnTo>
                <a:lnTo>
                  <a:pt x="42863" y="242887"/>
                </a:lnTo>
                <a:lnTo>
                  <a:pt x="35719" y="250031"/>
                </a:lnTo>
                <a:lnTo>
                  <a:pt x="28575" y="242887"/>
                </a:lnTo>
                <a:lnTo>
                  <a:pt x="21432" y="228600"/>
                </a:lnTo>
                <a:lnTo>
                  <a:pt x="7144" y="200025"/>
                </a:lnTo>
                <a:lnTo>
                  <a:pt x="7144" y="171450"/>
                </a:lnTo>
                <a:lnTo>
                  <a:pt x="7144" y="135731"/>
                </a:lnTo>
                <a:lnTo>
                  <a:pt x="7144" y="107156"/>
                </a:lnTo>
                <a:lnTo>
                  <a:pt x="14288" y="78581"/>
                </a:lnTo>
                <a:lnTo>
                  <a:pt x="28575" y="57150"/>
                </a:lnTo>
                <a:lnTo>
                  <a:pt x="50007" y="35719"/>
                </a:lnTo>
                <a:lnTo>
                  <a:pt x="78582" y="21431"/>
                </a:lnTo>
                <a:lnTo>
                  <a:pt x="114300" y="14287"/>
                </a:lnTo>
                <a:lnTo>
                  <a:pt x="150020" y="7144"/>
                </a:lnTo>
                <a:lnTo>
                  <a:pt x="178595" y="0"/>
                </a:lnTo>
                <a:lnTo>
                  <a:pt x="207170" y="7144"/>
                </a:lnTo>
                <a:lnTo>
                  <a:pt x="20717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850607" y="3686175"/>
            <a:ext cx="235745" cy="192882"/>
          </a:xfrm>
          <a:custGeom>
            <a:avLst/>
            <a:gdLst/>
            <a:ahLst/>
            <a:cxnLst/>
            <a:rect l="0" t="0" r="0" b="0"/>
            <a:pathLst>
              <a:path w="235745" h="192882">
                <a:moveTo>
                  <a:pt x="0" y="85725"/>
                </a:moveTo>
                <a:lnTo>
                  <a:pt x="0" y="92869"/>
                </a:lnTo>
                <a:lnTo>
                  <a:pt x="0" y="100013"/>
                </a:lnTo>
                <a:lnTo>
                  <a:pt x="0" y="107156"/>
                </a:lnTo>
                <a:lnTo>
                  <a:pt x="7143" y="114300"/>
                </a:lnTo>
                <a:lnTo>
                  <a:pt x="21431" y="114300"/>
                </a:lnTo>
                <a:lnTo>
                  <a:pt x="35719" y="114300"/>
                </a:lnTo>
                <a:lnTo>
                  <a:pt x="57150" y="107156"/>
                </a:lnTo>
                <a:lnTo>
                  <a:pt x="78581" y="100013"/>
                </a:lnTo>
                <a:lnTo>
                  <a:pt x="100013" y="85725"/>
                </a:lnTo>
                <a:lnTo>
                  <a:pt x="121444" y="71438"/>
                </a:lnTo>
                <a:lnTo>
                  <a:pt x="135731" y="50006"/>
                </a:lnTo>
                <a:lnTo>
                  <a:pt x="135731" y="35719"/>
                </a:lnTo>
                <a:lnTo>
                  <a:pt x="135731" y="21431"/>
                </a:lnTo>
                <a:lnTo>
                  <a:pt x="128588" y="7144"/>
                </a:lnTo>
                <a:lnTo>
                  <a:pt x="114300" y="0"/>
                </a:lnTo>
                <a:lnTo>
                  <a:pt x="85725" y="7144"/>
                </a:lnTo>
                <a:lnTo>
                  <a:pt x="64294" y="28575"/>
                </a:lnTo>
                <a:lnTo>
                  <a:pt x="42863" y="57150"/>
                </a:lnTo>
                <a:lnTo>
                  <a:pt x="28575" y="92869"/>
                </a:lnTo>
                <a:lnTo>
                  <a:pt x="21431" y="128588"/>
                </a:lnTo>
                <a:lnTo>
                  <a:pt x="28575" y="164306"/>
                </a:lnTo>
                <a:lnTo>
                  <a:pt x="42863" y="185738"/>
                </a:lnTo>
                <a:lnTo>
                  <a:pt x="78581" y="192881"/>
                </a:lnTo>
                <a:lnTo>
                  <a:pt x="114300" y="192881"/>
                </a:lnTo>
                <a:lnTo>
                  <a:pt x="157163" y="185738"/>
                </a:lnTo>
                <a:lnTo>
                  <a:pt x="200025" y="164306"/>
                </a:lnTo>
                <a:lnTo>
                  <a:pt x="235744" y="142875"/>
                </a:lnTo>
                <a:lnTo>
                  <a:pt x="235744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5050632" y="3729038"/>
            <a:ext cx="250032" cy="142876"/>
          </a:xfrm>
          <a:custGeom>
            <a:avLst/>
            <a:gdLst/>
            <a:ahLst/>
            <a:cxnLst/>
            <a:rect l="0" t="0" r="0" b="0"/>
            <a:pathLst>
              <a:path w="250032" h="142876">
                <a:moveTo>
                  <a:pt x="50006" y="0"/>
                </a:moveTo>
                <a:lnTo>
                  <a:pt x="42863" y="7143"/>
                </a:lnTo>
                <a:lnTo>
                  <a:pt x="28575" y="21431"/>
                </a:lnTo>
                <a:lnTo>
                  <a:pt x="14288" y="35718"/>
                </a:lnTo>
                <a:lnTo>
                  <a:pt x="7144" y="57150"/>
                </a:lnTo>
                <a:lnTo>
                  <a:pt x="0" y="78581"/>
                </a:lnTo>
                <a:lnTo>
                  <a:pt x="7144" y="100012"/>
                </a:lnTo>
                <a:lnTo>
                  <a:pt x="14288" y="114300"/>
                </a:lnTo>
                <a:lnTo>
                  <a:pt x="28575" y="121443"/>
                </a:lnTo>
                <a:lnTo>
                  <a:pt x="50006" y="121443"/>
                </a:lnTo>
                <a:lnTo>
                  <a:pt x="64294" y="121443"/>
                </a:lnTo>
                <a:lnTo>
                  <a:pt x="92869" y="107156"/>
                </a:lnTo>
                <a:lnTo>
                  <a:pt x="107156" y="85725"/>
                </a:lnTo>
                <a:lnTo>
                  <a:pt x="114300" y="64293"/>
                </a:lnTo>
                <a:lnTo>
                  <a:pt x="128588" y="42862"/>
                </a:lnTo>
                <a:lnTo>
                  <a:pt x="128588" y="21431"/>
                </a:lnTo>
                <a:lnTo>
                  <a:pt x="128588" y="7143"/>
                </a:lnTo>
                <a:lnTo>
                  <a:pt x="128588" y="0"/>
                </a:lnTo>
                <a:lnTo>
                  <a:pt x="128588" y="14287"/>
                </a:lnTo>
                <a:lnTo>
                  <a:pt x="114300" y="35718"/>
                </a:lnTo>
                <a:lnTo>
                  <a:pt x="114300" y="57150"/>
                </a:lnTo>
                <a:lnTo>
                  <a:pt x="114300" y="85725"/>
                </a:lnTo>
                <a:lnTo>
                  <a:pt x="128588" y="107156"/>
                </a:lnTo>
                <a:lnTo>
                  <a:pt x="142875" y="128587"/>
                </a:lnTo>
                <a:lnTo>
                  <a:pt x="164306" y="142875"/>
                </a:lnTo>
                <a:lnTo>
                  <a:pt x="192881" y="142875"/>
                </a:lnTo>
                <a:lnTo>
                  <a:pt x="221456" y="135731"/>
                </a:lnTo>
                <a:lnTo>
                  <a:pt x="250031" y="121443"/>
                </a:lnTo>
                <a:lnTo>
                  <a:pt x="250031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264945" y="3600450"/>
            <a:ext cx="221457" cy="278607"/>
          </a:xfrm>
          <a:custGeom>
            <a:avLst/>
            <a:gdLst/>
            <a:ahLst/>
            <a:cxnLst/>
            <a:rect l="0" t="0" r="0" b="0"/>
            <a:pathLst>
              <a:path w="221457" h="278607">
                <a:moveTo>
                  <a:pt x="71437" y="164306"/>
                </a:moveTo>
                <a:lnTo>
                  <a:pt x="71437" y="164306"/>
                </a:lnTo>
                <a:lnTo>
                  <a:pt x="64293" y="164306"/>
                </a:lnTo>
                <a:lnTo>
                  <a:pt x="64293" y="157163"/>
                </a:lnTo>
                <a:lnTo>
                  <a:pt x="64293" y="157163"/>
                </a:lnTo>
                <a:lnTo>
                  <a:pt x="57150" y="142875"/>
                </a:lnTo>
                <a:lnTo>
                  <a:pt x="57150" y="135731"/>
                </a:lnTo>
                <a:lnTo>
                  <a:pt x="57150" y="135731"/>
                </a:lnTo>
                <a:lnTo>
                  <a:pt x="57150" y="135731"/>
                </a:lnTo>
                <a:lnTo>
                  <a:pt x="50006" y="142875"/>
                </a:lnTo>
                <a:lnTo>
                  <a:pt x="35718" y="164306"/>
                </a:lnTo>
                <a:lnTo>
                  <a:pt x="21431" y="192881"/>
                </a:lnTo>
                <a:lnTo>
                  <a:pt x="14287" y="214313"/>
                </a:lnTo>
                <a:lnTo>
                  <a:pt x="7143" y="242888"/>
                </a:lnTo>
                <a:lnTo>
                  <a:pt x="0" y="264319"/>
                </a:lnTo>
                <a:lnTo>
                  <a:pt x="7143" y="271463"/>
                </a:lnTo>
                <a:lnTo>
                  <a:pt x="14287" y="278606"/>
                </a:lnTo>
                <a:lnTo>
                  <a:pt x="21431" y="278606"/>
                </a:lnTo>
                <a:lnTo>
                  <a:pt x="42862" y="264319"/>
                </a:lnTo>
                <a:lnTo>
                  <a:pt x="64293" y="250031"/>
                </a:lnTo>
                <a:lnTo>
                  <a:pt x="85725" y="221456"/>
                </a:lnTo>
                <a:lnTo>
                  <a:pt x="100012" y="192881"/>
                </a:lnTo>
                <a:lnTo>
                  <a:pt x="121443" y="164306"/>
                </a:lnTo>
                <a:lnTo>
                  <a:pt x="128587" y="128588"/>
                </a:lnTo>
                <a:lnTo>
                  <a:pt x="135731" y="85725"/>
                </a:lnTo>
                <a:lnTo>
                  <a:pt x="135731" y="50006"/>
                </a:lnTo>
                <a:lnTo>
                  <a:pt x="135731" y="21431"/>
                </a:lnTo>
                <a:lnTo>
                  <a:pt x="128587" y="0"/>
                </a:lnTo>
                <a:lnTo>
                  <a:pt x="114300" y="0"/>
                </a:lnTo>
                <a:lnTo>
                  <a:pt x="100012" y="7144"/>
                </a:lnTo>
                <a:lnTo>
                  <a:pt x="85725" y="28575"/>
                </a:lnTo>
                <a:lnTo>
                  <a:pt x="71437" y="57150"/>
                </a:lnTo>
                <a:lnTo>
                  <a:pt x="71437" y="92869"/>
                </a:lnTo>
                <a:lnTo>
                  <a:pt x="78581" y="128588"/>
                </a:lnTo>
                <a:lnTo>
                  <a:pt x="85725" y="157163"/>
                </a:lnTo>
                <a:lnTo>
                  <a:pt x="107156" y="185738"/>
                </a:lnTo>
                <a:lnTo>
                  <a:pt x="128587" y="207169"/>
                </a:lnTo>
                <a:lnTo>
                  <a:pt x="164306" y="221456"/>
                </a:lnTo>
                <a:lnTo>
                  <a:pt x="192881" y="235744"/>
                </a:lnTo>
                <a:lnTo>
                  <a:pt x="221456" y="235744"/>
                </a:lnTo>
                <a:lnTo>
                  <a:pt x="221456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5750720" y="3564731"/>
            <a:ext cx="178594" cy="242889"/>
          </a:xfrm>
          <a:custGeom>
            <a:avLst/>
            <a:gdLst/>
            <a:ahLst/>
            <a:cxnLst/>
            <a:rect l="0" t="0" r="0" b="0"/>
            <a:pathLst>
              <a:path w="178594" h="242889">
                <a:moveTo>
                  <a:pt x="135731" y="7144"/>
                </a:moveTo>
                <a:lnTo>
                  <a:pt x="128587" y="7144"/>
                </a:lnTo>
                <a:lnTo>
                  <a:pt x="114300" y="0"/>
                </a:lnTo>
                <a:lnTo>
                  <a:pt x="100012" y="0"/>
                </a:lnTo>
                <a:lnTo>
                  <a:pt x="71437" y="14288"/>
                </a:lnTo>
                <a:lnTo>
                  <a:pt x="50006" y="35719"/>
                </a:lnTo>
                <a:lnTo>
                  <a:pt x="28575" y="64294"/>
                </a:lnTo>
                <a:lnTo>
                  <a:pt x="7143" y="100013"/>
                </a:lnTo>
                <a:lnTo>
                  <a:pt x="0" y="135732"/>
                </a:lnTo>
                <a:lnTo>
                  <a:pt x="0" y="178594"/>
                </a:lnTo>
                <a:lnTo>
                  <a:pt x="14287" y="207169"/>
                </a:lnTo>
                <a:lnTo>
                  <a:pt x="35718" y="228600"/>
                </a:lnTo>
                <a:lnTo>
                  <a:pt x="71437" y="235744"/>
                </a:lnTo>
                <a:lnTo>
                  <a:pt x="107156" y="242888"/>
                </a:lnTo>
                <a:lnTo>
                  <a:pt x="142875" y="242888"/>
                </a:lnTo>
                <a:lnTo>
                  <a:pt x="178593" y="221457"/>
                </a:lnTo>
                <a:lnTo>
                  <a:pt x="178593" y="2214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5922170" y="3657600"/>
            <a:ext cx="150019" cy="121445"/>
          </a:xfrm>
          <a:custGeom>
            <a:avLst/>
            <a:gdLst/>
            <a:ahLst/>
            <a:cxnLst/>
            <a:rect l="0" t="0" r="0" b="0"/>
            <a:pathLst>
              <a:path w="150019" h="121445">
                <a:moveTo>
                  <a:pt x="78581" y="0"/>
                </a:moveTo>
                <a:lnTo>
                  <a:pt x="71437" y="7144"/>
                </a:lnTo>
                <a:lnTo>
                  <a:pt x="57150" y="21431"/>
                </a:lnTo>
                <a:lnTo>
                  <a:pt x="42862" y="42863"/>
                </a:lnTo>
                <a:lnTo>
                  <a:pt x="35718" y="64294"/>
                </a:lnTo>
                <a:lnTo>
                  <a:pt x="28575" y="85725"/>
                </a:lnTo>
                <a:lnTo>
                  <a:pt x="28575" y="100013"/>
                </a:lnTo>
                <a:lnTo>
                  <a:pt x="35718" y="114300"/>
                </a:lnTo>
                <a:lnTo>
                  <a:pt x="50006" y="121444"/>
                </a:lnTo>
                <a:lnTo>
                  <a:pt x="71437" y="121444"/>
                </a:lnTo>
                <a:lnTo>
                  <a:pt x="100012" y="114300"/>
                </a:lnTo>
                <a:lnTo>
                  <a:pt x="121443" y="100013"/>
                </a:lnTo>
                <a:lnTo>
                  <a:pt x="135731" y="85725"/>
                </a:lnTo>
                <a:lnTo>
                  <a:pt x="150018" y="64294"/>
                </a:lnTo>
                <a:lnTo>
                  <a:pt x="135731" y="42863"/>
                </a:lnTo>
                <a:lnTo>
                  <a:pt x="114300" y="28575"/>
                </a:lnTo>
                <a:lnTo>
                  <a:pt x="92868" y="14288"/>
                </a:lnTo>
                <a:lnTo>
                  <a:pt x="57150" y="7144"/>
                </a:lnTo>
                <a:lnTo>
                  <a:pt x="28575" y="14288"/>
                </a:lnTo>
                <a:lnTo>
                  <a:pt x="7143" y="21431"/>
                </a:lnTo>
                <a:lnTo>
                  <a:pt x="0" y="28575"/>
                </a:lnTo>
                <a:lnTo>
                  <a:pt x="0" y="42863"/>
                </a:lnTo>
                <a:lnTo>
                  <a:pt x="14287" y="50006"/>
                </a:lnTo>
                <a:lnTo>
                  <a:pt x="42862" y="57150"/>
                </a:lnTo>
                <a:lnTo>
                  <a:pt x="78581" y="64294"/>
                </a:lnTo>
                <a:lnTo>
                  <a:pt x="114300" y="57150"/>
                </a:lnTo>
                <a:lnTo>
                  <a:pt x="114300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6143626" y="3629025"/>
            <a:ext cx="250032" cy="192882"/>
          </a:xfrm>
          <a:custGeom>
            <a:avLst/>
            <a:gdLst/>
            <a:ahLst/>
            <a:cxnLst/>
            <a:rect l="0" t="0" r="0" b="0"/>
            <a:pathLst>
              <a:path w="250032" h="192882">
                <a:moveTo>
                  <a:pt x="71437" y="7144"/>
                </a:moveTo>
                <a:lnTo>
                  <a:pt x="64294" y="14288"/>
                </a:lnTo>
                <a:lnTo>
                  <a:pt x="50006" y="28575"/>
                </a:lnTo>
                <a:lnTo>
                  <a:pt x="42862" y="42863"/>
                </a:lnTo>
                <a:lnTo>
                  <a:pt x="28575" y="64294"/>
                </a:lnTo>
                <a:lnTo>
                  <a:pt x="14287" y="85725"/>
                </a:lnTo>
                <a:lnTo>
                  <a:pt x="7144" y="107156"/>
                </a:lnTo>
                <a:lnTo>
                  <a:pt x="0" y="121444"/>
                </a:lnTo>
                <a:lnTo>
                  <a:pt x="0" y="142875"/>
                </a:lnTo>
                <a:lnTo>
                  <a:pt x="0" y="157163"/>
                </a:lnTo>
                <a:lnTo>
                  <a:pt x="0" y="164306"/>
                </a:lnTo>
                <a:lnTo>
                  <a:pt x="0" y="171450"/>
                </a:lnTo>
                <a:lnTo>
                  <a:pt x="7144" y="164306"/>
                </a:lnTo>
                <a:lnTo>
                  <a:pt x="14287" y="150019"/>
                </a:lnTo>
                <a:lnTo>
                  <a:pt x="14287" y="135731"/>
                </a:lnTo>
                <a:lnTo>
                  <a:pt x="21431" y="107156"/>
                </a:lnTo>
                <a:lnTo>
                  <a:pt x="35719" y="71438"/>
                </a:lnTo>
                <a:lnTo>
                  <a:pt x="42862" y="42863"/>
                </a:lnTo>
                <a:lnTo>
                  <a:pt x="57150" y="21431"/>
                </a:lnTo>
                <a:lnTo>
                  <a:pt x="71437" y="7144"/>
                </a:lnTo>
                <a:lnTo>
                  <a:pt x="85725" y="0"/>
                </a:lnTo>
                <a:lnTo>
                  <a:pt x="100012" y="7144"/>
                </a:lnTo>
                <a:lnTo>
                  <a:pt x="107156" y="21431"/>
                </a:lnTo>
                <a:lnTo>
                  <a:pt x="107156" y="42863"/>
                </a:lnTo>
                <a:lnTo>
                  <a:pt x="107156" y="64294"/>
                </a:lnTo>
                <a:lnTo>
                  <a:pt x="107156" y="85725"/>
                </a:lnTo>
                <a:lnTo>
                  <a:pt x="100012" y="107156"/>
                </a:lnTo>
                <a:lnTo>
                  <a:pt x="92869" y="128588"/>
                </a:lnTo>
                <a:lnTo>
                  <a:pt x="92869" y="142875"/>
                </a:lnTo>
                <a:lnTo>
                  <a:pt x="85725" y="150019"/>
                </a:lnTo>
                <a:lnTo>
                  <a:pt x="85725" y="150019"/>
                </a:lnTo>
                <a:lnTo>
                  <a:pt x="92869" y="150019"/>
                </a:lnTo>
                <a:lnTo>
                  <a:pt x="100012" y="135731"/>
                </a:lnTo>
                <a:lnTo>
                  <a:pt x="107156" y="114300"/>
                </a:lnTo>
                <a:lnTo>
                  <a:pt x="128587" y="85725"/>
                </a:lnTo>
                <a:lnTo>
                  <a:pt x="142875" y="64294"/>
                </a:lnTo>
                <a:lnTo>
                  <a:pt x="164306" y="35719"/>
                </a:lnTo>
                <a:lnTo>
                  <a:pt x="178594" y="21431"/>
                </a:lnTo>
                <a:lnTo>
                  <a:pt x="185737" y="14288"/>
                </a:lnTo>
                <a:lnTo>
                  <a:pt x="192881" y="28575"/>
                </a:lnTo>
                <a:lnTo>
                  <a:pt x="192881" y="42863"/>
                </a:lnTo>
                <a:lnTo>
                  <a:pt x="192881" y="64294"/>
                </a:lnTo>
                <a:lnTo>
                  <a:pt x="185737" y="92869"/>
                </a:lnTo>
                <a:lnTo>
                  <a:pt x="185737" y="114300"/>
                </a:lnTo>
                <a:lnTo>
                  <a:pt x="185737" y="142875"/>
                </a:lnTo>
                <a:lnTo>
                  <a:pt x="185737" y="164306"/>
                </a:lnTo>
                <a:lnTo>
                  <a:pt x="192881" y="178594"/>
                </a:lnTo>
                <a:lnTo>
                  <a:pt x="207169" y="185738"/>
                </a:lnTo>
                <a:lnTo>
                  <a:pt x="228600" y="192881"/>
                </a:lnTo>
                <a:lnTo>
                  <a:pt x="250031" y="185738"/>
                </a:lnTo>
                <a:lnTo>
                  <a:pt x="250031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6400801" y="3643313"/>
            <a:ext cx="242888" cy="171451"/>
          </a:xfrm>
          <a:custGeom>
            <a:avLst/>
            <a:gdLst/>
            <a:ahLst/>
            <a:cxnLst/>
            <a:rect l="0" t="0" r="0" b="0"/>
            <a:pathLst>
              <a:path w="242888" h="171451">
                <a:moveTo>
                  <a:pt x="42862" y="14287"/>
                </a:moveTo>
                <a:lnTo>
                  <a:pt x="42862" y="21431"/>
                </a:lnTo>
                <a:lnTo>
                  <a:pt x="28575" y="28575"/>
                </a:lnTo>
                <a:lnTo>
                  <a:pt x="21431" y="35718"/>
                </a:lnTo>
                <a:lnTo>
                  <a:pt x="14287" y="42862"/>
                </a:lnTo>
                <a:lnTo>
                  <a:pt x="7144" y="57150"/>
                </a:lnTo>
                <a:lnTo>
                  <a:pt x="0" y="71437"/>
                </a:lnTo>
                <a:lnTo>
                  <a:pt x="7144" y="85725"/>
                </a:lnTo>
                <a:lnTo>
                  <a:pt x="7144" y="100012"/>
                </a:lnTo>
                <a:lnTo>
                  <a:pt x="21431" y="121443"/>
                </a:lnTo>
                <a:lnTo>
                  <a:pt x="21431" y="135731"/>
                </a:lnTo>
                <a:lnTo>
                  <a:pt x="28575" y="150018"/>
                </a:lnTo>
                <a:lnTo>
                  <a:pt x="35719" y="157162"/>
                </a:lnTo>
                <a:lnTo>
                  <a:pt x="35719" y="164306"/>
                </a:lnTo>
                <a:lnTo>
                  <a:pt x="35719" y="157162"/>
                </a:lnTo>
                <a:lnTo>
                  <a:pt x="35719" y="150018"/>
                </a:lnTo>
                <a:lnTo>
                  <a:pt x="35719" y="128587"/>
                </a:lnTo>
                <a:lnTo>
                  <a:pt x="42862" y="114300"/>
                </a:lnTo>
                <a:lnTo>
                  <a:pt x="50006" y="85725"/>
                </a:lnTo>
                <a:lnTo>
                  <a:pt x="64294" y="64293"/>
                </a:lnTo>
                <a:lnTo>
                  <a:pt x="71437" y="42862"/>
                </a:lnTo>
                <a:lnTo>
                  <a:pt x="85725" y="28575"/>
                </a:lnTo>
                <a:lnTo>
                  <a:pt x="92869" y="28575"/>
                </a:lnTo>
                <a:lnTo>
                  <a:pt x="100012" y="35718"/>
                </a:lnTo>
                <a:lnTo>
                  <a:pt x="100012" y="42862"/>
                </a:lnTo>
                <a:lnTo>
                  <a:pt x="100012" y="64293"/>
                </a:lnTo>
                <a:lnTo>
                  <a:pt x="92869" y="85725"/>
                </a:lnTo>
                <a:lnTo>
                  <a:pt x="85725" y="107156"/>
                </a:lnTo>
                <a:lnTo>
                  <a:pt x="78581" y="135731"/>
                </a:lnTo>
                <a:lnTo>
                  <a:pt x="71437" y="157162"/>
                </a:lnTo>
                <a:lnTo>
                  <a:pt x="71437" y="171450"/>
                </a:lnTo>
                <a:lnTo>
                  <a:pt x="71437" y="171450"/>
                </a:lnTo>
                <a:lnTo>
                  <a:pt x="78581" y="171450"/>
                </a:lnTo>
                <a:lnTo>
                  <a:pt x="85725" y="157162"/>
                </a:lnTo>
                <a:lnTo>
                  <a:pt x="100012" y="135731"/>
                </a:lnTo>
                <a:lnTo>
                  <a:pt x="121444" y="107156"/>
                </a:lnTo>
                <a:lnTo>
                  <a:pt x="135731" y="71437"/>
                </a:lnTo>
                <a:lnTo>
                  <a:pt x="164306" y="35718"/>
                </a:lnTo>
                <a:lnTo>
                  <a:pt x="178594" y="14287"/>
                </a:lnTo>
                <a:lnTo>
                  <a:pt x="200025" y="0"/>
                </a:lnTo>
                <a:lnTo>
                  <a:pt x="207169" y="0"/>
                </a:lnTo>
                <a:lnTo>
                  <a:pt x="207169" y="14287"/>
                </a:lnTo>
                <a:lnTo>
                  <a:pt x="207169" y="35718"/>
                </a:lnTo>
                <a:lnTo>
                  <a:pt x="207169" y="57150"/>
                </a:lnTo>
                <a:lnTo>
                  <a:pt x="200025" y="85725"/>
                </a:lnTo>
                <a:lnTo>
                  <a:pt x="200025" y="107156"/>
                </a:lnTo>
                <a:lnTo>
                  <a:pt x="200025" y="128587"/>
                </a:lnTo>
                <a:lnTo>
                  <a:pt x="200025" y="142875"/>
                </a:lnTo>
                <a:lnTo>
                  <a:pt x="200025" y="150018"/>
                </a:lnTo>
                <a:lnTo>
                  <a:pt x="207169" y="150018"/>
                </a:lnTo>
                <a:lnTo>
                  <a:pt x="221456" y="142875"/>
                </a:lnTo>
                <a:lnTo>
                  <a:pt x="242887" y="128587"/>
                </a:lnTo>
                <a:lnTo>
                  <a:pt x="242887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6657976" y="3643313"/>
            <a:ext cx="185738" cy="192882"/>
          </a:xfrm>
          <a:custGeom>
            <a:avLst/>
            <a:gdLst/>
            <a:ahLst/>
            <a:cxnLst/>
            <a:rect l="0" t="0" r="0" b="0"/>
            <a:pathLst>
              <a:path w="185738" h="192882">
                <a:moveTo>
                  <a:pt x="157162" y="35718"/>
                </a:moveTo>
                <a:lnTo>
                  <a:pt x="157162" y="28575"/>
                </a:lnTo>
                <a:lnTo>
                  <a:pt x="150019" y="21431"/>
                </a:lnTo>
                <a:lnTo>
                  <a:pt x="150019" y="14287"/>
                </a:lnTo>
                <a:lnTo>
                  <a:pt x="142875" y="7143"/>
                </a:lnTo>
                <a:lnTo>
                  <a:pt x="135731" y="0"/>
                </a:lnTo>
                <a:lnTo>
                  <a:pt x="121444" y="7143"/>
                </a:lnTo>
                <a:lnTo>
                  <a:pt x="100012" y="21431"/>
                </a:lnTo>
                <a:lnTo>
                  <a:pt x="78581" y="42862"/>
                </a:lnTo>
                <a:lnTo>
                  <a:pt x="57150" y="71437"/>
                </a:lnTo>
                <a:lnTo>
                  <a:pt x="28575" y="107156"/>
                </a:lnTo>
                <a:lnTo>
                  <a:pt x="14287" y="135731"/>
                </a:lnTo>
                <a:lnTo>
                  <a:pt x="0" y="157162"/>
                </a:lnTo>
                <a:lnTo>
                  <a:pt x="0" y="178593"/>
                </a:lnTo>
                <a:lnTo>
                  <a:pt x="0" y="185737"/>
                </a:lnTo>
                <a:lnTo>
                  <a:pt x="14287" y="185737"/>
                </a:lnTo>
                <a:lnTo>
                  <a:pt x="35719" y="178593"/>
                </a:lnTo>
                <a:lnTo>
                  <a:pt x="57150" y="157162"/>
                </a:lnTo>
                <a:lnTo>
                  <a:pt x="85725" y="128587"/>
                </a:lnTo>
                <a:lnTo>
                  <a:pt x="114300" y="92868"/>
                </a:lnTo>
                <a:lnTo>
                  <a:pt x="135731" y="64293"/>
                </a:lnTo>
                <a:lnTo>
                  <a:pt x="150019" y="42862"/>
                </a:lnTo>
                <a:lnTo>
                  <a:pt x="164306" y="28575"/>
                </a:lnTo>
                <a:lnTo>
                  <a:pt x="157162" y="28575"/>
                </a:lnTo>
                <a:lnTo>
                  <a:pt x="150019" y="42862"/>
                </a:lnTo>
                <a:lnTo>
                  <a:pt x="135731" y="64293"/>
                </a:lnTo>
                <a:lnTo>
                  <a:pt x="121444" y="92868"/>
                </a:lnTo>
                <a:lnTo>
                  <a:pt x="114300" y="121443"/>
                </a:lnTo>
                <a:lnTo>
                  <a:pt x="107156" y="150018"/>
                </a:lnTo>
                <a:lnTo>
                  <a:pt x="107156" y="164306"/>
                </a:lnTo>
                <a:lnTo>
                  <a:pt x="114300" y="185737"/>
                </a:lnTo>
                <a:lnTo>
                  <a:pt x="128587" y="192881"/>
                </a:lnTo>
                <a:lnTo>
                  <a:pt x="142875" y="192881"/>
                </a:lnTo>
                <a:lnTo>
                  <a:pt x="157162" y="185737"/>
                </a:lnTo>
                <a:lnTo>
                  <a:pt x="171450" y="164306"/>
                </a:lnTo>
                <a:lnTo>
                  <a:pt x="185737" y="135731"/>
                </a:lnTo>
                <a:lnTo>
                  <a:pt x="185737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6872288" y="3679031"/>
            <a:ext cx="214314" cy="150020"/>
          </a:xfrm>
          <a:custGeom>
            <a:avLst/>
            <a:gdLst/>
            <a:ahLst/>
            <a:cxnLst/>
            <a:rect l="0" t="0" r="0" b="0"/>
            <a:pathLst>
              <a:path w="214314" h="150020">
                <a:moveTo>
                  <a:pt x="28575" y="0"/>
                </a:moveTo>
                <a:lnTo>
                  <a:pt x="21432" y="7144"/>
                </a:lnTo>
                <a:lnTo>
                  <a:pt x="21432" y="14288"/>
                </a:lnTo>
                <a:lnTo>
                  <a:pt x="14288" y="35719"/>
                </a:lnTo>
                <a:lnTo>
                  <a:pt x="14288" y="57150"/>
                </a:lnTo>
                <a:lnTo>
                  <a:pt x="7144" y="78582"/>
                </a:lnTo>
                <a:lnTo>
                  <a:pt x="0" y="100013"/>
                </a:lnTo>
                <a:lnTo>
                  <a:pt x="0" y="121444"/>
                </a:lnTo>
                <a:lnTo>
                  <a:pt x="0" y="142875"/>
                </a:lnTo>
                <a:lnTo>
                  <a:pt x="7144" y="150019"/>
                </a:lnTo>
                <a:lnTo>
                  <a:pt x="7144" y="150019"/>
                </a:lnTo>
                <a:lnTo>
                  <a:pt x="21432" y="142875"/>
                </a:lnTo>
                <a:lnTo>
                  <a:pt x="35719" y="128588"/>
                </a:lnTo>
                <a:lnTo>
                  <a:pt x="57150" y="107157"/>
                </a:lnTo>
                <a:lnTo>
                  <a:pt x="78582" y="78582"/>
                </a:lnTo>
                <a:lnTo>
                  <a:pt x="100013" y="50007"/>
                </a:lnTo>
                <a:lnTo>
                  <a:pt x="121444" y="21432"/>
                </a:lnTo>
                <a:lnTo>
                  <a:pt x="135732" y="14288"/>
                </a:lnTo>
                <a:lnTo>
                  <a:pt x="142875" y="14288"/>
                </a:lnTo>
                <a:lnTo>
                  <a:pt x="142875" y="28575"/>
                </a:lnTo>
                <a:lnTo>
                  <a:pt x="135732" y="42863"/>
                </a:lnTo>
                <a:lnTo>
                  <a:pt x="128588" y="64294"/>
                </a:lnTo>
                <a:lnTo>
                  <a:pt x="128588" y="85725"/>
                </a:lnTo>
                <a:lnTo>
                  <a:pt x="121444" y="107157"/>
                </a:lnTo>
                <a:lnTo>
                  <a:pt x="121444" y="121444"/>
                </a:lnTo>
                <a:lnTo>
                  <a:pt x="128588" y="135732"/>
                </a:lnTo>
                <a:lnTo>
                  <a:pt x="142875" y="135732"/>
                </a:lnTo>
                <a:lnTo>
                  <a:pt x="164307" y="135732"/>
                </a:lnTo>
                <a:lnTo>
                  <a:pt x="185738" y="121444"/>
                </a:lnTo>
                <a:lnTo>
                  <a:pt x="214313" y="100013"/>
                </a:lnTo>
                <a:lnTo>
                  <a:pt x="214313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7072313" y="3550444"/>
            <a:ext cx="192883" cy="292895"/>
          </a:xfrm>
          <a:custGeom>
            <a:avLst/>
            <a:gdLst/>
            <a:ahLst/>
            <a:cxnLst/>
            <a:rect l="0" t="0" r="0" b="0"/>
            <a:pathLst>
              <a:path w="192883" h="292895">
                <a:moveTo>
                  <a:pt x="128588" y="178594"/>
                </a:moveTo>
                <a:lnTo>
                  <a:pt x="121444" y="178594"/>
                </a:lnTo>
                <a:lnTo>
                  <a:pt x="107157" y="178594"/>
                </a:lnTo>
                <a:lnTo>
                  <a:pt x="100013" y="178594"/>
                </a:lnTo>
                <a:lnTo>
                  <a:pt x="92869" y="178594"/>
                </a:lnTo>
                <a:lnTo>
                  <a:pt x="85725" y="178594"/>
                </a:lnTo>
                <a:lnTo>
                  <a:pt x="78582" y="178594"/>
                </a:lnTo>
                <a:lnTo>
                  <a:pt x="71438" y="178594"/>
                </a:lnTo>
                <a:lnTo>
                  <a:pt x="71438" y="178594"/>
                </a:lnTo>
                <a:lnTo>
                  <a:pt x="57150" y="185737"/>
                </a:lnTo>
                <a:lnTo>
                  <a:pt x="50007" y="200025"/>
                </a:lnTo>
                <a:lnTo>
                  <a:pt x="35719" y="221456"/>
                </a:lnTo>
                <a:lnTo>
                  <a:pt x="21432" y="242887"/>
                </a:lnTo>
                <a:lnTo>
                  <a:pt x="7144" y="264319"/>
                </a:lnTo>
                <a:lnTo>
                  <a:pt x="0" y="278606"/>
                </a:lnTo>
                <a:lnTo>
                  <a:pt x="0" y="292894"/>
                </a:lnTo>
                <a:lnTo>
                  <a:pt x="7144" y="292894"/>
                </a:lnTo>
                <a:lnTo>
                  <a:pt x="28575" y="292894"/>
                </a:lnTo>
                <a:lnTo>
                  <a:pt x="42863" y="285750"/>
                </a:lnTo>
                <a:lnTo>
                  <a:pt x="64294" y="264319"/>
                </a:lnTo>
                <a:lnTo>
                  <a:pt x="85725" y="242887"/>
                </a:lnTo>
                <a:lnTo>
                  <a:pt x="107157" y="214312"/>
                </a:lnTo>
                <a:lnTo>
                  <a:pt x="135732" y="178594"/>
                </a:lnTo>
                <a:lnTo>
                  <a:pt x="157163" y="142875"/>
                </a:lnTo>
                <a:lnTo>
                  <a:pt x="171450" y="100012"/>
                </a:lnTo>
                <a:lnTo>
                  <a:pt x="185738" y="64294"/>
                </a:lnTo>
                <a:lnTo>
                  <a:pt x="192882" y="28575"/>
                </a:lnTo>
                <a:lnTo>
                  <a:pt x="192882" y="7144"/>
                </a:lnTo>
                <a:lnTo>
                  <a:pt x="178594" y="0"/>
                </a:lnTo>
                <a:lnTo>
                  <a:pt x="164307" y="7144"/>
                </a:lnTo>
                <a:lnTo>
                  <a:pt x="142875" y="21431"/>
                </a:lnTo>
                <a:lnTo>
                  <a:pt x="128588" y="50006"/>
                </a:lnTo>
                <a:lnTo>
                  <a:pt x="114300" y="85725"/>
                </a:lnTo>
                <a:lnTo>
                  <a:pt x="107157" y="121444"/>
                </a:lnTo>
                <a:lnTo>
                  <a:pt x="114300" y="157162"/>
                </a:lnTo>
                <a:lnTo>
                  <a:pt x="121444" y="192881"/>
                </a:lnTo>
                <a:lnTo>
                  <a:pt x="135732" y="221456"/>
                </a:lnTo>
                <a:lnTo>
                  <a:pt x="150019" y="242887"/>
                </a:lnTo>
                <a:lnTo>
                  <a:pt x="150019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4714875" y="4079081"/>
            <a:ext cx="271464" cy="400052"/>
          </a:xfrm>
          <a:custGeom>
            <a:avLst/>
            <a:gdLst/>
            <a:ahLst/>
            <a:cxnLst/>
            <a:rect l="0" t="0" r="0" b="0"/>
            <a:pathLst>
              <a:path w="271464" h="400052">
                <a:moveTo>
                  <a:pt x="114300" y="0"/>
                </a:moveTo>
                <a:lnTo>
                  <a:pt x="107157" y="7144"/>
                </a:lnTo>
                <a:lnTo>
                  <a:pt x="107157" y="21432"/>
                </a:lnTo>
                <a:lnTo>
                  <a:pt x="107157" y="42863"/>
                </a:lnTo>
                <a:lnTo>
                  <a:pt x="107157" y="85726"/>
                </a:lnTo>
                <a:lnTo>
                  <a:pt x="107157" y="128588"/>
                </a:lnTo>
                <a:lnTo>
                  <a:pt x="114300" y="185738"/>
                </a:lnTo>
                <a:lnTo>
                  <a:pt x="121444" y="235744"/>
                </a:lnTo>
                <a:lnTo>
                  <a:pt x="128588" y="285751"/>
                </a:lnTo>
                <a:lnTo>
                  <a:pt x="135732" y="328613"/>
                </a:lnTo>
                <a:lnTo>
                  <a:pt x="142875" y="364332"/>
                </a:lnTo>
                <a:lnTo>
                  <a:pt x="142875" y="385763"/>
                </a:lnTo>
                <a:lnTo>
                  <a:pt x="135732" y="400051"/>
                </a:lnTo>
                <a:lnTo>
                  <a:pt x="128588" y="400051"/>
                </a:lnTo>
                <a:lnTo>
                  <a:pt x="114300" y="392907"/>
                </a:lnTo>
                <a:lnTo>
                  <a:pt x="92869" y="371476"/>
                </a:lnTo>
                <a:lnTo>
                  <a:pt x="71438" y="328613"/>
                </a:lnTo>
                <a:lnTo>
                  <a:pt x="50007" y="285751"/>
                </a:lnTo>
                <a:lnTo>
                  <a:pt x="35719" y="235744"/>
                </a:lnTo>
                <a:lnTo>
                  <a:pt x="14288" y="185738"/>
                </a:lnTo>
                <a:lnTo>
                  <a:pt x="0" y="142876"/>
                </a:lnTo>
                <a:lnTo>
                  <a:pt x="0" y="107157"/>
                </a:lnTo>
                <a:lnTo>
                  <a:pt x="14288" y="71438"/>
                </a:lnTo>
                <a:lnTo>
                  <a:pt x="35719" y="57150"/>
                </a:lnTo>
                <a:lnTo>
                  <a:pt x="71438" y="42863"/>
                </a:lnTo>
                <a:lnTo>
                  <a:pt x="121444" y="35719"/>
                </a:lnTo>
                <a:lnTo>
                  <a:pt x="164307" y="35719"/>
                </a:lnTo>
                <a:lnTo>
                  <a:pt x="214313" y="50007"/>
                </a:lnTo>
                <a:lnTo>
                  <a:pt x="250032" y="71438"/>
                </a:lnTo>
                <a:lnTo>
                  <a:pt x="264320" y="100013"/>
                </a:lnTo>
                <a:lnTo>
                  <a:pt x="271463" y="135732"/>
                </a:lnTo>
                <a:lnTo>
                  <a:pt x="250032" y="171451"/>
                </a:lnTo>
                <a:lnTo>
                  <a:pt x="214313" y="200026"/>
                </a:lnTo>
                <a:lnTo>
                  <a:pt x="178595" y="228601"/>
                </a:lnTo>
                <a:lnTo>
                  <a:pt x="135732" y="242888"/>
                </a:lnTo>
                <a:lnTo>
                  <a:pt x="100013" y="250032"/>
                </a:lnTo>
                <a:lnTo>
                  <a:pt x="64294" y="250032"/>
                </a:lnTo>
                <a:lnTo>
                  <a:pt x="42863" y="235744"/>
                </a:lnTo>
                <a:lnTo>
                  <a:pt x="42863" y="214313"/>
                </a:lnTo>
                <a:lnTo>
                  <a:pt x="64294" y="192882"/>
                </a:lnTo>
                <a:lnTo>
                  <a:pt x="64294" y="1928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4929188" y="4171950"/>
            <a:ext cx="357189" cy="178595"/>
          </a:xfrm>
          <a:custGeom>
            <a:avLst/>
            <a:gdLst/>
            <a:ahLst/>
            <a:cxnLst/>
            <a:rect l="0" t="0" r="0" b="0"/>
            <a:pathLst>
              <a:path w="357189" h="178595">
                <a:moveTo>
                  <a:pt x="14288" y="92869"/>
                </a:moveTo>
                <a:lnTo>
                  <a:pt x="7144" y="100013"/>
                </a:lnTo>
                <a:lnTo>
                  <a:pt x="0" y="107157"/>
                </a:lnTo>
                <a:lnTo>
                  <a:pt x="0" y="114300"/>
                </a:lnTo>
                <a:lnTo>
                  <a:pt x="7144" y="121444"/>
                </a:lnTo>
                <a:lnTo>
                  <a:pt x="21432" y="121444"/>
                </a:lnTo>
                <a:lnTo>
                  <a:pt x="50007" y="121444"/>
                </a:lnTo>
                <a:lnTo>
                  <a:pt x="85725" y="114300"/>
                </a:lnTo>
                <a:lnTo>
                  <a:pt x="121444" y="100013"/>
                </a:lnTo>
                <a:lnTo>
                  <a:pt x="157163" y="85725"/>
                </a:lnTo>
                <a:lnTo>
                  <a:pt x="185738" y="71438"/>
                </a:lnTo>
                <a:lnTo>
                  <a:pt x="207169" y="50007"/>
                </a:lnTo>
                <a:lnTo>
                  <a:pt x="207169" y="35719"/>
                </a:lnTo>
                <a:lnTo>
                  <a:pt x="200025" y="21432"/>
                </a:lnTo>
                <a:lnTo>
                  <a:pt x="178594" y="7144"/>
                </a:lnTo>
                <a:lnTo>
                  <a:pt x="150019" y="0"/>
                </a:lnTo>
                <a:lnTo>
                  <a:pt x="114300" y="0"/>
                </a:lnTo>
                <a:lnTo>
                  <a:pt x="85725" y="14288"/>
                </a:lnTo>
                <a:lnTo>
                  <a:pt x="64294" y="42863"/>
                </a:lnTo>
                <a:lnTo>
                  <a:pt x="42863" y="71438"/>
                </a:lnTo>
                <a:lnTo>
                  <a:pt x="35719" y="107157"/>
                </a:lnTo>
                <a:lnTo>
                  <a:pt x="50007" y="135732"/>
                </a:lnTo>
                <a:lnTo>
                  <a:pt x="78582" y="164307"/>
                </a:lnTo>
                <a:lnTo>
                  <a:pt x="107157" y="171450"/>
                </a:lnTo>
                <a:lnTo>
                  <a:pt x="150019" y="178594"/>
                </a:lnTo>
                <a:lnTo>
                  <a:pt x="200025" y="171450"/>
                </a:lnTo>
                <a:lnTo>
                  <a:pt x="250032" y="157163"/>
                </a:lnTo>
                <a:lnTo>
                  <a:pt x="285750" y="142875"/>
                </a:lnTo>
                <a:lnTo>
                  <a:pt x="328613" y="121444"/>
                </a:lnTo>
                <a:lnTo>
                  <a:pt x="357188" y="85725"/>
                </a:lnTo>
                <a:lnTo>
                  <a:pt x="357188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129213" y="3964781"/>
            <a:ext cx="271464" cy="428627"/>
          </a:xfrm>
          <a:custGeom>
            <a:avLst/>
            <a:gdLst/>
            <a:ahLst/>
            <a:cxnLst/>
            <a:rect l="0" t="0" r="0" b="0"/>
            <a:pathLst>
              <a:path w="271464" h="428627">
                <a:moveTo>
                  <a:pt x="271463" y="35719"/>
                </a:moveTo>
                <a:lnTo>
                  <a:pt x="264319" y="21432"/>
                </a:lnTo>
                <a:lnTo>
                  <a:pt x="264319" y="14288"/>
                </a:lnTo>
                <a:lnTo>
                  <a:pt x="250032" y="7144"/>
                </a:lnTo>
                <a:lnTo>
                  <a:pt x="235744" y="0"/>
                </a:lnTo>
                <a:lnTo>
                  <a:pt x="221457" y="7144"/>
                </a:lnTo>
                <a:lnTo>
                  <a:pt x="192882" y="21432"/>
                </a:lnTo>
                <a:lnTo>
                  <a:pt x="178594" y="50007"/>
                </a:lnTo>
                <a:lnTo>
                  <a:pt x="164307" y="92869"/>
                </a:lnTo>
                <a:lnTo>
                  <a:pt x="157163" y="142875"/>
                </a:lnTo>
                <a:lnTo>
                  <a:pt x="157163" y="200026"/>
                </a:lnTo>
                <a:lnTo>
                  <a:pt x="150019" y="250032"/>
                </a:lnTo>
                <a:lnTo>
                  <a:pt x="157163" y="300038"/>
                </a:lnTo>
                <a:lnTo>
                  <a:pt x="157163" y="342901"/>
                </a:lnTo>
                <a:lnTo>
                  <a:pt x="157163" y="378619"/>
                </a:lnTo>
                <a:lnTo>
                  <a:pt x="157163" y="407194"/>
                </a:lnTo>
                <a:lnTo>
                  <a:pt x="142875" y="428626"/>
                </a:lnTo>
                <a:lnTo>
                  <a:pt x="121444" y="428626"/>
                </a:lnTo>
                <a:lnTo>
                  <a:pt x="92869" y="428626"/>
                </a:lnTo>
                <a:lnTo>
                  <a:pt x="57150" y="414338"/>
                </a:lnTo>
                <a:lnTo>
                  <a:pt x="28575" y="385763"/>
                </a:lnTo>
                <a:lnTo>
                  <a:pt x="0" y="350044"/>
                </a:lnTo>
                <a:lnTo>
                  <a:pt x="0" y="3500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5114926" y="4193382"/>
            <a:ext cx="278607" cy="14288"/>
          </a:xfrm>
          <a:custGeom>
            <a:avLst/>
            <a:gdLst/>
            <a:ahLst/>
            <a:cxnLst/>
            <a:rect l="0" t="0" r="0" b="0"/>
            <a:pathLst>
              <a:path w="278607" h="14288">
                <a:moveTo>
                  <a:pt x="0" y="0"/>
                </a:moveTo>
                <a:lnTo>
                  <a:pt x="14287" y="0"/>
                </a:lnTo>
                <a:lnTo>
                  <a:pt x="35719" y="0"/>
                </a:lnTo>
                <a:lnTo>
                  <a:pt x="71437" y="7143"/>
                </a:lnTo>
                <a:lnTo>
                  <a:pt x="121444" y="7143"/>
                </a:lnTo>
                <a:lnTo>
                  <a:pt x="164306" y="7143"/>
                </a:lnTo>
                <a:lnTo>
                  <a:pt x="207169" y="7143"/>
                </a:lnTo>
                <a:lnTo>
                  <a:pt x="242887" y="14287"/>
                </a:lnTo>
                <a:lnTo>
                  <a:pt x="264319" y="14287"/>
                </a:lnTo>
                <a:lnTo>
                  <a:pt x="278606" y="7143"/>
                </a:lnTo>
                <a:lnTo>
                  <a:pt x="278606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5293520" y="4243388"/>
            <a:ext cx="164307" cy="107157"/>
          </a:xfrm>
          <a:custGeom>
            <a:avLst/>
            <a:gdLst/>
            <a:ahLst/>
            <a:cxnLst/>
            <a:rect l="0" t="0" r="0" b="0"/>
            <a:pathLst>
              <a:path w="164307" h="107157">
                <a:moveTo>
                  <a:pt x="7143" y="28575"/>
                </a:moveTo>
                <a:lnTo>
                  <a:pt x="0" y="35719"/>
                </a:lnTo>
                <a:lnTo>
                  <a:pt x="0" y="50006"/>
                </a:lnTo>
                <a:lnTo>
                  <a:pt x="0" y="64294"/>
                </a:lnTo>
                <a:lnTo>
                  <a:pt x="7143" y="85725"/>
                </a:lnTo>
                <a:lnTo>
                  <a:pt x="21431" y="92869"/>
                </a:lnTo>
                <a:lnTo>
                  <a:pt x="42862" y="107156"/>
                </a:lnTo>
                <a:lnTo>
                  <a:pt x="64293" y="107156"/>
                </a:lnTo>
                <a:lnTo>
                  <a:pt x="92868" y="100012"/>
                </a:lnTo>
                <a:lnTo>
                  <a:pt x="121443" y="92869"/>
                </a:lnTo>
                <a:lnTo>
                  <a:pt x="142875" y="78581"/>
                </a:lnTo>
                <a:lnTo>
                  <a:pt x="164306" y="57150"/>
                </a:lnTo>
                <a:lnTo>
                  <a:pt x="164306" y="35719"/>
                </a:lnTo>
                <a:lnTo>
                  <a:pt x="157162" y="21431"/>
                </a:lnTo>
                <a:lnTo>
                  <a:pt x="142875" y="7144"/>
                </a:lnTo>
                <a:lnTo>
                  <a:pt x="114300" y="0"/>
                </a:lnTo>
                <a:lnTo>
                  <a:pt x="85725" y="0"/>
                </a:lnTo>
                <a:lnTo>
                  <a:pt x="57150" y="7144"/>
                </a:lnTo>
                <a:lnTo>
                  <a:pt x="35718" y="28575"/>
                </a:lnTo>
                <a:lnTo>
                  <a:pt x="21431" y="42862"/>
                </a:lnTo>
                <a:lnTo>
                  <a:pt x="21431" y="57150"/>
                </a:lnTo>
                <a:lnTo>
                  <a:pt x="35718" y="64294"/>
                </a:lnTo>
                <a:lnTo>
                  <a:pt x="64293" y="64294"/>
                </a:lnTo>
                <a:lnTo>
                  <a:pt x="100012" y="57150"/>
                </a:lnTo>
                <a:lnTo>
                  <a:pt x="100012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5529263" y="4207669"/>
            <a:ext cx="150020" cy="150020"/>
          </a:xfrm>
          <a:custGeom>
            <a:avLst/>
            <a:gdLst/>
            <a:ahLst/>
            <a:cxnLst/>
            <a:rect l="0" t="0" r="0" b="0"/>
            <a:pathLst>
              <a:path w="150020" h="150020">
                <a:moveTo>
                  <a:pt x="0" y="42863"/>
                </a:moveTo>
                <a:lnTo>
                  <a:pt x="0" y="50006"/>
                </a:lnTo>
                <a:lnTo>
                  <a:pt x="7144" y="57150"/>
                </a:lnTo>
                <a:lnTo>
                  <a:pt x="7144" y="64294"/>
                </a:lnTo>
                <a:lnTo>
                  <a:pt x="14288" y="85725"/>
                </a:lnTo>
                <a:lnTo>
                  <a:pt x="21432" y="100013"/>
                </a:lnTo>
                <a:lnTo>
                  <a:pt x="28575" y="114300"/>
                </a:lnTo>
                <a:lnTo>
                  <a:pt x="35719" y="135731"/>
                </a:lnTo>
                <a:lnTo>
                  <a:pt x="35719" y="142875"/>
                </a:lnTo>
                <a:lnTo>
                  <a:pt x="42863" y="150019"/>
                </a:lnTo>
                <a:lnTo>
                  <a:pt x="42863" y="150019"/>
                </a:lnTo>
                <a:lnTo>
                  <a:pt x="35719" y="142875"/>
                </a:lnTo>
                <a:lnTo>
                  <a:pt x="28575" y="121444"/>
                </a:lnTo>
                <a:lnTo>
                  <a:pt x="28575" y="100013"/>
                </a:lnTo>
                <a:lnTo>
                  <a:pt x="28575" y="71438"/>
                </a:lnTo>
                <a:lnTo>
                  <a:pt x="28575" y="42863"/>
                </a:lnTo>
                <a:lnTo>
                  <a:pt x="42863" y="21431"/>
                </a:lnTo>
                <a:lnTo>
                  <a:pt x="50007" y="7144"/>
                </a:lnTo>
                <a:lnTo>
                  <a:pt x="71438" y="0"/>
                </a:lnTo>
                <a:lnTo>
                  <a:pt x="92869" y="0"/>
                </a:lnTo>
                <a:lnTo>
                  <a:pt x="107157" y="0"/>
                </a:lnTo>
                <a:lnTo>
                  <a:pt x="128588" y="0"/>
                </a:lnTo>
                <a:lnTo>
                  <a:pt x="142875" y="0"/>
                </a:lnTo>
                <a:lnTo>
                  <a:pt x="150019" y="7144"/>
                </a:lnTo>
                <a:lnTo>
                  <a:pt x="150019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5629276" y="4200525"/>
            <a:ext cx="264320" cy="178595"/>
          </a:xfrm>
          <a:custGeom>
            <a:avLst/>
            <a:gdLst/>
            <a:ahLst/>
            <a:cxnLst/>
            <a:rect l="0" t="0" r="0" b="0"/>
            <a:pathLst>
              <a:path w="264320" h="178595">
                <a:moveTo>
                  <a:pt x="7144" y="28575"/>
                </a:moveTo>
                <a:lnTo>
                  <a:pt x="7144" y="28575"/>
                </a:lnTo>
                <a:lnTo>
                  <a:pt x="7144" y="35719"/>
                </a:lnTo>
                <a:lnTo>
                  <a:pt x="0" y="42863"/>
                </a:lnTo>
                <a:lnTo>
                  <a:pt x="0" y="64294"/>
                </a:lnTo>
                <a:lnTo>
                  <a:pt x="0" y="85725"/>
                </a:lnTo>
                <a:lnTo>
                  <a:pt x="0" y="107157"/>
                </a:lnTo>
                <a:lnTo>
                  <a:pt x="0" y="121444"/>
                </a:lnTo>
                <a:lnTo>
                  <a:pt x="0" y="142875"/>
                </a:lnTo>
                <a:lnTo>
                  <a:pt x="7144" y="157163"/>
                </a:lnTo>
                <a:lnTo>
                  <a:pt x="7144" y="164307"/>
                </a:lnTo>
                <a:lnTo>
                  <a:pt x="14287" y="164307"/>
                </a:lnTo>
                <a:lnTo>
                  <a:pt x="14287" y="157163"/>
                </a:lnTo>
                <a:lnTo>
                  <a:pt x="21431" y="142875"/>
                </a:lnTo>
                <a:lnTo>
                  <a:pt x="28575" y="128588"/>
                </a:lnTo>
                <a:lnTo>
                  <a:pt x="35719" y="107157"/>
                </a:lnTo>
                <a:lnTo>
                  <a:pt x="50006" y="78582"/>
                </a:lnTo>
                <a:lnTo>
                  <a:pt x="71437" y="50007"/>
                </a:lnTo>
                <a:lnTo>
                  <a:pt x="92869" y="28575"/>
                </a:lnTo>
                <a:lnTo>
                  <a:pt x="114300" y="14288"/>
                </a:lnTo>
                <a:lnTo>
                  <a:pt x="121444" y="14288"/>
                </a:lnTo>
                <a:lnTo>
                  <a:pt x="128587" y="28575"/>
                </a:lnTo>
                <a:lnTo>
                  <a:pt x="128587" y="42863"/>
                </a:lnTo>
                <a:lnTo>
                  <a:pt x="128587" y="71438"/>
                </a:lnTo>
                <a:lnTo>
                  <a:pt x="121444" y="100013"/>
                </a:lnTo>
                <a:lnTo>
                  <a:pt x="107156" y="121444"/>
                </a:lnTo>
                <a:lnTo>
                  <a:pt x="100012" y="142875"/>
                </a:lnTo>
                <a:lnTo>
                  <a:pt x="92869" y="164307"/>
                </a:lnTo>
                <a:lnTo>
                  <a:pt x="85725" y="171450"/>
                </a:lnTo>
                <a:lnTo>
                  <a:pt x="85725" y="178594"/>
                </a:lnTo>
                <a:lnTo>
                  <a:pt x="92869" y="171450"/>
                </a:lnTo>
                <a:lnTo>
                  <a:pt x="107156" y="157163"/>
                </a:lnTo>
                <a:lnTo>
                  <a:pt x="121444" y="128588"/>
                </a:lnTo>
                <a:lnTo>
                  <a:pt x="142875" y="92869"/>
                </a:lnTo>
                <a:lnTo>
                  <a:pt x="164306" y="57150"/>
                </a:lnTo>
                <a:lnTo>
                  <a:pt x="192881" y="28575"/>
                </a:lnTo>
                <a:lnTo>
                  <a:pt x="214312" y="0"/>
                </a:lnTo>
                <a:lnTo>
                  <a:pt x="228600" y="0"/>
                </a:lnTo>
                <a:lnTo>
                  <a:pt x="242887" y="7144"/>
                </a:lnTo>
                <a:lnTo>
                  <a:pt x="250031" y="21432"/>
                </a:lnTo>
                <a:lnTo>
                  <a:pt x="250031" y="50007"/>
                </a:lnTo>
                <a:lnTo>
                  <a:pt x="242887" y="78582"/>
                </a:lnTo>
                <a:lnTo>
                  <a:pt x="235744" y="100013"/>
                </a:lnTo>
                <a:lnTo>
                  <a:pt x="235744" y="121444"/>
                </a:lnTo>
                <a:lnTo>
                  <a:pt x="235744" y="142875"/>
                </a:lnTo>
                <a:lnTo>
                  <a:pt x="235744" y="150019"/>
                </a:lnTo>
                <a:lnTo>
                  <a:pt x="250031" y="150019"/>
                </a:lnTo>
                <a:lnTo>
                  <a:pt x="264319" y="135732"/>
                </a:lnTo>
                <a:lnTo>
                  <a:pt x="264319" y="1357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6279357" y="4071938"/>
            <a:ext cx="192882" cy="228601"/>
          </a:xfrm>
          <a:custGeom>
            <a:avLst/>
            <a:gdLst/>
            <a:ahLst/>
            <a:cxnLst/>
            <a:rect l="0" t="0" r="0" b="0"/>
            <a:pathLst>
              <a:path w="192882" h="228601">
                <a:moveTo>
                  <a:pt x="157163" y="0"/>
                </a:moveTo>
                <a:lnTo>
                  <a:pt x="150019" y="0"/>
                </a:lnTo>
                <a:lnTo>
                  <a:pt x="135731" y="0"/>
                </a:lnTo>
                <a:lnTo>
                  <a:pt x="121444" y="7143"/>
                </a:lnTo>
                <a:lnTo>
                  <a:pt x="100013" y="14287"/>
                </a:lnTo>
                <a:lnTo>
                  <a:pt x="78581" y="21431"/>
                </a:lnTo>
                <a:lnTo>
                  <a:pt x="57150" y="35718"/>
                </a:lnTo>
                <a:lnTo>
                  <a:pt x="42863" y="50006"/>
                </a:lnTo>
                <a:lnTo>
                  <a:pt x="35719" y="71437"/>
                </a:lnTo>
                <a:lnTo>
                  <a:pt x="35719" y="85725"/>
                </a:lnTo>
                <a:lnTo>
                  <a:pt x="57150" y="92869"/>
                </a:lnTo>
                <a:lnTo>
                  <a:pt x="78581" y="100012"/>
                </a:lnTo>
                <a:lnTo>
                  <a:pt x="114300" y="100012"/>
                </a:lnTo>
                <a:lnTo>
                  <a:pt x="142875" y="100012"/>
                </a:lnTo>
                <a:lnTo>
                  <a:pt x="171450" y="100012"/>
                </a:lnTo>
                <a:lnTo>
                  <a:pt x="192881" y="107156"/>
                </a:lnTo>
                <a:lnTo>
                  <a:pt x="192881" y="121444"/>
                </a:lnTo>
                <a:lnTo>
                  <a:pt x="185738" y="142875"/>
                </a:lnTo>
                <a:lnTo>
                  <a:pt x="157163" y="164306"/>
                </a:lnTo>
                <a:lnTo>
                  <a:pt x="121444" y="185737"/>
                </a:lnTo>
                <a:lnTo>
                  <a:pt x="78581" y="200025"/>
                </a:lnTo>
                <a:lnTo>
                  <a:pt x="42863" y="221456"/>
                </a:lnTo>
                <a:lnTo>
                  <a:pt x="14288" y="228600"/>
                </a:lnTo>
                <a:lnTo>
                  <a:pt x="0" y="228600"/>
                </a:lnTo>
                <a:lnTo>
                  <a:pt x="0" y="228600"/>
                </a:lnTo>
                <a:lnTo>
                  <a:pt x="7144" y="214312"/>
                </a:lnTo>
                <a:lnTo>
                  <a:pt x="35719" y="192881"/>
                </a:lnTo>
                <a:lnTo>
                  <a:pt x="64294" y="171450"/>
                </a:lnTo>
                <a:lnTo>
                  <a:pt x="64294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6472238" y="4114800"/>
            <a:ext cx="264320" cy="164308"/>
          </a:xfrm>
          <a:custGeom>
            <a:avLst/>
            <a:gdLst/>
            <a:ahLst/>
            <a:cxnLst/>
            <a:rect l="0" t="0" r="0" b="0"/>
            <a:pathLst>
              <a:path w="264320" h="164308">
                <a:moveTo>
                  <a:pt x="64294" y="35719"/>
                </a:moveTo>
                <a:lnTo>
                  <a:pt x="57150" y="42863"/>
                </a:lnTo>
                <a:lnTo>
                  <a:pt x="42863" y="57150"/>
                </a:lnTo>
                <a:lnTo>
                  <a:pt x="21432" y="78582"/>
                </a:lnTo>
                <a:lnTo>
                  <a:pt x="7144" y="92869"/>
                </a:lnTo>
                <a:lnTo>
                  <a:pt x="0" y="114300"/>
                </a:lnTo>
                <a:lnTo>
                  <a:pt x="0" y="135732"/>
                </a:lnTo>
                <a:lnTo>
                  <a:pt x="0" y="150019"/>
                </a:lnTo>
                <a:lnTo>
                  <a:pt x="14288" y="157163"/>
                </a:lnTo>
                <a:lnTo>
                  <a:pt x="28575" y="164307"/>
                </a:lnTo>
                <a:lnTo>
                  <a:pt x="42863" y="157163"/>
                </a:lnTo>
                <a:lnTo>
                  <a:pt x="64294" y="150019"/>
                </a:lnTo>
                <a:lnTo>
                  <a:pt x="85725" y="128588"/>
                </a:lnTo>
                <a:lnTo>
                  <a:pt x="107157" y="100013"/>
                </a:lnTo>
                <a:lnTo>
                  <a:pt x="128588" y="71438"/>
                </a:lnTo>
                <a:lnTo>
                  <a:pt x="142875" y="35719"/>
                </a:lnTo>
                <a:lnTo>
                  <a:pt x="150019" y="14288"/>
                </a:lnTo>
                <a:lnTo>
                  <a:pt x="164307" y="0"/>
                </a:lnTo>
                <a:lnTo>
                  <a:pt x="157163" y="7144"/>
                </a:lnTo>
                <a:lnTo>
                  <a:pt x="150019" y="21431"/>
                </a:lnTo>
                <a:lnTo>
                  <a:pt x="150019" y="50007"/>
                </a:lnTo>
                <a:lnTo>
                  <a:pt x="142875" y="78582"/>
                </a:lnTo>
                <a:lnTo>
                  <a:pt x="142875" y="114300"/>
                </a:lnTo>
                <a:lnTo>
                  <a:pt x="150019" y="135732"/>
                </a:lnTo>
                <a:lnTo>
                  <a:pt x="164307" y="157163"/>
                </a:lnTo>
                <a:lnTo>
                  <a:pt x="178594" y="164307"/>
                </a:lnTo>
                <a:lnTo>
                  <a:pt x="200025" y="157163"/>
                </a:lnTo>
                <a:lnTo>
                  <a:pt x="221457" y="150019"/>
                </a:lnTo>
                <a:lnTo>
                  <a:pt x="242888" y="121444"/>
                </a:lnTo>
                <a:lnTo>
                  <a:pt x="264319" y="85725"/>
                </a:lnTo>
                <a:lnTo>
                  <a:pt x="264319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6757988" y="4014788"/>
            <a:ext cx="157164" cy="242888"/>
          </a:xfrm>
          <a:custGeom>
            <a:avLst/>
            <a:gdLst/>
            <a:ahLst/>
            <a:cxnLst/>
            <a:rect l="0" t="0" r="0" b="0"/>
            <a:pathLst>
              <a:path w="157164" h="242888">
                <a:moveTo>
                  <a:pt x="14288" y="7143"/>
                </a:move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21432" y="7143"/>
                </a:lnTo>
                <a:lnTo>
                  <a:pt x="21432" y="21431"/>
                </a:lnTo>
                <a:lnTo>
                  <a:pt x="21432" y="42862"/>
                </a:lnTo>
                <a:lnTo>
                  <a:pt x="21432" y="71437"/>
                </a:lnTo>
                <a:lnTo>
                  <a:pt x="14288" y="107156"/>
                </a:lnTo>
                <a:lnTo>
                  <a:pt x="14288" y="135731"/>
                </a:lnTo>
                <a:lnTo>
                  <a:pt x="7144" y="171450"/>
                </a:lnTo>
                <a:lnTo>
                  <a:pt x="0" y="200025"/>
                </a:lnTo>
                <a:lnTo>
                  <a:pt x="7144" y="221456"/>
                </a:lnTo>
                <a:lnTo>
                  <a:pt x="7144" y="228600"/>
                </a:lnTo>
                <a:lnTo>
                  <a:pt x="21432" y="221456"/>
                </a:lnTo>
                <a:lnTo>
                  <a:pt x="35719" y="207169"/>
                </a:lnTo>
                <a:lnTo>
                  <a:pt x="57150" y="178594"/>
                </a:lnTo>
                <a:lnTo>
                  <a:pt x="78582" y="157162"/>
                </a:lnTo>
                <a:lnTo>
                  <a:pt x="100013" y="128587"/>
                </a:lnTo>
                <a:lnTo>
                  <a:pt x="121444" y="114300"/>
                </a:lnTo>
                <a:lnTo>
                  <a:pt x="142875" y="114300"/>
                </a:lnTo>
                <a:lnTo>
                  <a:pt x="150019" y="121443"/>
                </a:lnTo>
                <a:lnTo>
                  <a:pt x="157163" y="135731"/>
                </a:lnTo>
                <a:lnTo>
                  <a:pt x="150019" y="157162"/>
                </a:lnTo>
                <a:lnTo>
                  <a:pt x="135732" y="178594"/>
                </a:lnTo>
                <a:lnTo>
                  <a:pt x="114300" y="200025"/>
                </a:lnTo>
                <a:lnTo>
                  <a:pt x="92869" y="221456"/>
                </a:lnTo>
                <a:lnTo>
                  <a:pt x="71438" y="235744"/>
                </a:lnTo>
                <a:lnTo>
                  <a:pt x="50007" y="242887"/>
                </a:lnTo>
                <a:lnTo>
                  <a:pt x="42863" y="242887"/>
                </a:lnTo>
                <a:lnTo>
                  <a:pt x="42863" y="228600"/>
                </a:lnTo>
                <a:lnTo>
                  <a:pt x="50007" y="207169"/>
                </a:lnTo>
                <a:lnTo>
                  <a:pt x="50007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6943726" y="4071938"/>
            <a:ext cx="171451" cy="192882"/>
          </a:xfrm>
          <a:custGeom>
            <a:avLst/>
            <a:gdLst/>
            <a:ahLst/>
            <a:cxnLst/>
            <a:rect l="0" t="0" r="0" b="0"/>
            <a:pathLst>
              <a:path w="171451" h="192882">
                <a:moveTo>
                  <a:pt x="128587" y="14287"/>
                </a:moveTo>
                <a:lnTo>
                  <a:pt x="128587" y="14287"/>
                </a:lnTo>
                <a:lnTo>
                  <a:pt x="128587" y="0"/>
                </a:lnTo>
                <a:lnTo>
                  <a:pt x="114300" y="0"/>
                </a:lnTo>
                <a:lnTo>
                  <a:pt x="107156" y="0"/>
                </a:lnTo>
                <a:lnTo>
                  <a:pt x="92869" y="7143"/>
                </a:lnTo>
                <a:lnTo>
                  <a:pt x="64294" y="14287"/>
                </a:lnTo>
                <a:lnTo>
                  <a:pt x="50006" y="28575"/>
                </a:lnTo>
                <a:lnTo>
                  <a:pt x="42862" y="50006"/>
                </a:lnTo>
                <a:lnTo>
                  <a:pt x="35719" y="64293"/>
                </a:lnTo>
                <a:lnTo>
                  <a:pt x="50006" y="71437"/>
                </a:lnTo>
                <a:lnTo>
                  <a:pt x="71437" y="85725"/>
                </a:lnTo>
                <a:lnTo>
                  <a:pt x="100012" y="85725"/>
                </a:lnTo>
                <a:lnTo>
                  <a:pt x="128587" y="92869"/>
                </a:lnTo>
                <a:lnTo>
                  <a:pt x="157162" y="100012"/>
                </a:lnTo>
                <a:lnTo>
                  <a:pt x="171450" y="107156"/>
                </a:lnTo>
                <a:lnTo>
                  <a:pt x="164306" y="121444"/>
                </a:lnTo>
                <a:lnTo>
                  <a:pt x="157162" y="135731"/>
                </a:lnTo>
                <a:lnTo>
                  <a:pt x="128587" y="150019"/>
                </a:lnTo>
                <a:lnTo>
                  <a:pt x="92869" y="164306"/>
                </a:lnTo>
                <a:lnTo>
                  <a:pt x="57150" y="178594"/>
                </a:lnTo>
                <a:lnTo>
                  <a:pt x="28575" y="192881"/>
                </a:lnTo>
                <a:lnTo>
                  <a:pt x="7144" y="192881"/>
                </a:lnTo>
                <a:lnTo>
                  <a:pt x="0" y="192881"/>
                </a:lnTo>
                <a:lnTo>
                  <a:pt x="7144" y="185737"/>
                </a:lnTo>
                <a:lnTo>
                  <a:pt x="28575" y="171450"/>
                </a:lnTo>
                <a:lnTo>
                  <a:pt x="28575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7129463" y="4136231"/>
            <a:ext cx="57151" cy="100014"/>
          </a:xfrm>
          <a:custGeom>
            <a:avLst/>
            <a:gdLst/>
            <a:ahLst/>
            <a:cxnLst/>
            <a:rect l="0" t="0" r="0" b="0"/>
            <a:pathLst>
              <a:path w="57151" h="100014">
                <a:moveTo>
                  <a:pt x="57150" y="0"/>
                </a:moveTo>
                <a:lnTo>
                  <a:pt x="50007" y="0"/>
                </a:lnTo>
                <a:lnTo>
                  <a:pt x="42863" y="7144"/>
                </a:lnTo>
                <a:lnTo>
                  <a:pt x="28575" y="14288"/>
                </a:lnTo>
                <a:lnTo>
                  <a:pt x="14288" y="28576"/>
                </a:lnTo>
                <a:lnTo>
                  <a:pt x="7144" y="42863"/>
                </a:lnTo>
                <a:lnTo>
                  <a:pt x="0" y="57151"/>
                </a:lnTo>
                <a:lnTo>
                  <a:pt x="0" y="71438"/>
                </a:lnTo>
                <a:lnTo>
                  <a:pt x="0" y="85726"/>
                </a:lnTo>
                <a:lnTo>
                  <a:pt x="7144" y="92869"/>
                </a:lnTo>
                <a:lnTo>
                  <a:pt x="21432" y="100013"/>
                </a:lnTo>
                <a:lnTo>
                  <a:pt x="28575" y="100013"/>
                </a:lnTo>
                <a:lnTo>
                  <a:pt x="28575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7158038" y="3986213"/>
            <a:ext cx="71439" cy="35719"/>
          </a:xfrm>
          <a:custGeom>
            <a:avLst/>
            <a:gdLst/>
            <a:ahLst/>
            <a:cxnLst/>
            <a:rect l="0" t="0" r="0" b="0"/>
            <a:pathLst>
              <a:path w="71439" h="35719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7144" y="0"/>
                </a:lnTo>
                <a:lnTo>
                  <a:pt x="7144" y="0"/>
                </a:lnTo>
                <a:lnTo>
                  <a:pt x="21432" y="0"/>
                </a:lnTo>
                <a:lnTo>
                  <a:pt x="35719" y="7143"/>
                </a:lnTo>
                <a:lnTo>
                  <a:pt x="50007" y="14287"/>
                </a:lnTo>
                <a:lnTo>
                  <a:pt x="57150" y="21431"/>
                </a:lnTo>
                <a:lnTo>
                  <a:pt x="64294" y="28575"/>
                </a:lnTo>
                <a:lnTo>
                  <a:pt x="71438" y="35718"/>
                </a:lnTo>
                <a:lnTo>
                  <a:pt x="71438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7250907" y="3957638"/>
            <a:ext cx="78582" cy="292895"/>
          </a:xfrm>
          <a:custGeom>
            <a:avLst/>
            <a:gdLst/>
            <a:ahLst/>
            <a:cxnLst/>
            <a:rect l="0" t="0" r="0" b="0"/>
            <a:pathLst>
              <a:path w="78582" h="292895">
                <a:moveTo>
                  <a:pt x="78581" y="0"/>
                </a:moveTo>
                <a:lnTo>
                  <a:pt x="78581" y="0"/>
                </a:lnTo>
                <a:lnTo>
                  <a:pt x="78581" y="0"/>
                </a:lnTo>
                <a:lnTo>
                  <a:pt x="78581" y="0"/>
                </a:lnTo>
                <a:lnTo>
                  <a:pt x="78581" y="7143"/>
                </a:lnTo>
                <a:lnTo>
                  <a:pt x="71438" y="14287"/>
                </a:lnTo>
                <a:lnTo>
                  <a:pt x="64294" y="35718"/>
                </a:lnTo>
                <a:lnTo>
                  <a:pt x="57150" y="57150"/>
                </a:lnTo>
                <a:lnTo>
                  <a:pt x="50006" y="92868"/>
                </a:lnTo>
                <a:lnTo>
                  <a:pt x="35719" y="128587"/>
                </a:lnTo>
                <a:lnTo>
                  <a:pt x="21431" y="164306"/>
                </a:lnTo>
                <a:lnTo>
                  <a:pt x="7144" y="200025"/>
                </a:lnTo>
                <a:lnTo>
                  <a:pt x="0" y="235744"/>
                </a:lnTo>
                <a:lnTo>
                  <a:pt x="0" y="264319"/>
                </a:lnTo>
                <a:lnTo>
                  <a:pt x="0" y="278606"/>
                </a:lnTo>
                <a:lnTo>
                  <a:pt x="0" y="292894"/>
                </a:lnTo>
                <a:lnTo>
                  <a:pt x="14288" y="292894"/>
                </a:lnTo>
                <a:lnTo>
                  <a:pt x="21431" y="278606"/>
                </a:lnTo>
                <a:lnTo>
                  <a:pt x="21431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7193757" y="4129088"/>
            <a:ext cx="128589" cy="21432"/>
          </a:xfrm>
          <a:custGeom>
            <a:avLst/>
            <a:gdLst/>
            <a:ahLst/>
            <a:cxnLst/>
            <a:rect l="0" t="0" r="0" b="0"/>
            <a:pathLst>
              <a:path w="128589" h="21432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14288" y="21431"/>
                </a:lnTo>
                <a:lnTo>
                  <a:pt x="35719" y="21431"/>
                </a:lnTo>
                <a:lnTo>
                  <a:pt x="57150" y="14287"/>
                </a:lnTo>
                <a:lnTo>
                  <a:pt x="85725" y="14287"/>
                </a:lnTo>
                <a:lnTo>
                  <a:pt x="107156" y="7143"/>
                </a:lnTo>
                <a:lnTo>
                  <a:pt x="128588" y="0"/>
                </a:lnTo>
                <a:lnTo>
                  <a:pt x="1285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7129463" y="3971925"/>
            <a:ext cx="64295" cy="307183"/>
          </a:xfrm>
          <a:custGeom>
            <a:avLst/>
            <a:gdLst/>
            <a:ahLst/>
            <a:cxnLst/>
            <a:rect l="0" t="0" r="0" b="0"/>
            <a:pathLst>
              <a:path w="64295" h="307183">
                <a:moveTo>
                  <a:pt x="57150" y="35719"/>
                </a:moveTo>
                <a:lnTo>
                  <a:pt x="57150" y="28575"/>
                </a:lnTo>
                <a:lnTo>
                  <a:pt x="57150" y="28575"/>
                </a:lnTo>
                <a:lnTo>
                  <a:pt x="57150" y="21431"/>
                </a:lnTo>
                <a:lnTo>
                  <a:pt x="57150" y="14288"/>
                </a:lnTo>
                <a:lnTo>
                  <a:pt x="57150" y="7144"/>
                </a:lnTo>
                <a:lnTo>
                  <a:pt x="57150" y="7144"/>
                </a:lnTo>
                <a:lnTo>
                  <a:pt x="57150" y="0"/>
                </a:lnTo>
                <a:lnTo>
                  <a:pt x="57150" y="0"/>
                </a:lnTo>
                <a:lnTo>
                  <a:pt x="57150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7144"/>
                </a:lnTo>
                <a:lnTo>
                  <a:pt x="57150" y="21431"/>
                </a:lnTo>
                <a:lnTo>
                  <a:pt x="50007" y="35719"/>
                </a:lnTo>
                <a:lnTo>
                  <a:pt x="42863" y="64294"/>
                </a:lnTo>
                <a:lnTo>
                  <a:pt x="28575" y="107156"/>
                </a:lnTo>
                <a:lnTo>
                  <a:pt x="14288" y="150019"/>
                </a:lnTo>
                <a:lnTo>
                  <a:pt x="7144" y="200025"/>
                </a:lnTo>
                <a:lnTo>
                  <a:pt x="0" y="242888"/>
                </a:lnTo>
                <a:lnTo>
                  <a:pt x="7144" y="278607"/>
                </a:lnTo>
                <a:lnTo>
                  <a:pt x="7144" y="300038"/>
                </a:lnTo>
                <a:lnTo>
                  <a:pt x="14288" y="307182"/>
                </a:lnTo>
                <a:lnTo>
                  <a:pt x="21432" y="307182"/>
                </a:lnTo>
                <a:lnTo>
                  <a:pt x="21432" y="300038"/>
                </a:lnTo>
                <a:lnTo>
                  <a:pt x="21432" y="271463"/>
                </a:lnTo>
                <a:lnTo>
                  <a:pt x="21432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7050882" y="4071938"/>
            <a:ext cx="221457" cy="35719"/>
          </a:xfrm>
          <a:custGeom>
            <a:avLst/>
            <a:gdLst/>
            <a:ahLst/>
            <a:cxnLst/>
            <a:rect l="0" t="0" r="0" b="0"/>
            <a:pathLst>
              <a:path w="221457" h="35719">
                <a:moveTo>
                  <a:pt x="0" y="35718"/>
                </a:moveTo>
                <a:lnTo>
                  <a:pt x="0" y="35718"/>
                </a:lnTo>
                <a:lnTo>
                  <a:pt x="7144" y="35718"/>
                </a:lnTo>
                <a:lnTo>
                  <a:pt x="14288" y="35718"/>
                </a:lnTo>
                <a:lnTo>
                  <a:pt x="42863" y="28575"/>
                </a:lnTo>
                <a:lnTo>
                  <a:pt x="78581" y="21431"/>
                </a:lnTo>
                <a:lnTo>
                  <a:pt x="121444" y="14287"/>
                </a:lnTo>
                <a:lnTo>
                  <a:pt x="164306" y="7143"/>
                </a:lnTo>
                <a:lnTo>
                  <a:pt x="200025" y="0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7143751" y="4207669"/>
            <a:ext cx="28576" cy="57151"/>
          </a:xfrm>
          <a:custGeom>
            <a:avLst/>
            <a:gdLst/>
            <a:ahLst/>
            <a:cxnLst/>
            <a:rect l="0" t="0" r="0" b="0"/>
            <a:pathLst>
              <a:path w="28576" h="57151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14287" y="14288"/>
                </a:lnTo>
                <a:lnTo>
                  <a:pt x="7144" y="21431"/>
                </a:lnTo>
                <a:lnTo>
                  <a:pt x="7144" y="35719"/>
                </a:lnTo>
                <a:lnTo>
                  <a:pt x="0" y="42863"/>
                </a:lnTo>
                <a:lnTo>
                  <a:pt x="7144" y="50006"/>
                </a:lnTo>
                <a:lnTo>
                  <a:pt x="7144" y="57150"/>
                </a:lnTo>
                <a:lnTo>
                  <a:pt x="14287" y="50006"/>
                </a:lnTo>
                <a:lnTo>
                  <a:pt x="28575" y="42863"/>
                </a:lnTo>
                <a:lnTo>
                  <a:pt x="28575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7193757" y="3964781"/>
            <a:ext cx="35720" cy="21433"/>
          </a:xfrm>
          <a:custGeom>
            <a:avLst/>
            <a:gdLst/>
            <a:ahLst/>
            <a:cxnLst/>
            <a:rect l="0" t="0" r="0" b="0"/>
            <a:pathLst>
              <a:path w="35720" h="21433">
                <a:moveTo>
                  <a:pt x="0" y="14288"/>
                </a:move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21431" y="7144"/>
                </a:lnTo>
                <a:lnTo>
                  <a:pt x="28575" y="14288"/>
                </a:lnTo>
                <a:lnTo>
                  <a:pt x="35719" y="21432"/>
                </a:lnTo>
                <a:lnTo>
                  <a:pt x="35719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7343776" y="3964781"/>
            <a:ext cx="292895" cy="285752"/>
          </a:xfrm>
          <a:custGeom>
            <a:avLst/>
            <a:gdLst/>
            <a:ahLst/>
            <a:cxnLst/>
            <a:rect l="0" t="0" r="0" b="0"/>
            <a:pathLst>
              <a:path w="292895" h="285752">
                <a:moveTo>
                  <a:pt x="28575" y="192882"/>
                </a:moveTo>
                <a:lnTo>
                  <a:pt x="28575" y="185738"/>
                </a:lnTo>
                <a:lnTo>
                  <a:pt x="28575" y="192882"/>
                </a:lnTo>
                <a:lnTo>
                  <a:pt x="21431" y="192882"/>
                </a:lnTo>
                <a:lnTo>
                  <a:pt x="21431" y="200026"/>
                </a:lnTo>
                <a:lnTo>
                  <a:pt x="14287" y="214313"/>
                </a:lnTo>
                <a:lnTo>
                  <a:pt x="7144" y="221457"/>
                </a:lnTo>
                <a:lnTo>
                  <a:pt x="7144" y="242888"/>
                </a:lnTo>
                <a:lnTo>
                  <a:pt x="0" y="257176"/>
                </a:lnTo>
                <a:lnTo>
                  <a:pt x="0" y="271463"/>
                </a:lnTo>
                <a:lnTo>
                  <a:pt x="7144" y="278607"/>
                </a:lnTo>
                <a:lnTo>
                  <a:pt x="7144" y="285751"/>
                </a:lnTo>
                <a:lnTo>
                  <a:pt x="14287" y="285751"/>
                </a:lnTo>
                <a:lnTo>
                  <a:pt x="28575" y="278607"/>
                </a:lnTo>
                <a:lnTo>
                  <a:pt x="42862" y="271463"/>
                </a:lnTo>
                <a:lnTo>
                  <a:pt x="57150" y="250032"/>
                </a:lnTo>
                <a:lnTo>
                  <a:pt x="71437" y="228601"/>
                </a:lnTo>
                <a:lnTo>
                  <a:pt x="85725" y="207169"/>
                </a:lnTo>
                <a:lnTo>
                  <a:pt x="100012" y="192882"/>
                </a:lnTo>
                <a:lnTo>
                  <a:pt x="107156" y="178594"/>
                </a:lnTo>
                <a:lnTo>
                  <a:pt x="107156" y="178594"/>
                </a:lnTo>
                <a:lnTo>
                  <a:pt x="100012" y="192882"/>
                </a:lnTo>
                <a:lnTo>
                  <a:pt x="92869" y="207169"/>
                </a:lnTo>
                <a:lnTo>
                  <a:pt x="85725" y="228601"/>
                </a:lnTo>
                <a:lnTo>
                  <a:pt x="85725" y="250032"/>
                </a:lnTo>
                <a:lnTo>
                  <a:pt x="85725" y="264319"/>
                </a:lnTo>
                <a:lnTo>
                  <a:pt x="85725" y="271463"/>
                </a:lnTo>
                <a:lnTo>
                  <a:pt x="100012" y="271463"/>
                </a:lnTo>
                <a:lnTo>
                  <a:pt x="114300" y="271463"/>
                </a:lnTo>
                <a:lnTo>
                  <a:pt x="135731" y="250032"/>
                </a:lnTo>
                <a:lnTo>
                  <a:pt x="157162" y="235744"/>
                </a:lnTo>
                <a:lnTo>
                  <a:pt x="178594" y="207169"/>
                </a:lnTo>
                <a:lnTo>
                  <a:pt x="200025" y="178594"/>
                </a:lnTo>
                <a:lnTo>
                  <a:pt x="221456" y="142875"/>
                </a:lnTo>
                <a:lnTo>
                  <a:pt x="242887" y="107157"/>
                </a:lnTo>
                <a:lnTo>
                  <a:pt x="257175" y="71438"/>
                </a:lnTo>
                <a:lnTo>
                  <a:pt x="271462" y="42863"/>
                </a:lnTo>
                <a:lnTo>
                  <a:pt x="278606" y="21432"/>
                </a:lnTo>
                <a:lnTo>
                  <a:pt x="285750" y="7144"/>
                </a:lnTo>
                <a:lnTo>
                  <a:pt x="278606" y="0"/>
                </a:lnTo>
                <a:lnTo>
                  <a:pt x="271462" y="7144"/>
                </a:lnTo>
                <a:lnTo>
                  <a:pt x="257175" y="28575"/>
                </a:lnTo>
                <a:lnTo>
                  <a:pt x="250031" y="57150"/>
                </a:lnTo>
                <a:lnTo>
                  <a:pt x="242887" y="92869"/>
                </a:lnTo>
                <a:lnTo>
                  <a:pt x="242887" y="128588"/>
                </a:lnTo>
                <a:lnTo>
                  <a:pt x="250031" y="171450"/>
                </a:lnTo>
                <a:lnTo>
                  <a:pt x="257175" y="207169"/>
                </a:lnTo>
                <a:lnTo>
                  <a:pt x="271462" y="235744"/>
                </a:lnTo>
                <a:lnTo>
                  <a:pt x="278606" y="257176"/>
                </a:lnTo>
                <a:lnTo>
                  <a:pt x="292894" y="271463"/>
                </a:lnTo>
                <a:lnTo>
                  <a:pt x="292894" y="271463"/>
                </a:lnTo>
                <a:lnTo>
                  <a:pt x="292894" y="264319"/>
                </a:lnTo>
                <a:lnTo>
                  <a:pt x="285750" y="250032"/>
                </a:lnTo>
                <a:lnTo>
                  <a:pt x="264319" y="228601"/>
                </a:lnTo>
                <a:lnTo>
                  <a:pt x="235744" y="200026"/>
                </a:lnTo>
                <a:lnTo>
                  <a:pt x="207169" y="164307"/>
                </a:lnTo>
                <a:lnTo>
                  <a:pt x="207169" y="1643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7429501" y="4050506"/>
            <a:ext cx="750095" cy="128589"/>
          </a:xfrm>
          <a:custGeom>
            <a:avLst/>
            <a:gdLst/>
            <a:ahLst/>
            <a:cxnLst/>
            <a:rect l="0" t="0" r="0" b="0"/>
            <a:pathLst>
              <a:path w="750095" h="128589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28575" y="0"/>
                </a:lnTo>
                <a:lnTo>
                  <a:pt x="57150" y="7144"/>
                </a:lnTo>
                <a:lnTo>
                  <a:pt x="92869" y="7144"/>
                </a:lnTo>
                <a:lnTo>
                  <a:pt x="142875" y="14288"/>
                </a:lnTo>
                <a:lnTo>
                  <a:pt x="192881" y="21432"/>
                </a:lnTo>
                <a:lnTo>
                  <a:pt x="235744" y="28575"/>
                </a:lnTo>
                <a:lnTo>
                  <a:pt x="271462" y="35719"/>
                </a:lnTo>
                <a:lnTo>
                  <a:pt x="300037" y="42863"/>
                </a:lnTo>
                <a:lnTo>
                  <a:pt x="314325" y="50007"/>
                </a:lnTo>
                <a:lnTo>
                  <a:pt x="321469" y="57150"/>
                </a:lnTo>
                <a:lnTo>
                  <a:pt x="307181" y="64294"/>
                </a:lnTo>
                <a:lnTo>
                  <a:pt x="300037" y="71438"/>
                </a:lnTo>
                <a:lnTo>
                  <a:pt x="285750" y="85725"/>
                </a:lnTo>
                <a:lnTo>
                  <a:pt x="278606" y="100013"/>
                </a:lnTo>
                <a:lnTo>
                  <a:pt x="278606" y="114301"/>
                </a:lnTo>
                <a:lnTo>
                  <a:pt x="278606" y="121444"/>
                </a:lnTo>
                <a:lnTo>
                  <a:pt x="285750" y="128588"/>
                </a:lnTo>
                <a:lnTo>
                  <a:pt x="292894" y="128588"/>
                </a:lnTo>
                <a:lnTo>
                  <a:pt x="307181" y="128588"/>
                </a:lnTo>
                <a:lnTo>
                  <a:pt x="314325" y="128588"/>
                </a:lnTo>
                <a:lnTo>
                  <a:pt x="328612" y="121444"/>
                </a:lnTo>
                <a:lnTo>
                  <a:pt x="335756" y="121444"/>
                </a:lnTo>
                <a:lnTo>
                  <a:pt x="342900" y="114301"/>
                </a:lnTo>
                <a:lnTo>
                  <a:pt x="342900" y="107157"/>
                </a:lnTo>
                <a:lnTo>
                  <a:pt x="350044" y="100013"/>
                </a:lnTo>
                <a:lnTo>
                  <a:pt x="350044" y="85725"/>
                </a:lnTo>
                <a:lnTo>
                  <a:pt x="357187" y="85725"/>
                </a:lnTo>
                <a:lnTo>
                  <a:pt x="357187" y="78582"/>
                </a:lnTo>
                <a:lnTo>
                  <a:pt x="364331" y="85725"/>
                </a:lnTo>
                <a:lnTo>
                  <a:pt x="364331" y="92869"/>
                </a:lnTo>
                <a:lnTo>
                  <a:pt x="371475" y="100013"/>
                </a:lnTo>
                <a:lnTo>
                  <a:pt x="371475" y="107157"/>
                </a:lnTo>
                <a:lnTo>
                  <a:pt x="371475" y="114301"/>
                </a:lnTo>
                <a:lnTo>
                  <a:pt x="371475" y="121444"/>
                </a:lnTo>
                <a:lnTo>
                  <a:pt x="378619" y="121444"/>
                </a:lnTo>
                <a:lnTo>
                  <a:pt x="392906" y="114301"/>
                </a:lnTo>
                <a:lnTo>
                  <a:pt x="400050" y="114301"/>
                </a:lnTo>
                <a:lnTo>
                  <a:pt x="421481" y="100013"/>
                </a:lnTo>
                <a:lnTo>
                  <a:pt x="435769" y="85725"/>
                </a:lnTo>
                <a:lnTo>
                  <a:pt x="450056" y="71438"/>
                </a:lnTo>
                <a:lnTo>
                  <a:pt x="471487" y="64294"/>
                </a:lnTo>
                <a:lnTo>
                  <a:pt x="478631" y="57150"/>
                </a:lnTo>
                <a:lnTo>
                  <a:pt x="485775" y="64294"/>
                </a:lnTo>
                <a:lnTo>
                  <a:pt x="492919" y="64294"/>
                </a:lnTo>
                <a:lnTo>
                  <a:pt x="492919" y="71438"/>
                </a:lnTo>
                <a:lnTo>
                  <a:pt x="492919" y="78582"/>
                </a:lnTo>
                <a:lnTo>
                  <a:pt x="492919" y="92869"/>
                </a:lnTo>
                <a:lnTo>
                  <a:pt x="500062" y="92869"/>
                </a:lnTo>
                <a:lnTo>
                  <a:pt x="507206" y="92869"/>
                </a:lnTo>
                <a:lnTo>
                  <a:pt x="521494" y="92869"/>
                </a:lnTo>
                <a:lnTo>
                  <a:pt x="535781" y="92869"/>
                </a:lnTo>
                <a:lnTo>
                  <a:pt x="557212" y="78582"/>
                </a:lnTo>
                <a:lnTo>
                  <a:pt x="585787" y="71438"/>
                </a:lnTo>
                <a:lnTo>
                  <a:pt x="607219" y="57150"/>
                </a:lnTo>
                <a:lnTo>
                  <a:pt x="621506" y="50007"/>
                </a:lnTo>
                <a:lnTo>
                  <a:pt x="642937" y="42863"/>
                </a:lnTo>
                <a:lnTo>
                  <a:pt x="650081" y="50007"/>
                </a:lnTo>
                <a:lnTo>
                  <a:pt x="664369" y="50007"/>
                </a:lnTo>
                <a:lnTo>
                  <a:pt x="678656" y="64294"/>
                </a:lnTo>
                <a:lnTo>
                  <a:pt x="685800" y="71438"/>
                </a:lnTo>
                <a:lnTo>
                  <a:pt x="700087" y="78582"/>
                </a:lnTo>
                <a:lnTo>
                  <a:pt x="714375" y="92869"/>
                </a:lnTo>
                <a:lnTo>
                  <a:pt x="721519" y="100013"/>
                </a:lnTo>
                <a:lnTo>
                  <a:pt x="735806" y="107157"/>
                </a:lnTo>
                <a:lnTo>
                  <a:pt x="742950" y="107157"/>
                </a:lnTo>
                <a:lnTo>
                  <a:pt x="750094" y="107157"/>
                </a:lnTo>
                <a:lnTo>
                  <a:pt x="750094" y="100013"/>
                </a:lnTo>
                <a:lnTo>
                  <a:pt x="750094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8036720" y="3900488"/>
            <a:ext cx="21432" cy="21432"/>
          </a:xfrm>
          <a:custGeom>
            <a:avLst/>
            <a:gdLst/>
            <a:ahLst/>
            <a:cxnLst/>
            <a:rect l="0" t="0" r="0" b="0"/>
            <a:pathLst>
              <a:path w="21432" h="214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0"/>
                </a:lnTo>
                <a:lnTo>
                  <a:pt x="21431" y="7143"/>
                </a:lnTo>
                <a:lnTo>
                  <a:pt x="21431" y="14287"/>
                </a:lnTo>
                <a:lnTo>
                  <a:pt x="14287" y="21431"/>
                </a:lnTo>
                <a:lnTo>
                  <a:pt x="14287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7165182" y="4236244"/>
            <a:ext cx="14289" cy="100014"/>
          </a:xfrm>
          <a:custGeom>
            <a:avLst/>
            <a:gdLst/>
            <a:ahLst/>
            <a:cxnLst/>
            <a:rect l="0" t="0" r="0" b="0"/>
            <a:pathLst>
              <a:path w="14289" h="100014">
                <a:moveTo>
                  <a:pt x="7144" y="21431"/>
                </a:moveTo>
                <a:lnTo>
                  <a:pt x="7144" y="14288"/>
                </a:lnTo>
                <a:lnTo>
                  <a:pt x="14288" y="14288"/>
                </a:lnTo>
                <a:lnTo>
                  <a:pt x="14288" y="14288"/>
                </a:lnTo>
                <a:lnTo>
                  <a:pt x="14288" y="14288"/>
                </a:lnTo>
                <a:lnTo>
                  <a:pt x="14288" y="14288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14288"/>
                </a:lnTo>
                <a:lnTo>
                  <a:pt x="14288" y="21431"/>
                </a:lnTo>
                <a:lnTo>
                  <a:pt x="7144" y="35719"/>
                </a:lnTo>
                <a:lnTo>
                  <a:pt x="0" y="57150"/>
                </a:lnTo>
                <a:lnTo>
                  <a:pt x="0" y="71438"/>
                </a:lnTo>
                <a:lnTo>
                  <a:pt x="0" y="85725"/>
                </a:lnTo>
                <a:lnTo>
                  <a:pt x="0" y="92869"/>
                </a:lnTo>
                <a:lnTo>
                  <a:pt x="0" y="100013"/>
                </a:lnTo>
                <a:lnTo>
                  <a:pt x="7144" y="100013"/>
                </a:lnTo>
                <a:lnTo>
                  <a:pt x="7144" y="92869"/>
                </a:lnTo>
                <a:lnTo>
                  <a:pt x="7144" y="78581"/>
                </a:lnTo>
                <a:lnTo>
                  <a:pt x="14288" y="64294"/>
                </a:lnTo>
                <a:lnTo>
                  <a:pt x="14288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7200901" y="4207669"/>
            <a:ext cx="7145" cy="28576"/>
          </a:xfrm>
          <a:custGeom>
            <a:avLst/>
            <a:gdLst/>
            <a:ahLst/>
            <a:cxnLst/>
            <a:rect l="0" t="0" r="0" b="0"/>
            <a:pathLst>
              <a:path w="7145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4950620" y="4550569"/>
            <a:ext cx="85726" cy="471488"/>
          </a:xfrm>
          <a:custGeom>
            <a:avLst/>
            <a:gdLst/>
            <a:ahLst/>
            <a:cxnLst/>
            <a:rect l="0" t="0" r="0" b="0"/>
            <a:pathLst>
              <a:path w="85726" h="471488">
                <a:moveTo>
                  <a:pt x="78581" y="150019"/>
                </a:moveTo>
                <a:lnTo>
                  <a:pt x="85725" y="157163"/>
                </a:lnTo>
                <a:lnTo>
                  <a:pt x="85725" y="157163"/>
                </a:lnTo>
                <a:lnTo>
                  <a:pt x="85725" y="157163"/>
                </a:lnTo>
                <a:lnTo>
                  <a:pt x="85725" y="157163"/>
                </a:lnTo>
                <a:lnTo>
                  <a:pt x="85725" y="157163"/>
                </a:lnTo>
                <a:lnTo>
                  <a:pt x="85725" y="150019"/>
                </a:lnTo>
                <a:lnTo>
                  <a:pt x="85725" y="135731"/>
                </a:lnTo>
                <a:lnTo>
                  <a:pt x="85725" y="114300"/>
                </a:lnTo>
                <a:lnTo>
                  <a:pt x="85725" y="100013"/>
                </a:lnTo>
                <a:lnTo>
                  <a:pt x="85725" y="78581"/>
                </a:lnTo>
                <a:lnTo>
                  <a:pt x="78581" y="57150"/>
                </a:lnTo>
                <a:lnTo>
                  <a:pt x="71437" y="35719"/>
                </a:lnTo>
                <a:lnTo>
                  <a:pt x="57150" y="21431"/>
                </a:lnTo>
                <a:lnTo>
                  <a:pt x="42862" y="7144"/>
                </a:lnTo>
                <a:lnTo>
                  <a:pt x="28575" y="0"/>
                </a:lnTo>
                <a:lnTo>
                  <a:pt x="14287" y="0"/>
                </a:lnTo>
                <a:lnTo>
                  <a:pt x="14287" y="0"/>
                </a:lnTo>
                <a:lnTo>
                  <a:pt x="7143" y="7144"/>
                </a:lnTo>
                <a:lnTo>
                  <a:pt x="7143" y="21431"/>
                </a:lnTo>
                <a:lnTo>
                  <a:pt x="14287" y="50006"/>
                </a:lnTo>
                <a:lnTo>
                  <a:pt x="14287" y="85725"/>
                </a:lnTo>
                <a:lnTo>
                  <a:pt x="28575" y="128588"/>
                </a:lnTo>
                <a:lnTo>
                  <a:pt x="50006" y="185738"/>
                </a:lnTo>
                <a:lnTo>
                  <a:pt x="57150" y="250031"/>
                </a:lnTo>
                <a:lnTo>
                  <a:pt x="71437" y="307181"/>
                </a:lnTo>
                <a:lnTo>
                  <a:pt x="78581" y="364331"/>
                </a:lnTo>
                <a:lnTo>
                  <a:pt x="78581" y="407194"/>
                </a:lnTo>
                <a:lnTo>
                  <a:pt x="71437" y="442912"/>
                </a:lnTo>
                <a:lnTo>
                  <a:pt x="57150" y="464344"/>
                </a:lnTo>
                <a:lnTo>
                  <a:pt x="42862" y="471487"/>
                </a:lnTo>
                <a:lnTo>
                  <a:pt x="28575" y="471487"/>
                </a:lnTo>
                <a:lnTo>
                  <a:pt x="14287" y="457200"/>
                </a:lnTo>
                <a:lnTo>
                  <a:pt x="0" y="428625"/>
                </a:lnTo>
                <a:lnTo>
                  <a:pt x="0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4843463" y="4822032"/>
            <a:ext cx="264320" cy="28576"/>
          </a:xfrm>
          <a:custGeom>
            <a:avLst/>
            <a:gdLst/>
            <a:ahLst/>
            <a:cxnLst/>
            <a:rect l="0" t="0" r="0" b="0"/>
            <a:pathLst>
              <a:path w="264320" h="28576">
                <a:moveTo>
                  <a:pt x="0" y="0"/>
                </a:moveTo>
                <a:lnTo>
                  <a:pt x="0" y="0"/>
                </a:lnTo>
                <a:lnTo>
                  <a:pt x="7144" y="7143"/>
                </a:lnTo>
                <a:lnTo>
                  <a:pt x="28575" y="21431"/>
                </a:lnTo>
                <a:lnTo>
                  <a:pt x="50007" y="28575"/>
                </a:lnTo>
                <a:lnTo>
                  <a:pt x="78582" y="28575"/>
                </a:lnTo>
                <a:lnTo>
                  <a:pt x="114300" y="28575"/>
                </a:lnTo>
                <a:lnTo>
                  <a:pt x="150019" y="28575"/>
                </a:lnTo>
                <a:lnTo>
                  <a:pt x="185738" y="21431"/>
                </a:lnTo>
                <a:lnTo>
                  <a:pt x="221457" y="14287"/>
                </a:lnTo>
                <a:lnTo>
                  <a:pt x="242888" y="7143"/>
                </a:lnTo>
                <a:lnTo>
                  <a:pt x="264319" y="0"/>
                </a:lnTo>
                <a:lnTo>
                  <a:pt x="2643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5086351" y="4836319"/>
            <a:ext cx="100013" cy="128588"/>
          </a:xfrm>
          <a:custGeom>
            <a:avLst/>
            <a:gdLst/>
            <a:ahLst/>
            <a:cxnLst/>
            <a:rect l="0" t="0" r="0" b="0"/>
            <a:pathLst>
              <a:path w="100013" h="128588">
                <a:moveTo>
                  <a:pt x="7144" y="0"/>
                </a:moveTo>
                <a:lnTo>
                  <a:pt x="7144" y="7144"/>
                </a:lnTo>
                <a:lnTo>
                  <a:pt x="7144" y="21431"/>
                </a:lnTo>
                <a:lnTo>
                  <a:pt x="7144" y="42862"/>
                </a:lnTo>
                <a:lnTo>
                  <a:pt x="7144" y="71437"/>
                </a:lnTo>
                <a:lnTo>
                  <a:pt x="21431" y="92869"/>
                </a:lnTo>
                <a:lnTo>
                  <a:pt x="35719" y="114300"/>
                </a:lnTo>
                <a:lnTo>
                  <a:pt x="50006" y="121444"/>
                </a:lnTo>
                <a:lnTo>
                  <a:pt x="64294" y="128587"/>
                </a:lnTo>
                <a:lnTo>
                  <a:pt x="78581" y="128587"/>
                </a:lnTo>
                <a:lnTo>
                  <a:pt x="92869" y="114300"/>
                </a:lnTo>
                <a:lnTo>
                  <a:pt x="100012" y="107156"/>
                </a:lnTo>
                <a:lnTo>
                  <a:pt x="92869" y="85725"/>
                </a:lnTo>
                <a:lnTo>
                  <a:pt x="85725" y="64294"/>
                </a:lnTo>
                <a:lnTo>
                  <a:pt x="71437" y="35719"/>
                </a:lnTo>
                <a:lnTo>
                  <a:pt x="50006" y="21431"/>
                </a:lnTo>
                <a:lnTo>
                  <a:pt x="28575" y="7144"/>
                </a:lnTo>
                <a:lnTo>
                  <a:pt x="7144" y="7144"/>
                </a:lnTo>
                <a:lnTo>
                  <a:pt x="0" y="14288"/>
                </a:lnTo>
                <a:lnTo>
                  <a:pt x="7144" y="21431"/>
                </a:lnTo>
                <a:lnTo>
                  <a:pt x="14287" y="35719"/>
                </a:lnTo>
                <a:lnTo>
                  <a:pt x="35719" y="50006"/>
                </a:lnTo>
                <a:lnTo>
                  <a:pt x="57150" y="64294"/>
                </a:lnTo>
                <a:lnTo>
                  <a:pt x="85725" y="64294"/>
                </a:lnTo>
                <a:lnTo>
                  <a:pt x="85725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5243513" y="479345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5243513" y="4743450"/>
            <a:ext cx="128589" cy="207170"/>
          </a:xfrm>
          <a:custGeom>
            <a:avLst/>
            <a:gdLst/>
            <a:ahLst/>
            <a:cxnLst/>
            <a:rect l="0" t="0" r="0" b="0"/>
            <a:pathLst>
              <a:path w="128589" h="207170">
                <a:moveTo>
                  <a:pt x="0" y="71438"/>
                </a:moveTo>
                <a:lnTo>
                  <a:pt x="7144" y="92869"/>
                </a:lnTo>
                <a:lnTo>
                  <a:pt x="7144" y="121444"/>
                </a:lnTo>
                <a:lnTo>
                  <a:pt x="21432" y="150019"/>
                </a:lnTo>
                <a:lnTo>
                  <a:pt x="35719" y="171450"/>
                </a:lnTo>
                <a:lnTo>
                  <a:pt x="42863" y="192881"/>
                </a:lnTo>
                <a:lnTo>
                  <a:pt x="50007" y="207169"/>
                </a:lnTo>
                <a:lnTo>
                  <a:pt x="50007" y="207169"/>
                </a:lnTo>
                <a:lnTo>
                  <a:pt x="50007" y="200025"/>
                </a:lnTo>
                <a:lnTo>
                  <a:pt x="57150" y="185738"/>
                </a:lnTo>
                <a:lnTo>
                  <a:pt x="57150" y="164306"/>
                </a:lnTo>
                <a:lnTo>
                  <a:pt x="57150" y="128588"/>
                </a:lnTo>
                <a:lnTo>
                  <a:pt x="64294" y="92869"/>
                </a:lnTo>
                <a:lnTo>
                  <a:pt x="78582" y="57150"/>
                </a:lnTo>
                <a:lnTo>
                  <a:pt x="85725" y="28575"/>
                </a:lnTo>
                <a:lnTo>
                  <a:pt x="100013" y="7144"/>
                </a:lnTo>
                <a:lnTo>
                  <a:pt x="114300" y="0"/>
                </a:lnTo>
                <a:lnTo>
                  <a:pt x="121444" y="7144"/>
                </a:lnTo>
                <a:lnTo>
                  <a:pt x="128588" y="7144"/>
                </a:lnTo>
                <a:lnTo>
                  <a:pt x="12858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5393532" y="4743450"/>
            <a:ext cx="35720" cy="200026"/>
          </a:xfrm>
          <a:custGeom>
            <a:avLst/>
            <a:gdLst/>
            <a:ahLst/>
            <a:cxnLst/>
            <a:rect l="0" t="0" r="0" b="0"/>
            <a:pathLst>
              <a:path w="35720" h="200026">
                <a:moveTo>
                  <a:pt x="0" y="0"/>
                </a:moveTo>
                <a:lnTo>
                  <a:pt x="0" y="7144"/>
                </a:lnTo>
                <a:lnTo>
                  <a:pt x="0" y="28575"/>
                </a:lnTo>
                <a:lnTo>
                  <a:pt x="0" y="50007"/>
                </a:lnTo>
                <a:lnTo>
                  <a:pt x="0" y="78582"/>
                </a:lnTo>
                <a:lnTo>
                  <a:pt x="0" y="114300"/>
                </a:lnTo>
                <a:lnTo>
                  <a:pt x="0" y="142875"/>
                </a:lnTo>
                <a:lnTo>
                  <a:pt x="7144" y="171450"/>
                </a:lnTo>
                <a:lnTo>
                  <a:pt x="14288" y="185738"/>
                </a:lnTo>
                <a:lnTo>
                  <a:pt x="21431" y="200025"/>
                </a:lnTo>
                <a:lnTo>
                  <a:pt x="28575" y="200025"/>
                </a:lnTo>
                <a:lnTo>
                  <a:pt x="28575" y="200025"/>
                </a:lnTo>
                <a:lnTo>
                  <a:pt x="35719" y="185738"/>
                </a:lnTo>
                <a:lnTo>
                  <a:pt x="35719" y="164306"/>
                </a:lnTo>
                <a:lnTo>
                  <a:pt x="35719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5429251" y="4743450"/>
            <a:ext cx="128588" cy="157164"/>
          </a:xfrm>
          <a:custGeom>
            <a:avLst/>
            <a:gdLst/>
            <a:ahLst/>
            <a:cxnLst/>
            <a:rect l="0" t="0" r="0" b="0"/>
            <a:pathLst>
              <a:path w="128588" h="157164">
                <a:moveTo>
                  <a:pt x="71437" y="0"/>
                </a:moveTo>
                <a:lnTo>
                  <a:pt x="64294" y="0"/>
                </a:lnTo>
                <a:lnTo>
                  <a:pt x="57150" y="7144"/>
                </a:lnTo>
                <a:lnTo>
                  <a:pt x="42862" y="21432"/>
                </a:lnTo>
                <a:lnTo>
                  <a:pt x="28575" y="35719"/>
                </a:lnTo>
                <a:lnTo>
                  <a:pt x="7144" y="57150"/>
                </a:lnTo>
                <a:lnTo>
                  <a:pt x="0" y="78582"/>
                </a:lnTo>
                <a:lnTo>
                  <a:pt x="0" y="100013"/>
                </a:lnTo>
                <a:lnTo>
                  <a:pt x="7144" y="121444"/>
                </a:lnTo>
                <a:lnTo>
                  <a:pt x="21431" y="135731"/>
                </a:lnTo>
                <a:lnTo>
                  <a:pt x="50006" y="150019"/>
                </a:lnTo>
                <a:lnTo>
                  <a:pt x="78581" y="150019"/>
                </a:lnTo>
                <a:lnTo>
                  <a:pt x="107156" y="157163"/>
                </a:lnTo>
                <a:lnTo>
                  <a:pt x="128587" y="157163"/>
                </a:lnTo>
                <a:lnTo>
                  <a:pt x="128587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5029201" y="5243513"/>
            <a:ext cx="35720" cy="135732"/>
          </a:xfrm>
          <a:custGeom>
            <a:avLst/>
            <a:gdLst/>
            <a:ahLst/>
            <a:cxnLst/>
            <a:rect l="0" t="0" r="0" b="0"/>
            <a:pathLst>
              <a:path w="35720" h="135732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7144" y="28575"/>
                </a:lnTo>
                <a:lnTo>
                  <a:pt x="14287" y="50006"/>
                </a:lnTo>
                <a:lnTo>
                  <a:pt x="28575" y="64293"/>
                </a:lnTo>
                <a:lnTo>
                  <a:pt x="35719" y="78581"/>
                </a:lnTo>
                <a:lnTo>
                  <a:pt x="35719" y="100012"/>
                </a:lnTo>
                <a:lnTo>
                  <a:pt x="35719" y="114300"/>
                </a:lnTo>
                <a:lnTo>
                  <a:pt x="28575" y="128587"/>
                </a:lnTo>
                <a:lnTo>
                  <a:pt x="21431" y="135731"/>
                </a:lnTo>
                <a:lnTo>
                  <a:pt x="21431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4950620" y="5350669"/>
            <a:ext cx="242888" cy="71438"/>
          </a:xfrm>
          <a:custGeom>
            <a:avLst/>
            <a:gdLst/>
            <a:ahLst/>
            <a:cxnLst/>
            <a:rect l="0" t="0" r="0" b="0"/>
            <a:pathLst>
              <a:path w="242888" h="71438">
                <a:moveTo>
                  <a:pt x="0" y="64294"/>
                </a:moveTo>
                <a:lnTo>
                  <a:pt x="7143" y="64294"/>
                </a:lnTo>
                <a:lnTo>
                  <a:pt x="14287" y="64294"/>
                </a:lnTo>
                <a:lnTo>
                  <a:pt x="21431" y="71437"/>
                </a:lnTo>
                <a:lnTo>
                  <a:pt x="42862" y="71437"/>
                </a:lnTo>
                <a:lnTo>
                  <a:pt x="71437" y="64294"/>
                </a:lnTo>
                <a:lnTo>
                  <a:pt x="100012" y="57150"/>
                </a:lnTo>
                <a:lnTo>
                  <a:pt x="135731" y="50006"/>
                </a:lnTo>
                <a:lnTo>
                  <a:pt x="164306" y="42862"/>
                </a:lnTo>
                <a:lnTo>
                  <a:pt x="192881" y="35719"/>
                </a:lnTo>
                <a:lnTo>
                  <a:pt x="221456" y="28575"/>
                </a:lnTo>
                <a:lnTo>
                  <a:pt x="235743" y="21431"/>
                </a:lnTo>
                <a:lnTo>
                  <a:pt x="242887" y="14287"/>
                </a:lnTo>
                <a:lnTo>
                  <a:pt x="242887" y="0"/>
                </a:lnTo>
                <a:lnTo>
                  <a:pt x="2428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4850607" y="5257800"/>
            <a:ext cx="364332" cy="21432"/>
          </a:xfrm>
          <a:custGeom>
            <a:avLst/>
            <a:gdLst/>
            <a:ahLst/>
            <a:cxnLst/>
            <a:rect l="0" t="0" r="0" b="0"/>
            <a:pathLst>
              <a:path w="364332" h="21432">
                <a:moveTo>
                  <a:pt x="0" y="0"/>
                </a:moveTo>
                <a:lnTo>
                  <a:pt x="0" y="0"/>
                </a:lnTo>
                <a:lnTo>
                  <a:pt x="7143" y="0"/>
                </a:lnTo>
                <a:lnTo>
                  <a:pt x="21431" y="7144"/>
                </a:lnTo>
                <a:lnTo>
                  <a:pt x="50006" y="7144"/>
                </a:lnTo>
                <a:lnTo>
                  <a:pt x="92869" y="7144"/>
                </a:lnTo>
                <a:lnTo>
                  <a:pt x="150019" y="14288"/>
                </a:lnTo>
                <a:lnTo>
                  <a:pt x="207169" y="14288"/>
                </a:lnTo>
                <a:lnTo>
                  <a:pt x="257175" y="14288"/>
                </a:lnTo>
                <a:lnTo>
                  <a:pt x="307181" y="21431"/>
                </a:lnTo>
                <a:lnTo>
                  <a:pt x="342900" y="14288"/>
                </a:lnTo>
                <a:lnTo>
                  <a:pt x="364331" y="14288"/>
                </a:lnTo>
                <a:lnTo>
                  <a:pt x="364331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5200651" y="5243513"/>
            <a:ext cx="200026" cy="157163"/>
          </a:xfrm>
          <a:custGeom>
            <a:avLst/>
            <a:gdLst/>
            <a:ahLst/>
            <a:cxnLst/>
            <a:rect l="0" t="0" r="0" b="0"/>
            <a:pathLst>
              <a:path w="200026" h="157163">
                <a:moveTo>
                  <a:pt x="0" y="0"/>
                </a:moveTo>
                <a:lnTo>
                  <a:pt x="0" y="7143"/>
                </a:lnTo>
                <a:lnTo>
                  <a:pt x="0" y="21431"/>
                </a:lnTo>
                <a:lnTo>
                  <a:pt x="7144" y="42862"/>
                </a:lnTo>
                <a:lnTo>
                  <a:pt x="14287" y="57150"/>
                </a:lnTo>
                <a:lnTo>
                  <a:pt x="21431" y="85725"/>
                </a:lnTo>
                <a:lnTo>
                  <a:pt x="35719" y="107156"/>
                </a:lnTo>
                <a:lnTo>
                  <a:pt x="42862" y="128587"/>
                </a:lnTo>
                <a:lnTo>
                  <a:pt x="50006" y="142875"/>
                </a:lnTo>
                <a:lnTo>
                  <a:pt x="57150" y="157162"/>
                </a:lnTo>
                <a:lnTo>
                  <a:pt x="57150" y="157162"/>
                </a:lnTo>
                <a:lnTo>
                  <a:pt x="64294" y="142875"/>
                </a:lnTo>
                <a:lnTo>
                  <a:pt x="71437" y="128587"/>
                </a:lnTo>
                <a:lnTo>
                  <a:pt x="71437" y="107156"/>
                </a:lnTo>
                <a:lnTo>
                  <a:pt x="78581" y="78581"/>
                </a:lnTo>
                <a:lnTo>
                  <a:pt x="85725" y="57150"/>
                </a:lnTo>
                <a:lnTo>
                  <a:pt x="85725" y="42862"/>
                </a:lnTo>
                <a:lnTo>
                  <a:pt x="92869" y="35718"/>
                </a:lnTo>
                <a:lnTo>
                  <a:pt x="107156" y="35718"/>
                </a:lnTo>
                <a:lnTo>
                  <a:pt x="114300" y="50006"/>
                </a:lnTo>
                <a:lnTo>
                  <a:pt x="121444" y="64293"/>
                </a:lnTo>
                <a:lnTo>
                  <a:pt x="128587" y="85725"/>
                </a:lnTo>
                <a:lnTo>
                  <a:pt x="135731" y="107156"/>
                </a:lnTo>
                <a:lnTo>
                  <a:pt x="142875" y="121443"/>
                </a:lnTo>
                <a:lnTo>
                  <a:pt x="150019" y="135731"/>
                </a:lnTo>
                <a:lnTo>
                  <a:pt x="157162" y="135731"/>
                </a:lnTo>
                <a:lnTo>
                  <a:pt x="178594" y="135731"/>
                </a:lnTo>
                <a:lnTo>
                  <a:pt x="200025" y="121443"/>
                </a:lnTo>
                <a:lnTo>
                  <a:pt x="200025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5429251" y="5250656"/>
            <a:ext cx="128588" cy="121445"/>
          </a:xfrm>
          <a:custGeom>
            <a:avLst/>
            <a:gdLst/>
            <a:ahLst/>
            <a:cxnLst/>
            <a:rect l="0" t="0" r="0" b="0"/>
            <a:pathLst>
              <a:path w="128588" h="121445">
                <a:moveTo>
                  <a:pt x="28575" y="0"/>
                </a:moveTo>
                <a:lnTo>
                  <a:pt x="21431" y="0"/>
                </a:lnTo>
                <a:lnTo>
                  <a:pt x="14287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42863"/>
                </a:lnTo>
                <a:lnTo>
                  <a:pt x="0" y="64294"/>
                </a:lnTo>
                <a:lnTo>
                  <a:pt x="7144" y="85725"/>
                </a:lnTo>
                <a:lnTo>
                  <a:pt x="21431" y="100013"/>
                </a:lnTo>
                <a:lnTo>
                  <a:pt x="35719" y="114300"/>
                </a:lnTo>
                <a:lnTo>
                  <a:pt x="57150" y="121444"/>
                </a:lnTo>
                <a:lnTo>
                  <a:pt x="71437" y="121444"/>
                </a:lnTo>
                <a:lnTo>
                  <a:pt x="92869" y="114300"/>
                </a:lnTo>
                <a:lnTo>
                  <a:pt x="107156" y="100013"/>
                </a:lnTo>
                <a:lnTo>
                  <a:pt x="121444" y="85725"/>
                </a:lnTo>
                <a:lnTo>
                  <a:pt x="128587" y="64294"/>
                </a:lnTo>
                <a:lnTo>
                  <a:pt x="128587" y="35719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5522120" y="5079206"/>
            <a:ext cx="214313" cy="285751"/>
          </a:xfrm>
          <a:custGeom>
            <a:avLst/>
            <a:gdLst/>
            <a:ahLst/>
            <a:cxnLst/>
            <a:rect l="0" t="0" r="0" b="0"/>
            <a:pathLst>
              <a:path w="214313" h="285751">
                <a:moveTo>
                  <a:pt x="14287" y="0"/>
                </a:moveTo>
                <a:lnTo>
                  <a:pt x="14287" y="7144"/>
                </a:lnTo>
                <a:lnTo>
                  <a:pt x="7143" y="21432"/>
                </a:lnTo>
                <a:lnTo>
                  <a:pt x="7143" y="50007"/>
                </a:lnTo>
                <a:lnTo>
                  <a:pt x="0" y="78582"/>
                </a:lnTo>
                <a:lnTo>
                  <a:pt x="0" y="121444"/>
                </a:lnTo>
                <a:lnTo>
                  <a:pt x="7143" y="164307"/>
                </a:lnTo>
                <a:lnTo>
                  <a:pt x="14287" y="200025"/>
                </a:lnTo>
                <a:lnTo>
                  <a:pt x="28575" y="228600"/>
                </a:lnTo>
                <a:lnTo>
                  <a:pt x="42862" y="250032"/>
                </a:lnTo>
                <a:lnTo>
                  <a:pt x="57150" y="257175"/>
                </a:lnTo>
                <a:lnTo>
                  <a:pt x="78581" y="264319"/>
                </a:lnTo>
                <a:lnTo>
                  <a:pt x="92868" y="250032"/>
                </a:lnTo>
                <a:lnTo>
                  <a:pt x="107156" y="235744"/>
                </a:lnTo>
                <a:lnTo>
                  <a:pt x="121443" y="214313"/>
                </a:lnTo>
                <a:lnTo>
                  <a:pt x="128587" y="192882"/>
                </a:lnTo>
                <a:lnTo>
                  <a:pt x="135731" y="171450"/>
                </a:lnTo>
                <a:lnTo>
                  <a:pt x="142875" y="157163"/>
                </a:lnTo>
                <a:lnTo>
                  <a:pt x="150018" y="157163"/>
                </a:lnTo>
                <a:lnTo>
                  <a:pt x="157162" y="171450"/>
                </a:lnTo>
                <a:lnTo>
                  <a:pt x="157162" y="192882"/>
                </a:lnTo>
                <a:lnTo>
                  <a:pt x="164306" y="214313"/>
                </a:lnTo>
                <a:lnTo>
                  <a:pt x="171450" y="235744"/>
                </a:lnTo>
                <a:lnTo>
                  <a:pt x="178593" y="257175"/>
                </a:lnTo>
                <a:lnTo>
                  <a:pt x="178593" y="271463"/>
                </a:lnTo>
                <a:lnTo>
                  <a:pt x="185737" y="278607"/>
                </a:lnTo>
                <a:lnTo>
                  <a:pt x="185737" y="285750"/>
                </a:lnTo>
                <a:lnTo>
                  <a:pt x="192881" y="278607"/>
                </a:lnTo>
                <a:lnTo>
                  <a:pt x="207168" y="264319"/>
                </a:lnTo>
                <a:lnTo>
                  <a:pt x="214312" y="242888"/>
                </a:lnTo>
                <a:lnTo>
                  <a:pt x="214312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5779295" y="5272088"/>
            <a:ext cx="35719" cy="71438"/>
          </a:xfrm>
          <a:custGeom>
            <a:avLst/>
            <a:gdLst/>
            <a:ahLst/>
            <a:cxnLst/>
            <a:rect l="0" t="0" r="0" b="0"/>
            <a:pathLst>
              <a:path w="35719" h="71438">
                <a:moveTo>
                  <a:pt x="28575" y="0"/>
                </a:moveTo>
                <a:lnTo>
                  <a:pt x="21431" y="7143"/>
                </a:lnTo>
                <a:lnTo>
                  <a:pt x="14287" y="14287"/>
                </a:lnTo>
                <a:lnTo>
                  <a:pt x="7143" y="28575"/>
                </a:lnTo>
                <a:lnTo>
                  <a:pt x="7143" y="42862"/>
                </a:lnTo>
                <a:lnTo>
                  <a:pt x="0" y="50006"/>
                </a:lnTo>
                <a:lnTo>
                  <a:pt x="7143" y="57150"/>
                </a:lnTo>
                <a:lnTo>
                  <a:pt x="7143" y="64293"/>
                </a:lnTo>
                <a:lnTo>
                  <a:pt x="14287" y="71437"/>
                </a:lnTo>
                <a:lnTo>
                  <a:pt x="21431" y="64293"/>
                </a:lnTo>
                <a:lnTo>
                  <a:pt x="28575" y="57150"/>
                </a:lnTo>
                <a:lnTo>
                  <a:pt x="35718" y="42862"/>
                </a:lnTo>
                <a:lnTo>
                  <a:pt x="35718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5765007" y="5100638"/>
            <a:ext cx="50007" cy="50007"/>
          </a:xfrm>
          <a:custGeom>
            <a:avLst/>
            <a:gdLst/>
            <a:ahLst/>
            <a:cxnLst/>
            <a:rect l="0" t="0" r="0" b="0"/>
            <a:pathLst>
              <a:path w="50007" h="50007">
                <a:moveTo>
                  <a:pt x="28575" y="0"/>
                </a:moveTo>
                <a:lnTo>
                  <a:pt x="21431" y="0"/>
                </a:lnTo>
                <a:lnTo>
                  <a:pt x="14288" y="0"/>
                </a:lnTo>
                <a:lnTo>
                  <a:pt x="7144" y="7143"/>
                </a:lnTo>
                <a:lnTo>
                  <a:pt x="0" y="7143"/>
                </a:lnTo>
                <a:lnTo>
                  <a:pt x="0" y="14287"/>
                </a:lnTo>
                <a:lnTo>
                  <a:pt x="7144" y="14287"/>
                </a:lnTo>
                <a:lnTo>
                  <a:pt x="14288" y="21431"/>
                </a:lnTo>
                <a:lnTo>
                  <a:pt x="21431" y="35718"/>
                </a:lnTo>
                <a:lnTo>
                  <a:pt x="28575" y="42862"/>
                </a:lnTo>
                <a:lnTo>
                  <a:pt x="42863" y="42862"/>
                </a:lnTo>
                <a:lnTo>
                  <a:pt x="50006" y="50006"/>
                </a:lnTo>
                <a:lnTo>
                  <a:pt x="50006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5879307" y="5064919"/>
            <a:ext cx="107157" cy="285751"/>
          </a:xfrm>
          <a:custGeom>
            <a:avLst/>
            <a:gdLst/>
            <a:ahLst/>
            <a:cxnLst/>
            <a:rect l="0" t="0" r="0" b="0"/>
            <a:pathLst>
              <a:path w="107157" h="28575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14288" y="21431"/>
                </a:lnTo>
                <a:lnTo>
                  <a:pt x="21431" y="35719"/>
                </a:lnTo>
                <a:lnTo>
                  <a:pt x="35719" y="64294"/>
                </a:lnTo>
                <a:lnTo>
                  <a:pt x="42863" y="107156"/>
                </a:lnTo>
                <a:lnTo>
                  <a:pt x="57150" y="142875"/>
                </a:lnTo>
                <a:lnTo>
                  <a:pt x="64294" y="185737"/>
                </a:lnTo>
                <a:lnTo>
                  <a:pt x="78581" y="221456"/>
                </a:lnTo>
                <a:lnTo>
                  <a:pt x="78581" y="257175"/>
                </a:lnTo>
                <a:lnTo>
                  <a:pt x="85725" y="278606"/>
                </a:lnTo>
                <a:lnTo>
                  <a:pt x="85725" y="285750"/>
                </a:lnTo>
                <a:lnTo>
                  <a:pt x="92869" y="285750"/>
                </a:lnTo>
                <a:lnTo>
                  <a:pt x="100013" y="278606"/>
                </a:lnTo>
                <a:lnTo>
                  <a:pt x="107156" y="257175"/>
                </a:lnTo>
                <a:lnTo>
                  <a:pt x="107156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5986463" y="5043488"/>
            <a:ext cx="364333" cy="285751"/>
          </a:xfrm>
          <a:custGeom>
            <a:avLst/>
            <a:gdLst/>
            <a:ahLst/>
            <a:cxnLst/>
            <a:rect l="0" t="0" r="0" b="0"/>
            <a:pathLst>
              <a:path w="364333" h="285751">
                <a:moveTo>
                  <a:pt x="85725" y="242887"/>
                </a:moveTo>
                <a:lnTo>
                  <a:pt x="78582" y="242887"/>
                </a:lnTo>
                <a:lnTo>
                  <a:pt x="71438" y="242887"/>
                </a:lnTo>
                <a:lnTo>
                  <a:pt x="64294" y="242887"/>
                </a:lnTo>
                <a:lnTo>
                  <a:pt x="64294" y="242887"/>
                </a:lnTo>
                <a:lnTo>
                  <a:pt x="64294" y="242887"/>
                </a:lnTo>
                <a:lnTo>
                  <a:pt x="71438" y="235743"/>
                </a:lnTo>
                <a:lnTo>
                  <a:pt x="78582" y="221456"/>
                </a:lnTo>
                <a:lnTo>
                  <a:pt x="85725" y="200025"/>
                </a:lnTo>
                <a:lnTo>
                  <a:pt x="92869" y="178593"/>
                </a:lnTo>
                <a:lnTo>
                  <a:pt x="92869" y="164306"/>
                </a:lnTo>
                <a:lnTo>
                  <a:pt x="92869" y="150018"/>
                </a:lnTo>
                <a:lnTo>
                  <a:pt x="85725" y="142875"/>
                </a:lnTo>
                <a:lnTo>
                  <a:pt x="71438" y="150018"/>
                </a:lnTo>
                <a:lnTo>
                  <a:pt x="57150" y="164306"/>
                </a:lnTo>
                <a:lnTo>
                  <a:pt x="35719" y="192881"/>
                </a:lnTo>
                <a:lnTo>
                  <a:pt x="21432" y="221456"/>
                </a:lnTo>
                <a:lnTo>
                  <a:pt x="14288" y="242887"/>
                </a:lnTo>
                <a:lnTo>
                  <a:pt x="0" y="264318"/>
                </a:lnTo>
                <a:lnTo>
                  <a:pt x="0" y="278606"/>
                </a:lnTo>
                <a:lnTo>
                  <a:pt x="7144" y="285750"/>
                </a:lnTo>
                <a:lnTo>
                  <a:pt x="21432" y="285750"/>
                </a:lnTo>
                <a:lnTo>
                  <a:pt x="35719" y="278606"/>
                </a:lnTo>
                <a:lnTo>
                  <a:pt x="57150" y="271462"/>
                </a:lnTo>
                <a:lnTo>
                  <a:pt x="78582" y="257175"/>
                </a:lnTo>
                <a:lnTo>
                  <a:pt x="100013" y="235743"/>
                </a:lnTo>
                <a:lnTo>
                  <a:pt x="121444" y="207168"/>
                </a:lnTo>
                <a:lnTo>
                  <a:pt x="135732" y="178593"/>
                </a:lnTo>
                <a:lnTo>
                  <a:pt x="142875" y="142875"/>
                </a:lnTo>
                <a:lnTo>
                  <a:pt x="150019" y="100012"/>
                </a:lnTo>
                <a:lnTo>
                  <a:pt x="142875" y="71437"/>
                </a:lnTo>
                <a:lnTo>
                  <a:pt x="135732" y="35718"/>
                </a:lnTo>
                <a:lnTo>
                  <a:pt x="128588" y="14287"/>
                </a:lnTo>
                <a:lnTo>
                  <a:pt x="114300" y="0"/>
                </a:lnTo>
                <a:lnTo>
                  <a:pt x="107157" y="0"/>
                </a:lnTo>
                <a:lnTo>
                  <a:pt x="92869" y="14287"/>
                </a:lnTo>
                <a:lnTo>
                  <a:pt x="85725" y="35718"/>
                </a:lnTo>
                <a:lnTo>
                  <a:pt x="85725" y="71437"/>
                </a:lnTo>
                <a:lnTo>
                  <a:pt x="85725" y="114300"/>
                </a:lnTo>
                <a:lnTo>
                  <a:pt x="100013" y="150018"/>
                </a:lnTo>
                <a:lnTo>
                  <a:pt x="121444" y="185737"/>
                </a:lnTo>
                <a:lnTo>
                  <a:pt x="157163" y="207168"/>
                </a:lnTo>
                <a:lnTo>
                  <a:pt x="192882" y="228600"/>
                </a:lnTo>
                <a:lnTo>
                  <a:pt x="250032" y="242887"/>
                </a:lnTo>
                <a:lnTo>
                  <a:pt x="300038" y="250031"/>
                </a:lnTo>
                <a:lnTo>
                  <a:pt x="364332" y="242887"/>
                </a:lnTo>
                <a:lnTo>
                  <a:pt x="364332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6529388" y="5029200"/>
            <a:ext cx="450058" cy="228601"/>
          </a:xfrm>
          <a:custGeom>
            <a:avLst/>
            <a:gdLst/>
            <a:ahLst/>
            <a:cxnLst/>
            <a:rect l="0" t="0" r="0" b="0"/>
            <a:pathLst>
              <a:path w="450058" h="228601">
                <a:moveTo>
                  <a:pt x="0" y="171450"/>
                </a:moveTo>
                <a:lnTo>
                  <a:pt x="0" y="178594"/>
                </a:lnTo>
                <a:lnTo>
                  <a:pt x="0" y="192881"/>
                </a:lnTo>
                <a:lnTo>
                  <a:pt x="7144" y="200025"/>
                </a:lnTo>
                <a:lnTo>
                  <a:pt x="21432" y="200025"/>
                </a:lnTo>
                <a:lnTo>
                  <a:pt x="35719" y="200025"/>
                </a:lnTo>
                <a:lnTo>
                  <a:pt x="57150" y="192881"/>
                </a:lnTo>
                <a:lnTo>
                  <a:pt x="78582" y="171450"/>
                </a:lnTo>
                <a:lnTo>
                  <a:pt x="107157" y="150019"/>
                </a:lnTo>
                <a:lnTo>
                  <a:pt x="128588" y="128588"/>
                </a:lnTo>
                <a:lnTo>
                  <a:pt x="142875" y="100013"/>
                </a:lnTo>
                <a:lnTo>
                  <a:pt x="150019" y="71438"/>
                </a:lnTo>
                <a:lnTo>
                  <a:pt x="150019" y="42863"/>
                </a:lnTo>
                <a:lnTo>
                  <a:pt x="150019" y="21431"/>
                </a:lnTo>
                <a:lnTo>
                  <a:pt x="150019" y="0"/>
                </a:lnTo>
                <a:lnTo>
                  <a:pt x="142875" y="0"/>
                </a:lnTo>
                <a:lnTo>
                  <a:pt x="128588" y="7144"/>
                </a:lnTo>
                <a:lnTo>
                  <a:pt x="114300" y="28575"/>
                </a:lnTo>
                <a:lnTo>
                  <a:pt x="100013" y="64294"/>
                </a:lnTo>
                <a:lnTo>
                  <a:pt x="85725" y="100013"/>
                </a:lnTo>
                <a:lnTo>
                  <a:pt x="85725" y="142875"/>
                </a:lnTo>
                <a:lnTo>
                  <a:pt x="92869" y="178594"/>
                </a:lnTo>
                <a:lnTo>
                  <a:pt x="107157" y="207169"/>
                </a:lnTo>
                <a:lnTo>
                  <a:pt x="128588" y="221456"/>
                </a:lnTo>
                <a:lnTo>
                  <a:pt x="150019" y="228600"/>
                </a:lnTo>
                <a:lnTo>
                  <a:pt x="178594" y="221456"/>
                </a:lnTo>
                <a:lnTo>
                  <a:pt x="207169" y="207169"/>
                </a:lnTo>
                <a:lnTo>
                  <a:pt x="228600" y="185738"/>
                </a:lnTo>
                <a:lnTo>
                  <a:pt x="257175" y="157163"/>
                </a:lnTo>
                <a:lnTo>
                  <a:pt x="271463" y="121444"/>
                </a:lnTo>
                <a:lnTo>
                  <a:pt x="278607" y="85725"/>
                </a:lnTo>
                <a:lnTo>
                  <a:pt x="285750" y="57150"/>
                </a:lnTo>
                <a:lnTo>
                  <a:pt x="292894" y="28575"/>
                </a:lnTo>
                <a:lnTo>
                  <a:pt x="292894" y="14288"/>
                </a:lnTo>
                <a:lnTo>
                  <a:pt x="292894" y="14288"/>
                </a:lnTo>
                <a:lnTo>
                  <a:pt x="292894" y="28575"/>
                </a:lnTo>
                <a:lnTo>
                  <a:pt x="292894" y="57150"/>
                </a:lnTo>
                <a:lnTo>
                  <a:pt x="292894" y="92869"/>
                </a:lnTo>
                <a:lnTo>
                  <a:pt x="292894" y="128588"/>
                </a:lnTo>
                <a:lnTo>
                  <a:pt x="307182" y="157163"/>
                </a:lnTo>
                <a:lnTo>
                  <a:pt x="321469" y="185738"/>
                </a:lnTo>
                <a:lnTo>
                  <a:pt x="342900" y="207169"/>
                </a:lnTo>
                <a:lnTo>
                  <a:pt x="364332" y="214313"/>
                </a:lnTo>
                <a:lnTo>
                  <a:pt x="385763" y="221456"/>
                </a:lnTo>
                <a:lnTo>
                  <a:pt x="407194" y="214313"/>
                </a:lnTo>
                <a:lnTo>
                  <a:pt x="428625" y="192881"/>
                </a:lnTo>
                <a:lnTo>
                  <a:pt x="442913" y="171450"/>
                </a:lnTo>
                <a:lnTo>
                  <a:pt x="450057" y="142875"/>
                </a:lnTo>
                <a:lnTo>
                  <a:pt x="450057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6793707" y="5029200"/>
            <a:ext cx="121445" cy="278607"/>
          </a:xfrm>
          <a:custGeom>
            <a:avLst/>
            <a:gdLst/>
            <a:ahLst/>
            <a:cxnLst/>
            <a:rect l="0" t="0" r="0" b="0"/>
            <a:pathLst>
              <a:path w="121445" h="278607">
                <a:moveTo>
                  <a:pt x="121444" y="0"/>
                </a:moveTo>
                <a:lnTo>
                  <a:pt x="114300" y="21431"/>
                </a:lnTo>
                <a:lnTo>
                  <a:pt x="85725" y="42863"/>
                </a:lnTo>
                <a:lnTo>
                  <a:pt x="57150" y="85725"/>
                </a:lnTo>
                <a:lnTo>
                  <a:pt x="28575" y="142875"/>
                </a:lnTo>
                <a:lnTo>
                  <a:pt x="7144" y="192881"/>
                </a:lnTo>
                <a:lnTo>
                  <a:pt x="0" y="235744"/>
                </a:lnTo>
                <a:lnTo>
                  <a:pt x="0" y="264319"/>
                </a:lnTo>
                <a:lnTo>
                  <a:pt x="14288" y="278606"/>
                </a:lnTo>
                <a:lnTo>
                  <a:pt x="28575" y="271463"/>
                </a:lnTo>
                <a:lnTo>
                  <a:pt x="57150" y="250031"/>
                </a:lnTo>
                <a:lnTo>
                  <a:pt x="85725" y="214313"/>
                </a:lnTo>
                <a:lnTo>
                  <a:pt x="85725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6986588" y="5050631"/>
            <a:ext cx="257176" cy="171451"/>
          </a:xfrm>
          <a:custGeom>
            <a:avLst/>
            <a:gdLst/>
            <a:ahLst/>
            <a:cxnLst/>
            <a:rect l="0" t="0" r="0" b="0"/>
            <a:pathLst>
              <a:path w="257176" h="171451">
                <a:moveTo>
                  <a:pt x="7144" y="92869"/>
                </a:moveTo>
                <a:lnTo>
                  <a:pt x="0" y="100013"/>
                </a:lnTo>
                <a:lnTo>
                  <a:pt x="0" y="107157"/>
                </a:lnTo>
                <a:lnTo>
                  <a:pt x="0" y="114300"/>
                </a:lnTo>
                <a:lnTo>
                  <a:pt x="0" y="121444"/>
                </a:lnTo>
                <a:lnTo>
                  <a:pt x="7144" y="128588"/>
                </a:lnTo>
                <a:lnTo>
                  <a:pt x="21432" y="128588"/>
                </a:lnTo>
                <a:lnTo>
                  <a:pt x="42863" y="121444"/>
                </a:lnTo>
                <a:lnTo>
                  <a:pt x="64294" y="114300"/>
                </a:lnTo>
                <a:lnTo>
                  <a:pt x="92869" y="92869"/>
                </a:lnTo>
                <a:lnTo>
                  <a:pt x="121444" y="78582"/>
                </a:lnTo>
                <a:lnTo>
                  <a:pt x="142875" y="57150"/>
                </a:lnTo>
                <a:lnTo>
                  <a:pt x="157163" y="42863"/>
                </a:lnTo>
                <a:lnTo>
                  <a:pt x="157163" y="21432"/>
                </a:lnTo>
                <a:lnTo>
                  <a:pt x="150019" y="7144"/>
                </a:lnTo>
                <a:lnTo>
                  <a:pt x="135732" y="0"/>
                </a:lnTo>
                <a:lnTo>
                  <a:pt x="114300" y="0"/>
                </a:lnTo>
                <a:lnTo>
                  <a:pt x="78582" y="21432"/>
                </a:lnTo>
                <a:lnTo>
                  <a:pt x="50007" y="50007"/>
                </a:lnTo>
                <a:lnTo>
                  <a:pt x="21432" y="78582"/>
                </a:lnTo>
                <a:lnTo>
                  <a:pt x="7144" y="114300"/>
                </a:lnTo>
                <a:lnTo>
                  <a:pt x="0" y="135732"/>
                </a:lnTo>
                <a:lnTo>
                  <a:pt x="7144" y="157163"/>
                </a:lnTo>
                <a:lnTo>
                  <a:pt x="28575" y="171450"/>
                </a:lnTo>
                <a:lnTo>
                  <a:pt x="64294" y="171450"/>
                </a:lnTo>
                <a:lnTo>
                  <a:pt x="100013" y="171450"/>
                </a:lnTo>
                <a:lnTo>
                  <a:pt x="142875" y="157163"/>
                </a:lnTo>
                <a:lnTo>
                  <a:pt x="185738" y="135732"/>
                </a:lnTo>
                <a:lnTo>
                  <a:pt x="221457" y="121444"/>
                </a:lnTo>
                <a:lnTo>
                  <a:pt x="257175" y="92869"/>
                </a:lnTo>
                <a:lnTo>
                  <a:pt x="257175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7186613" y="5014913"/>
            <a:ext cx="200026" cy="164307"/>
          </a:xfrm>
          <a:custGeom>
            <a:avLst/>
            <a:gdLst/>
            <a:ahLst/>
            <a:cxnLst/>
            <a:rect l="0" t="0" r="0" b="0"/>
            <a:pathLst>
              <a:path w="200026" h="164307">
                <a:moveTo>
                  <a:pt x="100013" y="0"/>
                </a:moveTo>
                <a:lnTo>
                  <a:pt x="85725" y="7143"/>
                </a:lnTo>
                <a:lnTo>
                  <a:pt x="64294" y="21431"/>
                </a:lnTo>
                <a:lnTo>
                  <a:pt x="42863" y="50006"/>
                </a:lnTo>
                <a:lnTo>
                  <a:pt x="21432" y="78581"/>
                </a:lnTo>
                <a:lnTo>
                  <a:pt x="0" y="100012"/>
                </a:lnTo>
                <a:lnTo>
                  <a:pt x="0" y="128587"/>
                </a:lnTo>
                <a:lnTo>
                  <a:pt x="7144" y="142875"/>
                </a:lnTo>
                <a:lnTo>
                  <a:pt x="28575" y="157162"/>
                </a:lnTo>
                <a:lnTo>
                  <a:pt x="64294" y="164306"/>
                </a:lnTo>
                <a:lnTo>
                  <a:pt x="100013" y="164306"/>
                </a:lnTo>
                <a:lnTo>
                  <a:pt x="135732" y="157162"/>
                </a:lnTo>
                <a:lnTo>
                  <a:pt x="164307" y="150018"/>
                </a:lnTo>
                <a:lnTo>
                  <a:pt x="200025" y="135731"/>
                </a:lnTo>
                <a:lnTo>
                  <a:pt x="200025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7408070" y="4972050"/>
            <a:ext cx="171451" cy="178595"/>
          </a:xfrm>
          <a:custGeom>
            <a:avLst/>
            <a:gdLst/>
            <a:ahLst/>
            <a:cxnLst/>
            <a:rect l="0" t="0" r="0" b="0"/>
            <a:pathLst>
              <a:path w="171451" h="178595">
                <a:moveTo>
                  <a:pt x="21431" y="21431"/>
                </a:moveTo>
                <a:lnTo>
                  <a:pt x="21431" y="21431"/>
                </a:lnTo>
                <a:lnTo>
                  <a:pt x="21431" y="21431"/>
                </a:lnTo>
                <a:lnTo>
                  <a:pt x="14287" y="28575"/>
                </a:lnTo>
                <a:lnTo>
                  <a:pt x="7143" y="35719"/>
                </a:lnTo>
                <a:lnTo>
                  <a:pt x="7143" y="57150"/>
                </a:lnTo>
                <a:lnTo>
                  <a:pt x="0" y="78581"/>
                </a:lnTo>
                <a:lnTo>
                  <a:pt x="7143" y="100013"/>
                </a:lnTo>
                <a:lnTo>
                  <a:pt x="14287" y="121444"/>
                </a:lnTo>
                <a:lnTo>
                  <a:pt x="28575" y="142875"/>
                </a:lnTo>
                <a:lnTo>
                  <a:pt x="42862" y="164306"/>
                </a:lnTo>
                <a:lnTo>
                  <a:pt x="57150" y="171450"/>
                </a:lnTo>
                <a:lnTo>
                  <a:pt x="78581" y="178594"/>
                </a:lnTo>
                <a:lnTo>
                  <a:pt x="92868" y="171450"/>
                </a:lnTo>
                <a:lnTo>
                  <a:pt x="100012" y="150019"/>
                </a:lnTo>
                <a:lnTo>
                  <a:pt x="114300" y="128588"/>
                </a:lnTo>
                <a:lnTo>
                  <a:pt x="121443" y="92869"/>
                </a:lnTo>
                <a:lnTo>
                  <a:pt x="128587" y="64294"/>
                </a:lnTo>
                <a:lnTo>
                  <a:pt x="135731" y="35719"/>
                </a:lnTo>
                <a:lnTo>
                  <a:pt x="142875" y="14288"/>
                </a:lnTo>
                <a:lnTo>
                  <a:pt x="150018" y="7144"/>
                </a:lnTo>
                <a:lnTo>
                  <a:pt x="150018" y="0"/>
                </a:lnTo>
                <a:lnTo>
                  <a:pt x="157162" y="7144"/>
                </a:lnTo>
                <a:lnTo>
                  <a:pt x="164306" y="14288"/>
                </a:lnTo>
                <a:lnTo>
                  <a:pt x="164306" y="14288"/>
                </a:lnTo>
                <a:lnTo>
                  <a:pt x="171450" y="21431"/>
                </a:lnTo>
                <a:lnTo>
                  <a:pt x="171450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7536657" y="4979194"/>
            <a:ext cx="200026" cy="164307"/>
          </a:xfrm>
          <a:custGeom>
            <a:avLst/>
            <a:gdLst/>
            <a:ahLst/>
            <a:cxnLst/>
            <a:rect l="0" t="0" r="0" b="0"/>
            <a:pathLst>
              <a:path w="200026" h="164307">
                <a:moveTo>
                  <a:pt x="0" y="114300"/>
                </a:moveTo>
                <a:lnTo>
                  <a:pt x="0" y="114300"/>
                </a:lnTo>
                <a:lnTo>
                  <a:pt x="0" y="107156"/>
                </a:lnTo>
                <a:lnTo>
                  <a:pt x="0" y="107156"/>
                </a:lnTo>
                <a:lnTo>
                  <a:pt x="7144" y="107156"/>
                </a:lnTo>
                <a:lnTo>
                  <a:pt x="28575" y="100012"/>
                </a:lnTo>
                <a:lnTo>
                  <a:pt x="57150" y="85725"/>
                </a:lnTo>
                <a:lnTo>
                  <a:pt x="92869" y="78581"/>
                </a:lnTo>
                <a:lnTo>
                  <a:pt x="121444" y="64294"/>
                </a:lnTo>
                <a:lnTo>
                  <a:pt x="150019" y="57150"/>
                </a:lnTo>
                <a:lnTo>
                  <a:pt x="171450" y="42862"/>
                </a:lnTo>
                <a:lnTo>
                  <a:pt x="185738" y="35719"/>
                </a:lnTo>
                <a:lnTo>
                  <a:pt x="192881" y="21431"/>
                </a:lnTo>
                <a:lnTo>
                  <a:pt x="185738" y="7144"/>
                </a:lnTo>
                <a:lnTo>
                  <a:pt x="171450" y="0"/>
                </a:lnTo>
                <a:lnTo>
                  <a:pt x="142875" y="0"/>
                </a:lnTo>
                <a:lnTo>
                  <a:pt x="107156" y="14287"/>
                </a:lnTo>
                <a:lnTo>
                  <a:pt x="71438" y="35719"/>
                </a:lnTo>
                <a:lnTo>
                  <a:pt x="57150" y="64294"/>
                </a:lnTo>
                <a:lnTo>
                  <a:pt x="42863" y="92869"/>
                </a:lnTo>
                <a:lnTo>
                  <a:pt x="57150" y="121444"/>
                </a:lnTo>
                <a:lnTo>
                  <a:pt x="78581" y="142875"/>
                </a:lnTo>
                <a:lnTo>
                  <a:pt x="114300" y="157162"/>
                </a:lnTo>
                <a:lnTo>
                  <a:pt x="142875" y="157162"/>
                </a:lnTo>
                <a:lnTo>
                  <a:pt x="178594" y="164306"/>
                </a:lnTo>
                <a:lnTo>
                  <a:pt x="200025" y="157162"/>
                </a:lnTo>
                <a:lnTo>
                  <a:pt x="200025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5022057" y="5336381"/>
            <a:ext cx="2943226" cy="335758"/>
          </a:xfrm>
          <a:custGeom>
            <a:avLst/>
            <a:gdLst/>
            <a:ahLst/>
            <a:cxnLst/>
            <a:rect l="0" t="0" r="0" b="0"/>
            <a:pathLst>
              <a:path w="2943226" h="335758">
                <a:moveTo>
                  <a:pt x="0" y="328613"/>
                </a:moveTo>
                <a:lnTo>
                  <a:pt x="0" y="328613"/>
                </a:lnTo>
                <a:lnTo>
                  <a:pt x="7144" y="335757"/>
                </a:lnTo>
                <a:lnTo>
                  <a:pt x="14288" y="335757"/>
                </a:lnTo>
                <a:lnTo>
                  <a:pt x="42863" y="335757"/>
                </a:lnTo>
                <a:lnTo>
                  <a:pt x="85725" y="328613"/>
                </a:lnTo>
                <a:lnTo>
                  <a:pt x="142875" y="321469"/>
                </a:lnTo>
                <a:lnTo>
                  <a:pt x="214313" y="307182"/>
                </a:lnTo>
                <a:lnTo>
                  <a:pt x="300038" y="300038"/>
                </a:lnTo>
                <a:lnTo>
                  <a:pt x="400050" y="278607"/>
                </a:lnTo>
                <a:lnTo>
                  <a:pt x="507206" y="264319"/>
                </a:lnTo>
                <a:lnTo>
                  <a:pt x="621506" y="242888"/>
                </a:lnTo>
                <a:lnTo>
                  <a:pt x="757238" y="228600"/>
                </a:lnTo>
                <a:lnTo>
                  <a:pt x="900113" y="207169"/>
                </a:lnTo>
                <a:lnTo>
                  <a:pt x="1050131" y="185738"/>
                </a:lnTo>
                <a:lnTo>
                  <a:pt x="1221581" y="157163"/>
                </a:lnTo>
                <a:lnTo>
                  <a:pt x="1400175" y="128588"/>
                </a:lnTo>
                <a:lnTo>
                  <a:pt x="1585913" y="100013"/>
                </a:lnTo>
                <a:lnTo>
                  <a:pt x="1771650" y="71438"/>
                </a:lnTo>
                <a:lnTo>
                  <a:pt x="1957388" y="50007"/>
                </a:lnTo>
                <a:lnTo>
                  <a:pt x="2135981" y="28575"/>
                </a:lnTo>
                <a:lnTo>
                  <a:pt x="2307431" y="14288"/>
                </a:lnTo>
                <a:lnTo>
                  <a:pt x="2471738" y="7144"/>
                </a:lnTo>
                <a:lnTo>
                  <a:pt x="2614613" y="0"/>
                </a:lnTo>
                <a:lnTo>
                  <a:pt x="2728913" y="0"/>
                </a:lnTo>
                <a:lnTo>
                  <a:pt x="2836069" y="0"/>
                </a:lnTo>
                <a:lnTo>
                  <a:pt x="2900363" y="7144"/>
                </a:lnTo>
                <a:lnTo>
                  <a:pt x="2936081" y="7144"/>
                </a:lnTo>
                <a:lnTo>
                  <a:pt x="2943225" y="14288"/>
                </a:lnTo>
                <a:lnTo>
                  <a:pt x="2914650" y="7144"/>
                </a:lnTo>
                <a:lnTo>
                  <a:pt x="291465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4000500" y="3257550"/>
            <a:ext cx="1250158" cy="2886076"/>
          </a:xfrm>
          <a:custGeom>
            <a:avLst/>
            <a:gdLst/>
            <a:ahLst/>
            <a:cxnLst/>
            <a:rect l="0" t="0" r="0" b="0"/>
            <a:pathLst>
              <a:path w="1250158" h="2886076">
                <a:moveTo>
                  <a:pt x="1228726" y="2578894"/>
                </a:moveTo>
                <a:lnTo>
                  <a:pt x="1228726" y="2578894"/>
                </a:lnTo>
                <a:lnTo>
                  <a:pt x="1228726" y="2578894"/>
                </a:lnTo>
                <a:lnTo>
                  <a:pt x="1228726" y="2578894"/>
                </a:lnTo>
                <a:lnTo>
                  <a:pt x="1228726" y="2578894"/>
                </a:lnTo>
                <a:lnTo>
                  <a:pt x="1228726" y="2578894"/>
                </a:lnTo>
                <a:lnTo>
                  <a:pt x="1235870" y="2578894"/>
                </a:lnTo>
                <a:lnTo>
                  <a:pt x="1235870" y="2578894"/>
                </a:lnTo>
                <a:lnTo>
                  <a:pt x="1235870" y="2578894"/>
                </a:lnTo>
                <a:lnTo>
                  <a:pt x="1235870" y="2578894"/>
                </a:lnTo>
                <a:lnTo>
                  <a:pt x="1235870" y="2578894"/>
                </a:lnTo>
                <a:lnTo>
                  <a:pt x="1228726" y="2586038"/>
                </a:lnTo>
                <a:lnTo>
                  <a:pt x="1228726" y="2593181"/>
                </a:lnTo>
                <a:lnTo>
                  <a:pt x="1235870" y="2607469"/>
                </a:lnTo>
                <a:lnTo>
                  <a:pt x="1235870" y="2621756"/>
                </a:lnTo>
                <a:lnTo>
                  <a:pt x="1235870" y="2636044"/>
                </a:lnTo>
                <a:lnTo>
                  <a:pt x="1235870" y="2657475"/>
                </a:lnTo>
                <a:lnTo>
                  <a:pt x="1235870" y="2678906"/>
                </a:lnTo>
                <a:lnTo>
                  <a:pt x="1243013" y="2700338"/>
                </a:lnTo>
                <a:lnTo>
                  <a:pt x="1243013" y="2721769"/>
                </a:lnTo>
                <a:lnTo>
                  <a:pt x="1243013" y="2736056"/>
                </a:lnTo>
                <a:lnTo>
                  <a:pt x="1243013" y="2757488"/>
                </a:lnTo>
                <a:lnTo>
                  <a:pt x="1243013" y="2771775"/>
                </a:lnTo>
                <a:lnTo>
                  <a:pt x="1250157" y="2778919"/>
                </a:lnTo>
                <a:lnTo>
                  <a:pt x="1250157" y="2793206"/>
                </a:lnTo>
                <a:lnTo>
                  <a:pt x="1250157" y="2807494"/>
                </a:lnTo>
                <a:lnTo>
                  <a:pt x="1250157" y="2814638"/>
                </a:lnTo>
                <a:lnTo>
                  <a:pt x="1250157" y="2821781"/>
                </a:lnTo>
                <a:lnTo>
                  <a:pt x="1250157" y="2828925"/>
                </a:lnTo>
                <a:lnTo>
                  <a:pt x="1250157" y="2836069"/>
                </a:lnTo>
                <a:lnTo>
                  <a:pt x="1250157" y="2843213"/>
                </a:lnTo>
                <a:lnTo>
                  <a:pt x="1250157" y="2843213"/>
                </a:lnTo>
                <a:lnTo>
                  <a:pt x="1250157" y="2850356"/>
                </a:lnTo>
                <a:lnTo>
                  <a:pt x="1250157" y="2850356"/>
                </a:lnTo>
                <a:lnTo>
                  <a:pt x="1250157" y="2850356"/>
                </a:lnTo>
                <a:lnTo>
                  <a:pt x="1250157" y="2857500"/>
                </a:lnTo>
                <a:lnTo>
                  <a:pt x="1250157" y="2857500"/>
                </a:lnTo>
                <a:lnTo>
                  <a:pt x="1243013" y="2857500"/>
                </a:lnTo>
                <a:lnTo>
                  <a:pt x="1235870" y="2857500"/>
                </a:lnTo>
                <a:lnTo>
                  <a:pt x="1228726" y="2857500"/>
                </a:lnTo>
                <a:lnTo>
                  <a:pt x="1214438" y="2857500"/>
                </a:lnTo>
                <a:lnTo>
                  <a:pt x="1200151" y="2864644"/>
                </a:lnTo>
                <a:lnTo>
                  <a:pt x="1178720" y="2864644"/>
                </a:lnTo>
                <a:lnTo>
                  <a:pt x="1157288" y="2864644"/>
                </a:lnTo>
                <a:lnTo>
                  <a:pt x="1128713" y="2864644"/>
                </a:lnTo>
                <a:lnTo>
                  <a:pt x="1100138" y="2864644"/>
                </a:lnTo>
                <a:lnTo>
                  <a:pt x="1064420" y="2871788"/>
                </a:lnTo>
                <a:lnTo>
                  <a:pt x="1028701" y="2871788"/>
                </a:lnTo>
                <a:lnTo>
                  <a:pt x="992982" y="2871788"/>
                </a:lnTo>
                <a:lnTo>
                  <a:pt x="957263" y="2871788"/>
                </a:lnTo>
                <a:lnTo>
                  <a:pt x="921545" y="2871788"/>
                </a:lnTo>
                <a:lnTo>
                  <a:pt x="892970" y="2878931"/>
                </a:lnTo>
                <a:lnTo>
                  <a:pt x="857250" y="2878931"/>
                </a:lnTo>
                <a:lnTo>
                  <a:pt x="821532" y="2878931"/>
                </a:lnTo>
                <a:lnTo>
                  <a:pt x="785813" y="2886075"/>
                </a:lnTo>
                <a:lnTo>
                  <a:pt x="757238" y="2886075"/>
                </a:lnTo>
                <a:lnTo>
                  <a:pt x="735807" y="2878931"/>
                </a:lnTo>
                <a:lnTo>
                  <a:pt x="714375" y="2878931"/>
                </a:lnTo>
                <a:lnTo>
                  <a:pt x="700088" y="2871788"/>
                </a:lnTo>
                <a:lnTo>
                  <a:pt x="678657" y="2864644"/>
                </a:lnTo>
                <a:lnTo>
                  <a:pt x="664369" y="2850356"/>
                </a:lnTo>
                <a:lnTo>
                  <a:pt x="650082" y="2843213"/>
                </a:lnTo>
                <a:lnTo>
                  <a:pt x="642938" y="2828925"/>
                </a:lnTo>
                <a:lnTo>
                  <a:pt x="628650" y="2814638"/>
                </a:lnTo>
                <a:lnTo>
                  <a:pt x="614363" y="2793206"/>
                </a:lnTo>
                <a:lnTo>
                  <a:pt x="607219" y="2778919"/>
                </a:lnTo>
                <a:lnTo>
                  <a:pt x="600075" y="2757488"/>
                </a:lnTo>
                <a:lnTo>
                  <a:pt x="592932" y="2736056"/>
                </a:lnTo>
                <a:lnTo>
                  <a:pt x="592932" y="2707481"/>
                </a:lnTo>
                <a:lnTo>
                  <a:pt x="585788" y="2671763"/>
                </a:lnTo>
                <a:lnTo>
                  <a:pt x="578644" y="2636044"/>
                </a:lnTo>
                <a:lnTo>
                  <a:pt x="571500" y="2600325"/>
                </a:lnTo>
                <a:lnTo>
                  <a:pt x="557213" y="2557463"/>
                </a:lnTo>
                <a:lnTo>
                  <a:pt x="542925" y="2514600"/>
                </a:lnTo>
                <a:lnTo>
                  <a:pt x="535782" y="2464594"/>
                </a:lnTo>
                <a:lnTo>
                  <a:pt x="521494" y="2414588"/>
                </a:lnTo>
                <a:lnTo>
                  <a:pt x="507207" y="2357438"/>
                </a:lnTo>
                <a:lnTo>
                  <a:pt x="492919" y="2300288"/>
                </a:lnTo>
                <a:lnTo>
                  <a:pt x="485775" y="2243138"/>
                </a:lnTo>
                <a:lnTo>
                  <a:pt x="471488" y="2178844"/>
                </a:lnTo>
                <a:lnTo>
                  <a:pt x="457200" y="2121694"/>
                </a:lnTo>
                <a:lnTo>
                  <a:pt x="442913" y="2064544"/>
                </a:lnTo>
                <a:lnTo>
                  <a:pt x="428625" y="2000250"/>
                </a:lnTo>
                <a:lnTo>
                  <a:pt x="407194" y="1935956"/>
                </a:lnTo>
                <a:lnTo>
                  <a:pt x="392907" y="1864519"/>
                </a:lnTo>
                <a:lnTo>
                  <a:pt x="371475" y="1793081"/>
                </a:lnTo>
                <a:lnTo>
                  <a:pt x="350044" y="1721644"/>
                </a:lnTo>
                <a:lnTo>
                  <a:pt x="335757" y="1650206"/>
                </a:lnTo>
                <a:lnTo>
                  <a:pt x="321469" y="1578769"/>
                </a:lnTo>
                <a:lnTo>
                  <a:pt x="307182" y="1507332"/>
                </a:lnTo>
                <a:lnTo>
                  <a:pt x="292894" y="1428750"/>
                </a:lnTo>
                <a:lnTo>
                  <a:pt x="278607" y="1350169"/>
                </a:lnTo>
                <a:lnTo>
                  <a:pt x="264319" y="1278732"/>
                </a:lnTo>
                <a:lnTo>
                  <a:pt x="242888" y="1207294"/>
                </a:lnTo>
                <a:lnTo>
                  <a:pt x="228600" y="1135857"/>
                </a:lnTo>
                <a:lnTo>
                  <a:pt x="207169" y="1064419"/>
                </a:lnTo>
                <a:lnTo>
                  <a:pt x="185738" y="992982"/>
                </a:lnTo>
                <a:lnTo>
                  <a:pt x="171450" y="928688"/>
                </a:lnTo>
                <a:lnTo>
                  <a:pt x="150019" y="864394"/>
                </a:lnTo>
                <a:lnTo>
                  <a:pt x="135732" y="800100"/>
                </a:lnTo>
                <a:lnTo>
                  <a:pt x="121444" y="735806"/>
                </a:lnTo>
                <a:lnTo>
                  <a:pt x="107157" y="678656"/>
                </a:lnTo>
                <a:lnTo>
                  <a:pt x="92869" y="621506"/>
                </a:lnTo>
                <a:lnTo>
                  <a:pt x="78582" y="564356"/>
                </a:lnTo>
                <a:lnTo>
                  <a:pt x="71438" y="507206"/>
                </a:lnTo>
                <a:lnTo>
                  <a:pt x="64294" y="457200"/>
                </a:lnTo>
                <a:lnTo>
                  <a:pt x="50007" y="407194"/>
                </a:lnTo>
                <a:lnTo>
                  <a:pt x="42863" y="357188"/>
                </a:lnTo>
                <a:lnTo>
                  <a:pt x="35719" y="314325"/>
                </a:lnTo>
                <a:lnTo>
                  <a:pt x="28575" y="271463"/>
                </a:lnTo>
                <a:lnTo>
                  <a:pt x="21432" y="228600"/>
                </a:lnTo>
                <a:lnTo>
                  <a:pt x="14288" y="192881"/>
                </a:lnTo>
                <a:lnTo>
                  <a:pt x="7144" y="157163"/>
                </a:lnTo>
                <a:lnTo>
                  <a:pt x="7144" y="128588"/>
                </a:lnTo>
                <a:lnTo>
                  <a:pt x="7144" y="100013"/>
                </a:lnTo>
                <a:lnTo>
                  <a:pt x="0" y="71438"/>
                </a:lnTo>
                <a:lnTo>
                  <a:pt x="0" y="50006"/>
                </a:lnTo>
                <a:lnTo>
                  <a:pt x="0" y="42863"/>
                </a:lnTo>
                <a:lnTo>
                  <a:pt x="0" y="28575"/>
                </a:lnTo>
                <a:lnTo>
                  <a:pt x="0" y="21431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28575" y="7144"/>
                </a:lnTo>
                <a:lnTo>
                  <a:pt x="42863" y="7144"/>
                </a:lnTo>
                <a:lnTo>
                  <a:pt x="57150" y="7144"/>
                </a:lnTo>
                <a:lnTo>
                  <a:pt x="78582" y="14288"/>
                </a:lnTo>
                <a:lnTo>
                  <a:pt x="100013" y="14288"/>
                </a:lnTo>
                <a:lnTo>
                  <a:pt x="121444" y="14288"/>
                </a:lnTo>
                <a:lnTo>
                  <a:pt x="150019" y="21431"/>
                </a:lnTo>
                <a:lnTo>
                  <a:pt x="178594" y="21431"/>
                </a:lnTo>
                <a:lnTo>
                  <a:pt x="207169" y="21431"/>
                </a:lnTo>
                <a:lnTo>
                  <a:pt x="228600" y="21431"/>
                </a:lnTo>
                <a:lnTo>
                  <a:pt x="250032" y="21431"/>
                </a:lnTo>
                <a:lnTo>
                  <a:pt x="271463" y="21431"/>
                </a:lnTo>
                <a:lnTo>
                  <a:pt x="292894" y="21431"/>
                </a:lnTo>
                <a:lnTo>
                  <a:pt x="307182" y="21431"/>
                </a:lnTo>
                <a:lnTo>
                  <a:pt x="314325" y="21431"/>
                </a:lnTo>
                <a:lnTo>
                  <a:pt x="321469" y="14288"/>
                </a:lnTo>
                <a:lnTo>
                  <a:pt x="328613" y="14288"/>
                </a:lnTo>
                <a:lnTo>
                  <a:pt x="335757" y="14288"/>
                </a:lnTo>
                <a:lnTo>
                  <a:pt x="342900" y="14288"/>
                </a:lnTo>
                <a:lnTo>
                  <a:pt x="342900" y="7144"/>
                </a:lnTo>
                <a:lnTo>
                  <a:pt x="350044" y="7144"/>
                </a:lnTo>
                <a:lnTo>
                  <a:pt x="350044" y="0"/>
                </a:lnTo>
                <a:lnTo>
                  <a:pt x="3500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4264819" y="3157538"/>
            <a:ext cx="185739" cy="192882"/>
          </a:xfrm>
          <a:custGeom>
            <a:avLst/>
            <a:gdLst/>
            <a:ahLst/>
            <a:cxnLst/>
            <a:rect l="0" t="0" r="0" b="0"/>
            <a:pathLst>
              <a:path w="185739" h="19288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14288" y="7143"/>
                </a:lnTo>
                <a:lnTo>
                  <a:pt x="21431" y="14287"/>
                </a:lnTo>
                <a:lnTo>
                  <a:pt x="35719" y="14287"/>
                </a:lnTo>
                <a:lnTo>
                  <a:pt x="57150" y="21431"/>
                </a:lnTo>
                <a:lnTo>
                  <a:pt x="78581" y="28575"/>
                </a:lnTo>
                <a:lnTo>
                  <a:pt x="107156" y="35718"/>
                </a:lnTo>
                <a:lnTo>
                  <a:pt x="128588" y="42862"/>
                </a:lnTo>
                <a:lnTo>
                  <a:pt x="157163" y="57150"/>
                </a:lnTo>
                <a:lnTo>
                  <a:pt x="171450" y="64293"/>
                </a:lnTo>
                <a:lnTo>
                  <a:pt x="185738" y="78581"/>
                </a:lnTo>
                <a:lnTo>
                  <a:pt x="185738" y="92868"/>
                </a:lnTo>
                <a:lnTo>
                  <a:pt x="171450" y="114300"/>
                </a:lnTo>
                <a:lnTo>
                  <a:pt x="142875" y="135731"/>
                </a:lnTo>
                <a:lnTo>
                  <a:pt x="114300" y="164306"/>
                </a:lnTo>
                <a:lnTo>
                  <a:pt x="92869" y="185737"/>
                </a:lnTo>
                <a:lnTo>
                  <a:pt x="78581" y="192881"/>
                </a:lnTo>
                <a:lnTo>
                  <a:pt x="78581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5314951" y="5715000"/>
            <a:ext cx="221457" cy="192882"/>
          </a:xfrm>
          <a:custGeom>
            <a:avLst/>
            <a:gdLst/>
            <a:ahLst/>
            <a:cxnLst/>
            <a:rect l="0" t="0" r="0" b="0"/>
            <a:pathLst>
              <a:path w="221457" h="192882">
                <a:moveTo>
                  <a:pt x="7144" y="57150"/>
                </a:moveTo>
                <a:lnTo>
                  <a:pt x="7144" y="57150"/>
                </a:lnTo>
                <a:lnTo>
                  <a:pt x="7144" y="50006"/>
                </a:lnTo>
                <a:lnTo>
                  <a:pt x="7144" y="50006"/>
                </a:lnTo>
                <a:lnTo>
                  <a:pt x="7144" y="50006"/>
                </a:lnTo>
                <a:lnTo>
                  <a:pt x="7144" y="42863"/>
                </a:lnTo>
                <a:lnTo>
                  <a:pt x="0" y="42863"/>
                </a:lnTo>
                <a:lnTo>
                  <a:pt x="0" y="50006"/>
                </a:lnTo>
                <a:lnTo>
                  <a:pt x="0" y="57150"/>
                </a:lnTo>
                <a:lnTo>
                  <a:pt x="7144" y="71438"/>
                </a:lnTo>
                <a:lnTo>
                  <a:pt x="7144" y="92869"/>
                </a:lnTo>
                <a:lnTo>
                  <a:pt x="14287" y="107156"/>
                </a:lnTo>
                <a:lnTo>
                  <a:pt x="21431" y="128588"/>
                </a:lnTo>
                <a:lnTo>
                  <a:pt x="28575" y="150019"/>
                </a:lnTo>
                <a:lnTo>
                  <a:pt x="35719" y="164306"/>
                </a:lnTo>
                <a:lnTo>
                  <a:pt x="42862" y="178594"/>
                </a:lnTo>
                <a:lnTo>
                  <a:pt x="42862" y="185738"/>
                </a:lnTo>
                <a:lnTo>
                  <a:pt x="57150" y="185738"/>
                </a:lnTo>
                <a:lnTo>
                  <a:pt x="57150" y="178594"/>
                </a:lnTo>
                <a:lnTo>
                  <a:pt x="64294" y="164306"/>
                </a:lnTo>
                <a:lnTo>
                  <a:pt x="71437" y="142875"/>
                </a:lnTo>
                <a:lnTo>
                  <a:pt x="71437" y="114300"/>
                </a:lnTo>
                <a:lnTo>
                  <a:pt x="78581" y="85725"/>
                </a:lnTo>
                <a:lnTo>
                  <a:pt x="78581" y="64294"/>
                </a:lnTo>
                <a:lnTo>
                  <a:pt x="78581" y="50006"/>
                </a:lnTo>
                <a:lnTo>
                  <a:pt x="85725" y="50006"/>
                </a:lnTo>
                <a:lnTo>
                  <a:pt x="85725" y="57150"/>
                </a:lnTo>
                <a:lnTo>
                  <a:pt x="92869" y="78581"/>
                </a:lnTo>
                <a:lnTo>
                  <a:pt x="100012" y="107156"/>
                </a:lnTo>
                <a:lnTo>
                  <a:pt x="114300" y="142875"/>
                </a:lnTo>
                <a:lnTo>
                  <a:pt x="121444" y="164306"/>
                </a:lnTo>
                <a:lnTo>
                  <a:pt x="135731" y="185738"/>
                </a:lnTo>
                <a:lnTo>
                  <a:pt x="150019" y="192881"/>
                </a:lnTo>
                <a:lnTo>
                  <a:pt x="171450" y="192881"/>
                </a:lnTo>
                <a:lnTo>
                  <a:pt x="185737" y="185738"/>
                </a:lnTo>
                <a:lnTo>
                  <a:pt x="200025" y="171450"/>
                </a:lnTo>
                <a:lnTo>
                  <a:pt x="214312" y="142875"/>
                </a:lnTo>
                <a:lnTo>
                  <a:pt x="221456" y="121444"/>
                </a:lnTo>
                <a:lnTo>
                  <a:pt x="221456" y="85725"/>
                </a:lnTo>
                <a:lnTo>
                  <a:pt x="221456" y="57150"/>
                </a:lnTo>
                <a:lnTo>
                  <a:pt x="214312" y="28575"/>
                </a:lnTo>
                <a:lnTo>
                  <a:pt x="200025" y="7144"/>
                </a:lnTo>
                <a:lnTo>
                  <a:pt x="192881" y="0"/>
                </a:lnTo>
                <a:lnTo>
                  <a:pt x="185737" y="0"/>
                </a:lnTo>
                <a:lnTo>
                  <a:pt x="185737" y="0"/>
                </a:lnTo>
                <a:lnTo>
                  <a:pt x="185737" y="14288"/>
                </a:lnTo>
                <a:lnTo>
                  <a:pt x="185737" y="21431"/>
                </a:lnTo>
                <a:lnTo>
                  <a:pt x="200025" y="35719"/>
                </a:lnTo>
                <a:lnTo>
                  <a:pt x="20002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5614988" y="5715000"/>
            <a:ext cx="171451" cy="192882"/>
          </a:xfrm>
          <a:custGeom>
            <a:avLst/>
            <a:gdLst/>
            <a:ahLst/>
            <a:cxnLst/>
            <a:rect l="0" t="0" r="0" b="0"/>
            <a:pathLst>
              <a:path w="171451" h="192882">
                <a:moveTo>
                  <a:pt x="64294" y="0"/>
                </a:moveTo>
                <a:lnTo>
                  <a:pt x="57150" y="0"/>
                </a:lnTo>
                <a:lnTo>
                  <a:pt x="50007" y="0"/>
                </a:lnTo>
                <a:lnTo>
                  <a:pt x="42863" y="0"/>
                </a:lnTo>
                <a:lnTo>
                  <a:pt x="35719" y="7144"/>
                </a:lnTo>
                <a:lnTo>
                  <a:pt x="28575" y="21431"/>
                </a:lnTo>
                <a:lnTo>
                  <a:pt x="21432" y="42863"/>
                </a:lnTo>
                <a:lnTo>
                  <a:pt x="7144" y="78581"/>
                </a:lnTo>
                <a:lnTo>
                  <a:pt x="7144" y="107156"/>
                </a:lnTo>
                <a:lnTo>
                  <a:pt x="0" y="142875"/>
                </a:lnTo>
                <a:lnTo>
                  <a:pt x="7144" y="171450"/>
                </a:lnTo>
                <a:lnTo>
                  <a:pt x="7144" y="185738"/>
                </a:lnTo>
                <a:lnTo>
                  <a:pt x="21432" y="192881"/>
                </a:lnTo>
                <a:lnTo>
                  <a:pt x="28575" y="192881"/>
                </a:lnTo>
                <a:lnTo>
                  <a:pt x="42863" y="178594"/>
                </a:lnTo>
                <a:lnTo>
                  <a:pt x="64294" y="157163"/>
                </a:lnTo>
                <a:lnTo>
                  <a:pt x="71438" y="135731"/>
                </a:lnTo>
                <a:lnTo>
                  <a:pt x="85725" y="100013"/>
                </a:lnTo>
                <a:lnTo>
                  <a:pt x="92869" y="71438"/>
                </a:lnTo>
                <a:lnTo>
                  <a:pt x="100013" y="42863"/>
                </a:lnTo>
                <a:lnTo>
                  <a:pt x="100013" y="21431"/>
                </a:lnTo>
                <a:lnTo>
                  <a:pt x="100013" y="14288"/>
                </a:lnTo>
                <a:lnTo>
                  <a:pt x="100013" y="21431"/>
                </a:lnTo>
                <a:lnTo>
                  <a:pt x="100013" y="42863"/>
                </a:lnTo>
                <a:lnTo>
                  <a:pt x="100013" y="64294"/>
                </a:lnTo>
                <a:lnTo>
                  <a:pt x="100013" y="92869"/>
                </a:lnTo>
                <a:lnTo>
                  <a:pt x="107157" y="121444"/>
                </a:lnTo>
                <a:lnTo>
                  <a:pt x="114300" y="142875"/>
                </a:lnTo>
                <a:lnTo>
                  <a:pt x="121444" y="157163"/>
                </a:lnTo>
                <a:lnTo>
                  <a:pt x="135732" y="164306"/>
                </a:lnTo>
                <a:lnTo>
                  <a:pt x="142875" y="164306"/>
                </a:lnTo>
                <a:lnTo>
                  <a:pt x="157163" y="157163"/>
                </a:lnTo>
                <a:lnTo>
                  <a:pt x="164307" y="142875"/>
                </a:lnTo>
                <a:lnTo>
                  <a:pt x="171450" y="121444"/>
                </a:lnTo>
                <a:lnTo>
                  <a:pt x="171450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5793582" y="5765006"/>
            <a:ext cx="57151" cy="107158"/>
          </a:xfrm>
          <a:custGeom>
            <a:avLst/>
            <a:gdLst/>
            <a:ahLst/>
            <a:cxnLst/>
            <a:rect l="0" t="0" r="0" b="0"/>
            <a:pathLst>
              <a:path w="57151" h="107158">
                <a:moveTo>
                  <a:pt x="0" y="0"/>
                </a:move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7144" y="57150"/>
                </a:lnTo>
                <a:lnTo>
                  <a:pt x="14288" y="78582"/>
                </a:lnTo>
                <a:lnTo>
                  <a:pt x="21431" y="92869"/>
                </a:lnTo>
                <a:lnTo>
                  <a:pt x="28575" y="100013"/>
                </a:lnTo>
                <a:lnTo>
                  <a:pt x="35719" y="107157"/>
                </a:lnTo>
                <a:lnTo>
                  <a:pt x="50006" y="107157"/>
                </a:lnTo>
                <a:lnTo>
                  <a:pt x="57150" y="92869"/>
                </a:lnTo>
                <a:lnTo>
                  <a:pt x="57150" y="78582"/>
                </a:lnTo>
                <a:lnTo>
                  <a:pt x="57150" y="57150"/>
                </a:lnTo>
                <a:lnTo>
                  <a:pt x="50006" y="28575"/>
                </a:lnTo>
                <a:lnTo>
                  <a:pt x="50006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/>
          <p:cNvSpPr/>
          <p:nvPr/>
        </p:nvSpPr>
        <p:spPr>
          <a:xfrm>
            <a:off x="5772151" y="5657850"/>
            <a:ext cx="64295" cy="21432"/>
          </a:xfrm>
          <a:custGeom>
            <a:avLst/>
            <a:gdLst/>
            <a:ahLst/>
            <a:cxnLst/>
            <a:rect l="0" t="0" r="0" b="0"/>
            <a:pathLst>
              <a:path w="64295" h="21432">
                <a:moveTo>
                  <a:pt x="21431" y="14288"/>
                </a:moveTo>
                <a:lnTo>
                  <a:pt x="14287" y="7144"/>
                </a:lnTo>
                <a:lnTo>
                  <a:pt x="14287" y="7144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21431" y="21431"/>
                </a:lnTo>
                <a:lnTo>
                  <a:pt x="42862" y="21431"/>
                </a:lnTo>
                <a:lnTo>
                  <a:pt x="57150" y="21431"/>
                </a:lnTo>
                <a:lnTo>
                  <a:pt x="64294" y="21431"/>
                </a:lnTo>
                <a:lnTo>
                  <a:pt x="64294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5936457" y="5600700"/>
            <a:ext cx="78582" cy="235745"/>
          </a:xfrm>
          <a:custGeom>
            <a:avLst/>
            <a:gdLst/>
            <a:ahLst/>
            <a:cxnLst/>
            <a:rect l="0" t="0" r="0" b="0"/>
            <a:pathLst>
              <a:path w="78582" h="235745">
                <a:moveTo>
                  <a:pt x="21431" y="7144"/>
                </a:moveTo>
                <a:lnTo>
                  <a:pt x="21431" y="7144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42863"/>
                </a:lnTo>
                <a:lnTo>
                  <a:pt x="7144" y="64294"/>
                </a:lnTo>
                <a:lnTo>
                  <a:pt x="7144" y="100013"/>
                </a:lnTo>
                <a:lnTo>
                  <a:pt x="14288" y="128588"/>
                </a:lnTo>
                <a:lnTo>
                  <a:pt x="21431" y="164306"/>
                </a:lnTo>
                <a:lnTo>
                  <a:pt x="35719" y="192881"/>
                </a:lnTo>
                <a:lnTo>
                  <a:pt x="42863" y="214313"/>
                </a:lnTo>
                <a:lnTo>
                  <a:pt x="50006" y="228600"/>
                </a:lnTo>
                <a:lnTo>
                  <a:pt x="64294" y="235744"/>
                </a:lnTo>
                <a:lnTo>
                  <a:pt x="71438" y="235744"/>
                </a:lnTo>
                <a:lnTo>
                  <a:pt x="78581" y="228600"/>
                </a:lnTo>
                <a:lnTo>
                  <a:pt x="78581" y="214313"/>
                </a:lnTo>
                <a:lnTo>
                  <a:pt x="78581" y="200025"/>
                </a:lnTo>
                <a:lnTo>
                  <a:pt x="78581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5829301" y="5686425"/>
            <a:ext cx="214313" cy="35720"/>
          </a:xfrm>
          <a:custGeom>
            <a:avLst/>
            <a:gdLst/>
            <a:ahLst/>
            <a:cxnLst/>
            <a:rect l="0" t="0" r="0" b="0"/>
            <a:pathLst>
              <a:path w="214313" h="35720">
                <a:moveTo>
                  <a:pt x="0" y="35719"/>
                </a:moveTo>
                <a:lnTo>
                  <a:pt x="7144" y="35719"/>
                </a:lnTo>
                <a:lnTo>
                  <a:pt x="14287" y="35719"/>
                </a:lnTo>
                <a:lnTo>
                  <a:pt x="35719" y="28575"/>
                </a:lnTo>
                <a:lnTo>
                  <a:pt x="71437" y="28575"/>
                </a:lnTo>
                <a:lnTo>
                  <a:pt x="107156" y="21431"/>
                </a:lnTo>
                <a:lnTo>
                  <a:pt x="142875" y="14288"/>
                </a:lnTo>
                <a:lnTo>
                  <a:pt x="178594" y="14288"/>
                </a:lnTo>
                <a:lnTo>
                  <a:pt x="200025" y="7144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6229351" y="450056"/>
            <a:ext cx="171451" cy="378620"/>
          </a:xfrm>
          <a:custGeom>
            <a:avLst/>
            <a:gdLst/>
            <a:ahLst/>
            <a:cxnLst/>
            <a:rect l="0" t="0" r="0" b="0"/>
            <a:pathLst>
              <a:path w="171451" h="378620">
                <a:moveTo>
                  <a:pt x="171450" y="50006"/>
                </a:moveTo>
                <a:lnTo>
                  <a:pt x="171450" y="50006"/>
                </a:lnTo>
                <a:lnTo>
                  <a:pt x="171450" y="50006"/>
                </a:lnTo>
                <a:lnTo>
                  <a:pt x="171450" y="42863"/>
                </a:lnTo>
                <a:lnTo>
                  <a:pt x="171450" y="35719"/>
                </a:lnTo>
                <a:lnTo>
                  <a:pt x="171450" y="28575"/>
                </a:lnTo>
                <a:lnTo>
                  <a:pt x="164306" y="21431"/>
                </a:lnTo>
                <a:lnTo>
                  <a:pt x="157162" y="14288"/>
                </a:lnTo>
                <a:lnTo>
                  <a:pt x="150019" y="7144"/>
                </a:lnTo>
                <a:lnTo>
                  <a:pt x="135731" y="0"/>
                </a:lnTo>
                <a:lnTo>
                  <a:pt x="128587" y="0"/>
                </a:lnTo>
                <a:lnTo>
                  <a:pt x="107156" y="7144"/>
                </a:lnTo>
                <a:lnTo>
                  <a:pt x="85725" y="14288"/>
                </a:lnTo>
                <a:lnTo>
                  <a:pt x="64294" y="35719"/>
                </a:lnTo>
                <a:lnTo>
                  <a:pt x="42862" y="57150"/>
                </a:lnTo>
                <a:lnTo>
                  <a:pt x="21431" y="85725"/>
                </a:lnTo>
                <a:lnTo>
                  <a:pt x="7144" y="114300"/>
                </a:lnTo>
                <a:lnTo>
                  <a:pt x="0" y="128588"/>
                </a:lnTo>
                <a:lnTo>
                  <a:pt x="7144" y="142875"/>
                </a:lnTo>
                <a:lnTo>
                  <a:pt x="21431" y="142875"/>
                </a:lnTo>
                <a:lnTo>
                  <a:pt x="35719" y="142875"/>
                </a:lnTo>
                <a:lnTo>
                  <a:pt x="57150" y="135731"/>
                </a:lnTo>
                <a:lnTo>
                  <a:pt x="71437" y="114300"/>
                </a:lnTo>
                <a:lnTo>
                  <a:pt x="92869" y="92869"/>
                </a:lnTo>
                <a:lnTo>
                  <a:pt x="107156" y="78581"/>
                </a:lnTo>
                <a:lnTo>
                  <a:pt x="114300" y="71438"/>
                </a:lnTo>
                <a:lnTo>
                  <a:pt x="121444" y="71438"/>
                </a:lnTo>
                <a:lnTo>
                  <a:pt x="121444" y="85725"/>
                </a:lnTo>
                <a:lnTo>
                  <a:pt x="128587" y="114300"/>
                </a:lnTo>
                <a:lnTo>
                  <a:pt x="128587" y="150019"/>
                </a:lnTo>
                <a:lnTo>
                  <a:pt x="135731" y="192881"/>
                </a:lnTo>
                <a:lnTo>
                  <a:pt x="135731" y="242888"/>
                </a:lnTo>
                <a:lnTo>
                  <a:pt x="135731" y="292894"/>
                </a:lnTo>
                <a:lnTo>
                  <a:pt x="128587" y="328613"/>
                </a:lnTo>
                <a:lnTo>
                  <a:pt x="121444" y="357188"/>
                </a:lnTo>
                <a:lnTo>
                  <a:pt x="100012" y="378619"/>
                </a:lnTo>
                <a:lnTo>
                  <a:pt x="85725" y="378619"/>
                </a:lnTo>
                <a:lnTo>
                  <a:pt x="71437" y="371475"/>
                </a:lnTo>
                <a:lnTo>
                  <a:pt x="57150" y="342900"/>
                </a:lnTo>
                <a:lnTo>
                  <a:pt x="50006" y="307181"/>
                </a:lnTo>
                <a:lnTo>
                  <a:pt x="50006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/>
          <p:cNvSpPr/>
          <p:nvPr/>
        </p:nvSpPr>
        <p:spPr>
          <a:xfrm>
            <a:off x="6393657" y="457200"/>
            <a:ext cx="200026" cy="178595"/>
          </a:xfrm>
          <a:custGeom>
            <a:avLst/>
            <a:gdLst/>
            <a:ahLst/>
            <a:cxnLst/>
            <a:rect l="0" t="0" r="0" b="0"/>
            <a:pathLst>
              <a:path w="200026" h="178595">
                <a:moveTo>
                  <a:pt x="142875" y="0"/>
                </a:moveTo>
                <a:lnTo>
                  <a:pt x="135731" y="7144"/>
                </a:lnTo>
                <a:lnTo>
                  <a:pt x="114300" y="14287"/>
                </a:lnTo>
                <a:lnTo>
                  <a:pt x="85725" y="28575"/>
                </a:lnTo>
                <a:lnTo>
                  <a:pt x="57150" y="50006"/>
                </a:lnTo>
                <a:lnTo>
                  <a:pt x="21431" y="71437"/>
                </a:lnTo>
                <a:lnTo>
                  <a:pt x="7144" y="107156"/>
                </a:lnTo>
                <a:lnTo>
                  <a:pt x="0" y="128587"/>
                </a:lnTo>
                <a:lnTo>
                  <a:pt x="0" y="157162"/>
                </a:lnTo>
                <a:lnTo>
                  <a:pt x="28575" y="171450"/>
                </a:lnTo>
                <a:lnTo>
                  <a:pt x="64294" y="178594"/>
                </a:lnTo>
                <a:lnTo>
                  <a:pt x="107156" y="178594"/>
                </a:lnTo>
                <a:lnTo>
                  <a:pt x="157163" y="171450"/>
                </a:lnTo>
                <a:lnTo>
                  <a:pt x="200025" y="150019"/>
                </a:lnTo>
                <a:lnTo>
                  <a:pt x="200025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6550820" y="442912"/>
            <a:ext cx="185738" cy="192883"/>
          </a:xfrm>
          <a:custGeom>
            <a:avLst/>
            <a:gdLst/>
            <a:ahLst/>
            <a:cxnLst/>
            <a:rect l="0" t="0" r="0" b="0"/>
            <a:pathLst>
              <a:path w="185738" h="192883">
                <a:moveTo>
                  <a:pt x="128587" y="0"/>
                </a:moveTo>
                <a:lnTo>
                  <a:pt x="128587" y="0"/>
                </a:lnTo>
                <a:lnTo>
                  <a:pt x="121443" y="7144"/>
                </a:lnTo>
                <a:lnTo>
                  <a:pt x="107156" y="21432"/>
                </a:lnTo>
                <a:lnTo>
                  <a:pt x="85725" y="42863"/>
                </a:lnTo>
                <a:lnTo>
                  <a:pt x="57150" y="71438"/>
                </a:lnTo>
                <a:lnTo>
                  <a:pt x="28575" y="107157"/>
                </a:lnTo>
                <a:lnTo>
                  <a:pt x="7143" y="142875"/>
                </a:lnTo>
                <a:lnTo>
                  <a:pt x="0" y="171450"/>
                </a:lnTo>
                <a:lnTo>
                  <a:pt x="14287" y="185738"/>
                </a:lnTo>
                <a:lnTo>
                  <a:pt x="42862" y="192882"/>
                </a:lnTo>
                <a:lnTo>
                  <a:pt x="85725" y="192882"/>
                </a:lnTo>
                <a:lnTo>
                  <a:pt x="135731" y="178594"/>
                </a:lnTo>
                <a:lnTo>
                  <a:pt x="185737" y="164307"/>
                </a:lnTo>
                <a:lnTo>
                  <a:pt x="185737" y="1643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/>
          <p:cNvSpPr/>
          <p:nvPr/>
        </p:nvSpPr>
        <p:spPr>
          <a:xfrm>
            <a:off x="7043738" y="514350"/>
            <a:ext cx="71439" cy="7145"/>
          </a:xfrm>
          <a:custGeom>
            <a:avLst/>
            <a:gdLst/>
            <a:ahLst/>
            <a:cxnLst/>
            <a:rect l="0" t="0" r="0" b="0"/>
            <a:pathLst>
              <a:path w="71439" h="7145">
                <a:moveTo>
                  <a:pt x="7144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42863" y="7144"/>
                </a:lnTo>
                <a:lnTo>
                  <a:pt x="71438" y="7144"/>
                </a:lnTo>
                <a:lnTo>
                  <a:pt x="7143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7179470" y="542925"/>
            <a:ext cx="78582" cy="42863"/>
          </a:xfrm>
          <a:custGeom>
            <a:avLst/>
            <a:gdLst/>
            <a:ahLst/>
            <a:cxnLst/>
            <a:rect l="0" t="0" r="0" b="0"/>
            <a:pathLst>
              <a:path w="78582" h="42863">
                <a:moveTo>
                  <a:pt x="42862" y="0"/>
                </a:moveTo>
                <a:lnTo>
                  <a:pt x="42862" y="7144"/>
                </a:lnTo>
                <a:lnTo>
                  <a:pt x="28575" y="7144"/>
                </a:lnTo>
                <a:lnTo>
                  <a:pt x="14287" y="14287"/>
                </a:lnTo>
                <a:lnTo>
                  <a:pt x="7143" y="28575"/>
                </a:lnTo>
                <a:lnTo>
                  <a:pt x="0" y="35719"/>
                </a:lnTo>
                <a:lnTo>
                  <a:pt x="7143" y="35719"/>
                </a:lnTo>
                <a:lnTo>
                  <a:pt x="21431" y="42862"/>
                </a:lnTo>
                <a:lnTo>
                  <a:pt x="42862" y="35719"/>
                </a:lnTo>
                <a:lnTo>
                  <a:pt x="78581" y="28575"/>
                </a:lnTo>
                <a:lnTo>
                  <a:pt x="78581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>
            <a:off x="7393782" y="542925"/>
            <a:ext cx="92870" cy="14288"/>
          </a:xfrm>
          <a:custGeom>
            <a:avLst/>
            <a:gdLst/>
            <a:ahLst/>
            <a:cxnLst/>
            <a:rect l="0" t="0" r="0" b="0"/>
            <a:pathLst>
              <a:path w="92870" h="14288">
                <a:moveTo>
                  <a:pt x="35719" y="0"/>
                </a:moveTo>
                <a:lnTo>
                  <a:pt x="28575" y="0"/>
                </a:lnTo>
                <a:lnTo>
                  <a:pt x="14288" y="7144"/>
                </a:lnTo>
                <a:lnTo>
                  <a:pt x="7144" y="7144"/>
                </a:lnTo>
                <a:lnTo>
                  <a:pt x="0" y="14287"/>
                </a:lnTo>
                <a:lnTo>
                  <a:pt x="0" y="14287"/>
                </a:lnTo>
                <a:lnTo>
                  <a:pt x="14288" y="14287"/>
                </a:lnTo>
                <a:lnTo>
                  <a:pt x="28575" y="14287"/>
                </a:lnTo>
                <a:lnTo>
                  <a:pt x="57150" y="14287"/>
                </a:lnTo>
                <a:lnTo>
                  <a:pt x="92869" y="0"/>
                </a:lnTo>
                <a:lnTo>
                  <a:pt x="928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>
            <a:off x="8001001" y="250031"/>
            <a:ext cx="357188" cy="300039"/>
          </a:xfrm>
          <a:custGeom>
            <a:avLst/>
            <a:gdLst/>
            <a:ahLst/>
            <a:cxnLst/>
            <a:rect l="0" t="0" r="0" b="0"/>
            <a:pathLst>
              <a:path w="357188" h="300039">
                <a:moveTo>
                  <a:pt x="264319" y="242888"/>
                </a:moveTo>
                <a:lnTo>
                  <a:pt x="264319" y="242888"/>
                </a:lnTo>
                <a:lnTo>
                  <a:pt x="264319" y="242888"/>
                </a:lnTo>
                <a:lnTo>
                  <a:pt x="264319" y="250031"/>
                </a:lnTo>
                <a:lnTo>
                  <a:pt x="264319" y="250031"/>
                </a:lnTo>
                <a:lnTo>
                  <a:pt x="257175" y="250031"/>
                </a:lnTo>
                <a:lnTo>
                  <a:pt x="257175" y="250031"/>
                </a:lnTo>
                <a:lnTo>
                  <a:pt x="250031" y="242888"/>
                </a:lnTo>
                <a:lnTo>
                  <a:pt x="242887" y="242888"/>
                </a:lnTo>
                <a:lnTo>
                  <a:pt x="235744" y="235744"/>
                </a:lnTo>
                <a:lnTo>
                  <a:pt x="221456" y="228600"/>
                </a:lnTo>
                <a:lnTo>
                  <a:pt x="207169" y="214313"/>
                </a:lnTo>
                <a:lnTo>
                  <a:pt x="178594" y="207169"/>
                </a:lnTo>
                <a:lnTo>
                  <a:pt x="157162" y="192881"/>
                </a:lnTo>
                <a:lnTo>
                  <a:pt x="135731" y="178594"/>
                </a:lnTo>
                <a:lnTo>
                  <a:pt x="114300" y="157163"/>
                </a:lnTo>
                <a:lnTo>
                  <a:pt x="100012" y="135731"/>
                </a:lnTo>
                <a:lnTo>
                  <a:pt x="85725" y="114300"/>
                </a:lnTo>
                <a:lnTo>
                  <a:pt x="71437" y="92869"/>
                </a:lnTo>
                <a:lnTo>
                  <a:pt x="71437" y="71438"/>
                </a:lnTo>
                <a:lnTo>
                  <a:pt x="71437" y="57150"/>
                </a:lnTo>
                <a:lnTo>
                  <a:pt x="78581" y="35719"/>
                </a:lnTo>
                <a:lnTo>
                  <a:pt x="85725" y="21431"/>
                </a:lnTo>
                <a:lnTo>
                  <a:pt x="92869" y="14288"/>
                </a:lnTo>
                <a:lnTo>
                  <a:pt x="114300" y="0"/>
                </a:lnTo>
                <a:lnTo>
                  <a:pt x="128587" y="0"/>
                </a:lnTo>
                <a:lnTo>
                  <a:pt x="142875" y="0"/>
                </a:lnTo>
                <a:lnTo>
                  <a:pt x="157162" y="0"/>
                </a:lnTo>
                <a:lnTo>
                  <a:pt x="164306" y="14288"/>
                </a:lnTo>
                <a:lnTo>
                  <a:pt x="164306" y="35719"/>
                </a:lnTo>
                <a:lnTo>
                  <a:pt x="150019" y="71438"/>
                </a:lnTo>
                <a:lnTo>
                  <a:pt x="128587" y="107156"/>
                </a:lnTo>
                <a:lnTo>
                  <a:pt x="107156" y="150019"/>
                </a:lnTo>
                <a:lnTo>
                  <a:pt x="78581" y="185738"/>
                </a:lnTo>
                <a:lnTo>
                  <a:pt x="50006" y="228600"/>
                </a:lnTo>
                <a:lnTo>
                  <a:pt x="28575" y="257175"/>
                </a:lnTo>
                <a:lnTo>
                  <a:pt x="7144" y="278606"/>
                </a:lnTo>
                <a:lnTo>
                  <a:pt x="0" y="300038"/>
                </a:lnTo>
                <a:lnTo>
                  <a:pt x="0" y="300038"/>
                </a:lnTo>
                <a:lnTo>
                  <a:pt x="21431" y="292894"/>
                </a:lnTo>
                <a:lnTo>
                  <a:pt x="64294" y="271463"/>
                </a:lnTo>
                <a:lnTo>
                  <a:pt x="114300" y="250031"/>
                </a:lnTo>
                <a:lnTo>
                  <a:pt x="171450" y="228600"/>
                </a:lnTo>
                <a:lnTo>
                  <a:pt x="235744" y="207169"/>
                </a:lnTo>
                <a:lnTo>
                  <a:pt x="292894" y="192881"/>
                </a:lnTo>
                <a:lnTo>
                  <a:pt x="335756" y="178594"/>
                </a:lnTo>
                <a:lnTo>
                  <a:pt x="357187" y="164306"/>
                </a:lnTo>
                <a:lnTo>
                  <a:pt x="357187" y="142875"/>
                </a:lnTo>
                <a:lnTo>
                  <a:pt x="357187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>
            <a:off x="6865145" y="950119"/>
            <a:ext cx="164307" cy="150019"/>
          </a:xfrm>
          <a:custGeom>
            <a:avLst/>
            <a:gdLst/>
            <a:ahLst/>
            <a:cxnLst/>
            <a:rect l="0" t="0" r="0" b="0"/>
            <a:pathLst>
              <a:path w="164307" h="150019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7143" y="14287"/>
                </a:lnTo>
                <a:lnTo>
                  <a:pt x="7143" y="21431"/>
                </a:lnTo>
                <a:lnTo>
                  <a:pt x="14287" y="35718"/>
                </a:lnTo>
                <a:lnTo>
                  <a:pt x="14287" y="57150"/>
                </a:lnTo>
                <a:lnTo>
                  <a:pt x="28575" y="78581"/>
                </a:lnTo>
                <a:lnTo>
                  <a:pt x="35718" y="100012"/>
                </a:lnTo>
                <a:lnTo>
                  <a:pt x="42862" y="121443"/>
                </a:lnTo>
                <a:lnTo>
                  <a:pt x="50006" y="135731"/>
                </a:lnTo>
                <a:lnTo>
                  <a:pt x="57150" y="150018"/>
                </a:lnTo>
                <a:lnTo>
                  <a:pt x="57150" y="150018"/>
                </a:lnTo>
                <a:lnTo>
                  <a:pt x="64293" y="150018"/>
                </a:lnTo>
                <a:lnTo>
                  <a:pt x="57150" y="135731"/>
                </a:lnTo>
                <a:lnTo>
                  <a:pt x="57150" y="121443"/>
                </a:lnTo>
                <a:lnTo>
                  <a:pt x="64293" y="92868"/>
                </a:lnTo>
                <a:lnTo>
                  <a:pt x="64293" y="71437"/>
                </a:lnTo>
                <a:lnTo>
                  <a:pt x="71437" y="42862"/>
                </a:lnTo>
                <a:lnTo>
                  <a:pt x="78581" y="21431"/>
                </a:lnTo>
                <a:lnTo>
                  <a:pt x="92868" y="7143"/>
                </a:lnTo>
                <a:lnTo>
                  <a:pt x="100012" y="0"/>
                </a:lnTo>
                <a:lnTo>
                  <a:pt x="114300" y="0"/>
                </a:lnTo>
                <a:lnTo>
                  <a:pt x="135731" y="0"/>
                </a:lnTo>
                <a:lnTo>
                  <a:pt x="150018" y="7143"/>
                </a:lnTo>
                <a:lnTo>
                  <a:pt x="164306" y="7143"/>
                </a:lnTo>
                <a:lnTo>
                  <a:pt x="164306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>
            <a:off x="7029451" y="942975"/>
            <a:ext cx="221457" cy="128588"/>
          </a:xfrm>
          <a:custGeom>
            <a:avLst/>
            <a:gdLst/>
            <a:ahLst/>
            <a:cxnLst/>
            <a:rect l="0" t="0" r="0" b="0"/>
            <a:pathLst>
              <a:path w="221457" h="128588">
                <a:moveTo>
                  <a:pt x="28575" y="21431"/>
                </a:moveTo>
                <a:lnTo>
                  <a:pt x="28575" y="21431"/>
                </a:lnTo>
                <a:lnTo>
                  <a:pt x="21431" y="28575"/>
                </a:lnTo>
                <a:lnTo>
                  <a:pt x="14287" y="35719"/>
                </a:lnTo>
                <a:lnTo>
                  <a:pt x="7144" y="42862"/>
                </a:lnTo>
                <a:lnTo>
                  <a:pt x="0" y="64294"/>
                </a:lnTo>
                <a:lnTo>
                  <a:pt x="0" y="78581"/>
                </a:lnTo>
                <a:lnTo>
                  <a:pt x="7144" y="100012"/>
                </a:lnTo>
                <a:lnTo>
                  <a:pt x="14287" y="114300"/>
                </a:lnTo>
                <a:lnTo>
                  <a:pt x="21431" y="128587"/>
                </a:lnTo>
                <a:lnTo>
                  <a:pt x="35719" y="128587"/>
                </a:lnTo>
                <a:lnTo>
                  <a:pt x="50006" y="128587"/>
                </a:lnTo>
                <a:lnTo>
                  <a:pt x="64294" y="114300"/>
                </a:lnTo>
                <a:lnTo>
                  <a:pt x="78581" y="107156"/>
                </a:lnTo>
                <a:lnTo>
                  <a:pt x="85725" y="85725"/>
                </a:lnTo>
                <a:lnTo>
                  <a:pt x="92869" y="64294"/>
                </a:lnTo>
                <a:lnTo>
                  <a:pt x="100012" y="42862"/>
                </a:lnTo>
                <a:lnTo>
                  <a:pt x="100012" y="21431"/>
                </a:lnTo>
                <a:lnTo>
                  <a:pt x="107156" y="7144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14287"/>
                </a:lnTo>
                <a:lnTo>
                  <a:pt x="114300" y="35719"/>
                </a:lnTo>
                <a:lnTo>
                  <a:pt x="114300" y="57150"/>
                </a:lnTo>
                <a:lnTo>
                  <a:pt x="128587" y="85725"/>
                </a:lnTo>
                <a:lnTo>
                  <a:pt x="135731" y="107156"/>
                </a:lnTo>
                <a:lnTo>
                  <a:pt x="150019" y="121444"/>
                </a:lnTo>
                <a:lnTo>
                  <a:pt x="164306" y="128587"/>
                </a:lnTo>
                <a:lnTo>
                  <a:pt x="185737" y="121444"/>
                </a:lnTo>
                <a:lnTo>
                  <a:pt x="192881" y="107156"/>
                </a:lnTo>
                <a:lnTo>
                  <a:pt x="207169" y="85725"/>
                </a:lnTo>
                <a:lnTo>
                  <a:pt x="221456" y="57150"/>
                </a:lnTo>
                <a:lnTo>
                  <a:pt x="221456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7243763" y="928687"/>
            <a:ext cx="164308" cy="171451"/>
          </a:xfrm>
          <a:custGeom>
            <a:avLst/>
            <a:gdLst/>
            <a:ahLst/>
            <a:cxnLst/>
            <a:rect l="0" t="0" r="0" b="0"/>
            <a:pathLst>
              <a:path w="164308" h="171451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35719"/>
                </a:lnTo>
                <a:lnTo>
                  <a:pt x="7144" y="57150"/>
                </a:lnTo>
                <a:lnTo>
                  <a:pt x="14288" y="78582"/>
                </a:lnTo>
                <a:lnTo>
                  <a:pt x="21432" y="107157"/>
                </a:lnTo>
                <a:lnTo>
                  <a:pt x="21432" y="135732"/>
                </a:lnTo>
                <a:lnTo>
                  <a:pt x="28575" y="157163"/>
                </a:lnTo>
                <a:lnTo>
                  <a:pt x="28575" y="171450"/>
                </a:lnTo>
                <a:lnTo>
                  <a:pt x="28575" y="171450"/>
                </a:lnTo>
                <a:lnTo>
                  <a:pt x="28575" y="171450"/>
                </a:lnTo>
                <a:lnTo>
                  <a:pt x="28575" y="157163"/>
                </a:lnTo>
                <a:lnTo>
                  <a:pt x="35719" y="128588"/>
                </a:lnTo>
                <a:lnTo>
                  <a:pt x="35719" y="107157"/>
                </a:lnTo>
                <a:lnTo>
                  <a:pt x="42863" y="71438"/>
                </a:lnTo>
                <a:lnTo>
                  <a:pt x="50007" y="42863"/>
                </a:lnTo>
                <a:lnTo>
                  <a:pt x="57150" y="21432"/>
                </a:lnTo>
                <a:lnTo>
                  <a:pt x="71438" y="7144"/>
                </a:lnTo>
                <a:lnTo>
                  <a:pt x="78582" y="7144"/>
                </a:lnTo>
                <a:lnTo>
                  <a:pt x="78582" y="14288"/>
                </a:lnTo>
                <a:lnTo>
                  <a:pt x="92869" y="28575"/>
                </a:lnTo>
                <a:lnTo>
                  <a:pt x="100013" y="50007"/>
                </a:lnTo>
                <a:lnTo>
                  <a:pt x="100013" y="78582"/>
                </a:lnTo>
                <a:lnTo>
                  <a:pt x="107157" y="100013"/>
                </a:lnTo>
                <a:lnTo>
                  <a:pt x="114300" y="121444"/>
                </a:lnTo>
                <a:lnTo>
                  <a:pt x="121444" y="135732"/>
                </a:lnTo>
                <a:lnTo>
                  <a:pt x="128588" y="150019"/>
                </a:lnTo>
                <a:lnTo>
                  <a:pt x="142875" y="142875"/>
                </a:lnTo>
                <a:lnTo>
                  <a:pt x="157163" y="135732"/>
                </a:lnTo>
                <a:lnTo>
                  <a:pt x="164307" y="107157"/>
                </a:lnTo>
                <a:lnTo>
                  <a:pt x="164307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3"/>
          <p:cNvSpPr/>
          <p:nvPr/>
        </p:nvSpPr>
        <p:spPr>
          <a:xfrm>
            <a:off x="7436645" y="885825"/>
            <a:ext cx="114301" cy="200026"/>
          </a:xfrm>
          <a:custGeom>
            <a:avLst/>
            <a:gdLst/>
            <a:ahLst/>
            <a:cxnLst/>
            <a:rect l="0" t="0" r="0" b="0"/>
            <a:pathLst>
              <a:path w="114301" h="200026">
                <a:moveTo>
                  <a:pt x="92868" y="0"/>
                </a:moveTo>
                <a:lnTo>
                  <a:pt x="85725" y="0"/>
                </a:lnTo>
                <a:lnTo>
                  <a:pt x="85725" y="0"/>
                </a:lnTo>
                <a:lnTo>
                  <a:pt x="71437" y="0"/>
                </a:lnTo>
                <a:lnTo>
                  <a:pt x="64293" y="7144"/>
                </a:lnTo>
                <a:lnTo>
                  <a:pt x="42862" y="14287"/>
                </a:lnTo>
                <a:lnTo>
                  <a:pt x="28575" y="28575"/>
                </a:lnTo>
                <a:lnTo>
                  <a:pt x="14287" y="42862"/>
                </a:lnTo>
                <a:lnTo>
                  <a:pt x="0" y="57150"/>
                </a:lnTo>
                <a:lnTo>
                  <a:pt x="0" y="71437"/>
                </a:lnTo>
                <a:lnTo>
                  <a:pt x="14287" y="85725"/>
                </a:lnTo>
                <a:lnTo>
                  <a:pt x="28575" y="92869"/>
                </a:lnTo>
                <a:lnTo>
                  <a:pt x="50006" y="100012"/>
                </a:lnTo>
                <a:lnTo>
                  <a:pt x="71437" y="107156"/>
                </a:lnTo>
                <a:lnTo>
                  <a:pt x="92868" y="114300"/>
                </a:lnTo>
                <a:lnTo>
                  <a:pt x="107156" y="121444"/>
                </a:lnTo>
                <a:lnTo>
                  <a:pt x="114300" y="135731"/>
                </a:lnTo>
                <a:lnTo>
                  <a:pt x="107156" y="157162"/>
                </a:lnTo>
                <a:lnTo>
                  <a:pt x="100012" y="171450"/>
                </a:lnTo>
                <a:lnTo>
                  <a:pt x="78581" y="185737"/>
                </a:lnTo>
                <a:lnTo>
                  <a:pt x="57150" y="200025"/>
                </a:lnTo>
                <a:lnTo>
                  <a:pt x="35718" y="200025"/>
                </a:lnTo>
                <a:lnTo>
                  <a:pt x="28575" y="192881"/>
                </a:lnTo>
                <a:lnTo>
                  <a:pt x="35718" y="171450"/>
                </a:lnTo>
                <a:lnTo>
                  <a:pt x="50006" y="150019"/>
                </a:lnTo>
                <a:lnTo>
                  <a:pt x="78581" y="128587"/>
                </a:lnTo>
                <a:lnTo>
                  <a:pt x="78581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7786688" y="871537"/>
            <a:ext cx="242889" cy="128589"/>
          </a:xfrm>
          <a:custGeom>
            <a:avLst/>
            <a:gdLst/>
            <a:ahLst/>
            <a:cxnLst/>
            <a:rect l="0" t="0" r="0" b="0"/>
            <a:pathLst>
              <a:path w="242889" h="128589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42863"/>
                </a:lnTo>
                <a:lnTo>
                  <a:pt x="7144" y="57150"/>
                </a:lnTo>
                <a:lnTo>
                  <a:pt x="14288" y="78582"/>
                </a:lnTo>
                <a:lnTo>
                  <a:pt x="21432" y="92869"/>
                </a:lnTo>
                <a:lnTo>
                  <a:pt x="28575" y="107157"/>
                </a:lnTo>
                <a:lnTo>
                  <a:pt x="35719" y="121444"/>
                </a:lnTo>
                <a:lnTo>
                  <a:pt x="35719" y="121444"/>
                </a:lnTo>
                <a:lnTo>
                  <a:pt x="42863" y="128588"/>
                </a:lnTo>
                <a:lnTo>
                  <a:pt x="50007" y="128588"/>
                </a:lnTo>
                <a:lnTo>
                  <a:pt x="57150" y="121444"/>
                </a:lnTo>
                <a:lnTo>
                  <a:pt x="57150" y="114300"/>
                </a:lnTo>
                <a:lnTo>
                  <a:pt x="57150" y="100013"/>
                </a:lnTo>
                <a:lnTo>
                  <a:pt x="64294" y="85725"/>
                </a:lnTo>
                <a:lnTo>
                  <a:pt x="71438" y="64294"/>
                </a:lnTo>
                <a:lnTo>
                  <a:pt x="71438" y="50007"/>
                </a:lnTo>
                <a:lnTo>
                  <a:pt x="78582" y="42863"/>
                </a:lnTo>
                <a:lnTo>
                  <a:pt x="85725" y="42863"/>
                </a:lnTo>
                <a:lnTo>
                  <a:pt x="85725" y="50007"/>
                </a:lnTo>
                <a:lnTo>
                  <a:pt x="85725" y="64294"/>
                </a:lnTo>
                <a:lnTo>
                  <a:pt x="92869" y="78582"/>
                </a:lnTo>
                <a:lnTo>
                  <a:pt x="92869" y="92869"/>
                </a:lnTo>
                <a:lnTo>
                  <a:pt x="92869" y="100013"/>
                </a:lnTo>
                <a:lnTo>
                  <a:pt x="100013" y="107157"/>
                </a:lnTo>
                <a:lnTo>
                  <a:pt x="100013" y="107157"/>
                </a:lnTo>
                <a:lnTo>
                  <a:pt x="107157" y="100013"/>
                </a:lnTo>
                <a:lnTo>
                  <a:pt x="121444" y="92869"/>
                </a:lnTo>
                <a:lnTo>
                  <a:pt x="135732" y="78582"/>
                </a:lnTo>
                <a:lnTo>
                  <a:pt x="150019" y="64294"/>
                </a:lnTo>
                <a:lnTo>
                  <a:pt x="164307" y="57150"/>
                </a:lnTo>
                <a:lnTo>
                  <a:pt x="178594" y="50007"/>
                </a:lnTo>
                <a:lnTo>
                  <a:pt x="185738" y="57150"/>
                </a:lnTo>
                <a:lnTo>
                  <a:pt x="200025" y="64294"/>
                </a:lnTo>
                <a:lnTo>
                  <a:pt x="207169" y="78582"/>
                </a:lnTo>
                <a:lnTo>
                  <a:pt x="214313" y="85725"/>
                </a:lnTo>
                <a:lnTo>
                  <a:pt x="221457" y="92869"/>
                </a:lnTo>
                <a:lnTo>
                  <a:pt x="228600" y="92869"/>
                </a:lnTo>
                <a:lnTo>
                  <a:pt x="235744" y="92869"/>
                </a:lnTo>
                <a:lnTo>
                  <a:pt x="235744" y="78582"/>
                </a:lnTo>
                <a:lnTo>
                  <a:pt x="242888" y="50007"/>
                </a:lnTo>
                <a:lnTo>
                  <a:pt x="242888" y="500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7886701" y="671512"/>
            <a:ext cx="57151" cy="14289"/>
          </a:xfrm>
          <a:custGeom>
            <a:avLst/>
            <a:gdLst/>
            <a:ahLst/>
            <a:cxnLst/>
            <a:rect l="0" t="0" r="0" b="0"/>
            <a:pathLst>
              <a:path w="57151" h="14289">
                <a:moveTo>
                  <a:pt x="57150" y="14288"/>
                </a:moveTo>
                <a:lnTo>
                  <a:pt x="50006" y="14288"/>
                </a:lnTo>
                <a:lnTo>
                  <a:pt x="35719" y="14288"/>
                </a:lnTo>
                <a:lnTo>
                  <a:pt x="14287" y="7144"/>
                </a:lnTo>
                <a:lnTo>
                  <a:pt x="7144" y="7144"/>
                </a:lnTo>
                <a:lnTo>
                  <a:pt x="0" y="0"/>
                </a:lnTo>
                <a:lnTo>
                  <a:pt x="7144" y="0"/>
                </a:lnTo>
                <a:lnTo>
                  <a:pt x="14287" y="7144"/>
                </a:lnTo>
                <a:lnTo>
                  <a:pt x="21431" y="7144"/>
                </a:lnTo>
                <a:lnTo>
                  <a:pt x="35719" y="7144"/>
                </a:lnTo>
                <a:lnTo>
                  <a:pt x="35719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/>
          <p:cNvSpPr/>
          <p:nvPr/>
        </p:nvSpPr>
        <p:spPr>
          <a:xfrm>
            <a:off x="7186613" y="1271588"/>
            <a:ext cx="150020" cy="228601"/>
          </a:xfrm>
          <a:custGeom>
            <a:avLst/>
            <a:gdLst/>
            <a:ahLst/>
            <a:cxnLst/>
            <a:rect l="0" t="0" r="0" b="0"/>
            <a:pathLst>
              <a:path w="150020" h="228601">
                <a:moveTo>
                  <a:pt x="14288" y="0"/>
                </a:moveTo>
                <a:lnTo>
                  <a:pt x="14288" y="0"/>
                </a:lnTo>
                <a:lnTo>
                  <a:pt x="7144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42862"/>
                </a:lnTo>
                <a:lnTo>
                  <a:pt x="0" y="57150"/>
                </a:lnTo>
                <a:lnTo>
                  <a:pt x="7144" y="78581"/>
                </a:lnTo>
                <a:lnTo>
                  <a:pt x="7144" y="92868"/>
                </a:lnTo>
                <a:lnTo>
                  <a:pt x="14288" y="114300"/>
                </a:lnTo>
                <a:lnTo>
                  <a:pt x="21432" y="128587"/>
                </a:lnTo>
                <a:lnTo>
                  <a:pt x="28575" y="135731"/>
                </a:lnTo>
                <a:lnTo>
                  <a:pt x="28575" y="142875"/>
                </a:lnTo>
                <a:lnTo>
                  <a:pt x="35719" y="142875"/>
                </a:lnTo>
                <a:lnTo>
                  <a:pt x="42863" y="135731"/>
                </a:lnTo>
                <a:lnTo>
                  <a:pt x="50007" y="121443"/>
                </a:lnTo>
                <a:lnTo>
                  <a:pt x="64294" y="107156"/>
                </a:lnTo>
                <a:lnTo>
                  <a:pt x="78582" y="92868"/>
                </a:lnTo>
                <a:lnTo>
                  <a:pt x="100013" y="85725"/>
                </a:lnTo>
                <a:lnTo>
                  <a:pt x="114300" y="85725"/>
                </a:lnTo>
                <a:lnTo>
                  <a:pt x="128588" y="100012"/>
                </a:lnTo>
                <a:lnTo>
                  <a:pt x="142875" y="121443"/>
                </a:lnTo>
                <a:lnTo>
                  <a:pt x="150019" y="142875"/>
                </a:lnTo>
                <a:lnTo>
                  <a:pt x="142875" y="171450"/>
                </a:lnTo>
                <a:lnTo>
                  <a:pt x="128588" y="192881"/>
                </a:lnTo>
                <a:lnTo>
                  <a:pt x="107157" y="214312"/>
                </a:lnTo>
                <a:lnTo>
                  <a:pt x="85725" y="228600"/>
                </a:lnTo>
                <a:lnTo>
                  <a:pt x="64294" y="228600"/>
                </a:lnTo>
                <a:lnTo>
                  <a:pt x="57150" y="221456"/>
                </a:lnTo>
                <a:lnTo>
                  <a:pt x="57150" y="200025"/>
                </a:lnTo>
                <a:lnTo>
                  <a:pt x="64294" y="178593"/>
                </a:lnTo>
                <a:lnTo>
                  <a:pt x="71438" y="142875"/>
                </a:lnTo>
                <a:lnTo>
                  <a:pt x="71438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7"/>
          <p:cNvSpPr/>
          <p:nvPr/>
        </p:nvSpPr>
        <p:spPr>
          <a:xfrm>
            <a:off x="7386638" y="1321594"/>
            <a:ext cx="228601" cy="171451"/>
          </a:xfrm>
          <a:custGeom>
            <a:avLst/>
            <a:gdLst/>
            <a:ahLst/>
            <a:cxnLst/>
            <a:rect l="0" t="0" r="0" b="0"/>
            <a:pathLst>
              <a:path w="228601" h="171451">
                <a:moveTo>
                  <a:pt x="121444" y="0"/>
                </a:moveTo>
                <a:lnTo>
                  <a:pt x="114300" y="0"/>
                </a:lnTo>
                <a:lnTo>
                  <a:pt x="92869" y="0"/>
                </a:lnTo>
                <a:lnTo>
                  <a:pt x="71438" y="0"/>
                </a:lnTo>
                <a:lnTo>
                  <a:pt x="50007" y="14287"/>
                </a:lnTo>
                <a:lnTo>
                  <a:pt x="28575" y="28575"/>
                </a:lnTo>
                <a:lnTo>
                  <a:pt x="14288" y="57150"/>
                </a:lnTo>
                <a:lnTo>
                  <a:pt x="7144" y="85725"/>
                </a:lnTo>
                <a:lnTo>
                  <a:pt x="0" y="114300"/>
                </a:lnTo>
                <a:lnTo>
                  <a:pt x="0" y="142875"/>
                </a:lnTo>
                <a:lnTo>
                  <a:pt x="7144" y="157162"/>
                </a:lnTo>
                <a:lnTo>
                  <a:pt x="14288" y="171450"/>
                </a:lnTo>
                <a:lnTo>
                  <a:pt x="28575" y="171450"/>
                </a:lnTo>
                <a:lnTo>
                  <a:pt x="42863" y="164306"/>
                </a:lnTo>
                <a:lnTo>
                  <a:pt x="57150" y="150019"/>
                </a:lnTo>
                <a:lnTo>
                  <a:pt x="78582" y="128587"/>
                </a:lnTo>
                <a:lnTo>
                  <a:pt x="92869" y="100012"/>
                </a:lnTo>
                <a:lnTo>
                  <a:pt x="107157" y="78581"/>
                </a:lnTo>
                <a:lnTo>
                  <a:pt x="114300" y="57150"/>
                </a:lnTo>
                <a:lnTo>
                  <a:pt x="114300" y="42862"/>
                </a:lnTo>
                <a:lnTo>
                  <a:pt x="114300" y="50006"/>
                </a:lnTo>
                <a:lnTo>
                  <a:pt x="107157" y="57150"/>
                </a:lnTo>
                <a:lnTo>
                  <a:pt x="107157" y="78581"/>
                </a:lnTo>
                <a:lnTo>
                  <a:pt x="107157" y="100012"/>
                </a:lnTo>
                <a:lnTo>
                  <a:pt x="114300" y="114300"/>
                </a:lnTo>
                <a:lnTo>
                  <a:pt x="128588" y="121444"/>
                </a:lnTo>
                <a:lnTo>
                  <a:pt x="150019" y="128587"/>
                </a:lnTo>
                <a:lnTo>
                  <a:pt x="171450" y="128587"/>
                </a:lnTo>
                <a:lnTo>
                  <a:pt x="200025" y="114300"/>
                </a:lnTo>
                <a:lnTo>
                  <a:pt x="228600" y="92869"/>
                </a:lnTo>
                <a:lnTo>
                  <a:pt x="228600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8"/>
          <p:cNvSpPr/>
          <p:nvPr/>
        </p:nvSpPr>
        <p:spPr>
          <a:xfrm>
            <a:off x="7643813" y="1293019"/>
            <a:ext cx="128589" cy="142876"/>
          </a:xfrm>
          <a:custGeom>
            <a:avLst/>
            <a:gdLst/>
            <a:ahLst/>
            <a:cxnLst/>
            <a:rect l="0" t="0" r="0" b="0"/>
            <a:pathLst>
              <a:path w="128589" h="142876">
                <a:moveTo>
                  <a:pt x="57150" y="0"/>
                </a:moveTo>
                <a:lnTo>
                  <a:pt x="50007" y="0"/>
                </a:lnTo>
                <a:lnTo>
                  <a:pt x="50007" y="0"/>
                </a:lnTo>
                <a:lnTo>
                  <a:pt x="42863" y="0"/>
                </a:lnTo>
                <a:lnTo>
                  <a:pt x="35719" y="7144"/>
                </a:lnTo>
                <a:lnTo>
                  <a:pt x="28575" y="21431"/>
                </a:lnTo>
                <a:lnTo>
                  <a:pt x="14288" y="42862"/>
                </a:lnTo>
                <a:lnTo>
                  <a:pt x="7144" y="64294"/>
                </a:lnTo>
                <a:lnTo>
                  <a:pt x="0" y="92869"/>
                </a:lnTo>
                <a:lnTo>
                  <a:pt x="0" y="114300"/>
                </a:lnTo>
                <a:lnTo>
                  <a:pt x="7144" y="128587"/>
                </a:lnTo>
                <a:lnTo>
                  <a:pt x="21432" y="135731"/>
                </a:lnTo>
                <a:lnTo>
                  <a:pt x="42863" y="142875"/>
                </a:lnTo>
                <a:lnTo>
                  <a:pt x="71438" y="135731"/>
                </a:lnTo>
                <a:lnTo>
                  <a:pt x="100013" y="128587"/>
                </a:lnTo>
                <a:lnTo>
                  <a:pt x="128588" y="107156"/>
                </a:lnTo>
                <a:lnTo>
                  <a:pt x="128588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7786688" y="1257300"/>
            <a:ext cx="171451" cy="200026"/>
          </a:xfrm>
          <a:custGeom>
            <a:avLst/>
            <a:gdLst/>
            <a:ahLst/>
            <a:cxnLst/>
            <a:rect l="0" t="0" r="0" b="0"/>
            <a:pathLst>
              <a:path w="171451" h="200026">
                <a:moveTo>
                  <a:pt x="7144" y="7144"/>
                </a:moveTo>
                <a:lnTo>
                  <a:pt x="7144" y="7144"/>
                </a:lnTo>
                <a:lnTo>
                  <a:pt x="7144" y="14288"/>
                </a:lnTo>
                <a:lnTo>
                  <a:pt x="0" y="21431"/>
                </a:lnTo>
                <a:lnTo>
                  <a:pt x="7144" y="42863"/>
                </a:lnTo>
                <a:lnTo>
                  <a:pt x="7144" y="71438"/>
                </a:lnTo>
                <a:lnTo>
                  <a:pt x="14288" y="100013"/>
                </a:lnTo>
                <a:lnTo>
                  <a:pt x="14288" y="128588"/>
                </a:lnTo>
                <a:lnTo>
                  <a:pt x="7144" y="157163"/>
                </a:lnTo>
                <a:lnTo>
                  <a:pt x="7144" y="178594"/>
                </a:lnTo>
                <a:lnTo>
                  <a:pt x="7144" y="192881"/>
                </a:lnTo>
                <a:lnTo>
                  <a:pt x="7144" y="200025"/>
                </a:lnTo>
                <a:lnTo>
                  <a:pt x="7144" y="200025"/>
                </a:lnTo>
                <a:lnTo>
                  <a:pt x="14288" y="185738"/>
                </a:lnTo>
                <a:lnTo>
                  <a:pt x="28575" y="157163"/>
                </a:lnTo>
                <a:lnTo>
                  <a:pt x="50007" y="121444"/>
                </a:lnTo>
                <a:lnTo>
                  <a:pt x="64294" y="85725"/>
                </a:lnTo>
                <a:lnTo>
                  <a:pt x="85725" y="50006"/>
                </a:lnTo>
                <a:lnTo>
                  <a:pt x="107157" y="21431"/>
                </a:lnTo>
                <a:lnTo>
                  <a:pt x="114300" y="7144"/>
                </a:lnTo>
                <a:lnTo>
                  <a:pt x="114300" y="0"/>
                </a:lnTo>
                <a:lnTo>
                  <a:pt x="114300" y="7144"/>
                </a:lnTo>
                <a:lnTo>
                  <a:pt x="100013" y="14288"/>
                </a:lnTo>
                <a:lnTo>
                  <a:pt x="78582" y="35719"/>
                </a:lnTo>
                <a:lnTo>
                  <a:pt x="64294" y="50006"/>
                </a:lnTo>
                <a:lnTo>
                  <a:pt x="50007" y="71438"/>
                </a:lnTo>
                <a:lnTo>
                  <a:pt x="42863" y="92869"/>
                </a:lnTo>
                <a:lnTo>
                  <a:pt x="50007" y="107156"/>
                </a:lnTo>
                <a:lnTo>
                  <a:pt x="64294" y="121444"/>
                </a:lnTo>
                <a:lnTo>
                  <a:pt x="92869" y="135731"/>
                </a:lnTo>
                <a:lnTo>
                  <a:pt x="128588" y="135731"/>
                </a:lnTo>
                <a:lnTo>
                  <a:pt x="171450" y="135731"/>
                </a:lnTo>
                <a:lnTo>
                  <a:pt x="171450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7950995" y="928687"/>
            <a:ext cx="785813" cy="628652"/>
          </a:xfrm>
          <a:custGeom>
            <a:avLst/>
            <a:gdLst/>
            <a:ahLst/>
            <a:cxnLst/>
            <a:rect l="0" t="0" r="0" b="0"/>
            <a:pathLst>
              <a:path w="785813" h="628652">
                <a:moveTo>
                  <a:pt x="71437" y="371476"/>
                </a:moveTo>
                <a:lnTo>
                  <a:pt x="71437" y="371476"/>
                </a:lnTo>
                <a:lnTo>
                  <a:pt x="71437" y="371476"/>
                </a:lnTo>
                <a:lnTo>
                  <a:pt x="64293" y="364332"/>
                </a:lnTo>
                <a:lnTo>
                  <a:pt x="64293" y="364332"/>
                </a:lnTo>
                <a:lnTo>
                  <a:pt x="57150" y="364332"/>
                </a:lnTo>
                <a:lnTo>
                  <a:pt x="50006" y="364332"/>
                </a:lnTo>
                <a:lnTo>
                  <a:pt x="42862" y="371476"/>
                </a:lnTo>
                <a:lnTo>
                  <a:pt x="35718" y="378619"/>
                </a:lnTo>
                <a:lnTo>
                  <a:pt x="21431" y="392907"/>
                </a:lnTo>
                <a:lnTo>
                  <a:pt x="14287" y="407194"/>
                </a:lnTo>
                <a:lnTo>
                  <a:pt x="7143" y="414338"/>
                </a:lnTo>
                <a:lnTo>
                  <a:pt x="7143" y="428626"/>
                </a:lnTo>
                <a:lnTo>
                  <a:pt x="14287" y="428626"/>
                </a:lnTo>
                <a:lnTo>
                  <a:pt x="28575" y="428626"/>
                </a:lnTo>
                <a:lnTo>
                  <a:pt x="42862" y="428626"/>
                </a:lnTo>
                <a:lnTo>
                  <a:pt x="64293" y="421482"/>
                </a:lnTo>
                <a:lnTo>
                  <a:pt x="85725" y="407194"/>
                </a:lnTo>
                <a:lnTo>
                  <a:pt x="100012" y="400051"/>
                </a:lnTo>
                <a:lnTo>
                  <a:pt x="107156" y="392907"/>
                </a:lnTo>
                <a:lnTo>
                  <a:pt x="114300" y="392907"/>
                </a:lnTo>
                <a:lnTo>
                  <a:pt x="107156" y="400051"/>
                </a:lnTo>
                <a:lnTo>
                  <a:pt x="107156" y="407194"/>
                </a:lnTo>
                <a:lnTo>
                  <a:pt x="100012" y="428626"/>
                </a:lnTo>
                <a:lnTo>
                  <a:pt x="100012" y="450057"/>
                </a:lnTo>
                <a:lnTo>
                  <a:pt x="100012" y="478632"/>
                </a:lnTo>
                <a:lnTo>
                  <a:pt x="107156" y="507207"/>
                </a:lnTo>
                <a:lnTo>
                  <a:pt x="114300" y="535782"/>
                </a:lnTo>
                <a:lnTo>
                  <a:pt x="114300" y="557213"/>
                </a:lnTo>
                <a:lnTo>
                  <a:pt x="114300" y="585788"/>
                </a:lnTo>
                <a:lnTo>
                  <a:pt x="100012" y="607219"/>
                </a:lnTo>
                <a:lnTo>
                  <a:pt x="78581" y="621507"/>
                </a:lnTo>
                <a:lnTo>
                  <a:pt x="57150" y="628651"/>
                </a:lnTo>
                <a:lnTo>
                  <a:pt x="28575" y="621507"/>
                </a:lnTo>
                <a:lnTo>
                  <a:pt x="14287" y="614363"/>
                </a:lnTo>
                <a:lnTo>
                  <a:pt x="0" y="592932"/>
                </a:lnTo>
                <a:lnTo>
                  <a:pt x="7143" y="578644"/>
                </a:lnTo>
                <a:lnTo>
                  <a:pt x="7143" y="550069"/>
                </a:lnTo>
                <a:lnTo>
                  <a:pt x="28575" y="528638"/>
                </a:lnTo>
                <a:lnTo>
                  <a:pt x="57150" y="500063"/>
                </a:lnTo>
                <a:lnTo>
                  <a:pt x="92868" y="471488"/>
                </a:lnTo>
                <a:lnTo>
                  <a:pt x="135731" y="442913"/>
                </a:lnTo>
                <a:lnTo>
                  <a:pt x="164306" y="421482"/>
                </a:lnTo>
                <a:lnTo>
                  <a:pt x="192881" y="407194"/>
                </a:lnTo>
                <a:lnTo>
                  <a:pt x="200025" y="392907"/>
                </a:lnTo>
                <a:lnTo>
                  <a:pt x="192881" y="392907"/>
                </a:lnTo>
                <a:lnTo>
                  <a:pt x="185737" y="392907"/>
                </a:lnTo>
                <a:lnTo>
                  <a:pt x="178593" y="407194"/>
                </a:lnTo>
                <a:lnTo>
                  <a:pt x="164306" y="421482"/>
                </a:lnTo>
                <a:lnTo>
                  <a:pt x="157162" y="435769"/>
                </a:lnTo>
                <a:lnTo>
                  <a:pt x="157162" y="450057"/>
                </a:lnTo>
                <a:lnTo>
                  <a:pt x="164306" y="457201"/>
                </a:lnTo>
                <a:lnTo>
                  <a:pt x="171450" y="471488"/>
                </a:lnTo>
                <a:lnTo>
                  <a:pt x="185737" y="471488"/>
                </a:lnTo>
                <a:lnTo>
                  <a:pt x="192881" y="471488"/>
                </a:lnTo>
                <a:lnTo>
                  <a:pt x="200025" y="464344"/>
                </a:lnTo>
                <a:lnTo>
                  <a:pt x="207168" y="450057"/>
                </a:lnTo>
                <a:lnTo>
                  <a:pt x="207168" y="428626"/>
                </a:lnTo>
                <a:lnTo>
                  <a:pt x="207168" y="407194"/>
                </a:lnTo>
                <a:lnTo>
                  <a:pt x="207168" y="378619"/>
                </a:lnTo>
                <a:lnTo>
                  <a:pt x="214312" y="350044"/>
                </a:lnTo>
                <a:lnTo>
                  <a:pt x="221456" y="335757"/>
                </a:lnTo>
                <a:lnTo>
                  <a:pt x="228600" y="321469"/>
                </a:lnTo>
                <a:lnTo>
                  <a:pt x="242887" y="314326"/>
                </a:lnTo>
                <a:lnTo>
                  <a:pt x="257175" y="314326"/>
                </a:lnTo>
                <a:lnTo>
                  <a:pt x="264318" y="314326"/>
                </a:lnTo>
                <a:lnTo>
                  <a:pt x="278606" y="321469"/>
                </a:lnTo>
                <a:lnTo>
                  <a:pt x="285750" y="328613"/>
                </a:lnTo>
                <a:lnTo>
                  <a:pt x="285750" y="335757"/>
                </a:lnTo>
                <a:lnTo>
                  <a:pt x="292893" y="350044"/>
                </a:lnTo>
                <a:lnTo>
                  <a:pt x="285750" y="350044"/>
                </a:lnTo>
                <a:lnTo>
                  <a:pt x="278606" y="357188"/>
                </a:lnTo>
                <a:lnTo>
                  <a:pt x="278606" y="357188"/>
                </a:lnTo>
                <a:lnTo>
                  <a:pt x="271462" y="357188"/>
                </a:lnTo>
                <a:lnTo>
                  <a:pt x="271462" y="350044"/>
                </a:lnTo>
                <a:lnTo>
                  <a:pt x="271462" y="350044"/>
                </a:lnTo>
                <a:lnTo>
                  <a:pt x="271462" y="357188"/>
                </a:lnTo>
                <a:lnTo>
                  <a:pt x="271462" y="364332"/>
                </a:lnTo>
                <a:lnTo>
                  <a:pt x="264318" y="378619"/>
                </a:lnTo>
                <a:lnTo>
                  <a:pt x="264318" y="392907"/>
                </a:lnTo>
                <a:lnTo>
                  <a:pt x="271462" y="407194"/>
                </a:lnTo>
                <a:lnTo>
                  <a:pt x="271462" y="414338"/>
                </a:lnTo>
                <a:lnTo>
                  <a:pt x="278606" y="421482"/>
                </a:lnTo>
                <a:lnTo>
                  <a:pt x="285750" y="428626"/>
                </a:lnTo>
                <a:lnTo>
                  <a:pt x="292893" y="421482"/>
                </a:lnTo>
                <a:lnTo>
                  <a:pt x="300037" y="414338"/>
                </a:lnTo>
                <a:lnTo>
                  <a:pt x="314325" y="400051"/>
                </a:lnTo>
                <a:lnTo>
                  <a:pt x="321468" y="385763"/>
                </a:lnTo>
                <a:lnTo>
                  <a:pt x="335756" y="364332"/>
                </a:lnTo>
                <a:lnTo>
                  <a:pt x="342900" y="342901"/>
                </a:lnTo>
                <a:lnTo>
                  <a:pt x="350043" y="328613"/>
                </a:lnTo>
                <a:lnTo>
                  <a:pt x="357187" y="321469"/>
                </a:lnTo>
                <a:lnTo>
                  <a:pt x="357187" y="321469"/>
                </a:lnTo>
                <a:lnTo>
                  <a:pt x="357187" y="328613"/>
                </a:lnTo>
                <a:lnTo>
                  <a:pt x="357187" y="342901"/>
                </a:lnTo>
                <a:lnTo>
                  <a:pt x="357187" y="357188"/>
                </a:lnTo>
                <a:lnTo>
                  <a:pt x="350043" y="371476"/>
                </a:lnTo>
                <a:lnTo>
                  <a:pt x="357187" y="378619"/>
                </a:lnTo>
                <a:lnTo>
                  <a:pt x="357187" y="392907"/>
                </a:lnTo>
                <a:lnTo>
                  <a:pt x="364331" y="400051"/>
                </a:lnTo>
                <a:lnTo>
                  <a:pt x="371475" y="400051"/>
                </a:lnTo>
                <a:lnTo>
                  <a:pt x="385762" y="392907"/>
                </a:lnTo>
                <a:lnTo>
                  <a:pt x="392906" y="378619"/>
                </a:lnTo>
                <a:lnTo>
                  <a:pt x="407193" y="357188"/>
                </a:lnTo>
                <a:lnTo>
                  <a:pt x="414337" y="342901"/>
                </a:lnTo>
                <a:lnTo>
                  <a:pt x="428625" y="328613"/>
                </a:lnTo>
                <a:lnTo>
                  <a:pt x="435768" y="314326"/>
                </a:lnTo>
                <a:lnTo>
                  <a:pt x="442912" y="314326"/>
                </a:lnTo>
                <a:lnTo>
                  <a:pt x="442912" y="314326"/>
                </a:lnTo>
                <a:lnTo>
                  <a:pt x="442912" y="321469"/>
                </a:lnTo>
                <a:lnTo>
                  <a:pt x="442912" y="335757"/>
                </a:lnTo>
                <a:lnTo>
                  <a:pt x="435768" y="350044"/>
                </a:lnTo>
                <a:lnTo>
                  <a:pt x="435768" y="357188"/>
                </a:lnTo>
                <a:lnTo>
                  <a:pt x="435768" y="371476"/>
                </a:lnTo>
                <a:lnTo>
                  <a:pt x="435768" y="371476"/>
                </a:lnTo>
                <a:lnTo>
                  <a:pt x="435768" y="378619"/>
                </a:lnTo>
                <a:lnTo>
                  <a:pt x="442912" y="378619"/>
                </a:lnTo>
                <a:lnTo>
                  <a:pt x="457200" y="371476"/>
                </a:lnTo>
                <a:lnTo>
                  <a:pt x="471487" y="357188"/>
                </a:lnTo>
                <a:lnTo>
                  <a:pt x="478631" y="335757"/>
                </a:lnTo>
                <a:lnTo>
                  <a:pt x="492918" y="321469"/>
                </a:lnTo>
                <a:lnTo>
                  <a:pt x="500062" y="307182"/>
                </a:lnTo>
                <a:lnTo>
                  <a:pt x="507206" y="300038"/>
                </a:lnTo>
                <a:lnTo>
                  <a:pt x="514350" y="300038"/>
                </a:lnTo>
                <a:lnTo>
                  <a:pt x="507206" y="307182"/>
                </a:lnTo>
                <a:lnTo>
                  <a:pt x="507206" y="321469"/>
                </a:lnTo>
                <a:lnTo>
                  <a:pt x="500062" y="335757"/>
                </a:lnTo>
                <a:lnTo>
                  <a:pt x="500062" y="350044"/>
                </a:lnTo>
                <a:lnTo>
                  <a:pt x="500062" y="357188"/>
                </a:lnTo>
                <a:lnTo>
                  <a:pt x="500062" y="371476"/>
                </a:lnTo>
                <a:lnTo>
                  <a:pt x="507206" y="371476"/>
                </a:lnTo>
                <a:lnTo>
                  <a:pt x="514350" y="371476"/>
                </a:lnTo>
                <a:lnTo>
                  <a:pt x="521493" y="371476"/>
                </a:lnTo>
                <a:lnTo>
                  <a:pt x="528637" y="357188"/>
                </a:lnTo>
                <a:lnTo>
                  <a:pt x="542925" y="350044"/>
                </a:lnTo>
                <a:lnTo>
                  <a:pt x="550068" y="328613"/>
                </a:lnTo>
                <a:lnTo>
                  <a:pt x="564356" y="314326"/>
                </a:lnTo>
                <a:lnTo>
                  <a:pt x="571500" y="292894"/>
                </a:lnTo>
                <a:lnTo>
                  <a:pt x="578643" y="285751"/>
                </a:lnTo>
                <a:lnTo>
                  <a:pt x="578643" y="285751"/>
                </a:lnTo>
                <a:lnTo>
                  <a:pt x="578643" y="292894"/>
                </a:lnTo>
                <a:lnTo>
                  <a:pt x="571500" y="307182"/>
                </a:lnTo>
                <a:lnTo>
                  <a:pt x="564356" y="321469"/>
                </a:lnTo>
                <a:lnTo>
                  <a:pt x="557212" y="335757"/>
                </a:lnTo>
                <a:lnTo>
                  <a:pt x="550068" y="350044"/>
                </a:lnTo>
                <a:lnTo>
                  <a:pt x="550068" y="357188"/>
                </a:lnTo>
                <a:lnTo>
                  <a:pt x="542925" y="364332"/>
                </a:lnTo>
                <a:lnTo>
                  <a:pt x="542925" y="364332"/>
                </a:lnTo>
                <a:lnTo>
                  <a:pt x="550068" y="364332"/>
                </a:lnTo>
                <a:lnTo>
                  <a:pt x="557212" y="357188"/>
                </a:lnTo>
                <a:lnTo>
                  <a:pt x="571500" y="342901"/>
                </a:lnTo>
                <a:lnTo>
                  <a:pt x="585787" y="321469"/>
                </a:lnTo>
                <a:lnTo>
                  <a:pt x="607218" y="300038"/>
                </a:lnTo>
                <a:lnTo>
                  <a:pt x="621506" y="271463"/>
                </a:lnTo>
                <a:lnTo>
                  <a:pt x="635793" y="257176"/>
                </a:lnTo>
                <a:lnTo>
                  <a:pt x="642937" y="242888"/>
                </a:lnTo>
                <a:lnTo>
                  <a:pt x="642937" y="242888"/>
                </a:lnTo>
                <a:lnTo>
                  <a:pt x="628650" y="257176"/>
                </a:lnTo>
                <a:lnTo>
                  <a:pt x="614362" y="271463"/>
                </a:lnTo>
                <a:lnTo>
                  <a:pt x="592931" y="292894"/>
                </a:lnTo>
                <a:lnTo>
                  <a:pt x="578643" y="314326"/>
                </a:lnTo>
                <a:lnTo>
                  <a:pt x="564356" y="335757"/>
                </a:lnTo>
                <a:lnTo>
                  <a:pt x="557212" y="357188"/>
                </a:lnTo>
                <a:lnTo>
                  <a:pt x="550068" y="364332"/>
                </a:lnTo>
                <a:lnTo>
                  <a:pt x="557212" y="364332"/>
                </a:lnTo>
                <a:lnTo>
                  <a:pt x="564356" y="364332"/>
                </a:lnTo>
                <a:lnTo>
                  <a:pt x="585787" y="357188"/>
                </a:lnTo>
                <a:lnTo>
                  <a:pt x="607218" y="335757"/>
                </a:lnTo>
                <a:lnTo>
                  <a:pt x="628650" y="314326"/>
                </a:lnTo>
                <a:lnTo>
                  <a:pt x="657225" y="285751"/>
                </a:lnTo>
                <a:lnTo>
                  <a:pt x="685800" y="242888"/>
                </a:lnTo>
                <a:lnTo>
                  <a:pt x="714375" y="200026"/>
                </a:lnTo>
                <a:lnTo>
                  <a:pt x="735806" y="150019"/>
                </a:lnTo>
                <a:lnTo>
                  <a:pt x="757237" y="100013"/>
                </a:lnTo>
                <a:lnTo>
                  <a:pt x="771525" y="50007"/>
                </a:lnTo>
                <a:lnTo>
                  <a:pt x="785812" y="14288"/>
                </a:lnTo>
                <a:lnTo>
                  <a:pt x="785812" y="0"/>
                </a:lnTo>
                <a:lnTo>
                  <a:pt x="778668" y="0"/>
                </a:lnTo>
                <a:lnTo>
                  <a:pt x="757237" y="14288"/>
                </a:lnTo>
                <a:lnTo>
                  <a:pt x="735806" y="50007"/>
                </a:lnTo>
                <a:lnTo>
                  <a:pt x="714375" y="92869"/>
                </a:lnTo>
                <a:lnTo>
                  <a:pt x="692943" y="142875"/>
                </a:lnTo>
                <a:lnTo>
                  <a:pt x="678656" y="185738"/>
                </a:lnTo>
                <a:lnTo>
                  <a:pt x="678656" y="228601"/>
                </a:lnTo>
                <a:lnTo>
                  <a:pt x="685800" y="257176"/>
                </a:lnTo>
                <a:lnTo>
                  <a:pt x="692943" y="285751"/>
                </a:lnTo>
                <a:lnTo>
                  <a:pt x="714375" y="300038"/>
                </a:lnTo>
                <a:lnTo>
                  <a:pt x="728662" y="307182"/>
                </a:lnTo>
                <a:lnTo>
                  <a:pt x="750093" y="307182"/>
                </a:lnTo>
                <a:lnTo>
                  <a:pt x="764381" y="300038"/>
                </a:lnTo>
                <a:lnTo>
                  <a:pt x="764381" y="300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1"/>
          <p:cNvSpPr/>
          <p:nvPr/>
        </p:nvSpPr>
        <p:spPr>
          <a:xfrm>
            <a:off x="6643688" y="842962"/>
            <a:ext cx="64295" cy="85726"/>
          </a:xfrm>
          <a:custGeom>
            <a:avLst/>
            <a:gdLst/>
            <a:ahLst/>
            <a:cxnLst/>
            <a:rect l="0" t="0" r="0" b="0"/>
            <a:pathLst>
              <a:path w="64295" h="8572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8"/>
                </a:lnTo>
                <a:lnTo>
                  <a:pt x="0" y="28575"/>
                </a:lnTo>
                <a:lnTo>
                  <a:pt x="7144" y="42863"/>
                </a:lnTo>
                <a:lnTo>
                  <a:pt x="7144" y="64294"/>
                </a:lnTo>
                <a:lnTo>
                  <a:pt x="21432" y="78582"/>
                </a:lnTo>
                <a:lnTo>
                  <a:pt x="35719" y="85725"/>
                </a:lnTo>
                <a:lnTo>
                  <a:pt x="42863" y="85725"/>
                </a:lnTo>
                <a:lnTo>
                  <a:pt x="50007" y="85725"/>
                </a:lnTo>
                <a:lnTo>
                  <a:pt x="57150" y="78582"/>
                </a:lnTo>
                <a:lnTo>
                  <a:pt x="64294" y="71438"/>
                </a:lnTo>
                <a:lnTo>
                  <a:pt x="64294" y="57150"/>
                </a:lnTo>
                <a:lnTo>
                  <a:pt x="64294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2"/>
          <p:cNvSpPr/>
          <p:nvPr/>
        </p:nvSpPr>
        <p:spPr>
          <a:xfrm>
            <a:off x="6700838" y="828675"/>
            <a:ext cx="57151" cy="57151"/>
          </a:xfrm>
          <a:custGeom>
            <a:avLst/>
            <a:gdLst/>
            <a:ahLst/>
            <a:cxnLst/>
            <a:rect l="0" t="0" r="0" b="0"/>
            <a:pathLst>
              <a:path w="57151" h="57151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4" y="28575"/>
                </a:lnTo>
                <a:lnTo>
                  <a:pt x="14288" y="42862"/>
                </a:lnTo>
                <a:lnTo>
                  <a:pt x="21432" y="50006"/>
                </a:lnTo>
                <a:lnTo>
                  <a:pt x="42863" y="57150"/>
                </a:lnTo>
                <a:lnTo>
                  <a:pt x="57150" y="50006"/>
                </a:lnTo>
                <a:lnTo>
                  <a:pt x="57150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3"/>
          <p:cNvSpPr/>
          <p:nvPr/>
        </p:nvSpPr>
        <p:spPr>
          <a:xfrm>
            <a:off x="8901113" y="764381"/>
            <a:ext cx="35720" cy="78582"/>
          </a:xfrm>
          <a:custGeom>
            <a:avLst/>
            <a:gdLst/>
            <a:ahLst/>
            <a:cxnLst/>
            <a:rect l="0" t="0" r="0" b="0"/>
            <a:pathLst>
              <a:path w="35720" h="78582">
                <a:moveTo>
                  <a:pt x="35719" y="28575"/>
                </a:moveTo>
                <a:lnTo>
                  <a:pt x="35719" y="14288"/>
                </a:lnTo>
                <a:lnTo>
                  <a:pt x="35719" y="7144"/>
                </a:lnTo>
                <a:lnTo>
                  <a:pt x="35719" y="7144"/>
                </a:lnTo>
                <a:lnTo>
                  <a:pt x="35719" y="0"/>
                </a:lnTo>
                <a:lnTo>
                  <a:pt x="35719" y="0"/>
                </a:lnTo>
                <a:lnTo>
                  <a:pt x="35719" y="7144"/>
                </a:lnTo>
                <a:lnTo>
                  <a:pt x="28575" y="14288"/>
                </a:lnTo>
                <a:lnTo>
                  <a:pt x="28575" y="21431"/>
                </a:lnTo>
                <a:lnTo>
                  <a:pt x="21432" y="35719"/>
                </a:lnTo>
                <a:lnTo>
                  <a:pt x="14288" y="42863"/>
                </a:lnTo>
                <a:lnTo>
                  <a:pt x="7144" y="57150"/>
                </a:lnTo>
                <a:lnTo>
                  <a:pt x="7144" y="64294"/>
                </a:lnTo>
                <a:lnTo>
                  <a:pt x="0" y="78581"/>
                </a:lnTo>
                <a:lnTo>
                  <a:pt x="0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4"/>
          <p:cNvSpPr/>
          <p:nvPr/>
        </p:nvSpPr>
        <p:spPr>
          <a:xfrm>
            <a:off x="8965407" y="771525"/>
            <a:ext cx="14289" cy="35720"/>
          </a:xfrm>
          <a:custGeom>
            <a:avLst/>
            <a:gdLst/>
            <a:ahLst/>
            <a:cxnLst/>
            <a:rect l="0" t="0" r="0" b="0"/>
            <a:pathLst>
              <a:path w="14289" h="35720">
                <a:moveTo>
                  <a:pt x="0" y="0"/>
                </a:moveTo>
                <a:lnTo>
                  <a:pt x="7144" y="0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14287"/>
                </a:lnTo>
                <a:lnTo>
                  <a:pt x="14288" y="21431"/>
                </a:lnTo>
                <a:lnTo>
                  <a:pt x="14288" y="28575"/>
                </a:lnTo>
                <a:lnTo>
                  <a:pt x="14288" y="35719"/>
                </a:lnTo>
                <a:lnTo>
                  <a:pt x="14288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Substitutions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350795" y="171450"/>
            <a:ext cx="157163" cy="300038"/>
          </a:xfrm>
          <a:custGeom>
            <a:avLst/>
            <a:gdLst/>
            <a:ahLst/>
            <a:cxnLst/>
            <a:rect l="0" t="0" r="0" b="0"/>
            <a:pathLst>
              <a:path w="157163" h="300038">
                <a:moveTo>
                  <a:pt x="114300" y="57150"/>
                </a:moveTo>
                <a:lnTo>
                  <a:pt x="114300" y="57150"/>
                </a:lnTo>
                <a:lnTo>
                  <a:pt x="121443" y="50006"/>
                </a:lnTo>
                <a:lnTo>
                  <a:pt x="121443" y="50006"/>
                </a:lnTo>
                <a:lnTo>
                  <a:pt x="121443" y="42862"/>
                </a:lnTo>
                <a:lnTo>
                  <a:pt x="128587" y="35719"/>
                </a:lnTo>
                <a:lnTo>
                  <a:pt x="128587" y="28575"/>
                </a:lnTo>
                <a:lnTo>
                  <a:pt x="128587" y="21431"/>
                </a:lnTo>
                <a:lnTo>
                  <a:pt x="121443" y="14287"/>
                </a:lnTo>
                <a:lnTo>
                  <a:pt x="121443" y="7144"/>
                </a:lnTo>
                <a:lnTo>
                  <a:pt x="107156" y="0"/>
                </a:lnTo>
                <a:lnTo>
                  <a:pt x="92868" y="0"/>
                </a:lnTo>
                <a:lnTo>
                  <a:pt x="78581" y="7144"/>
                </a:lnTo>
                <a:lnTo>
                  <a:pt x="57150" y="21431"/>
                </a:lnTo>
                <a:lnTo>
                  <a:pt x="42862" y="28575"/>
                </a:lnTo>
                <a:lnTo>
                  <a:pt x="21431" y="42862"/>
                </a:lnTo>
                <a:lnTo>
                  <a:pt x="7143" y="64294"/>
                </a:lnTo>
                <a:lnTo>
                  <a:pt x="0" y="71437"/>
                </a:lnTo>
                <a:lnTo>
                  <a:pt x="0" y="85725"/>
                </a:lnTo>
                <a:lnTo>
                  <a:pt x="0" y="92869"/>
                </a:lnTo>
                <a:lnTo>
                  <a:pt x="7143" y="85725"/>
                </a:lnTo>
                <a:lnTo>
                  <a:pt x="28575" y="78581"/>
                </a:lnTo>
                <a:lnTo>
                  <a:pt x="42862" y="71437"/>
                </a:lnTo>
                <a:lnTo>
                  <a:pt x="71437" y="50006"/>
                </a:lnTo>
                <a:lnTo>
                  <a:pt x="92868" y="35719"/>
                </a:lnTo>
                <a:lnTo>
                  <a:pt x="114300" y="28575"/>
                </a:lnTo>
                <a:lnTo>
                  <a:pt x="128587" y="21431"/>
                </a:lnTo>
                <a:lnTo>
                  <a:pt x="142875" y="21431"/>
                </a:lnTo>
                <a:lnTo>
                  <a:pt x="150018" y="28575"/>
                </a:lnTo>
                <a:lnTo>
                  <a:pt x="157162" y="50006"/>
                </a:lnTo>
                <a:lnTo>
                  <a:pt x="150018" y="78581"/>
                </a:lnTo>
                <a:lnTo>
                  <a:pt x="150018" y="121444"/>
                </a:lnTo>
                <a:lnTo>
                  <a:pt x="150018" y="164306"/>
                </a:lnTo>
                <a:lnTo>
                  <a:pt x="142875" y="207169"/>
                </a:lnTo>
                <a:lnTo>
                  <a:pt x="135731" y="242887"/>
                </a:lnTo>
                <a:lnTo>
                  <a:pt x="128587" y="271462"/>
                </a:lnTo>
                <a:lnTo>
                  <a:pt x="114300" y="292894"/>
                </a:lnTo>
                <a:lnTo>
                  <a:pt x="107156" y="300037"/>
                </a:lnTo>
                <a:lnTo>
                  <a:pt x="92868" y="300037"/>
                </a:lnTo>
                <a:lnTo>
                  <a:pt x="78581" y="285750"/>
                </a:lnTo>
                <a:lnTo>
                  <a:pt x="71437" y="264319"/>
                </a:lnTo>
                <a:lnTo>
                  <a:pt x="64293" y="235744"/>
                </a:lnTo>
                <a:lnTo>
                  <a:pt x="57150" y="207169"/>
                </a:lnTo>
                <a:lnTo>
                  <a:pt x="64293" y="178594"/>
                </a:lnTo>
                <a:lnTo>
                  <a:pt x="64293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529388" y="207169"/>
            <a:ext cx="142876" cy="150019"/>
          </a:xfrm>
          <a:custGeom>
            <a:avLst/>
            <a:gdLst/>
            <a:ahLst/>
            <a:cxnLst/>
            <a:rect l="0" t="0" r="0" b="0"/>
            <a:pathLst>
              <a:path w="142876" h="150019">
                <a:moveTo>
                  <a:pt x="42863" y="57150"/>
                </a:moveTo>
                <a:lnTo>
                  <a:pt x="35719" y="57150"/>
                </a:lnTo>
                <a:lnTo>
                  <a:pt x="28575" y="64293"/>
                </a:lnTo>
                <a:lnTo>
                  <a:pt x="21432" y="71437"/>
                </a:lnTo>
                <a:lnTo>
                  <a:pt x="21432" y="78581"/>
                </a:lnTo>
                <a:lnTo>
                  <a:pt x="21432" y="85725"/>
                </a:lnTo>
                <a:lnTo>
                  <a:pt x="21432" y="85725"/>
                </a:lnTo>
                <a:lnTo>
                  <a:pt x="35719" y="85725"/>
                </a:lnTo>
                <a:lnTo>
                  <a:pt x="42863" y="78581"/>
                </a:lnTo>
                <a:lnTo>
                  <a:pt x="57150" y="71437"/>
                </a:lnTo>
                <a:lnTo>
                  <a:pt x="71438" y="57150"/>
                </a:lnTo>
                <a:lnTo>
                  <a:pt x="78582" y="35718"/>
                </a:lnTo>
                <a:lnTo>
                  <a:pt x="78582" y="21431"/>
                </a:lnTo>
                <a:lnTo>
                  <a:pt x="85725" y="7143"/>
                </a:lnTo>
                <a:lnTo>
                  <a:pt x="78582" y="0"/>
                </a:lnTo>
                <a:lnTo>
                  <a:pt x="64294" y="0"/>
                </a:lnTo>
                <a:lnTo>
                  <a:pt x="50007" y="7143"/>
                </a:lnTo>
                <a:lnTo>
                  <a:pt x="35719" y="28575"/>
                </a:lnTo>
                <a:lnTo>
                  <a:pt x="21432" y="50006"/>
                </a:lnTo>
                <a:lnTo>
                  <a:pt x="7144" y="78581"/>
                </a:lnTo>
                <a:lnTo>
                  <a:pt x="0" y="107156"/>
                </a:lnTo>
                <a:lnTo>
                  <a:pt x="7144" y="128587"/>
                </a:lnTo>
                <a:lnTo>
                  <a:pt x="21432" y="142875"/>
                </a:lnTo>
                <a:lnTo>
                  <a:pt x="50007" y="150018"/>
                </a:lnTo>
                <a:lnTo>
                  <a:pt x="78582" y="142875"/>
                </a:lnTo>
                <a:lnTo>
                  <a:pt x="100013" y="121443"/>
                </a:lnTo>
                <a:lnTo>
                  <a:pt x="128588" y="100012"/>
                </a:lnTo>
                <a:lnTo>
                  <a:pt x="142875" y="64293"/>
                </a:lnTo>
                <a:lnTo>
                  <a:pt x="142875" y="642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679407" y="121444"/>
            <a:ext cx="78582" cy="214313"/>
          </a:xfrm>
          <a:custGeom>
            <a:avLst/>
            <a:gdLst/>
            <a:ahLst/>
            <a:cxnLst/>
            <a:rect l="0" t="0" r="0" b="0"/>
            <a:pathLst>
              <a:path w="78582" h="214313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7143"/>
                </a:lnTo>
                <a:lnTo>
                  <a:pt x="14288" y="14287"/>
                </a:lnTo>
                <a:lnTo>
                  <a:pt x="21431" y="35718"/>
                </a:lnTo>
                <a:lnTo>
                  <a:pt x="21431" y="57150"/>
                </a:lnTo>
                <a:lnTo>
                  <a:pt x="28575" y="92868"/>
                </a:lnTo>
                <a:lnTo>
                  <a:pt x="28575" y="128587"/>
                </a:lnTo>
                <a:lnTo>
                  <a:pt x="28575" y="164306"/>
                </a:lnTo>
                <a:lnTo>
                  <a:pt x="35719" y="192881"/>
                </a:lnTo>
                <a:lnTo>
                  <a:pt x="42863" y="207168"/>
                </a:lnTo>
                <a:lnTo>
                  <a:pt x="50006" y="214312"/>
                </a:lnTo>
                <a:lnTo>
                  <a:pt x="71438" y="207168"/>
                </a:lnTo>
                <a:lnTo>
                  <a:pt x="78581" y="192881"/>
                </a:lnTo>
                <a:lnTo>
                  <a:pt x="78581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636545" y="157162"/>
            <a:ext cx="164307" cy="21433"/>
          </a:xfrm>
          <a:custGeom>
            <a:avLst/>
            <a:gdLst/>
            <a:ahLst/>
            <a:cxnLst/>
            <a:rect l="0" t="0" r="0" b="0"/>
            <a:pathLst>
              <a:path w="164307" h="21433">
                <a:moveTo>
                  <a:pt x="7143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7143" y="21432"/>
                </a:lnTo>
                <a:lnTo>
                  <a:pt x="14287" y="21432"/>
                </a:lnTo>
                <a:lnTo>
                  <a:pt x="35718" y="14288"/>
                </a:lnTo>
                <a:lnTo>
                  <a:pt x="57150" y="14288"/>
                </a:lnTo>
                <a:lnTo>
                  <a:pt x="92868" y="7144"/>
                </a:lnTo>
                <a:lnTo>
                  <a:pt x="128587" y="7144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908007" y="200025"/>
            <a:ext cx="221457" cy="128588"/>
          </a:xfrm>
          <a:custGeom>
            <a:avLst/>
            <a:gdLst/>
            <a:ahLst/>
            <a:cxnLst/>
            <a:rect l="0" t="0" r="0" b="0"/>
            <a:pathLst>
              <a:path w="221457" h="128588">
                <a:moveTo>
                  <a:pt x="21431" y="42862"/>
                </a:moveTo>
                <a:lnTo>
                  <a:pt x="14288" y="42862"/>
                </a:lnTo>
                <a:lnTo>
                  <a:pt x="7144" y="50006"/>
                </a:lnTo>
                <a:lnTo>
                  <a:pt x="0" y="57150"/>
                </a:lnTo>
                <a:lnTo>
                  <a:pt x="0" y="71437"/>
                </a:lnTo>
                <a:lnTo>
                  <a:pt x="0" y="85725"/>
                </a:lnTo>
                <a:lnTo>
                  <a:pt x="0" y="100012"/>
                </a:lnTo>
                <a:lnTo>
                  <a:pt x="7144" y="114300"/>
                </a:lnTo>
                <a:lnTo>
                  <a:pt x="21431" y="128587"/>
                </a:lnTo>
                <a:lnTo>
                  <a:pt x="35719" y="128587"/>
                </a:lnTo>
                <a:lnTo>
                  <a:pt x="50006" y="128587"/>
                </a:lnTo>
                <a:lnTo>
                  <a:pt x="64294" y="128587"/>
                </a:lnTo>
                <a:lnTo>
                  <a:pt x="78581" y="114300"/>
                </a:lnTo>
                <a:lnTo>
                  <a:pt x="92869" y="100012"/>
                </a:lnTo>
                <a:lnTo>
                  <a:pt x="100013" y="78581"/>
                </a:lnTo>
                <a:lnTo>
                  <a:pt x="107156" y="57150"/>
                </a:lnTo>
                <a:lnTo>
                  <a:pt x="114300" y="50006"/>
                </a:lnTo>
                <a:lnTo>
                  <a:pt x="114300" y="42862"/>
                </a:lnTo>
                <a:lnTo>
                  <a:pt x="107156" y="50006"/>
                </a:lnTo>
                <a:lnTo>
                  <a:pt x="100013" y="57150"/>
                </a:lnTo>
                <a:lnTo>
                  <a:pt x="100013" y="71437"/>
                </a:lnTo>
                <a:lnTo>
                  <a:pt x="100013" y="85725"/>
                </a:lnTo>
                <a:lnTo>
                  <a:pt x="107156" y="107156"/>
                </a:lnTo>
                <a:lnTo>
                  <a:pt x="107156" y="121444"/>
                </a:lnTo>
                <a:lnTo>
                  <a:pt x="128588" y="128587"/>
                </a:lnTo>
                <a:lnTo>
                  <a:pt x="142875" y="128587"/>
                </a:lnTo>
                <a:lnTo>
                  <a:pt x="164306" y="128587"/>
                </a:lnTo>
                <a:lnTo>
                  <a:pt x="178594" y="121444"/>
                </a:lnTo>
                <a:lnTo>
                  <a:pt x="200025" y="107156"/>
                </a:lnTo>
                <a:lnTo>
                  <a:pt x="214313" y="85725"/>
                </a:lnTo>
                <a:lnTo>
                  <a:pt x="221456" y="57150"/>
                </a:lnTo>
                <a:lnTo>
                  <a:pt x="221456" y="35719"/>
                </a:lnTo>
                <a:lnTo>
                  <a:pt x="207169" y="14287"/>
                </a:lnTo>
                <a:lnTo>
                  <a:pt x="200025" y="0"/>
                </a:lnTo>
                <a:lnTo>
                  <a:pt x="185738" y="0"/>
                </a:lnTo>
                <a:lnTo>
                  <a:pt x="164306" y="0"/>
                </a:lnTo>
                <a:lnTo>
                  <a:pt x="157163" y="7144"/>
                </a:lnTo>
                <a:lnTo>
                  <a:pt x="150019" y="21431"/>
                </a:lnTo>
                <a:lnTo>
                  <a:pt x="150019" y="28575"/>
                </a:lnTo>
                <a:lnTo>
                  <a:pt x="157163" y="42862"/>
                </a:lnTo>
                <a:lnTo>
                  <a:pt x="164306" y="57150"/>
                </a:lnTo>
                <a:lnTo>
                  <a:pt x="178594" y="57150"/>
                </a:lnTo>
                <a:lnTo>
                  <a:pt x="178594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179470" y="200025"/>
            <a:ext cx="71438" cy="107157"/>
          </a:xfrm>
          <a:custGeom>
            <a:avLst/>
            <a:gdLst/>
            <a:ahLst/>
            <a:cxnLst/>
            <a:rect l="0" t="0" r="0" b="0"/>
            <a:pathLst>
              <a:path w="71438" h="107157">
                <a:moveTo>
                  <a:pt x="35718" y="7144"/>
                </a:moveTo>
                <a:lnTo>
                  <a:pt x="35718" y="7144"/>
                </a:lnTo>
                <a:lnTo>
                  <a:pt x="35718" y="14287"/>
                </a:lnTo>
                <a:lnTo>
                  <a:pt x="35718" y="21431"/>
                </a:lnTo>
                <a:lnTo>
                  <a:pt x="28575" y="35719"/>
                </a:lnTo>
                <a:lnTo>
                  <a:pt x="21431" y="50006"/>
                </a:lnTo>
                <a:lnTo>
                  <a:pt x="7143" y="64294"/>
                </a:lnTo>
                <a:lnTo>
                  <a:pt x="7143" y="78581"/>
                </a:lnTo>
                <a:lnTo>
                  <a:pt x="7143" y="92869"/>
                </a:lnTo>
                <a:lnTo>
                  <a:pt x="7143" y="100012"/>
                </a:lnTo>
                <a:lnTo>
                  <a:pt x="21431" y="107156"/>
                </a:lnTo>
                <a:lnTo>
                  <a:pt x="28575" y="107156"/>
                </a:lnTo>
                <a:lnTo>
                  <a:pt x="42862" y="100012"/>
                </a:lnTo>
                <a:lnTo>
                  <a:pt x="57150" y="92869"/>
                </a:lnTo>
                <a:lnTo>
                  <a:pt x="64293" y="78581"/>
                </a:lnTo>
                <a:lnTo>
                  <a:pt x="71437" y="57150"/>
                </a:lnTo>
                <a:lnTo>
                  <a:pt x="64293" y="42862"/>
                </a:lnTo>
                <a:lnTo>
                  <a:pt x="57150" y="21431"/>
                </a:lnTo>
                <a:lnTo>
                  <a:pt x="42862" y="14287"/>
                </a:lnTo>
                <a:lnTo>
                  <a:pt x="28575" y="7144"/>
                </a:lnTo>
                <a:lnTo>
                  <a:pt x="7143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3" y="14287"/>
                </a:lnTo>
                <a:lnTo>
                  <a:pt x="28575" y="21431"/>
                </a:lnTo>
                <a:lnTo>
                  <a:pt x="50006" y="28575"/>
                </a:lnTo>
                <a:lnTo>
                  <a:pt x="71437" y="28575"/>
                </a:lnTo>
                <a:lnTo>
                  <a:pt x="71437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300913" y="200025"/>
            <a:ext cx="128589" cy="92870"/>
          </a:xfrm>
          <a:custGeom>
            <a:avLst/>
            <a:gdLst/>
            <a:ahLst/>
            <a:cxnLst/>
            <a:rect l="0" t="0" r="0" b="0"/>
            <a:pathLst>
              <a:path w="128589" h="92870">
                <a:moveTo>
                  <a:pt x="21432" y="21431"/>
                </a:moveTo>
                <a:lnTo>
                  <a:pt x="14288" y="21431"/>
                </a:lnTo>
                <a:lnTo>
                  <a:pt x="14288" y="35719"/>
                </a:lnTo>
                <a:lnTo>
                  <a:pt x="7144" y="42862"/>
                </a:lnTo>
                <a:lnTo>
                  <a:pt x="7144" y="57150"/>
                </a:lnTo>
                <a:lnTo>
                  <a:pt x="0" y="71437"/>
                </a:lnTo>
                <a:lnTo>
                  <a:pt x="0" y="78581"/>
                </a:lnTo>
                <a:lnTo>
                  <a:pt x="0" y="85725"/>
                </a:lnTo>
                <a:lnTo>
                  <a:pt x="0" y="92869"/>
                </a:lnTo>
                <a:lnTo>
                  <a:pt x="7144" y="92869"/>
                </a:lnTo>
                <a:lnTo>
                  <a:pt x="14288" y="92869"/>
                </a:lnTo>
                <a:lnTo>
                  <a:pt x="28575" y="78581"/>
                </a:lnTo>
                <a:lnTo>
                  <a:pt x="42863" y="64294"/>
                </a:lnTo>
                <a:lnTo>
                  <a:pt x="57150" y="42862"/>
                </a:lnTo>
                <a:lnTo>
                  <a:pt x="71438" y="28575"/>
                </a:lnTo>
                <a:lnTo>
                  <a:pt x="92869" y="14287"/>
                </a:lnTo>
                <a:lnTo>
                  <a:pt x="100013" y="7144"/>
                </a:lnTo>
                <a:lnTo>
                  <a:pt x="114300" y="0"/>
                </a:lnTo>
                <a:lnTo>
                  <a:pt x="128588" y="7144"/>
                </a:lnTo>
                <a:lnTo>
                  <a:pt x="128588" y="7144"/>
                </a:lnTo>
                <a:lnTo>
                  <a:pt x="12858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443788" y="92869"/>
            <a:ext cx="157164" cy="192882"/>
          </a:xfrm>
          <a:custGeom>
            <a:avLst/>
            <a:gdLst/>
            <a:ahLst/>
            <a:cxnLst/>
            <a:rect l="0" t="0" r="0" b="0"/>
            <a:pathLst>
              <a:path w="157164" h="192882">
                <a:moveTo>
                  <a:pt x="85725" y="92868"/>
                </a:moveTo>
                <a:lnTo>
                  <a:pt x="78582" y="100012"/>
                </a:lnTo>
                <a:lnTo>
                  <a:pt x="71438" y="100012"/>
                </a:lnTo>
                <a:lnTo>
                  <a:pt x="57150" y="107156"/>
                </a:lnTo>
                <a:lnTo>
                  <a:pt x="42863" y="114300"/>
                </a:lnTo>
                <a:lnTo>
                  <a:pt x="28575" y="128587"/>
                </a:lnTo>
                <a:lnTo>
                  <a:pt x="14288" y="142875"/>
                </a:lnTo>
                <a:lnTo>
                  <a:pt x="7144" y="164306"/>
                </a:lnTo>
                <a:lnTo>
                  <a:pt x="0" y="178593"/>
                </a:lnTo>
                <a:lnTo>
                  <a:pt x="0" y="185737"/>
                </a:lnTo>
                <a:lnTo>
                  <a:pt x="0" y="192881"/>
                </a:lnTo>
                <a:lnTo>
                  <a:pt x="7144" y="192881"/>
                </a:lnTo>
                <a:lnTo>
                  <a:pt x="21432" y="192881"/>
                </a:lnTo>
                <a:lnTo>
                  <a:pt x="35719" y="185737"/>
                </a:lnTo>
                <a:lnTo>
                  <a:pt x="57150" y="171450"/>
                </a:lnTo>
                <a:lnTo>
                  <a:pt x="78582" y="157162"/>
                </a:lnTo>
                <a:lnTo>
                  <a:pt x="100013" y="135731"/>
                </a:lnTo>
                <a:lnTo>
                  <a:pt x="121444" y="107156"/>
                </a:lnTo>
                <a:lnTo>
                  <a:pt x="135732" y="85725"/>
                </a:lnTo>
                <a:lnTo>
                  <a:pt x="150019" y="57150"/>
                </a:lnTo>
                <a:lnTo>
                  <a:pt x="157163" y="35718"/>
                </a:lnTo>
                <a:lnTo>
                  <a:pt x="157163" y="28575"/>
                </a:lnTo>
                <a:lnTo>
                  <a:pt x="157163" y="21431"/>
                </a:lnTo>
                <a:lnTo>
                  <a:pt x="157163" y="7143"/>
                </a:lnTo>
                <a:lnTo>
                  <a:pt x="150019" y="0"/>
                </a:lnTo>
                <a:lnTo>
                  <a:pt x="135732" y="7143"/>
                </a:lnTo>
                <a:lnTo>
                  <a:pt x="121444" y="21431"/>
                </a:lnTo>
                <a:lnTo>
                  <a:pt x="107157" y="50006"/>
                </a:lnTo>
                <a:lnTo>
                  <a:pt x="100013" y="85725"/>
                </a:lnTo>
                <a:lnTo>
                  <a:pt x="92869" y="114300"/>
                </a:lnTo>
                <a:lnTo>
                  <a:pt x="92869" y="150018"/>
                </a:lnTo>
                <a:lnTo>
                  <a:pt x="100013" y="171450"/>
                </a:lnTo>
                <a:lnTo>
                  <a:pt x="100013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50807" y="564356"/>
            <a:ext cx="128589" cy="171451"/>
          </a:xfrm>
          <a:custGeom>
            <a:avLst/>
            <a:gdLst/>
            <a:ahLst/>
            <a:cxnLst/>
            <a:rect l="0" t="0" r="0" b="0"/>
            <a:pathLst>
              <a:path w="128589" h="171451">
                <a:moveTo>
                  <a:pt x="121444" y="14288"/>
                </a:moveTo>
                <a:lnTo>
                  <a:pt x="121444" y="14288"/>
                </a:lnTo>
                <a:lnTo>
                  <a:pt x="121444" y="14288"/>
                </a:lnTo>
                <a:lnTo>
                  <a:pt x="128588" y="14288"/>
                </a:lnTo>
                <a:lnTo>
                  <a:pt x="128588" y="7144"/>
                </a:lnTo>
                <a:lnTo>
                  <a:pt x="121444" y="7144"/>
                </a:lnTo>
                <a:lnTo>
                  <a:pt x="121444" y="7144"/>
                </a:lnTo>
                <a:lnTo>
                  <a:pt x="121444" y="0"/>
                </a:lnTo>
                <a:lnTo>
                  <a:pt x="114300" y="0"/>
                </a:lnTo>
                <a:lnTo>
                  <a:pt x="100013" y="0"/>
                </a:lnTo>
                <a:lnTo>
                  <a:pt x="85725" y="7144"/>
                </a:lnTo>
                <a:lnTo>
                  <a:pt x="71438" y="14288"/>
                </a:lnTo>
                <a:lnTo>
                  <a:pt x="50006" y="14288"/>
                </a:lnTo>
                <a:lnTo>
                  <a:pt x="35719" y="21431"/>
                </a:lnTo>
                <a:lnTo>
                  <a:pt x="28575" y="28575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42863"/>
                </a:lnTo>
                <a:lnTo>
                  <a:pt x="28575" y="50006"/>
                </a:lnTo>
                <a:lnTo>
                  <a:pt x="42863" y="57150"/>
                </a:lnTo>
                <a:lnTo>
                  <a:pt x="64294" y="71438"/>
                </a:lnTo>
                <a:lnTo>
                  <a:pt x="85725" y="78581"/>
                </a:lnTo>
                <a:lnTo>
                  <a:pt x="107156" y="92869"/>
                </a:lnTo>
                <a:lnTo>
                  <a:pt x="114300" y="107156"/>
                </a:lnTo>
                <a:lnTo>
                  <a:pt x="114300" y="128588"/>
                </a:lnTo>
                <a:lnTo>
                  <a:pt x="100013" y="142875"/>
                </a:lnTo>
                <a:lnTo>
                  <a:pt x="78581" y="157163"/>
                </a:lnTo>
                <a:lnTo>
                  <a:pt x="50006" y="171450"/>
                </a:lnTo>
                <a:lnTo>
                  <a:pt x="28575" y="171450"/>
                </a:lnTo>
                <a:lnTo>
                  <a:pt x="7144" y="171450"/>
                </a:lnTo>
                <a:lnTo>
                  <a:pt x="0" y="157163"/>
                </a:lnTo>
                <a:lnTo>
                  <a:pt x="7144" y="135731"/>
                </a:lnTo>
                <a:lnTo>
                  <a:pt x="7144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657976" y="450056"/>
            <a:ext cx="107157" cy="271464"/>
          </a:xfrm>
          <a:custGeom>
            <a:avLst/>
            <a:gdLst/>
            <a:ahLst/>
            <a:cxnLst/>
            <a:rect l="0" t="0" r="0" b="0"/>
            <a:pathLst>
              <a:path w="107157" h="271464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7144"/>
                </a:lnTo>
                <a:lnTo>
                  <a:pt x="28575" y="21431"/>
                </a:lnTo>
                <a:lnTo>
                  <a:pt x="28575" y="42863"/>
                </a:lnTo>
                <a:lnTo>
                  <a:pt x="21431" y="78581"/>
                </a:lnTo>
                <a:lnTo>
                  <a:pt x="14287" y="114300"/>
                </a:lnTo>
                <a:lnTo>
                  <a:pt x="7144" y="157163"/>
                </a:lnTo>
                <a:lnTo>
                  <a:pt x="0" y="192881"/>
                </a:lnTo>
                <a:lnTo>
                  <a:pt x="0" y="228600"/>
                </a:lnTo>
                <a:lnTo>
                  <a:pt x="0" y="250031"/>
                </a:lnTo>
                <a:lnTo>
                  <a:pt x="14287" y="264319"/>
                </a:lnTo>
                <a:lnTo>
                  <a:pt x="28575" y="271463"/>
                </a:lnTo>
                <a:lnTo>
                  <a:pt x="50006" y="271463"/>
                </a:lnTo>
                <a:lnTo>
                  <a:pt x="71437" y="257175"/>
                </a:lnTo>
                <a:lnTo>
                  <a:pt x="92869" y="242888"/>
                </a:lnTo>
                <a:lnTo>
                  <a:pt x="107156" y="221456"/>
                </a:lnTo>
                <a:lnTo>
                  <a:pt x="107156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565107" y="557212"/>
            <a:ext cx="200026" cy="35720"/>
          </a:xfrm>
          <a:custGeom>
            <a:avLst/>
            <a:gdLst/>
            <a:ahLst/>
            <a:cxnLst/>
            <a:rect l="0" t="0" r="0" b="0"/>
            <a:pathLst>
              <a:path w="200026" h="35720">
                <a:moveTo>
                  <a:pt x="0" y="35719"/>
                </a:moveTo>
                <a:lnTo>
                  <a:pt x="0" y="35719"/>
                </a:lnTo>
                <a:lnTo>
                  <a:pt x="7144" y="28575"/>
                </a:lnTo>
                <a:lnTo>
                  <a:pt x="7144" y="28575"/>
                </a:lnTo>
                <a:lnTo>
                  <a:pt x="35719" y="28575"/>
                </a:lnTo>
                <a:lnTo>
                  <a:pt x="64294" y="21432"/>
                </a:lnTo>
                <a:lnTo>
                  <a:pt x="100013" y="14288"/>
                </a:lnTo>
                <a:lnTo>
                  <a:pt x="135731" y="14288"/>
                </a:lnTo>
                <a:lnTo>
                  <a:pt x="164306" y="7144"/>
                </a:lnTo>
                <a:lnTo>
                  <a:pt x="185738" y="7144"/>
                </a:lnTo>
                <a:lnTo>
                  <a:pt x="192881" y="7144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772276" y="571500"/>
            <a:ext cx="150020" cy="142876"/>
          </a:xfrm>
          <a:custGeom>
            <a:avLst/>
            <a:gdLst/>
            <a:ahLst/>
            <a:cxnLst/>
            <a:rect l="0" t="0" r="0" b="0"/>
            <a:pathLst>
              <a:path w="150020" h="142876">
                <a:moveTo>
                  <a:pt x="14287" y="21431"/>
                </a:moveTo>
                <a:lnTo>
                  <a:pt x="14287" y="21431"/>
                </a:lnTo>
                <a:lnTo>
                  <a:pt x="14287" y="28575"/>
                </a:lnTo>
                <a:lnTo>
                  <a:pt x="7144" y="35719"/>
                </a:lnTo>
                <a:lnTo>
                  <a:pt x="7144" y="50006"/>
                </a:lnTo>
                <a:lnTo>
                  <a:pt x="7144" y="57150"/>
                </a:lnTo>
                <a:lnTo>
                  <a:pt x="0" y="71437"/>
                </a:lnTo>
                <a:lnTo>
                  <a:pt x="7144" y="85725"/>
                </a:lnTo>
                <a:lnTo>
                  <a:pt x="7144" y="100012"/>
                </a:lnTo>
                <a:lnTo>
                  <a:pt x="14287" y="107156"/>
                </a:lnTo>
                <a:lnTo>
                  <a:pt x="14287" y="121444"/>
                </a:lnTo>
                <a:lnTo>
                  <a:pt x="21431" y="128587"/>
                </a:lnTo>
                <a:lnTo>
                  <a:pt x="21431" y="135731"/>
                </a:lnTo>
                <a:lnTo>
                  <a:pt x="21431" y="142875"/>
                </a:lnTo>
                <a:lnTo>
                  <a:pt x="21431" y="142875"/>
                </a:lnTo>
                <a:lnTo>
                  <a:pt x="21431" y="135731"/>
                </a:lnTo>
                <a:lnTo>
                  <a:pt x="21431" y="121444"/>
                </a:lnTo>
                <a:lnTo>
                  <a:pt x="28575" y="107156"/>
                </a:lnTo>
                <a:lnTo>
                  <a:pt x="35719" y="78581"/>
                </a:lnTo>
                <a:lnTo>
                  <a:pt x="42862" y="50006"/>
                </a:lnTo>
                <a:lnTo>
                  <a:pt x="50006" y="28575"/>
                </a:lnTo>
                <a:lnTo>
                  <a:pt x="64294" y="14287"/>
                </a:lnTo>
                <a:lnTo>
                  <a:pt x="78581" y="0"/>
                </a:lnTo>
                <a:lnTo>
                  <a:pt x="92869" y="0"/>
                </a:lnTo>
                <a:lnTo>
                  <a:pt x="114300" y="0"/>
                </a:lnTo>
                <a:lnTo>
                  <a:pt x="121444" y="7144"/>
                </a:lnTo>
                <a:lnTo>
                  <a:pt x="135731" y="14287"/>
                </a:lnTo>
                <a:lnTo>
                  <a:pt x="150019" y="14287"/>
                </a:lnTo>
                <a:lnTo>
                  <a:pt x="150019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022307" y="414337"/>
            <a:ext cx="42864" cy="285751"/>
          </a:xfrm>
          <a:custGeom>
            <a:avLst/>
            <a:gdLst/>
            <a:ahLst/>
            <a:cxnLst/>
            <a:rect l="0" t="0" r="0" b="0"/>
            <a:pathLst>
              <a:path w="42864" h="285751">
                <a:moveTo>
                  <a:pt x="42863" y="14288"/>
                </a:moveTo>
                <a:lnTo>
                  <a:pt x="42863" y="7144"/>
                </a:lnTo>
                <a:lnTo>
                  <a:pt x="42863" y="7144"/>
                </a:lnTo>
                <a:lnTo>
                  <a:pt x="42863" y="7144"/>
                </a:lnTo>
                <a:lnTo>
                  <a:pt x="42863" y="0"/>
                </a:lnTo>
                <a:lnTo>
                  <a:pt x="42863" y="7144"/>
                </a:lnTo>
                <a:lnTo>
                  <a:pt x="35719" y="7144"/>
                </a:lnTo>
                <a:lnTo>
                  <a:pt x="35719" y="14288"/>
                </a:lnTo>
                <a:lnTo>
                  <a:pt x="28575" y="28575"/>
                </a:lnTo>
                <a:lnTo>
                  <a:pt x="21431" y="50007"/>
                </a:lnTo>
                <a:lnTo>
                  <a:pt x="14288" y="71438"/>
                </a:lnTo>
                <a:lnTo>
                  <a:pt x="14288" y="107157"/>
                </a:lnTo>
                <a:lnTo>
                  <a:pt x="7144" y="150019"/>
                </a:lnTo>
                <a:lnTo>
                  <a:pt x="0" y="192882"/>
                </a:lnTo>
                <a:lnTo>
                  <a:pt x="0" y="228600"/>
                </a:lnTo>
                <a:lnTo>
                  <a:pt x="0" y="257175"/>
                </a:lnTo>
                <a:lnTo>
                  <a:pt x="0" y="271463"/>
                </a:lnTo>
                <a:lnTo>
                  <a:pt x="7144" y="285750"/>
                </a:lnTo>
                <a:lnTo>
                  <a:pt x="14288" y="285750"/>
                </a:lnTo>
                <a:lnTo>
                  <a:pt x="14288" y="285750"/>
                </a:lnTo>
                <a:lnTo>
                  <a:pt x="21431" y="278607"/>
                </a:lnTo>
                <a:lnTo>
                  <a:pt x="28575" y="264319"/>
                </a:lnTo>
                <a:lnTo>
                  <a:pt x="28575" y="250032"/>
                </a:lnTo>
                <a:lnTo>
                  <a:pt x="21431" y="235744"/>
                </a:lnTo>
                <a:lnTo>
                  <a:pt x="21431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929438" y="564356"/>
            <a:ext cx="200026" cy="21432"/>
          </a:xfrm>
          <a:custGeom>
            <a:avLst/>
            <a:gdLst/>
            <a:ahLst/>
            <a:cxnLst/>
            <a:rect l="0" t="0" r="0" b="0"/>
            <a:pathLst>
              <a:path w="200026" h="21432">
                <a:moveTo>
                  <a:pt x="0" y="21431"/>
                </a:moveTo>
                <a:lnTo>
                  <a:pt x="0" y="21431"/>
                </a:lnTo>
                <a:lnTo>
                  <a:pt x="0" y="14288"/>
                </a:lnTo>
                <a:lnTo>
                  <a:pt x="21432" y="14288"/>
                </a:lnTo>
                <a:lnTo>
                  <a:pt x="42863" y="14288"/>
                </a:lnTo>
                <a:lnTo>
                  <a:pt x="71438" y="7144"/>
                </a:lnTo>
                <a:lnTo>
                  <a:pt x="107157" y="7144"/>
                </a:lnTo>
                <a:lnTo>
                  <a:pt x="142875" y="7144"/>
                </a:lnTo>
                <a:lnTo>
                  <a:pt x="164307" y="7144"/>
                </a:lnTo>
                <a:lnTo>
                  <a:pt x="185738" y="0"/>
                </a:lnTo>
                <a:lnTo>
                  <a:pt x="200025" y="0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122320" y="571500"/>
            <a:ext cx="85726" cy="92870"/>
          </a:xfrm>
          <a:custGeom>
            <a:avLst/>
            <a:gdLst/>
            <a:ahLst/>
            <a:cxnLst/>
            <a:rect l="0" t="0" r="0" b="0"/>
            <a:pathLst>
              <a:path w="85726" h="92870">
                <a:moveTo>
                  <a:pt x="21431" y="7144"/>
                </a:moveTo>
                <a:lnTo>
                  <a:pt x="21431" y="14287"/>
                </a:lnTo>
                <a:lnTo>
                  <a:pt x="14287" y="21431"/>
                </a:lnTo>
                <a:lnTo>
                  <a:pt x="7143" y="35719"/>
                </a:lnTo>
                <a:lnTo>
                  <a:pt x="7143" y="50006"/>
                </a:lnTo>
                <a:lnTo>
                  <a:pt x="0" y="64294"/>
                </a:lnTo>
                <a:lnTo>
                  <a:pt x="7143" y="78581"/>
                </a:lnTo>
                <a:lnTo>
                  <a:pt x="7143" y="85725"/>
                </a:lnTo>
                <a:lnTo>
                  <a:pt x="21431" y="92869"/>
                </a:lnTo>
                <a:lnTo>
                  <a:pt x="35718" y="92869"/>
                </a:lnTo>
                <a:lnTo>
                  <a:pt x="57150" y="85725"/>
                </a:lnTo>
                <a:lnTo>
                  <a:pt x="71437" y="78581"/>
                </a:lnTo>
                <a:lnTo>
                  <a:pt x="78581" y="64294"/>
                </a:lnTo>
                <a:lnTo>
                  <a:pt x="85725" y="57150"/>
                </a:lnTo>
                <a:lnTo>
                  <a:pt x="85725" y="35719"/>
                </a:lnTo>
                <a:lnTo>
                  <a:pt x="71437" y="14287"/>
                </a:lnTo>
                <a:lnTo>
                  <a:pt x="57150" y="7144"/>
                </a:lnTo>
                <a:lnTo>
                  <a:pt x="42862" y="0"/>
                </a:lnTo>
                <a:lnTo>
                  <a:pt x="28575" y="0"/>
                </a:lnTo>
                <a:lnTo>
                  <a:pt x="21431" y="7144"/>
                </a:lnTo>
                <a:lnTo>
                  <a:pt x="14287" y="21431"/>
                </a:lnTo>
                <a:lnTo>
                  <a:pt x="21431" y="35719"/>
                </a:lnTo>
                <a:lnTo>
                  <a:pt x="21431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50907" y="514350"/>
            <a:ext cx="14289" cy="157163"/>
          </a:xfrm>
          <a:custGeom>
            <a:avLst/>
            <a:gdLst/>
            <a:ahLst/>
            <a:cxnLst/>
            <a:rect l="0" t="0" r="0" b="0"/>
            <a:pathLst>
              <a:path w="14289" h="157163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7144"/>
                </a:lnTo>
                <a:lnTo>
                  <a:pt x="7144" y="21431"/>
                </a:lnTo>
                <a:lnTo>
                  <a:pt x="7144" y="35719"/>
                </a:lnTo>
                <a:lnTo>
                  <a:pt x="7144" y="57150"/>
                </a:lnTo>
                <a:lnTo>
                  <a:pt x="7144" y="71437"/>
                </a:lnTo>
                <a:lnTo>
                  <a:pt x="7144" y="92869"/>
                </a:lnTo>
                <a:lnTo>
                  <a:pt x="0" y="114300"/>
                </a:lnTo>
                <a:lnTo>
                  <a:pt x="0" y="135731"/>
                </a:lnTo>
                <a:lnTo>
                  <a:pt x="0" y="150019"/>
                </a:lnTo>
                <a:lnTo>
                  <a:pt x="0" y="157162"/>
                </a:lnTo>
                <a:lnTo>
                  <a:pt x="7144" y="157162"/>
                </a:lnTo>
                <a:lnTo>
                  <a:pt x="14288" y="150019"/>
                </a:lnTo>
                <a:lnTo>
                  <a:pt x="14288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86626" y="528637"/>
            <a:ext cx="157163" cy="135733"/>
          </a:xfrm>
          <a:custGeom>
            <a:avLst/>
            <a:gdLst/>
            <a:ahLst/>
            <a:cxnLst/>
            <a:rect l="0" t="0" r="0" b="0"/>
            <a:pathLst>
              <a:path w="157163" h="135733">
                <a:moveTo>
                  <a:pt x="107156" y="0"/>
                </a:moveTo>
                <a:lnTo>
                  <a:pt x="100012" y="0"/>
                </a:lnTo>
                <a:lnTo>
                  <a:pt x="92869" y="0"/>
                </a:lnTo>
                <a:lnTo>
                  <a:pt x="71437" y="7144"/>
                </a:lnTo>
                <a:lnTo>
                  <a:pt x="50006" y="21432"/>
                </a:lnTo>
                <a:lnTo>
                  <a:pt x="35719" y="35719"/>
                </a:lnTo>
                <a:lnTo>
                  <a:pt x="14287" y="50007"/>
                </a:lnTo>
                <a:lnTo>
                  <a:pt x="0" y="57150"/>
                </a:lnTo>
                <a:lnTo>
                  <a:pt x="0" y="71438"/>
                </a:lnTo>
                <a:lnTo>
                  <a:pt x="0" y="85725"/>
                </a:lnTo>
                <a:lnTo>
                  <a:pt x="21431" y="92869"/>
                </a:lnTo>
                <a:lnTo>
                  <a:pt x="50006" y="100013"/>
                </a:lnTo>
                <a:lnTo>
                  <a:pt x="78581" y="107157"/>
                </a:lnTo>
                <a:lnTo>
                  <a:pt x="114300" y="121444"/>
                </a:lnTo>
                <a:lnTo>
                  <a:pt x="142875" y="128588"/>
                </a:lnTo>
                <a:lnTo>
                  <a:pt x="157162" y="135732"/>
                </a:lnTo>
                <a:lnTo>
                  <a:pt x="157162" y="1357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429376" y="735806"/>
            <a:ext cx="985838" cy="128589"/>
          </a:xfrm>
          <a:custGeom>
            <a:avLst/>
            <a:gdLst/>
            <a:ahLst/>
            <a:cxnLst/>
            <a:rect l="0" t="0" r="0" b="0"/>
            <a:pathLst>
              <a:path w="985838" h="128589">
                <a:moveTo>
                  <a:pt x="7144" y="128588"/>
                </a:move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14287" y="128588"/>
                </a:lnTo>
                <a:lnTo>
                  <a:pt x="35719" y="121444"/>
                </a:lnTo>
                <a:lnTo>
                  <a:pt x="71437" y="114300"/>
                </a:lnTo>
                <a:lnTo>
                  <a:pt x="128587" y="107156"/>
                </a:lnTo>
                <a:lnTo>
                  <a:pt x="200025" y="92869"/>
                </a:lnTo>
                <a:lnTo>
                  <a:pt x="285750" y="78581"/>
                </a:lnTo>
                <a:lnTo>
                  <a:pt x="392906" y="64294"/>
                </a:lnTo>
                <a:lnTo>
                  <a:pt x="500062" y="57150"/>
                </a:lnTo>
                <a:lnTo>
                  <a:pt x="614362" y="42863"/>
                </a:lnTo>
                <a:lnTo>
                  <a:pt x="728662" y="35719"/>
                </a:lnTo>
                <a:lnTo>
                  <a:pt x="821531" y="21431"/>
                </a:lnTo>
                <a:lnTo>
                  <a:pt x="900112" y="14288"/>
                </a:lnTo>
                <a:lnTo>
                  <a:pt x="957262" y="7144"/>
                </a:lnTo>
                <a:lnTo>
                  <a:pt x="985837" y="0"/>
                </a:lnTo>
                <a:lnTo>
                  <a:pt x="98583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435894" y="1428750"/>
            <a:ext cx="185738" cy="407195"/>
          </a:xfrm>
          <a:custGeom>
            <a:avLst/>
            <a:gdLst/>
            <a:ahLst/>
            <a:cxnLst/>
            <a:rect l="0" t="0" r="0" b="0"/>
            <a:pathLst>
              <a:path w="185738" h="407195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0" y="64294"/>
                </a:lnTo>
                <a:lnTo>
                  <a:pt x="0" y="92869"/>
                </a:lnTo>
                <a:lnTo>
                  <a:pt x="0" y="121444"/>
                </a:lnTo>
                <a:lnTo>
                  <a:pt x="7144" y="157163"/>
                </a:lnTo>
                <a:lnTo>
                  <a:pt x="7144" y="207169"/>
                </a:lnTo>
                <a:lnTo>
                  <a:pt x="7144" y="250031"/>
                </a:lnTo>
                <a:lnTo>
                  <a:pt x="7144" y="285750"/>
                </a:lnTo>
                <a:lnTo>
                  <a:pt x="7144" y="321469"/>
                </a:lnTo>
                <a:lnTo>
                  <a:pt x="7144" y="350044"/>
                </a:lnTo>
                <a:lnTo>
                  <a:pt x="0" y="364331"/>
                </a:lnTo>
                <a:lnTo>
                  <a:pt x="0" y="371475"/>
                </a:lnTo>
                <a:lnTo>
                  <a:pt x="0" y="371475"/>
                </a:lnTo>
                <a:lnTo>
                  <a:pt x="0" y="357188"/>
                </a:lnTo>
                <a:lnTo>
                  <a:pt x="0" y="335756"/>
                </a:lnTo>
                <a:lnTo>
                  <a:pt x="7144" y="307181"/>
                </a:lnTo>
                <a:lnTo>
                  <a:pt x="14287" y="264319"/>
                </a:lnTo>
                <a:lnTo>
                  <a:pt x="28575" y="228600"/>
                </a:lnTo>
                <a:lnTo>
                  <a:pt x="50006" y="200025"/>
                </a:lnTo>
                <a:lnTo>
                  <a:pt x="71437" y="178594"/>
                </a:lnTo>
                <a:lnTo>
                  <a:pt x="92869" y="164306"/>
                </a:lnTo>
                <a:lnTo>
                  <a:pt x="107156" y="171450"/>
                </a:lnTo>
                <a:lnTo>
                  <a:pt x="121444" y="192881"/>
                </a:lnTo>
                <a:lnTo>
                  <a:pt x="128587" y="221456"/>
                </a:lnTo>
                <a:lnTo>
                  <a:pt x="128587" y="264319"/>
                </a:lnTo>
                <a:lnTo>
                  <a:pt x="128587" y="314325"/>
                </a:lnTo>
                <a:lnTo>
                  <a:pt x="128587" y="350044"/>
                </a:lnTo>
                <a:lnTo>
                  <a:pt x="128587" y="385763"/>
                </a:lnTo>
                <a:lnTo>
                  <a:pt x="135731" y="407194"/>
                </a:lnTo>
                <a:lnTo>
                  <a:pt x="142875" y="407194"/>
                </a:lnTo>
                <a:lnTo>
                  <a:pt x="150019" y="400050"/>
                </a:lnTo>
                <a:lnTo>
                  <a:pt x="164306" y="378619"/>
                </a:lnTo>
                <a:lnTo>
                  <a:pt x="178594" y="342900"/>
                </a:lnTo>
                <a:lnTo>
                  <a:pt x="185737" y="300038"/>
                </a:lnTo>
                <a:lnTo>
                  <a:pt x="185737" y="300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678781" y="1600200"/>
            <a:ext cx="35720" cy="228601"/>
          </a:xfrm>
          <a:custGeom>
            <a:avLst/>
            <a:gdLst/>
            <a:ahLst/>
            <a:cxnLst/>
            <a:rect l="0" t="0" r="0" b="0"/>
            <a:pathLst>
              <a:path w="35720" h="228601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8575"/>
                </a:lnTo>
                <a:lnTo>
                  <a:pt x="0" y="57150"/>
                </a:lnTo>
                <a:lnTo>
                  <a:pt x="0" y="85725"/>
                </a:lnTo>
                <a:lnTo>
                  <a:pt x="0" y="128588"/>
                </a:lnTo>
                <a:lnTo>
                  <a:pt x="0" y="164306"/>
                </a:lnTo>
                <a:lnTo>
                  <a:pt x="7144" y="192881"/>
                </a:lnTo>
                <a:lnTo>
                  <a:pt x="7144" y="214313"/>
                </a:lnTo>
                <a:lnTo>
                  <a:pt x="14288" y="228600"/>
                </a:lnTo>
                <a:lnTo>
                  <a:pt x="21432" y="221456"/>
                </a:lnTo>
                <a:lnTo>
                  <a:pt x="28575" y="207169"/>
                </a:lnTo>
                <a:lnTo>
                  <a:pt x="35719" y="185738"/>
                </a:lnTo>
                <a:lnTo>
                  <a:pt x="35719" y="157163"/>
                </a:lnTo>
                <a:lnTo>
                  <a:pt x="35719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650206" y="1543050"/>
            <a:ext cx="64295" cy="14289"/>
          </a:xfrm>
          <a:custGeom>
            <a:avLst/>
            <a:gdLst/>
            <a:ahLst/>
            <a:cxnLst/>
            <a:rect l="0" t="0" r="0" b="0"/>
            <a:pathLst>
              <a:path w="64295" h="14289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288" y="7144"/>
                </a:lnTo>
                <a:lnTo>
                  <a:pt x="28575" y="7144"/>
                </a:lnTo>
                <a:lnTo>
                  <a:pt x="50007" y="14288"/>
                </a:lnTo>
                <a:lnTo>
                  <a:pt x="64294" y="14288"/>
                </a:lnTo>
                <a:lnTo>
                  <a:pt x="64294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785938" y="1578769"/>
            <a:ext cx="157163" cy="235745"/>
          </a:xfrm>
          <a:custGeom>
            <a:avLst/>
            <a:gdLst/>
            <a:ahLst/>
            <a:cxnLst/>
            <a:rect l="0" t="0" r="0" b="0"/>
            <a:pathLst>
              <a:path w="157163" h="235745">
                <a:moveTo>
                  <a:pt x="107156" y="7144"/>
                </a:moveTo>
                <a:lnTo>
                  <a:pt x="100012" y="0"/>
                </a:lnTo>
                <a:lnTo>
                  <a:pt x="92868" y="0"/>
                </a:lnTo>
                <a:lnTo>
                  <a:pt x="85725" y="0"/>
                </a:lnTo>
                <a:lnTo>
                  <a:pt x="71437" y="0"/>
                </a:lnTo>
                <a:lnTo>
                  <a:pt x="64293" y="14287"/>
                </a:lnTo>
                <a:lnTo>
                  <a:pt x="50006" y="21431"/>
                </a:lnTo>
                <a:lnTo>
                  <a:pt x="50006" y="42862"/>
                </a:lnTo>
                <a:lnTo>
                  <a:pt x="42862" y="57150"/>
                </a:lnTo>
                <a:lnTo>
                  <a:pt x="50006" y="71437"/>
                </a:lnTo>
                <a:lnTo>
                  <a:pt x="64293" y="85725"/>
                </a:lnTo>
                <a:lnTo>
                  <a:pt x="85725" y="100012"/>
                </a:lnTo>
                <a:lnTo>
                  <a:pt x="107156" y="107156"/>
                </a:lnTo>
                <a:lnTo>
                  <a:pt x="128587" y="121444"/>
                </a:lnTo>
                <a:lnTo>
                  <a:pt x="150018" y="135731"/>
                </a:lnTo>
                <a:lnTo>
                  <a:pt x="157162" y="157162"/>
                </a:lnTo>
                <a:lnTo>
                  <a:pt x="157162" y="178594"/>
                </a:lnTo>
                <a:lnTo>
                  <a:pt x="142875" y="200025"/>
                </a:lnTo>
                <a:lnTo>
                  <a:pt x="107156" y="221456"/>
                </a:lnTo>
                <a:lnTo>
                  <a:pt x="71437" y="228600"/>
                </a:lnTo>
                <a:lnTo>
                  <a:pt x="35718" y="235744"/>
                </a:lnTo>
                <a:lnTo>
                  <a:pt x="7143" y="228600"/>
                </a:lnTo>
                <a:lnTo>
                  <a:pt x="0" y="214312"/>
                </a:lnTo>
                <a:lnTo>
                  <a:pt x="0" y="192881"/>
                </a:lnTo>
                <a:lnTo>
                  <a:pt x="0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014538" y="1464469"/>
            <a:ext cx="57151" cy="385763"/>
          </a:xfrm>
          <a:custGeom>
            <a:avLst/>
            <a:gdLst/>
            <a:ahLst/>
            <a:cxnLst/>
            <a:rect l="0" t="0" r="0" b="0"/>
            <a:pathLst>
              <a:path w="57151" h="385763">
                <a:moveTo>
                  <a:pt x="42862" y="42862"/>
                </a:moveTo>
                <a:lnTo>
                  <a:pt x="35718" y="42862"/>
                </a:lnTo>
                <a:lnTo>
                  <a:pt x="35718" y="28575"/>
                </a:lnTo>
                <a:lnTo>
                  <a:pt x="35718" y="21431"/>
                </a:lnTo>
                <a:lnTo>
                  <a:pt x="42862" y="7144"/>
                </a:lnTo>
                <a:lnTo>
                  <a:pt x="42862" y="0"/>
                </a:lnTo>
                <a:lnTo>
                  <a:pt x="42862" y="0"/>
                </a:lnTo>
                <a:lnTo>
                  <a:pt x="42862" y="0"/>
                </a:lnTo>
                <a:lnTo>
                  <a:pt x="42862" y="14287"/>
                </a:lnTo>
                <a:lnTo>
                  <a:pt x="35718" y="35719"/>
                </a:lnTo>
                <a:lnTo>
                  <a:pt x="28575" y="64294"/>
                </a:lnTo>
                <a:lnTo>
                  <a:pt x="21431" y="114300"/>
                </a:lnTo>
                <a:lnTo>
                  <a:pt x="7143" y="164306"/>
                </a:lnTo>
                <a:lnTo>
                  <a:pt x="0" y="221456"/>
                </a:lnTo>
                <a:lnTo>
                  <a:pt x="0" y="278606"/>
                </a:lnTo>
                <a:lnTo>
                  <a:pt x="0" y="321469"/>
                </a:lnTo>
                <a:lnTo>
                  <a:pt x="7143" y="357187"/>
                </a:lnTo>
                <a:lnTo>
                  <a:pt x="21431" y="378619"/>
                </a:lnTo>
                <a:lnTo>
                  <a:pt x="28575" y="385762"/>
                </a:lnTo>
                <a:lnTo>
                  <a:pt x="42862" y="385762"/>
                </a:lnTo>
                <a:lnTo>
                  <a:pt x="57150" y="371475"/>
                </a:lnTo>
                <a:lnTo>
                  <a:pt x="57150" y="342900"/>
                </a:lnTo>
                <a:lnTo>
                  <a:pt x="57150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857375" y="1621631"/>
            <a:ext cx="271464" cy="28576"/>
          </a:xfrm>
          <a:custGeom>
            <a:avLst/>
            <a:gdLst/>
            <a:ahLst/>
            <a:cxnLst/>
            <a:rect l="0" t="0" r="0" b="0"/>
            <a:pathLst>
              <a:path w="271464" h="28576">
                <a:moveTo>
                  <a:pt x="0" y="28575"/>
                </a:moveTo>
                <a:lnTo>
                  <a:pt x="0" y="21432"/>
                </a:lnTo>
                <a:lnTo>
                  <a:pt x="7144" y="21432"/>
                </a:lnTo>
                <a:lnTo>
                  <a:pt x="28575" y="14288"/>
                </a:lnTo>
                <a:lnTo>
                  <a:pt x="57150" y="7144"/>
                </a:lnTo>
                <a:lnTo>
                  <a:pt x="92869" y="7144"/>
                </a:lnTo>
                <a:lnTo>
                  <a:pt x="135731" y="0"/>
                </a:lnTo>
                <a:lnTo>
                  <a:pt x="178594" y="0"/>
                </a:lnTo>
                <a:lnTo>
                  <a:pt x="214313" y="0"/>
                </a:lnTo>
                <a:lnTo>
                  <a:pt x="242888" y="7144"/>
                </a:lnTo>
                <a:lnTo>
                  <a:pt x="257175" y="14288"/>
                </a:lnTo>
                <a:lnTo>
                  <a:pt x="271463" y="14288"/>
                </a:lnTo>
                <a:lnTo>
                  <a:pt x="271463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085975" y="1678781"/>
            <a:ext cx="92870" cy="135733"/>
          </a:xfrm>
          <a:custGeom>
            <a:avLst/>
            <a:gdLst/>
            <a:ahLst/>
            <a:cxnLst/>
            <a:rect l="0" t="0" r="0" b="0"/>
            <a:pathLst>
              <a:path w="92870" h="135733">
                <a:moveTo>
                  <a:pt x="35719" y="14288"/>
                </a:moveTo>
                <a:lnTo>
                  <a:pt x="28575" y="21432"/>
                </a:lnTo>
                <a:lnTo>
                  <a:pt x="21431" y="35719"/>
                </a:lnTo>
                <a:lnTo>
                  <a:pt x="14288" y="50007"/>
                </a:lnTo>
                <a:lnTo>
                  <a:pt x="7144" y="78582"/>
                </a:lnTo>
                <a:lnTo>
                  <a:pt x="0" y="100013"/>
                </a:lnTo>
                <a:lnTo>
                  <a:pt x="0" y="114300"/>
                </a:lnTo>
                <a:lnTo>
                  <a:pt x="7144" y="128588"/>
                </a:lnTo>
                <a:lnTo>
                  <a:pt x="21431" y="135732"/>
                </a:lnTo>
                <a:lnTo>
                  <a:pt x="35719" y="135732"/>
                </a:lnTo>
                <a:lnTo>
                  <a:pt x="57150" y="128588"/>
                </a:lnTo>
                <a:lnTo>
                  <a:pt x="71438" y="114300"/>
                </a:lnTo>
                <a:lnTo>
                  <a:pt x="85725" y="92869"/>
                </a:lnTo>
                <a:lnTo>
                  <a:pt x="92869" y="64294"/>
                </a:lnTo>
                <a:lnTo>
                  <a:pt x="92869" y="35719"/>
                </a:lnTo>
                <a:lnTo>
                  <a:pt x="92869" y="14288"/>
                </a:lnTo>
                <a:lnTo>
                  <a:pt x="78581" y="0"/>
                </a:lnTo>
                <a:lnTo>
                  <a:pt x="64294" y="0"/>
                </a:lnTo>
                <a:lnTo>
                  <a:pt x="57150" y="0"/>
                </a:lnTo>
                <a:lnTo>
                  <a:pt x="42863" y="14288"/>
                </a:lnTo>
                <a:lnTo>
                  <a:pt x="42863" y="35719"/>
                </a:lnTo>
                <a:lnTo>
                  <a:pt x="50006" y="50007"/>
                </a:lnTo>
                <a:lnTo>
                  <a:pt x="50006" y="500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243138" y="1671638"/>
            <a:ext cx="135732" cy="142876"/>
          </a:xfrm>
          <a:custGeom>
            <a:avLst/>
            <a:gdLst/>
            <a:ahLst/>
            <a:cxnLst/>
            <a:rect l="0" t="0" r="0" b="0"/>
            <a:pathLst>
              <a:path w="135732" h="142876">
                <a:moveTo>
                  <a:pt x="14287" y="0"/>
                </a:moveTo>
                <a:lnTo>
                  <a:pt x="14287" y="0"/>
                </a:lnTo>
                <a:lnTo>
                  <a:pt x="14287" y="14287"/>
                </a:lnTo>
                <a:lnTo>
                  <a:pt x="7143" y="28575"/>
                </a:lnTo>
                <a:lnTo>
                  <a:pt x="7143" y="50006"/>
                </a:lnTo>
                <a:lnTo>
                  <a:pt x="7143" y="64293"/>
                </a:lnTo>
                <a:lnTo>
                  <a:pt x="0" y="85725"/>
                </a:lnTo>
                <a:lnTo>
                  <a:pt x="0" y="107156"/>
                </a:lnTo>
                <a:lnTo>
                  <a:pt x="7143" y="121443"/>
                </a:lnTo>
                <a:lnTo>
                  <a:pt x="7143" y="135731"/>
                </a:lnTo>
                <a:lnTo>
                  <a:pt x="7143" y="142875"/>
                </a:lnTo>
                <a:lnTo>
                  <a:pt x="7143" y="135731"/>
                </a:lnTo>
                <a:lnTo>
                  <a:pt x="14287" y="128587"/>
                </a:lnTo>
                <a:lnTo>
                  <a:pt x="21431" y="107156"/>
                </a:lnTo>
                <a:lnTo>
                  <a:pt x="35718" y="85725"/>
                </a:lnTo>
                <a:lnTo>
                  <a:pt x="50006" y="57150"/>
                </a:lnTo>
                <a:lnTo>
                  <a:pt x="64293" y="42862"/>
                </a:lnTo>
                <a:lnTo>
                  <a:pt x="78581" y="28575"/>
                </a:lnTo>
                <a:lnTo>
                  <a:pt x="92868" y="28575"/>
                </a:lnTo>
                <a:lnTo>
                  <a:pt x="114300" y="28575"/>
                </a:lnTo>
                <a:lnTo>
                  <a:pt x="121443" y="35718"/>
                </a:lnTo>
                <a:lnTo>
                  <a:pt x="135731" y="28575"/>
                </a:lnTo>
                <a:lnTo>
                  <a:pt x="135731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364581" y="1728788"/>
            <a:ext cx="128589" cy="278607"/>
          </a:xfrm>
          <a:custGeom>
            <a:avLst/>
            <a:gdLst/>
            <a:ahLst/>
            <a:cxnLst/>
            <a:rect l="0" t="0" r="0" b="0"/>
            <a:pathLst>
              <a:path w="128589" h="278607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28575" y="7143"/>
                </a:lnTo>
                <a:lnTo>
                  <a:pt x="28575" y="14287"/>
                </a:lnTo>
                <a:lnTo>
                  <a:pt x="28575" y="21431"/>
                </a:lnTo>
                <a:lnTo>
                  <a:pt x="28575" y="35718"/>
                </a:lnTo>
                <a:lnTo>
                  <a:pt x="35719" y="42862"/>
                </a:lnTo>
                <a:lnTo>
                  <a:pt x="42863" y="57150"/>
                </a:lnTo>
                <a:lnTo>
                  <a:pt x="57150" y="64293"/>
                </a:lnTo>
                <a:lnTo>
                  <a:pt x="64294" y="64293"/>
                </a:lnTo>
                <a:lnTo>
                  <a:pt x="78582" y="50006"/>
                </a:lnTo>
                <a:lnTo>
                  <a:pt x="85726" y="42862"/>
                </a:lnTo>
                <a:lnTo>
                  <a:pt x="100013" y="28575"/>
                </a:lnTo>
                <a:lnTo>
                  <a:pt x="107157" y="14287"/>
                </a:lnTo>
                <a:lnTo>
                  <a:pt x="114301" y="7143"/>
                </a:lnTo>
                <a:lnTo>
                  <a:pt x="114301" y="0"/>
                </a:lnTo>
                <a:lnTo>
                  <a:pt x="114301" y="14287"/>
                </a:lnTo>
                <a:lnTo>
                  <a:pt x="121444" y="35718"/>
                </a:lnTo>
                <a:lnTo>
                  <a:pt x="121444" y="64293"/>
                </a:lnTo>
                <a:lnTo>
                  <a:pt x="121444" y="100012"/>
                </a:lnTo>
                <a:lnTo>
                  <a:pt x="121444" y="135731"/>
                </a:lnTo>
                <a:lnTo>
                  <a:pt x="128588" y="171450"/>
                </a:lnTo>
                <a:lnTo>
                  <a:pt x="121444" y="200025"/>
                </a:lnTo>
                <a:lnTo>
                  <a:pt x="114301" y="228600"/>
                </a:lnTo>
                <a:lnTo>
                  <a:pt x="92869" y="250031"/>
                </a:lnTo>
                <a:lnTo>
                  <a:pt x="71438" y="264318"/>
                </a:lnTo>
                <a:lnTo>
                  <a:pt x="42863" y="278606"/>
                </a:lnTo>
                <a:lnTo>
                  <a:pt x="21432" y="278606"/>
                </a:lnTo>
                <a:lnTo>
                  <a:pt x="7144" y="271462"/>
                </a:lnTo>
                <a:lnTo>
                  <a:pt x="0" y="257175"/>
                </a:lnTo>
                <a:lnTo>
                  <a:pt x="0" y="235743"/>
                </a:lnTo>
                <a:lnTo>
                  <a:pt x="0" y="2357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586038" y="1657350"/>
            <a:ext cx="164307" cy="214314"/>
          </a:xfrm>
          <a:custGeom>
            <a:avLst/>
            <a:gdLst/>
            <a:ahLst/>
            <a:cxnLst/>
            <a:rect l="0" t="0" r="0" b="0"/>
            <a:pathLst>
              <a:path w="164307" h="214314">
                <a:moveTo>
                  <a:pt x="135731" y="21431"/>
                </a:moveTo>
                <a:lnTo>
                  <a:pt x="135731" y="14288"/>
                </a:lnTo>
                <a:lnTo>
                  <a:pt x="135731" y="14288"/>
                </a:lnTo>
                <a:lnTo>
                  <a:pt x="142875" y="7144"/>
                </a:lnTo>
                <a:lnTo>
                  <a:pt x="142875" y="0"/>
                </a:lnTo>
                <a:lnTo>
                  <a:pt x="142875" y="0"/>
                </a:lnTo>
                <a:lnTo>
                  <a:pt x="150019" y="0"/>
                </a:lnTo>
                <a:lnTo>
                  <a:pt x="150019" y="7144"/>
                </a:lnTo>
                <a:lnTo>
                  <a:pt x="157162" y="21431"/>
                </a:lnTo>
                <a:lnTo>
                  <a:pt x="157162" y="42863"/>
                </a:lnTo>
                <a:lnTo>
                  <a:pt x="164306" y="71438"/>
                </a:lnTo>
                <a:lnTo>
                  <a:pt x="164306" y="100013"/>
                </a:lnTo>
                <a:lnTo>
                  <a:pt x="157162" y="128588"/>
                </a:lnTo>
                <a:lnTo>
                  <a:pt x="150019" y="157163"/>
                </a:lnTo>
                <a:lnTo>
                  <a:pt x="135731" y="178594"/>
                </a:lnTo>
                <a:lnTo>
                  <a:pt x="114300" y="200025"/>
                </a:lnTo>
                <a:lnTo>
                  <a:pt x="92869" y="207169"/>
                </a:lnTo>
                <a:lnTo>
                  <a:pt x="64294" y="214313"/>
                </a:lnTo>
                <a:lnTo>
                  <a:pt x="35719" y="207169"/>
                </a:lnTo>
                <a:lnTo>
                  <a:pt x="14287" y="200025"/>
                </a:lnTo>
                <a:lnTo>
                  <a:pt x="7144" y="178594"/>
                </a:lnTo>
                <a:lnTo>
                  <a:pt x="0" y="157163"/>
                </a:lnTo>
                <a:lnTo>
                  <a:pt x="7144" y="142875"/>
                </a:lnTo>
                <a:lnTo>
                  <a:pt x="21431" y="128588"/>
                </a:lnTo>
                <a:lnTo>
                  <a:pt x="42862" y="121444"/>
                </a:lnTo>
                <a:lnTo>
                  <a:pt x="71437" y="107156"/>
                </a:lnTo>
                <a:lnTo>
                  <a:pt x="71437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793207" y="1693069"/>
            <a:ext cx="28576" cy="135732"/>
          </a:xfrm>
          <a:custGeom>
            <a:avLst/>
            <a:gdLst/>
            <a:ahLst/>
            <a:cxnLst/>
            <a:rect l="0" t="0" r="0" b="0"/>
            <a:pathLst>
              <a:path w="28576" h="135732">
                <a:moveTo>
                  <a:pt x="28575" y="0"/>
                </a:moveTo>
                <a:lnTo>
                  <a:pt x="21431" y="0"/>
                </a:lnTo>
                <a:lnTo>
                  <a:pt x="21431" y="14287"/>
                </a:lnTo>
                <a:lnTo>
                  <a:pt x="14287" y="28575"/>
                </a:lnTo>
                <a:lnTo>
                  <a:pt x="7143" y="50006"/>
                </a:lnTo>
                <a:lnTo>
                  <a:pt x="0" y="78581"/>
                </a:lnTo>
                <a:lnTo>
                  <a:pt x="0" y="100012"/>
                </a:lnTo>
                <a:lnTo>
                  <a:pt x="7143" y="121444"/>
                </a:lnTo>
                <a:lnTo>
                  <a:pt x="14287" y="128587"/>
                </a:lnTo>
                <a:lnTo>
                  <a:pt x="21431" y="135731"/>
                </a:lnTo>
                <a:lnTo>
                  <a:pt x="21431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871788" y="1693069"/>
            <a:ext cx="14288" cy="50007"/>
          </a:xfrm>
          <a:custGeom>
            <a:avLst/>
            <a:gdLst/>
            <a:ahLst/>
            <a:cxnLst/>
            <a:rect l="0" t="0" r="0" b="0"/>
            <a:pathLst>
              <a:path w="14288" h="50007">
                <a:moveTo>
                  <a:pt x="0" y="50006"/>
                </a:moveTo>
                <a:lnTo>
                  <a:pt x="0" y="35719"/>
                </a:lnTo>
                <a:lnTo>
                  <a:pt x="7144" y="21431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928938" y="1735931"/>
            <a:ext cx="35720" cy="78583"/>
          </a:xfrm>
          <a:custGeom>
            <a:avLst/>
            <a:gdLst/>
            <a:ahLst/>
            <a:cxnLst/>
            <a:rect l="0" t="0" r="0" b="0"/>
            <a:pathLst>
              <a:path w="35720" h="78583">
                <a:moveTo>
                  <a:pt x="0" y="78582"/>
                </a:moveTo>
                <a:lnTo>
                  <a:pt x="7144" y="64294"/>
                </a:lnTo>
                <a:lnTo>
                  <a:pt x="21431" y="42863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978944" y="1485900"/>
            <a:ext cx="178595" cy="335757"/>
          </a:xfrm>
          <a:custGeom>
            <a:avLst/>
            <a:gdLst/>
            <a:ahLst/>
            <a:cxnLst/>
            <a:rect l="0" t="0" r="0" b="0"/>
            <a:pathLst>
              <a:path w="178595" h="335757">
                <a:moveTo>
                  <a:pt x="78581" y="0"/>
                </a:moveTo>
                <a:lnTo>
                  <a:pt x="71438" y="0"/>
                </a:lnTo>
                <a:lnTo>
                  <a:pt x="57150" y="7144"/>
                </a:lnTo>
                <a:lnTo>
                  <a:pt x="42863" y="21431"/>
                </a:lnTo>
                <a:lnTo>
                  <a:pt x="28575" y="42863"/>
                </a:lnTo>
                <a:lnTo>
                  <a:pt x="14288" y="71438"/>
                </a:lnTo>
                <a:lnTo>
                  <a:pt x="7144" y="100013"/>
                </a:lnTo>
                <a:lnTo>
                  <a:pt x="0" y="135731"/>
                </a:lnTo>
                <a:lnTo>
                  <a:pt x="7144" y="171450"/>
                </a:lnTo>
                <a:lnTo>
                  <a:pt x="14288" y="214313"/>
                </a:lnTo>
                <a:lnTo>
                  <a:pt x="28575" y="250031"/>
                </a:lnTo>
                <a:lnTo>
                  <a:pt x="35719" y="278606"/>
                </a:lnTo>
                <a:lnTo>
                  <a:pt x="42863" y="300038"/>
                </a:lnTo>
                <a:lnTo>
                  <a:pt x="50006" y="307181"/>
                </a:lnTo>
                <a:lnTo>
                  <a:pt x="50006" y="307181"/>
                </a:lnTo>
                <a:lnTo>
                  <a:pt x="57150" y="292894"/>
                </a:lnTo>
                <a:lnTo>
                  <a:pt x="57150" y="264319"/>
                </a:lnTo>
                <a:lnTo>
                  <a:pt x="57150" y="235744"/>
                </a:lnTo>
                <a:lnTo>
                  <a:pt x="71438" y="207169"/>
                </a:lnTo>
                <a:lnTo>
                  <a:pt x="85725" y="185738"/>
                </a:lnTo>
                <a:lnTo>
                  <a:pt x="107156" y="171450"/>
                </a:lnTo>
                <a:lnTo>
                  <a:pt x="128588" y="171450"/>
                </a:lnTo>
                <a:lnTo>
                  <a:pt x="142875" y="178594"/>
                </a:lnTo>
                <a:lnTo>
                  <a:pt x="164306" y="200025"/>
                </a:lnTo>
                <a:lnTo>
                  <a:pt x="171450" y="221456"/>
                </a:lnTo>
                <a:lnTo>
                  <a:pt x="178594" y="250031"/>
                </a:lnTo>
                <a:lnTo>
                  <a:pt x="171450" y="278606"/>
                </a:lnTo>
                <a:lnTo>
                  <a:pt x="164306" y="300038"/>
                </a:lnTo>
                <a:lnTo>
                  <a:pt x="142875" y="321469"/>
                </a:lnTo>
                <a:lnTo>
                  <a:pt x="121444" y="335756"/>
                </a:lnTo>
                <a:lnTo>
                  <a:pt x="100013" y="328613"/>
                </a:lnTo>
                <a:lnTo>
                  <a:pt x="92869" y="314325"/>
                </a:lnTo>
                <a:lnTo>
                  <a:pt x="92869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214688" y="1628775"/>
            <a:ext cx="121445" cy="192882"/>
          </a:xfrm>
          <a:custGeom>
            <a:avLst/>
            <a:gdLst/>
            <a:ahLst/>
            <a:cxnLst/>
            <a:rect l="0" t="0" r="0" b="0"/>
            <a:pathLst>
              <a:path w="121445" h="192882">
                <a:moveTo>
                  <a:pt x="57150" y="42863"/>
                </a:moveTo>
                <a:lnTo>
                  <a:pt x="57150" y="35719"/>
                </a:lnTo>
                <a:lnTo>
                  <a:pt x="50006" y="28575"/>
                </a:lnTo>
                <a:lnTo>
                  <a:pt x="50006" y="14288"/>
                </a:lnTo>
                <a:lnTo>
                  <a:pt x="35719" y="7144"/>
                </a:lnTo>
                <a:lnTo>
                  <a:pt x="28575" y="0"/>
                </a:lnTo>
                <a:lnTo>
                  <a:pt x="21431" y="7144"/>
                </a:lnTo>
                <a:lnTo>
                  <a:pt x="14287" y="21431"/>
                </a:lnTo>
                <a:lnTo>
                  <a:pt x="14287" y="42863"/>
                </a:lnTo>
                <a:lnTo>
                  <a:pt x="21431" y="57150"/>
                </a:lnTo>
                <a:lnTo>
                  <a:pt x="35719" y="71438"/>
                </a:lnTo>
                <a:lnTo>
                  <a:pt x="57150" y="85725"/>
                </a:lnTo>
                <a:lnTo>
                  <a:pt x="78581" y="92869"/>
                </a:lnTo>
                <a:lnTo>
                  <a:pt x="100012" y="100013"/>
                </a:lnTo>
                <a:lnTo>
                  <a:pt x="114300" y="107156"/>
                </a:lnTo>
                <a:lnTo>
                  <a:pt x="121444" y="121444"/>
                </a:lnTo>
                <a:lnTo>
                  <a:pt x="114300" y="135731"/>
                </a:lnTo>
                <a:lnTo>
                  <a:pt x="92869" y="150019"/>
                </a:lnTo>
                <a:lnTo>
                  <a:pt x="64294" y="171450"/>
                </a:lnTo>
                <a:lnTo>
                  <a:pt x="35719" y="185738"/>
                </a:lnTo>
                <a:lnTo>
                  <a:pt x="14287" y="192881"/>
                </a:lnTo>
                <a:lnTo>
                  <a:pt x="0" y="185738"/>
                </a:lnTo>
                <a:lnTo>
                  <a:pt x="0" y="178594"/>
                </a:lnTo>
                <a:lnTo>
                  <a:pt x="14287" y="157163"/>
                </a:lnTo>
                <a:lnTo>
                  <a:pt x="28575" y="135731"/>
                </a:lnTo>
                <a:lnTo>
                  <a:pt x="57150" y="100013"/>
                </a:lnTo>
                <a:lnTo>
                  <a:pt x="57150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414713" y="1457325"/>
            <a:ext cx="50007" cy="364332"/>
          </a:xfrm>
          <a:custGeom>
            <a:avLst/>
            <a:gdLst/>
            <a:ahLst/>
            <a:cxnLst/>
            <a:rect l="0" t="0" r="0" b="0"/>
            <a:pathLst>
              <a:path w="50007" h="364332">
                <a:moveTo>
                  <a:pt x="50006" y="0"/>
                </a:moveTo>
                <a:lnTo>
                  <a:pt x="50006" y="0"/>
                </a:lnTo>
                <a:lnTo>
                  <a:pt x="35719" y="7144"/>
                </a:lnTo>
                <a:lnTo>
                  <a:pt x="28575" y="14288"/>
                </a:lnTo>
                <a:lnTo>
                  <a:pt x="21431" y="35719"/>
                </a:lnTo>
                <a:lnTo>
                  <a:pt x="14287" y="64294"/>
                </a:lnTo>
                <a:lnTo>
                  <a:pt x="7144" y="100013"/>
                </a:lnTo>
                <a:lnTo>
                  <a:pt x="7144" y="142875"/>
                </a:lnTo>
                <a:lnTo>
                  <a:pt x="14287" y="192881"/>
                </a:lnTo>
                <a:lnTo>
                  <a:pt x="21431" y="235744"/>
                </a:lnTo>
                <a:lnTo>
                  <a:pt x="28575" y="278606"/>
                </a:lnTo>
                <a:lnTo>
                  <a:pt x="42862" y="314325"/>
                </a:lnTo>
                <a:lnTo>
                  <a:pt x="50006" y="342900"/>
                </a:lnTo>
                <a:lnTo>
                  <a:pt x="50006" y="357188"/>
                </a:lnTo>
                <a:lnTo>
                  <a:pt x="42862" y="364331"/>
                </a:lnTo>
                <a:lnTo>
                  <a:pt x="35719" y="357188"/>
                </a:lnTo>
                <a:lnTo>
                  <a:pt x="21431" y="335756"/>
                </a:lnTo>
                <a:lnTo>
                  <a:pt x="0" y="307181"/>
                </a:lnTo>
                <a:lnTo>
                  <a:pt x="0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300413" y="1585913"/>
            <a:ext cx="264320" cy="64294"/>
          </a:xfrm>
          <a:custGeom>
            <a:avLst/>
            <a:gdLst/>
            <a:ahLst/>
            <a:cxnLst/>
            <a:rect l="0" t="0" r="0" b="0"/>
            <a:pathLst>
              <a:path w="264320" h="64294">
                <a:moveTo>
                  <a:pt x="0" y="0"/>
                </a:moveTo>
                <a:lnTo>
                  <a:pt x="0" y="0"/>
                </a:lnTo>
                <a:lnTo>
                  <a:pt x="21431" y="7143"/>
                </a:lnTo>
                <a:lnTo>
                  <a:pt x="35719" y="14287"/>
                </a:lnTo>
                <a:lnTo>
                  <a:pt x="64294" y="21431"/>
                </a:lnTo>
                <a:lnTo>
                  <a:pt x="100012" y="21431"/>
                </a:lnTo>
                <a:lnTo>
                  <a:pt x="142875" y="28575"/>
                </a:lnTo>
                <a:lnTo>
                  <a:pt x="178594" y="35718"/>
                </a:lnTo>
                <a:lnTo>
                  <a:pt x="207169" y="35718"/>
                </a:lnTo>
                <a:lnTo>
                  <a:pt x="235744" y="42862"/>
                </a:lnTo>
                <a:lnTo>
                  <a:pt x="257175" y="57150"/>
                </a:lnTo>
                <a:lnTo>
                  <a:pt x="264319" y="64293"/>
                </a:lnTo>
                <a:lnTo>
                  <a:pt x="264319" y="642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557588" y="1785938"/>
            <a:ext cx="7145" cy="50007"/>
          </a:xfrm>
          <a:custGeom>
            <a:avLst/>
            <a:gdLst/>
            <a:ahLst/>
            <a:cxnLst/>
            <a:rect l="0" t="0" r="0" b="0"/>
            <a:pathLst>
              <a:path w="7145" h="50007">
                <a:moveTo>
                  <a:pt x="0" y="50006"/>
                </a:moveTo>
                <a:lnTo>
                  <a:pt x="0" y="42862"/>
                </a:lnTo>
                <a:lnTo>
                  <a:pt x="7144" y="28575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550444" y="1421606"/>
            <a:ext cx="85726" cy="7145"/>
          </a:xfrm>
          <a:custGeom>
            <a:avLst/>
            <a:gdLst/>
            <a:ahLst/>
            <a:cxnLst/>
            <a:rect l="0" t="0" r="0" b="0"/>
            <a:pathLst>
              <a:path w="85726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21431" y="0"/>
                </a:lnTo>
                <a:lnTo>
                  <a:pt x="35719" y="0"/>
                </a:lnTo>
                <a:lnTo>
                  <a:pt x="57150" y="7144"/>
                </a:lnTo>
                <a:lnTo>
                  <a:pt x="85725" y="7144"/>
                </a:lnTo>
                <a:lnTo>
                  <a:pt x="8572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693319" y="1728788"/>
            <a:ext cx="42864" cy="107157"/>
          </a:xfrm>
          <a:custGeom>
            <a:avLst/>
            <a:gdLst/>
            <a:ahLst/>
            <a:cxnLst/>
            <a:rect l="0" t="0" r="0" b="0"/>
            <a:pathLst>
              <a:path w="42864" h="107157">
                <a:moveTo>
                  <a:pt x="42863" y="107156"/>
                </a:moveTo>
                <a:lnTo>
                  <a:pt x="35719" y="107156"/>
                </a:lnTo>
                <a:lnTo>
                  <a:pt x="35719" y="92868"/>
                </a:lnTo>
                <a:lnTo>
                  <a:pt x="21431" y="71437"/>
                </a:lnTo>
                <a:lnTo>
                  <a:pt x="14288" y="4286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593307" y="1735931"/>
            <a:ext cx="7144" cy="1"/>
          </a:xfrm>
          <a:custGeom>
            <a:avLst/>
            <a:gdLst/>
            <a:ahLst/>
            <a:cxnLst/>
            <a:rect l="0" t="0" r="0" b="0"/>
            <a:pathLst>
              <a:path w="7144" h="1">
                <a:moveTo>
                  <a:pt x="7143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764757" y="1664494"/>
            <a:ext cx="42863" cy="107157"/>
          </a:xfrm>
          <a:custGeom>
            <a:avLst/>
            <a:gdLst/>
            <a:ahLst/>
            <a:cxnLst/>
            <a:rect l="0" t="0" r="0" b="0"/>
            <a:pathLst>
              <a:path w="42863" h="107157">
                <a:moveTo>
                  <a:pt x="35718" y="0"/>
                </a:moveTo>
                <a:lnTo>
                  <a:pt x="42862" y="0"/>
                </a:lnTo>
                <a:lnTo>
                  <a:pt x="42862" y="0"/>
                </a:lnTo>
                <a:lnTo>
                  <a:pt x="42862" y="0"/>
                </a:lnTo>
                <a:lnTo>
                  <a:pt x="35718" y="7144"/>
                </a:lnTo>
                <a:lnTo>
                  <a:pt x="28575" y="28575"/>
                </a:lnTo>
                <a:lnTo>
                  <a:pt x="14287" y="50006"/>
                </a:lnTo>
                <a:lnTo>
                  <a:pt x="14287" y="71437"/>
                </a:lnTo>
                <a:lnTo>
                  <a:pt x="0" y="85725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821907" y="1685925"/>
            <a:ext cx="64294" cy="71439"/>
          </a:xfrm>
          <a:custGeom>
            <a:avLst/>
            <a:gdLst/>
            <a:ahLst/>
            <a:cxnLst/>
            <a:rect l="0" t="0" r="0" b="0"/>
            <a:pathLst>
              <a:path w="64294" h="71439">
                <a:moveTo>
                  <a:pt x="0" y="71438"/>
                </a:moveTo>
                <a:lnTo>
                  <a:pt x="14287" y="57150"/>
                </a:lnTo>
                <a:lnTo>
                  <a:pt x="28575" y="42863"/>
                </a:lnTo>
                <a:lnTo>
                  <a:pt x="42862" y="21431"/>
                </a:lnTo>
                <a:lnTo>
                  <a:pt x="57150" y="7144"/>
                </a:lnTo>
                <a:lnTo>
                  <a:pt x="64293" y="0"/>
                </a:lnTo>
                <a:lnTo>
                  <a:pt x="64293" y="0"/>
                </a:lnTo>
                <a:lnTo>
                  <a:pt x="64293" y="7144"/>
                </a:lnTo>
                <a:lnTo>
                  <a:pt x="64293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986213" y="1400175"/>
            <a:ext cx="107157" cy="321470"/>
          </a:xfrm>
          <a:custGeom>
            <a:avLst/>
            <a:gdLst/>
            <a:ahLst/>
            <a:cxnLst/>
            <a:rect l="0" t="0" r="0" b="0"/>
            <a:pathLst>
              <a:path w="107157" h="321470">
                <a:moveTo>
                  <a:pt x="42862" y="192881"/>
                </a:moveTo>
                <a:lnTo>
                  <a:pt x="50006" y="178594"/>
                </a:lnTo>
                <a:lnTo>
                  <a:pt x="64294" y="157163"/>
                </a:lnTo>
                <a:lnTo>
                  <a:pt x="78581" y="121444"/>
                </a:lnTo>
                <a:lnTo>
                  <a:pt x="92869" y="92869"/>
                </a:lnTo>
                <a:lnTo>
                  <a:pt x="107156" y="64294"/>
                </a:lnTo>
                <a:lnTo>
                  <a:pt x="107156" y="35719"/>
                </a:lnTo>
                <a:lnTo>
                  <a:pt x="107156" y="14288"/>
                </a:lnTo>
                <a:lnTo>
                  <a:pt x="107156" y="7144"/>
                </a:lnTo>
                <a:lnTo>
                  <a:pt x="92869" y="0"/>
                </a:lnTo>
                <a:lnTo>
                  <a:pt x="85725" y="14288"/>
                </a:lnTo>
                <a:lnTo>
                  <a:pt x="64294" y="35719"/>
                </a:lnTo>
                <a:lnTo>
                  <a:pt x="42862" y="78581"/>
                </a:lnTo>
                <a:lnTo>
                  <a:pt x="21431" y="128588"/>
                </a:lnTo>
                <a:lnTo>
                  <a:pt x="7144" y="185738"/>
                </a:lnTo>
                <a:lnTo>
                  <a:pt x="0" y="235744"/>
                </a:lnTo>
                <a:lnTo>
                  <a:pt x="0" y="285750"/>
                </a:lnTo>
                <a:lnTo>
                  <a:pt x="14287" y="321469"/>
                </a:lnTo>
                <a:lnTo>
                  <a:pt x="14287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129088" y="1664494"/>
            <a:ext cx="50007" cy="64295"/>
          </a:xfrm>
          <a:custGeom>
            <a:avLst/>
            <a:gdLst/>
            <a:ahLst/>
            <a:cxnLst/>
            <a:rect l="0" t="0" r="0" b="0"/>
            <a:pathLst>
              <a:path w="50007" h="64295">
                <a:moveTo>
                  <a:pt x="0" y="64294"/>
                </a:moveTo>
                <a:lnTo>
                  <a:pt x="14287" y="50006"/>
                </a:lnTo>
                <a:lnTo>
                  <a:pt x="21431" y="28575"/>
                </a:lnTo>
                <a:lnTo>
                  <a:pt x="35719" y="14287"/>
                </a:lnTo>
                <a:lnTo>
                  <a:pt x="42862" y="0"/>
                </a:lnTo>
                <a:lnTo>
                  <a:pt x="50006" y="0"/>
                </a:lnTo>
                <a:lnTo>
                  <a:pt x="42862" y="7144"/>
                </a:lnTo>
                <a:lnTo>
                  <a:pt x="42862" y="28575"/>
                </a:lnTo>
                <a:lnTo>
                  <a:pt x="42862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171950" y="1685925"/>
            <a:ext cx="78583" cy="64295"/>
          </a:xfrm>
          <a:custGeom>
            <a:avLst/>
            <a:gdLst/>
            <a:ahLst/>
            <a:cxnLst/>
            <a:rect l="0" t="0" r="0" b="0"/>
            <a:pathLst>
              <a:path w="78583" h="64295">
                <a:moveTo>
                  <a:pt x="0" y="64294"/>
                </a:moveTo>
                <a:lnTo>
                  <a:pt x="7144" y="57150"/>
                </a:lnTo>
                <a:lnTo>
                  <a:pt x="21432" y="42863"/>
                </a:lnTo>
                <a:lnTo>
                  <a:pt x="42863" y="21431"/>
                </a:lnTo>
                <a:lnTo>
                  <a:pt x="57150" y="7144"/>
                </a:lnTo>
                <a:lnTo>
                  <a:pt x="71438" y="0"/>
                </a:lnTo>
                <a:lnTo>
                  <a:pt x="78582" y="0"/>
                </a:lnTo>
                <a:lnTo>
                  <a:pt x="78582" y="14288"/>
                </a:lnTo>
                <a:lnTo>
                  <a:pt x="78582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450557" y="1693069"/>
            <a:ext cx="107157" cy="85726"/>
          </a:xfrm>
          <a:custGeom>
            <a:avLst/>
            <a:gdLst/>
            <a:ahLst/>
            <a:cxnLst/>
            <a:rect l="0" t="0" r="0" b="0"/>
            <a:pathLst>
              <a:path w="107157" h="85726">
                <a:moveTo>
                  <a:pt x="107156" y="85725"/>
                </a:moveTo>
                <a:lnTo>
                  <a:pt x="85725" y="78581"/>
                </a:lnTo>
                <a:lnTo>
                  <a:pt x="50006" y="50006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1235869" y="2014538"/>
            <a:ext cx="3557589" cy="78582"/>
          </a:xfrm>
          <a:custGeom>
            <a:avLst/>
            <a:gdLst/>
            <a:ahLst/>
            <a:cxnLst/>
            <a:rect l="0" t="0" r="0" b="0"/>
            <a:pathLst>
              <a:path w="3557589" h="78582">
                <a:moveTo>
                  <a:pt x="0" y="78581"/>
                </a:moveTo>
                <a:lnTo>
                  <a:pt x="0" y="78581"/>
                </a:lnTo>
                <a:lnTo>
                  <a:pt x="14287" y="78581"/>
                </a:lnTo>
                <a:lnTo>
                  <a:pt x="35719" y="71437"/>
                </a:lnTo>
                <a:lnTo>
                  <a:pt x="71437" y="71437"/>
                </a:lnTo>
                <a:lnTo>
                  <a:pt x="114300" y="71437"/>
                </a:lnTo>
                <a:lnTo>
                  <a:pt x="171450" y="64293"/>
                </a:lnTo>
                <a:lnTo>
                  <a:pt x="242887" y="57150"/>
                </a:lnTo>
                <a:lnTo>
                  <a:pt x="314325" y="57150"/>
                </a:lnTo>
                <a:lnTo>
                  <a:pt x="392906" y="50006"/>
                </a:lnTo>
                <a:lnTo>
                  <a:pt x="478631" y="42862"/>
                </a:lnTo>
                <a:lnTo>
                  <a:pt x="564356" y="42862"/>
                </a:lnTo>
                <a:lnTo>
                  <a:pt x="664369" y="42862"/>
                </a:lnTo>
                <a:lnTo>
                  <a:pt x="771525" y="42862"/>
                </a:lnTo>
                <a:lnTo>
                  <a:pt x="892969" y="42862"/>
                </a:lnTo>
                <a:lnTo>
                  <a:pt x="1014412" y="42862"/>
                </a:lnTo>
                <a:lnTo>
                  <a:pt x="1157287" y="35718"/>
                </a:lnTo>
                <a:lnTo>
                  <a:pt x="1293019" y="35718"/>
                </a:lnTo>
                <a:lnTo>
                  <a:pt x="1443038" y="35718"/>
                </a:lnTo>
                <a:lnTo>
                  <a:pt x="1593056" y="35718"/>
                </a:lnTo>
                <a:lnTo>
                  <a:pt x="1743075" y="28575"/>
                </a:lnTo>
                <a:lnTo>
                  <a:pt x="1900238" y="28575"/>
                </a:lnTo>
                <a:lnTo>
                  <a:pt x="2057400" y="21431"/>
                </a:lnTo>
                <a:lnTo>
                  <a:pt x="2214563" y="14287"/>
                </a:lnTo>
                <a:lnTo>
                  <a:pt x="2371725" y="14287"/>
                </a:lnTo>
                <a:lnTo>
                  <a:pt x="2528888" y="7143"/>
                </a:lnTo>
                <a:lnTo>
                  <a:pt x="2678906" y="7143"/>
                </a:lnTo>
                <a:lnTo>
                  <a:pt x="2828925" y="7143"/>
                </a:lnTo>
                <a:lnTo>
                  <a:pt x="2964656" y="0"/>
                </a:lnTo>
                <a:lnTo>
                  <a:pt x="3100388" y="0"/>
                </a:lnTo>
                <a:lnTo>
                  <a:pt x="3214688" y="0"/>
                </a:lnTo>
                <a:lnTo>
                  <a:pt x="3321844" y="7143"/>
                </a:lnTo>
                <a:lnTo>
                  <a:pt x="3407569" y="7143"/>
                </a:lnTo>
                <a:lnTo>
                  <a:pt x="3479006" y="14287"/>
                </a:lnTo>
                <a:lnTo>
                  <a:pt x="3521869" y="21431"/>
                </a:lnTo>
                <a:lnTo>
                  <a:pt x="3557588" y="28575"/>
                </a:lnTo>
                <a:lnTo>
                  <a:pt x="3557588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857500" y="2214563"/>
            <a:ext cx="21433" cy="278607"/>
          </a:xfrm>
          <a:custGeom>
            <a:avLst/>
            <a:gdLst/>
            <a:ahLst/>
            <a:cxnLst/>
            <a:rect l="0" t="0" r="0" b="0"/>
            <a:pathLst>
              <a:path w="21433" h="278607">
                <a:moveTo>
                  <a:pt x="21432" y="7143"/>
                </a:moveTo>
                <a:lnTo>
                  <a:pt x="21432" y="7143"/>
                </a:lnTo>
                <a:lnTo>
                  <a:pt x="21432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3"/>
                </a:lnTo>
                <a:lnTo>
                  <a:pt x="14288" y="7143"/>
                </a:lnTo>
                <a:lnTo>
                  <a:pt x="14288" y="7143"/>
                </a:lnTo>
                <a:lnTo>
                  <a:pt x="14288" y="14287"/>
                </a:lnTo>
                <a:lnTo>
                  <a:pt x="14288" y="14287"/>
                </a:lnTo>
                <a:lnTo>
                  <a:pt x="14288" y="21431"/>
                </a:lnTo>
                <a:lnTo>
                  <a:pt x="14288" y="35718"/>
                </a:lnTo>
                <a:lnTo>
                  <a:pt x="14288" y="64293"/>
                </a:lnTo>
                <a:lnTo>
                  <a:pt x="7144" y="92868"/>
                </a:lnTo>
                <a:lnTo>
                  <a:pt x="7144" y="128587"/>
                </a:lnTo>
                <a:lnTo>
                  <a:pt x="7144" y="164306"/>
                </a:lnTo>
                <a:lnTo>
                  <a:pt x="0" y="192881"/>
                </a:lnTo>
                <a:lnTo>
                  <a:pt x="0" y="221456"/>
                </a:lnTo>
                <a:lnTo>
                  <a:pt x="0" y="242887"/>
                </a:lnTo>
                <a:lnTo>
                  <a:pt x="7144" y="264318"/>
                </a:lnTo>
                <a:lnTo>
                  <a:pt x="7144" y="271462"/>
                </a:lnTo>
                <a:lnTo>
                  <a:pt x="7144" y="278606"/>
                </a:lnTo>
                <a:lnTo>
                  <a:pt x="14288" y="278606"/>
                </a:lnTo>
                <a:lnTo>
                  <a:pt x="21432" y="264318"/>
                </a:lnTo>
                <a:lnTo>
                  <a:pt x="21432" y="250031"/>
                </a:lnTo>
                <a:lnTo>
                  <a:pt x="21432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978944" y="2200275"/>
            <a:ext cx="14289" cy="271464"/>
          </a:xfrm>
          <a:custGeom>
            <a:avLst/>
            <a:gdLst/>
            <a:ahLst/>
            <a:cxnLst/>
            <a:rect l="0" t="0" r="0" b="0"/>
            <a:pathLst>
              <a:path w="14289" h="271464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14288"/>
                </a:lnTo>
                <a:lnTo>
                  <a:pt x="14288" y="28575"/>
                </a:lnTo>
                <a:lnTo>
                  <a:pt x="14288" y="50006"/>
                </a:lnTo>
                <a:lnTo>
                  <a:pt x="14288" y="71438"/>
                </a:lnTo>
                <a:lnTo>
                  <a:pt x="14288" y="100013"/>
                </a:lnTo>
                <a:lnTo>
                  <a:pt x="7144" y="135731"/>
                </a:lnTo>
                <a:lnTo>
                  <a:pt x="7144" y="164306"/>
                </a:lnTo>
                <a:lnTo>
                  <a:pt x="7144" y="192881"/>
                </a:lnTo>
                <a:lnTo>
                  <a:pt x="7144" y="214313"/>
                </a:lnTo>
                <a:lnTo>
                  <a:pt x="0" y="235744"/>
                </a:lnTo>
                <a:lnTo>
                  <a:pt x="0" y="257175"/>
                </a:lnTo>
                <a:lnTo>
                  <a:pt x="0" y="264319"/>
                </a:lnTo>
                <a:lnTo>
                  <a:pt x="7144" y="271463"/>
                </a:lnTo>
                <a:lnTo>
                  <a:pt x="7144" y="271463"/>
                </a:lnTo>
                <a:lnTo>
                  <a:pt x="7144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850357" y="2628900"/>
            <a:ext cx="21432" cy="7145"/>
          </a:xfrm>
          <a:custGeom>
            <a:avLst/>
            <a:gdLst/>
            <a:ahLst/>
            <a:cxnLst/>
            <a:rect l="0" t="0" r="0" b="0"/>
            <a:pathLst>
              <a:path w="21432" h="7145">
                <a:moveTo>
                  <a:pt x="7143" y="0"/>
                </a:move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971800" y="2607469"/>
            <a:ext cx="7145" cy="35720"/>
          </a:xfrm>
          <a:custGeom>
            <a:avLst/>
            <a:gdLst/>
            <a:ahLst/>
            <a:cxnLst/>
            <a:rect l="0" t="0" r="0" b="0"/>
            <a:pathLst>
              <a:path w="7145" h="35720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35719"/>
                </a:lnTo>
                <a:lnTo>
                  <a:pt x="0" y="28575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729038" y="2257425"/>
            <a:ext cx="164307" cy="192882"/>
          </a:xfrm>
          <a:custGeom>
            <a:avLst/>
            <a:gdLst/>
            <a:ahLst/>
            <a:cxnLst/>
            <a:rect l="0" t="0" r="0" b="0"/>
            <a:pathLst>
              <a:path w="164307" h="192882">
                <a:moveTo>
                  <a:pt x="0" y="57150"/>
                </a:moveTo>
                <a:lnTo>
                  <a:pt x="0" y="57150"/>
                </a:lnTo>
                <a:lnTo>
                  <a:pt x="0" y="50006"/>
                </a:lnTo>
                <a:lnTo>
                  <a:pt x="0" y="50006"/>
                </a:lnTo>
                <a:lnTo>
                  <a:pt x="7144" y="42863"/>
                </a:lnTo>
                <a:lnTo>
                  <a:pt x="7144" y="28575"/>
                </a:lnTo>
                <a:lnTo>
                  <a:pt x="14287" y="21431"/>
                </a:lnTo>
                <a:lnTo>
                  <a:pt x="14287" y="14288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8575" y="21431"/>
                </a:lnTo>
                <a:lnTo>
                  <a:pt x="28575" y="42863"/>
                </a:lnTo>
                <a:lnTo>
                  <a:pt x="35719" y="78581"/>
                </a:lnTo>
                <a:lnTo>
                  <a:pt x="35719" y="107156"/>
                </a:lnTo>
                <a:lnTo>
                  <a:pt x="42862" y="135731"/>
                </a:lnTo>
                <a:lnTo>
                  <a:pt x="42862" y="164306"/>
                </a:lnTo>
                <a:lnTo>
                  <a:pt x="42862" y="178594"/>
                </a:lnTo>
                <a:lnTo>
                  <a:pt x="42862" y="192881"/>
                </a:lnTo>
                <a:lnTo>
                  <a:pt x="42862" y="192881"/>
                </a:lnTo>
                <a:lnTo>
                  <a:pt x="50006" y="185738"/>
                </a:lnTo>
                <a:lnTo>
                  <a:pt x="50006" y="164306"/>
                </a:lnTo>
                <a:lnTo>
                  <a:pt x="42862" y="142875"/>
                </a:lnTo>
                <a:lnTo>
                  <a:pt x="42862" y="114300"/>
                </a:lnTo>
                <a:lnTo>
                  <a:pt x="50006" y="85725"/>
                </a:lnTo>
                <a:lnTo>
                  <a:pt x="57150" y="57150"/>
                </a:lnTo>
                <a:lnTo>
                  <a:pt x="64294" y="42863"/>
                </a:lnTo>
                <a:lnTo>
                  <a:pt x="71437" y="28575"/>
                </a:lnTo>
                <a:lnTo>
                  <a:pt x="92869" y="21431"/>
                </a:lnTo>
                <a:lnTo>
                  <a:pt x="107156" y="21431"/>
                </a:lnTo>
                <a:lnTo>
                  <a:pt x="128587" y="21431"/>
                </a:lnTo>
                <a:lnTo>
                  <a:pt x="142875" y="28575"/>
                </a:lnTo>
                <a:lnTo>
                  <a:pt x="157162" y="35719"/>
                </a:lnTo>
                <a:lnTo>
                  <a:pt x="164306" y="42863"/>
                </a:lnTo>
                <a:lnTo>
                  <a:pt x="164306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857625" y="2293144"/>
            <a:ext cx="221458" cy="157163"/>
          </a:xfrm>
          <a:custGeom>
            <a:avLst/>
            <a:gdLst/>
            <a:ahLst/>
            <a:cxnLst/>
            <a:rect l="0" t="0" r="0" b="0"/>
            <a:pathLst>
              <a:path w="221458" h="157163">
                <a:moveTo>
                  <a:pt x="0" y="107156"/>
                </a:moveTo>
                <a:lnTo>
                  <a:pt x="7144" y="100012"/>
                </a:lnTo>
                <a:lnTo>
                  <a:pt x="14288" y="100012"/>
                </a:lnTo>
                <a:lnTo>
                  <a:pt x="28575" y="92869"/>
                </a:lnTo>
                <a:lnTo>
                  <a:pt x="50007" y="85725"/>
                </a:lnTo>
                <a:lnTo>
                  <a:pt x="71438" y="71437"/>
                </a:lnTo>
                <a:lnTo>
                  <a:pt x="100013" y="64294"/>
                </a:lnTo>
                <a:lnTo>
                  <a:pt x="128588" y="50006"/>
                </a:lnTo>
                <a:lnTo>
                  <a:pt x="142875" y="35719"/>
                </a:lnTo>
                <a:lnTo>
                  <a:pt x="157163" y="21431"/>
                </a:lnTo>
                <a:lnTo>
                  <a:pt x="164307" y="7144"/>
                </a:lnTo>
                <a:lnTo>
                  <a:pt x="157163" y="0"/>
                </a:lnTo>
                <a:lnTo>
                  <a:pt x="142875" y="0"/>
                </a:lnTo>
                <a:lnTo>
                  <a:pt x="121444" y="7144"/>
                </a:lnTo>
                <a:lnTo>
                  <a:pt x="100013" y="28575"/>
                </a:lnTo>
                <a:lnTo>
                  <a:pt x="71438" y="50006"/>
                </a:lnTo>
                <a:lnTo>
                  <a:pt x="50007" y="85725"/>
                </a:lnTo>
                <a:lnTo>
                  <a:pt x="42863" y="114300"/>
                </a:lnTo>
                <a:lnTo>
                  <a:pt x="50007" y="135731"/>
                </a:lnTo>
                <a:lnTo>
                  <a:pt x="64294" y="150019"/>
                </a:lnTo>
                <a:lnTo>
                  <a:pt x="100013" y="157162"/>
                </a:lnTo>
                <a:lnTo>
                  <a:pt x="135732" y="150019"/>
                </a:lnTo>
                <a:lnTo>
                  <a:pt x="178594" y="142875"/>
                </a:lnTo>
                <a:lnTo>
                  <a:pt x="221457" y="121444"/>
                </a:lnTo>
                <a:lnTo>
                  <a:pt x="221457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100513" y="2207419"/>
            <a:ext cx="200026" cy="271463"/>
          </a:xfrm>
          <a:custGeom>
            <a:avLst/>
            <a:gdLst/>
            <a:ahLst/>
            <a:cxnLst/>
            <a:rect l="0" t="0" r="0" b="0"/>
            <a:pathLst>
              <a:path w="200026" h="271463">
                <a:moveTo>
                  <a:pt x="100012" y="100012"/>
                </a:moveTo>
                <a:lnTo>
                  <a:pt x="92869" y="107156"/>
                </a:lnTo>
                <a:lnTo>
                  <a:pt x="78581" y="114300"/>
                </a:lnTo>
                <a:lnTo>
                  <a:pt x="57150" y="128587"/>
                </a:lnTo>
                <a:lnTo>
                  <a:pt x="42862" y="150019"/>
                </a:lnTo>
                <a:lnTo>
                  <a:pt x="21431" y="178594"/>
                </a:lnTo>
                <a:lnTo>
                  <a:pt x="7144" y="207169"/>
                </a:lnTo>
                <a:lnTo>
                  <a:pt x="0" y="235744"/>
                </a:lnTo>
                <a:lnTo>
                  <a:pt x="0" y="257175"/>
                </a:lnTo>
                <a:lnTo>
                  <a:pt x="7144" y="264319"/>
                </a:lnTo>
                <a:lnTo>
                  <a:pt x="21431" y="271462"/>
                </a:lnTo>
                <a:lnTo>
                  <a:pt x="42862" y="264319"/>
                </a:lnTo>
                <a:lnTo>
                  <a:pt x="64294" y="250031"/>
                </a:lnTo>
                <a:lnTo>
                  <a:pt x="92869" y="228600"/>
                </a:lnTo>
                <a:lnTo>
                  <a:pt x="114300" y="207169"/>
                </a:lnTo>
                <a:lnTo>
                  <a:pt x="135731" y="171450"/>
                </a:lnTo>
                <a:lnTo>
                  <a:pt x="150019" y="128587"/>
                </a:lnTo>
                <a:lnTo>
                  <a:pt x="164306" y="85725"/>
                </a:lnTo>
                <a:lnTo>
                  <a:pt x="164306" y="50006"/>
                </a:lnTo>
                <a:lnTo>
                  <a:pt x="164306" y="21431"/>
                </a:lnTo>
                <a:lnTo>
                  <a:pt x="150019" y="7144"/>
                </a:lnTo>
                <a:lnTo>
                  <a:pt x="142875" y="0"/>
                </a:lnTo>
                <a:lnTo>
                  <a:pt x="128587" y="7144"/>
                </a:lnTo>
                <a:lnTo>
                  <a:pt x="107156" y="28575"/>
                </a:lnTo>
                <a:lnTo>
                  <a:pt x="92869" y="57150"/>
                </a:lnTo>
                <a:lnTo>
                  <a:pt x="78581" y="92869"/>
                </a:lnTo>
                <a:lnTo>
                  <a:pt x="78581" y="135731"/>
                </a:lnTo>
                <a:lnTo>
                  <a:pt x="78581" y="178594"/>
                </a:lnTo>
                <a:lnTo>
                  <a:pt x="85725" y="207169"/>
                </a:lnTo>
                <a:lnTo>
                  <a:pt x="100012" y="235744"/>
                </a:lnTo>
                <a:lnTo>
                  <a:pt x="121444" y="242887"/>
                </a:lnTo>
                <a:lnTo>
                  <a:pt x="150019" y="250031"/>
                </a:lnTo>
                <a:lnTo>
                  <a:pt x="171450" y="235744"/>
                </a:lnTo>
                <a:lnTo>
                  <a:pt x="200025" y="221456"/>
                </a:lnTo>
                <a:lnTo>
                  <a:pt x="200025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286250" y="2307431"/>
            <a:ext cx="142876" cy="157164"/>
          </a:xfrm>
          <a:custGeom>
            <a:avLst/>
            <a:gdLst/>
            <a:ahLst/>
            <a:cxnLst/>
            <a:rect l="0" t="0" r="0" b="0"/>
            <a:pathLst>
              <a:path w="142876" h="157164">
                <a:moveTo>
                  <a:pt x="50007" y="0"/>
                </a:moveTo>
                <a:lnTo>
                  <a:pt x="50007" y="7144"/>
                </a:lnTo>
                <a:lnTo>
                  <a:pt x="35719" y="21432"/>
                </a:lnTo>
                <a:lnTo>
                  <a:pt x="21432" y="42863"/>
                </a:lnTo>
                <a:lnTo>
                  <a:pt x="7144" y="78582"/>
                </a:lnTo>
                <a:lnTo>
                  <a:pt x="0" y="100013"/>
                </a:lnTo>
                <a:lnTo>
                  <a:pt x="0" y="128588"/>
                </a:lnTo>
                <a:lnTo>
                  <a:pt x="0" y="150019"/>
                </a:lnTo>
                <a:lnTo>
                  <a:pt x="14288" y="157163"/>
                </a:lnTo>
                <a:lnTo>
                  <a:pt x="35719" y="157163"/>
                </a:lnTo>
                <a:lnTo>
                  <a:pt x="57150" y="150019"/>
                </a:lnTo>
                <a:lnTo>
                  <a:pt x="85725" y="135732"/>
                </a:lnTo>
                <a:lnTo>
                  <a:pt x="114300" y="114300"/>
                </a:lnTo>
                <a:lnTo>
                  <a:pt x="142875" y="85725"/>
                </a:lnTo>
                <a:lnTo>
                  <a:pt x="142875" y="64294"/>
                </a:lnTo>
                <a:lnTo>
                  <a:pt x="142875" y="42863"/>
                </a:lnTo>
                <a:lnTo>
                  <a:pt x="121444" y="28575"/>
                </a:lnTo>
                <a:lnTo>
                  <a:pt x="85725" y="28575"/>
                </a:lnTo>
                <a:lnTo>
                  <a:pt x="57150" y="42863"/>
                </a:lnTo>
                <a:lnTo>
                  <a:pt x="28575" y="64294"/>
                </a:lnTo>
                <a:lnTo>
                  <a:pt x="7144" y="85725"/>
                </a:lnTo>
                <a:lnTo>
                  <a:pt x="7144" y="100013"/>
                </a:lnTo>
                <a:lnTo>
                  <a:pt x="14288" y="107157"/>
                </a:lnTo>
                <a:lnTo>
                  <a:pt x="28575" y="100013"/>
                </a:lnTo>
                <a:lnTo>
                  <a:pt x="28575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2793207" y="2836069"/>
            <a:ext cx="21432" cy="292895"/>
          </a:xfrm>
          <a:custGeom>
            <a:avLst/>
            <a:gdLst/>
            <a:ahLst/>
            <a:cxnLst/>
            <a:rect l="0" t="0" r="0" b="0"/>
            <a:pathLst>
              <a:path w="21432" h="292895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21431"/>
                </a:lnTo>
                <a:lnTo>
                  <a:pt x="21431" y="50006"/>
                </a:lnTo>
                <a:lnTo>
                  <a:pt x="14287" y="85725"/>
                </a:lnTo>
                <a:lnTo>
                  <a:pt x="14287" y="128587"/>
                </a:lnTo>
                <a:lnTo>
                  <a:pt x="7143" y="171450"/>
                </a:lnTo>
                <a:lnTo>
                  <a:pt x="0" y="214312"/>
                </a:lnTo>
                <a:lnTo>
                  <a:pt x="0" y="250031"/>
                </a:lnTo>
                <a:lnTo>
                  <a:pt x="7143" y="278606"/>
                </a:lnTo>
                <a:lnTo>
                  <a:pt x="7143" y="292894"/>
                </a:lnTo>
                <a:lnTo>
                  <a:pt x="14287" y="292894"/>
                </a:lnTo>
                <a:lnTo>
                  <a:pt x="21431" y="278606"/>
                </a:lnTo>
                <a:lnTo>
                  <a:pt x="21431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2757488" y="3278981"/>
            <a:ext cx="14288" cy="35720"/>
          </a:xfrm>
          <a:custGeom>
            <a:avLst/>
            <a:gdLst/>
            <a:ahLst/>
            <a:cxnLst/>
            <a:rect l="0" t="0" r="0" b="0"/>
            <a:pathLst>
              <a:path w="14288" h="35720">
                <a:moveTo>
                  <a:pt x="14287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7144" y="35719"/>
                </a:lnTo>
                <a:lnTo>
                  <a:pt x="14287" y="35719"/>
                </a:lnTo>
                <a:lnTo>
                  <a:pt x="14287" y="21432"/>
                </a:lnTo>
                <a:lnTo>
                  <a:pt x="14287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2886075" y="2978944"/>
            <a:ext cx="121445" cy="157163"/>
          </a:xfrm>
          <a:custGeom>
            <a:avLst/>
            <a:gdLst/>
            <a:ahLst/>
            <a:cxnLst/>
            <a:rect l="0" t="0" r="0" b="0"/>
            <a:pathLst>
              <a:path w="121445" h="157163">
                <a:moveTo>
                  <a:pt x="71438" y="14287"/>
                </a:moveTo>
                <a:lnTo>
                  <a:pt x="71438" y="14287"/>
                </a:lnTo>
                <a:lnTo>
                  <a:pt x="71438" y="14287"/>
                </a:lnTo>
                <a:lnTo>
                  <a:pt x="64294" y="7144"/>
                </a:lnTo>
                <a:lnTo>
                  <a:pt x="64294" y="7144"/>
                </a:lnTo>
                <a:lnTo>
                  <a:pt x="57150" y="0"/>
                </a:lnTo>
                <a:lnTo>
                  <a:pt x="50007" y="0"/>
                </a:lnTo>
                <a:lnTo>
                  <a:pt x="42863" y="0"/>
                </a:lnTo>
                <a:lnTo>
                  <a:pt x="35719" y="7144"/>
                </a:lnTo>
                <a:lnTo>
                  <a:pt x="21432" y="14287"/>
                </a:lnTo>
                <a:lnTo>
                  <a:pt x="14288" y="21431"/>
                </a:lnTo>
                <a:lnTo>
                  <a:pt x="14288" y="35719"/>
                </a:lnTo>
                <a:lnTo>
                  <a:pt x="14288" y="50006"/>
                </a:lnTo>
                <a:lnTo>
                  <a:pt x="28575" y="57150"/>
                </a:lnTo>
                <a:lnTo>
                  <a:pt x="42863" y="64294"/>
                </a:lnTo>
                <a:lnTo>
                  <a:pt x="71438" y="71437"/>
                </a:lnTo>
                <a:lnTo>
                  <a:pt x="92869" y="78581"/>
                </a:lnTo>
                <a:lnTo>
                  <a:pt x="114300" y="85725"/>
                </a:lnTo>
                <a:lnTo>
                  <a:pt x="121444" y="100012"/>
                </a:lnTo>
                <a:lnTo>
                  <a:pt x="114300" y="114300"/>
                </a:lnTo>
                <a:lnTo>
                  <a:pt x="100013" y="128587"/>
                </a:lnTo>
                <a:lnTo>
                  <a:pt x="78582" y="135731"/>
                </a:lnTo>
                <a:lnTo>
                  <a:pt x="50007" y="150019"/>
                </a:lnTo>
                <a:lnTo>
                  <a:pt x="21432" y="157162"/>
                </a:lnTo>
                <a:lnTo>
                  <a:pt x="7144" y="157162"/>
                </a:lnTo>
                <a:lnTo>
                  <a:pt x="0" y="150019"/>
                </a:lnTo>
                <a:lnTo>
                  <a:pt x="0" y="135731"/>
                </a:lnTo>
                <a:lnTo>
                  <a:pt x="7144" y="121444"/>
                </a:lnTo>
                <a:lnTo>
                  <a:pt x="7144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3057525" y="2864644"/>
            <a:ext cx="64295" cy="221457"/>
          </a:xfrm>
          <a:custGeom>
            <a:avLst/>
            <a:gdLst/>
            <a:ahLst/>
            <a:cxnLst/>
            <a:rect l="0" t="0" r="0" b="0"/>
            <a:pathLst>
              <a:path w="64295" h="221457">
                <a:moveTo>
                  <a:pt x="14288" y="0"/>
                </a:moveTo>
                <a:lnTo>
                  <a:pt x="14288" y="0"/>
                </a:lnTo>
                <a:lnTo>
                  <a:pt x="14288" y="7144"/>
                </a:lnTo>
                <a:lnTo>
                  <a:pt x="7144" y="28575"/>
                </a:lnTo>
                <a:lnTo>
                  <a:pt x="7144" y="50006"/>
                </a:lnTo>
                <a:lnTo>
                  <a:pt x="0" y="78581"/>
                </a:lnTo>
                <a:lnTo>
                  <a:pt x="0" y="107156"/>
                </a:lnTo>
                <a:lnTo>
                  <a:pt x="7144" y="128587"/>
                </a:lnTo>
                <a:lnTo>
                  <a:pt x="14288" y="157162"/>
                </a:lnTo>
                <a:lnTo>
                  <a:pt x="14288" y="178594"/>
                </a:lnTo>
                <a:lnTo>
                  <a:pt x="28575" y="192881"/>
                </a:lnTo>
                <a:lnTo>
                  <a:pt x="42863" y="207169"/>
                </a:lnTo>
                <a:lnTo>
                  <a:pt x="50007" y="214312"/>
                </a:lnTo>
                <a:lnTo>
                  <a:pt x="57150" y="221456"/>
                </a:lnTo>
                <a:lnTo>
                  <a:pt x="64294" y="221456"/>
                </a:lnTo>
                <a:lnTo>
                  <a:pt x="64294" y="214312"/>
                </a:lnTo>
                <a:lnTo>
                  <a:pt x="64294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2943225" y="2943225"/>
            <a:ext cx="214314" cy="35720"/>
          </a:xfrm>
          <a:custGeom>
            <a:avLst/>
            <a:gdLst/>
            <a:ahLst/>
            <a:cxnLst/>
            <a:rect l="0" t="0" r="0" b="0"/>
            <a:pathLst>
              <a:path w="214314" h="35720">
                <a:moveTo>
                  <a:pt x="0" y="35719"/>
                </a:moveTo>
                <a:lnTo>
                  <a:pt x="7144" y="35719"/>
                </a:lnTo>
                <a:lnTo>
                  <a:pt x="21432" y="28575"/>
                </a:lnTo>
                <a:lnTo>
                  <a:pt x="42863" y="21431"/>
                </a:lnTo>
                <a:lnTo>
                  <a:pt x="71438" y="14288"/>
                </a:lnTo>
                <a:lnTo>
                  <a:pt x="107157" y="7144"/>
                </a:lnTo>
                <a:lnTo>
                  <a:pt x="142875" y="0"/>
                </a:lnTo>
                <a:lnTo>
                  <a:pt x="171450" y="0"/>
                </a:lnTo>
                <a:lnTo>
                  <a:pt x="200025" y="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164682" y="2964656"/>
            <a:ext cx="221457" cy="157164"/>
          </a:xfrm>
          <a:custGeom>
            <a:avLst/>
            <a:gdLst/>
            <a:ahLst/>
            <a:cxnLst/>
            <a:rect l="0" t="0" r="0" b="0"/>
            <a:pathLst>
              <a:path w="221457" h="157164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7143" y="21432"/>
                </a:lnTo>
                <a:lnTo>
                  <a:pt x="7143" y="28575"/>
                </a:lnTo>
                <a:lnTo>
                  <a:pt x="14287" y="42863"/>
                </a:lnTo>
                <a:lnTo>
                  <a:pt x="21431" y="57150"/>
                </a:lnTo>
                <a:lnTo>
                  <a:pt x="28575" y="78582"/>
                </a:lnTo>
                <a:lnTo>
                  <a:pt x="35718" y="107157"/>
                </a:lnTo>
                <a:lnTo>
                  <a:pt x="42862" y="128588"/>
                </a:lnTo>
                <a:lnTo>
                  <a:pt x="42862" y="142875"/>
                </a:lnTo>
                <a:lnTo>
                  <a:pt x="50006" y="157163"/>
                </a:lnTo>
                <a:lnTo>
                  <a:pt x="50006" y="157163"/>
                </a:lnTo>
                <a:lnTo>
                  <a:pt x="57150" y="157163"/>
                </a:lnTo>
                <a:lnTo>
                  <a:pt x="64293" y="135732"/>
                </a:lnTo>
                <a:lnTo>
                  <a:pt x="71437" y="114300"/>
                </a:lnTo>
                <a:lnTo>
                  <a:pt x="92868" y="78582"/>
                </a:lnTo>
                <a:lnTo>
                  <a:pt x="107156" y="57150"/>
                </a:lnTo>
                <a:lnTo>
                  <a:pt x="128587" y="35719"/>
                </a:lnTo>
                <a:lnTo>
                  <a:pt x="150018" y="21432"/>
                </a:lnTo>
                <a:lnTo>
                  <a:pt x="171450" y="14288"/>
                </a:lnTo>
                <a:lnTo>
                  <a:pt x="192881" y="14288"/>
                </a:lnTo>
                <a:lnTo>
                  <a:pt x="207168" y="14288"/>
                </a:lnTo>
                <a:lnTo>
                  <a:pt x="221456" y="14288"/>
                </a:lnTo>
                <a:lnTo>
                  <a:pt x="221456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714750" y="2893219"/>
            <a:ext cx="228601" cy="21432"/>
          </a:xfrm>
          <a:custGeom>
            <a:avLst/>
            <a:gdLst/>
            <a:ahLst/>
            <a:cxnLst/>
            <a:rect l="0" t="0" r="0" b="0"/>
            <a:pathLst>
              <a:path w="228601" h="21432">
                <a:moveTo>
                  <a:pt x="7144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21432" y="14287"/>
                </a:lnTo>
                <a:lnTo>
                  <a:pt x="35719" y="21431"/>
                </a:lnTo>
                <a:lnTo>
                  <a:pt x="64294" y="21431"/>
                </a:lnTo>
                <a:lnTo>
                  <a:pt x="100013" y="21431"/>
                </a:lnTo>
                <a:lnTo>
                  <a:pt x="135732" y="21431"/>
                </a:lnTo>
                <a:lnTo>
                  <a:pt x="171450" y="21431"/>
                </a:lnTo>
                <a:lnTo>
                  <a:pt x="200025" y="14287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129088" y="2850356"/>
            <a:ext cx="435770" cy="257176"/>
          </a:xfrm>
          <a:custGeom>
            <a:avLst/>
            <a:gdLst/>
            <a:ahLst/>
            <a:cxnLst/>
            <a:rect l="0" t="0" r="0" b="0"/>
            <a:pathLst>
              <a:path w="435770" h="257176">
                <a:moveTo>
                  <a:pt x="0" y="171450"/>
                </a:moveTo>
                <a:lnTo>
                  <a:pt x="0" y="178594"/>
                </a:lnTo>
                <a:lnTo>
                  <a:pt x="7144" y="178594"/>
                </a:lnTo>
                <a:lnTo>
                  <a:pt x="7144" y="178594"/>
                </a:lnTo>
                <a:lnTo>
                  <a:pt x="14287" y="178594"/>
                </a:lnTo>
                <a:lnTo>
                  <a:pt x="21431" y="178594"/>
                </a:lnTo>
                <a:lnTo>
                  <a:pt x="35719" y="178594"/>
                </a:lnTo>
                <a:lnTo>
                  <a:pt x="50006" y="178594"/>
                </a:lnTo>
                <a:lnTo>
                  <a:pt x="71437" y="171450"/>
                </a:lnTo>
                <a:lnTo>
                  <a:pt x="85725" y="164307"/>
                </a:lnTo>
                <a:lnTo>
                  <a:pt x="107156" y="150019"/>
                </a:lnTo>
                <a:lnTo>
                  <a:pt x="121444" y="128588"/>
                </a:lnTo>
                <a:lnTo>
                  <a:pt x="142875" y="107157"/>
                </a:lnTo>
                <a:lnTo>
                  <a:pt x="150019" y="78582"/>
                </a:lnTo>
                <a:lnTo>
                  <a:pt x="157162" y="50007"/>
                </a:lnTo>
                <a:lnTo>
                  <a:pt x="157162" y="21432"/>
                </a:lnTo>
                <a:lnTo>
                  <a:pt x="157162" y="7144"/>
                </a:lnTo>
                <a:lnTo>
                  <a:pt x="150019" y="0"/>
                </a:lnTo>
                <a:lnTo>
                  <a:pt x="135731" y="7144"/>
                </a:lnTo>
                <a:lnTo>
                  <a:pt x="114300" y="28575"/>
                </a:lnTo>
                <a:lnTo>
                  <a:pt x="100012" y="57150"/>
                </a:lnTo>
                <a:lnTo>
                  <a:pt x="85725" y="92869"/>
                </a:lnTo>
                <a:lnTo>
                  <a:pt x="71437" y="128588"/>
                </a:lnTo>
                <a:lnTo>
                  <a:pt x="71437" y="157163"/>
                </a:lnTo>
                <a:lnTo>
                  <a:pt x="78581" y="178594"/>
                </a:lnTo>
                <a:lnTo>
                  <a:pt x="92869" y="192882"/>
                </a:lnTo>
                <a:lnTo>
                  <a:pt x="114300" y="200025"/>
                </a:lnTo>
                <a:lnTo>
                  <a:pt x="142875" y="192882"/>
                </a:lnTo>
                <a:lnTo>
                  <a:pt x="178594" y="178594"/>
                </a:lnTo>
                <a:lnTo>
                  <a:pt x="207169" y="150019"/>
                </a:lnTo>
                <a:lnTo>
                  <a:pt x="228600" y="121444"/>
                </a:lnTo>
                <a:lnTo>
                  <a:pt x="257175" y="92869"/>
                </a:lnTo>
                <a:lnTo>
                  <a:pt x="271462" y="57150"/>
                </a:lnTo>
                <a:lnTo>
                  <a:pt x="285750" y="28575"/>
                </a:lnTo>
                <a:lnTo>
                  <a:pt x="292894" y="7144"/>
                </a:lnTo>
                <a:lnTo>
                  <a:pt x="300037" y="14288"/>
                </a:lnTo>
                <a:lnTo>
                  <a:pt x="292894" y="35719"/>
                </a:lnTo>
                <a:lnTo>
                  <a:pt x="278606" y="71438"/>
                </a:lnTo>
                <a:lnTo>
                  <a:pt x="271462" y="114300"/>
                </a:lnTo>
                <a:lnTo>
                  <a:pt x="264319" y="157163"/>
                </a:lnTo>
                <a:lnTo>
                  <a:pt x="271462" y="200025"/>
                </a:lnTo>
                <a:lnTo>
                  <a:pt x="278606" y="228600"/>
                </a:lnTo>
                <a:lnTo>
                  <a:pt x="300037" y="250032"/>
                </a:lnTo>
                <a:lnTo>
                  <a:pt x="321469" y="257175"/>
                </a:lnTo>
                <a:lnTo>
                  <a:pt x="342900" y="250032"/>
                </a:lnTo>
                <a:lnTo>
                  <a:pt x="378619" y="228600"/>
                </a:lnTo>
                <a:lnTo>
                  <a:pt x="407194" y="200025"/>
                </a:lnTo>
                <a:lnTo>
                  <a:pt x="435769" y="157163"/>
                </a:lnTo>
                <a:lnTo>
                  <a:pt x="435769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336257" y="2864644"/>
            <a:ext cx="242888" cy="307182"/>
          </a:xfrm>
          <a:custGeom>
            <a:avLst/>
            <a:gdLst/>
            <a:ahLst/>
            <a:cxnLst/>
            <a:rect l="0" t="0" r="0" b="0"/>
            <a:pathLst>
              <a:path w="242888" h="307182">
                <a:moveTo>
                  <a:pt x="242887" y="0"/>
                </a:moveTo>
                <a:lnTo>
                  <a:pt x="221456" y="21431"/>
                </a:lnTo>
                <a:lnTo>
                  <a:pt x="185737" y="50006"/>
                </a:lnTo>
                <a:lnTo>
                  <a:pt x="135731" y="100012"/>
                </a:lnTo>
                <a:lnTo>
                  <a:pt x="92868" y="157162"/>
                </a:lnTo>
                <a:lnTo>
                  <a:pt x="50006" y="214312"/>
                </a:lnTo>
                <a:lnTo>
                  <a:pt x="21431" y="257175"/>
                </a:lnTo>
                <a:lnTo>
                  <a:pt x="0" y="285750"/>
                </a:lnTo>
                <a:lnTo>
                  <a:pt x="0" y="307181"/>
                </a:lnTo>
                <a:lnTo>
                  <a:pt x="14287" y="307181"/>
                </a:lnTo>
                <a:lnTo>
                  <a:pt x="35718" y="285750"/>
                </a:lnTo>
                <a:lnTo>
                  <a:pt x="64293" y="242887"/>
                </a:lnTo>
                <a:lnTo>
                  <a:pt x="64293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550569" y="2921794"/>
            <a:ext cx="171451" cy="200026"/>
          </a:xfrm>
          <a:custGeom>
            <a:avLst/>
            <a:gdLst/>
            <a:ahLst/>
            <a:cxnLst/>
            <a:rect l="0" t="0" r="0" b="0"/>
            <a:pathLst>
              <a:path w="171451" h="200026">
                <a:moveTo>
                  <a:pt x="0" y="50006"/>
                </a:moveTo>
                <a:lnTo>
                  <a:pt x="0" y="57150"/>
                </a:lnTo>
                <a:lnTo>
                  <a:pt x="0" y="71437"/>
                </a:lnTo>
                <a:lnTo>
                  <a:pt x="0" y="85725"/>
                </a:lnTo>
                <a:lnTo>
                  <a:pt x="7144" y="107156"/>
                </a:lnTo>
                <a:lnTo>
                  <a:pt x="21431" y="114300"/>
                </a:lnTo>
                <a:lnTo>
                  <a:pt x="42863" y="121444"/>
                </a:lnTo>
                <a:lnTo>
                  <a:pt x="64294" y="121444"/>
                </a:lnTo>
                <a:lnTo>
                  <a:pt x="92869" y="114300"/>
                </a:lnTo>
                <a:lnTo>
                  <a:pt x="114300" y="100012"/>
                </a:lnTo>
                <a:lnTo>
                  <a:pt x="135731" y="78581"/>
                </a:lnTo>
                <a:lnTo>
                  <a:pt x="157163" y="57150"/>
                </a:lnTo>
                <a:lnTo>
                  <a:pt x="164306" y="28575"/>
                </a:lnTo>
                <a:lnTo>
                  <a:pt x="164306" y="7144"/>
                </a:lnTo>
                <a:lnTo>
                  <a:pt x="157163" y="0"/>
                </a:lnTo>
                <a:lnTo>
                  <a:pt x="135731" y="0"/>
                </a:lnTo>
                <a:lnTo>
                  <a:pt x="107156" y="21431"/>
                </a:lnTo>
                <a:lnTo>
                  <a:pt x="71438" y="50006"/>
                </a:lnTo>
                <a:lnTo>
                  <a:pt x="35719" y="78581"/>
                </a:lnTo>
                <a:lnTo>
                  <a:pt x="14288" y="114300"/>
                </a:lnTo>
                <a:lnTo>
                  <a:pt x="0" y="150019"/>
                </a:lnTo>
                <a:lnTo>
                  <a:pt x="0" y="171450"/>
                </a:lnTo>
                <a:lnTo>
                  <a:pt x="14288" y="192881"/>
                </a:lnTo>
                <a:lnTo>
                  <a:pt x="28575" y="200025"/>
                </a:lnTo>
                <a:lnTo>
                  <a:pt x="57150" y="200025"/>
                </a:lnTo>
                <a:lnTo>
                  <a:pt x="92869" y="185737"/>
                </a:lnTo>
                <a:lnTo>
                  <a:pt x="128588" y="171450"/>
                </a:lnTo>
                <a:lnTo>
                  <a:pt x="171450" y="142875"/>
                </a:lnTo>
                <a:lnTo>
                  <a:pt x="171450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772025" y="2700338"/>
            <a:ext cx="557214" cy="407194"/>
          </a:xfrm>
          <a:custGeom>
            <a:avLst/>
            <a:gdLst/>
            <a:ahLst/>
            <a:cxnLst/>
            <a:rect l="0" t="0" r="0" b="0"/>
            <a:pathLst>
              <a:path w="557214" h="407194">
                <a:moveTo>
                  <a:pt x="85725" y="221456"/>
                </a:moveTo>
                <a:lnTo>
                  <a:pt x="71438" y="228600"/>
                </a:lnTo>
                <a:lnTo>
                  <a:pt x="57150" y="242887"/>
                </a:lnTo>
                <a:lnTo>
                  <a:pt x="42863" y="264318"/>
                </a:lnTo>
                <a:lnTo>
                  <a:pt x="21432" y="300037"/>
                </a:lnTo>
                <a:lnTo>
                  <a:pt x="7144" y="328612"/>
                </a:lnTo>
                <a:lnTo>
                  <a:pt x="0" y="350043"/>
                </a:lnTo>
                <a:lnTo>
                  <a:pt x="0" y="371475"/>
                </a:lnTo>
                <a:lnTo>
                  <a:pt x="7144" y="385762"/>
                </a:lnTo>
                <a:lnTo>
                  <a:pt x="14288" y="392906"/>
                </a:lnTo>
                <a:lnTo>
                  <a:pt x="28575" y="392906"/>
                </a:lnTo>
                <a:lnTo>
                  <a:pt x="50007" y="385762"/>
                </a:lnTo>
                <a:lnTo>
                  <a:pt x="71438" y="364331"/>
                </a:lnTo>
                <a:lnTo>
                  <a:pt x="100013" y="342900"/>
                </a:lnTo>
                <a:lnTo>
                  <a:pt x="121445" y="314325"/>
                </a:lnTo>
                <a:lnTo>
                  <a:pt x="135732" y="278606"/>
                </a:lnTo>
                <a:lnTo>
                  <a:pt x="150020" y="257175"/>
                </a:lnTo>
                <a:lnTo>
                  <a:pt x="157163" y="242887"/>
                </a:lnTo>
                <a:lnTo>
                  <a:pt x="157163" y="242887"/>
                </a:lnTo>
                <a:lnTo>
                  <a:pt x="142876" y="257175"/>
                </a:lnTo>
                <a:lnTo>
                  <a:pt x="135732" y="285750"/>
                </a:lnTo>
                <a:lnTo>
                  <a:pt x="121445" y="314325"/>
                </a:lnTo>
                <a:lnTo>
                  <a:pt x="107157" y="342900"/>
                </a:lnTo>
                <a:lnTo>
                  <a:pt x="100013" y="364331"/>
                </a:lnTo>
                <a:lnTo>
                  <a:pt x="100013" y="385762"/>
                </a:lnTo>
                <a:lnTo>
                  <a:pt x="107157" y="392906"/>
                </a:lnTo>
                <a:lnTo>
                  <a:pt x="114301" y="392906"/>
                </a:lnTo>
                <a:lnTo>
                  <a:pt x="128588" y="378618"/>
                </a:lnTo>
                <a:lnTo>
                  <a:pt x="150020" y="364331"/>
                </a:lnTo>
                <a:lnTo>
                  <a:pt x="171451" y="335756"/>
                </a:lnTo>
                <a:lnTo>
                  <a:pt x="200026" y="307181"/>
                </a:lnTo>
                <a:lnTo>
                  <a:pt x="221457" y="278606"/>
                </a:lnTo>
                <a:lnTo>
                  <a:pt x="235745" y="264318"/>
                </a:lnTo>
                <a:lnTo>
                  <a:pt x="250032" y="264318"/>
                </a:lnTo>
                <a:lnTo>
                  <a:pt x="250032" y="271462"/>
                </a:lnTo>
                <a:lnTo>
                  <a:pt x="242888" y="292893"/>
                </a:lnTo>
                <a:lnTo>
                  <a:pt x="235745" y="314325"/>
                </a:lnTo>
                <a:lnTo>
                  <a:pt x="235745" y="335756"/>
                </a:lnTo>
                <a:lnTo>
                  <a:pt x="235745" y="350043"/>
                </a:lnTo>
                <a:lnTo>
                  <a:pt x="235745" y="357187"/>
                </a:lnTo>
                <a:lnTo>
                  <a:pt x="250032" y="364331"/>
                </a:lnTo>
                <a:lnTo>
                  <a:pt x="264320" y="357187"/>
                </a:lnTo>
                <a:lnTo>
                  <a:pt x="278607" y="342900"/>
                </a:lnTo>
                <a:lnTo>
                  <a:pt x="300038" y="321468"/>
                </a:lnTo>
                <a:lnTo>
                  <a:pt x="321470" y="285750"/>
                </a:lnTo>
                <a:lnTo>
                  <a:pt x="350045" y="250031"/>
                </a:lnTo>
                <a:lnTo>
                  <a:pt x="378620" y="200025"/>
                </a:lnTo>
                <a:lnTo>
                  <a:pt x="407195" y="157162"/>
                </a:lnTo>
                <a:lnTo>
                  <a:pt x="428626" y="114300"/>
                </a:lnTo>
                <a:lnTo>
                  <a:pt x="442913" y="71437"/>
                </a:lnTo>
                <a:lnTo>
                  <a:pt x="450057" y="42862"/>
                </a:lnTo>
                <a:lnTo>
                  <a:pt x="450057" y="21431"/>
                </a:lnTo>
                <a:lnTo>
                  <a:pt x="442913" y="7143"/>
                </a:lnTo>
                <a:lnTo>
                  <a:pt x="428626" y="0"/>
                </a:lnTo>
                <a:lnTo>
                  <a:pt x="414338" y="14287"/>
                </a:lnTo>
                <a:lnTo>
                  <a:pt x="392907" y="35718"/>
                </a:lnTo>
                <a:lnTo>
                  <a:pt x="364332" y="71437"/>
                </a:lnTo>
                <a:lnTo>
                  <a:pt x="335757" y="114300"/>
                </a:lnTo>
                <a:lnTo>
                  <a:pt x="314326" y="164306"/>
                </a:lnTo>
                <a:lnTo>
                  <a:pt x="300038" y="214312"/>
                </a:lnTo>
                <a:lnTo>
                  <a:pt x="285751" y="257175"/>
                </a:lnTo>
                <a:lnTo>
                  <a:pt x="285751" y="300037"/>
                </a:lnTo>
                <a:lnTo>
                  <a:pt x="292895" y="335756"/>
                </a:lnTo>
                <a:lnTo>
                  <a:pt x="300038" y="357187"/>
                </a:lnTo>
                <a:lnTo>
                  <a:pt x="321470" y="371475"/>
                </a:lnTo>
                <a:lnTo>
                  <a:pt x="342901" y="378618"/>
                </a:lnTo>
                <a:lnTo>
                  <a:pt x="364332" y="371475"/>
                </a:lnTo>
                <a:lnTo>
                  <a:pt x="385763" y="357187"/>
                </a:lnTo>
                <a:lnTo>
                  <a:pt x="407195" y="335756"/>
                </a:lnTo>
                <a:lnTo>
                  <a:pt x="428626" y="300037"/>
                </a:lnTo>
                <a:lnTo>
                  <a:pt x="442913" y="271462"/>
                </a:lnTo>
                <a:lnTo>
                  <a:pt x="450057" y="250031"/>
                </a:lnTo>
                <a:lnTo>
                  <a:pt x="450057" y="250031"/>
                </a:lnTo>
                <a:lnTo>
                  <a:pt x="442913" y="257175"/>
                </a:lnTo>
                <a:lnTo>
                  <a:pt x="435770" y="278606"/>
                </a:lnTo>
                <a:lnTo>
                  <a:pt x="421482" y="307181"/>
                </a:lnTo>
                <a:lnTo>
                  <a:pt x="407195" y="328612"/>
                </a:lnTo>
                <a:lnTo>
                  <a:pt x="407195" y="350043"/>
                </a:lnTo>
                <a:lnTo>
                  <a:pt x="407195" y="364331"/>
                </a:lnTo>
                <a:lnTo>
                  <a:pt x="407195" y="364331"/>
                </a:lnTo>
                <a:lnTo>
                  <a:pt x="421482" y="364331"/>
                </a:lnTo>
                <a:lnTo>
                  <a:pt x="442913" y="357187"/>
                </a:lnTo>
                <a:lnTo>
                  <a:pt x="464345" y="342900"/>
                </a:lnTo>
                <a:lnTo>
                  <a:pt x="485776" y="335756"/>
                </a:lnTo>
                <a:lnTo>
                  <a:pt x="514351" y="328612"/>
                </a:lnTo>
                <a:lnTo>
                  <a:pt x="535782" y="328612"/>
                </a:lnTo>
                <a:lnTo>
                  <a:pt x="542926" y="328612"/>
                </a:lnTo>
                <a:lnTo>
                  <a:pt x="550070" y="342900"/>
                </a:lnTo>
                <a:lnTo>
                  <a:pt x="557213" y="357187"/>
                </a:lnTo>
                <a:lnTo>
                  <a:pt x="557213" y="378618"/>
                </a:lnTo>
                <a:lnTo>
                  <a:pt x="557213" y="392906"/>
                </a:lnTo>
                <a:lnTo>
                  <a:pt x="557213" y="407193"/>
                </a:lnTo>
                <a:lnTo>
                  <a:pt x="550070" y="407193"/>
                </a:lnTo>
                <a:lnTo>
                  <a:pt x="542926" y="407193"/>
                </a:lnTo>
                <a:lnTo>
                  <a:pt x="528638" y="407193"/>
                </a:lnTo>
                <a:lnTo>
                  <a:pt x="500063" y="385762"/>
                </a:lnTo>
                <a:lnTo>
                  <a:pt x="500063" y="3857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914901" y="2800350"/>
            <a:ext cx="335757" cy="21432"/>
          </a:xfrm>
          <a:custGeom>
            <a:avLst/>
            <a:gdLst/>
            <a:ahLst/>
            <a:cxnLst/>
            <a:rect l="0" t="0" r="0" b="0"/>
            <a:pathLst>
              <a:path w="335757" h="21432">
                <a:moveTo>
                  <a:pt x="0" y="21431"/>
                </a:moveTo>
                <a:lnTo>
                  <a:pt x="7144" y="14288"/>
                </a:lnTo>
                <a:lnTo>
                  <a:pt x="28575" y="7144"/>
                </a:lnTo>
                <a:lnTo>
                  <a:pt x="57150" y="0"/>
                </a:lnTo>
                <a:lnTo>
                  <a:pt x="100012" y="0"/>
                </a:lnTo>
                <a:lnTo>
                  <a:pt x="157162" y="0"/>
                </a:lnTo>
                <a:lnTo>
                  <a:pt x="207169" y="7144"/>
                </a:lnTo>
                <a:lnTo>
                  <a:pt x="257175" y="7144"/>
                </a:lnTo>
                <a:lnTo>
                  <a:pt x="300037" y="7144"/>
                </a:lnTo>
                <a:lnTo>
                  <a:pt x="335756" y="0"/>
                </a:lnTo>
                <a:lnTo>
                  <a:pt x="3357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5550695" y="2693194"/>
            <a:ext cx="721519" cy="328613"/>
          </a:xfrm>
          <a:custGeom>
            <a:avLst/>
            <a:gdLst/>
            <a:ahLst/>
            <a:cxnLst/>
            <a:rect l="0" t="0" r="0" b="0"/>
            <a:pathLst>
              <a:path w="721519" h="328613">
                <a:moveTo>
                  <a:pt x="250031" y="0"/>
                </a:moveTo>
                <a:lnTo>
                  <a:pt x="242887" y="7144"/>
                </a:lnTo>
                <a:lnTo>
                  <a:pt x="242887" y="14287"/>
                </a:lnTo>
                <a:lnTo>
                  <a:pt x="235743" y="28575"/>
                </a:lnTo>
                <a:lnTo>
                  <a:pt x="235743" y="57150"/>
                </a:lnTo>
                <a:lnTo>
                  <a:pt x="235743" y="85725"/>
                </a:lnTo>
                <a:lnTo>
                  <a:pt x="235743" y="121444"/>
                </a:lnTo>
                <a:lnTo>
                  <a:pt x="235743" y="164306"/>
                </a:lnTo>
                <a:lnTo>
                  <a:pt x="235743" y="207169"/>
                </a:lnTo>
                <a:lnTo>
                  <a:pt x="235743" y="242887"/>
                </a:lnTo>
                <a:lnTo>
                  <a:pt x="228600" y="278606"/>
                </a:lnTo>
                <a:lnTo>
                  <a:pt x="228600" y="292894"/>
                </a:lnTo>
                <a:lnTo>
                  <a:pt x="214312" y="307181"/>
                </a:lnTo>
                <a:lnTo>
                  <a:pt x="200025" y="307181"/>
                </a:lnTo>
                <a:lnTo>
                  <a:pt x="178593" y="300037"/>
                </a:lnTo>
                <a:lnTo>
                  <a:pt x="150018" y="285750"/>
                </a:lnTo>
                <a:lnTo>
                  <a:pt x="121443" y="271462"/>
                </a:lnTo>
                <a:lnTo>
                  <a:pt x="92868" y="242887"/>
                </a:lnTo>
                <a:lnTo>
                  <a:pt x="57150" y="221456"/>
                </a:lnTo>
                <a:lnTo>
                  <a:pt x="35718" y="200025"/>
                </a:lnTo>
                <a:lnTo>
                  <a:pt x="14287" y="185737"/>
                </a:lnTo>
                <a:lnTo>
                  <a:pt x="0" y="185737"/>
                </a:lnTo>
                <a:lnTo>
                  <a:pt x="0" y="192881"/>
                </a:lnTo>
                <a:lnTo>
                  <a:pt x="7143" y="200025"/>
                </a:lnTo>
                <a:lnTo>
                  <a:pt x="35718" y="214312"/>
                </a:lnTo>
                <a:lnTo>
                  <a:pt x="71437" y="221456"/>
                </a:lnTo>
                <a:lnTo>
                  <a:pt x="128587" y="221456"/>
                </a:lnTo>
                <a:lnTo>
                  <a:pt x="192881" y="214312"/>
                </a:lnTo>
                <a:lnTo>
                  <a:pt x="257175" y="200025"/>
                </a:lnTo>
                <a:lnTo>
                  <a:pt x="314325" y="178594"/>
                </a:lnTo>
                <a:lnTo>
                  <a:pt x="364331" y="150019"/>
                </a:lnTo>
                <a:lnTo>
                  <a:pt x="400050" y="128587"/>
                </a:lnTo>
                <a:lnTo>
                  <a:pt x="421481" y="100012"/>
                </a:lnTo>
                <a:lnTo>
                  <a:pt x="428625" y="71437"/>
                </a:lnTo>
                <a:lnTo>
                  <a:pt x="428625" y="42862"/>
                </a:lnTo>
                <a:lnTo>
                  <a:pt x="421481" y="28575"/>
                </a:lnTo>
                <a:lnTo>
                  <a:pt x="414337" y="14287"/>
                </a:lnTo>
                <a:lnTo>
                  <a:pt x="400050" y="21431"/>
                </a:lnTo>
                <a:lnTo>
                  <a:pt x="385762" y="42862"/>
                </a:lnTo>
                <a:lnTo>
                  <a:pt x="371475" y="71437"/>
                </a:lnTo>
                <a:lnTo>
                  <a:pt x="357187" y="114300"/>
                </a:lnTo>
                <a:lnTo>
                  <a:pt x="342900" y="164306"/>
                </a:lnTo>
                <a:lnTo>
                  <a:pt x="342900" y="207169"/>
                </a:lnTo>
                <a:lnTo>
                  <a:pt x="342900" y="250031"/>
                </a:lnTo>
                <a:lnTo>
                  <a:pt x="342900" y="285750"/>
                </a:lnTo>
                <a:lnTo>
                  <a:pt x="350043" y="307181"/>
                </a:lnTo>
                <a:lnTo>
                  <a:pt x="371475" y="314325"/>
                </a:lnTo>
                <a:lnTo>
                  <a:pt x="385762" y="307181"/>
                </a:lnTo>
                <a:lnTo>
                  <a:pt x="407193" y="292894"/>
                </a:lnTo>
                <a:lnTo>
                  <a:pt x="421481" y="264319"/>
                </a:lnTo>
                <a:lnTo>
                  <a:pt x="442912" y="228600"/>
                </a:lnTo>
                <a:lnTo>
                  <a:pt x="464343" y="200025"/>
                </a:lnTo>
                <a:lnTo>
                  <a:pt x="478631" y="178594"/>
                </a:lnTo>
                <a:lnTo>
                  <a:pt x="485775" y="171450"/>
                </a:lnTo>
                <a:lnTo>
                  <a:pt x="485775" y="178594"/>
                </a:lnTo>
                <a:lnTo>
                  <a:pt x="485775" y="200025"/>
                </a:lnTo>
                <a:lnTo>
                  <a:pt x="485775" y="228600"/>
                </a:lnTo>
                <a:lnTo>
                  <a:pt x="485775" y="257175"/>
                </a:lnTo>
                <a:lnTo>
                  <a:pt x="485775" y="285750"/>
                </a:lnTo>
                <a:lnTo>
                  <a:pt x="485775" y="307181"/>
                </a:lnTo>
                <a:lnTo>
                  <a:pt x="500062" y="321469"/>
                </a:lnTo>
                <a:lnTo>
                  <a:pt x="514350" y="321469"/>
                </a:lnTo>
                <a:lnTo>
                  <a:pt x="535781" y="314325"/>
                </a:lnTo>
                <a:lnTo>
                  <a:pt x="557212" y="300037"/>
                </a:lnTo>
                <a:lnTo>
                  <a:pt x="585787" y="271462"/>
                </a:lnTo>
                <a:lnTo>
                  <a:pt x="600075" y="242887"/>
                </a:lnTo>
                <a:lnTo>
                  <a:pt x="614362" y="214312"/>
                </a:lnTo>
                <a:lnTo>
                  <a:pt x="621506" y="200025"/>
                </a:lnTo>
                <a:lnTo>
                  <a:pt x="621506" y="192881"/>
                </a:lnTo>
                <a:lnTo>
                  <a:pt x="614362" y="207169"/>
                </a:lnTo>
                <a:lnTo>
                  <a:pt x="600075" y="221456"/>
                </a:lnTo>
                <a:lnTo>
                  <a:pt x="592931" y="250031"/>
                </a:lnTo>
                <a:lnTo>
                  <a:pt x="585787" y="278606"/>
                </a:lnTo>
                <a:lnTo>
                  <a:pt x="585787" y="300037"/>
                </a:lnTo>
                <a:lnTo>
                  <a:pt x="592931" y="321469"/>
                </a:lnTo>
                <a:lnTo>
                  <a:pt x="607218" y="328612"/>
                </a:lnTo>
                <a:lnTo>
                  <a:pt x="628650" y="328612"/>
                </a:lnTo>
                <a:lnTo>
                  <a:pt x="657225" y="321469"/>
                </a:lnTo>
                <a:lnTo>
                  <a:pt x="692943" y="300037"/>
                </a:lnTo>
                <a:lnTo>
                  <a:pt x="721518" y="264319"/>
                </a:lnTo>
                <a:lnTo>
                  <a:pt x="721518" y="2643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407945" y="2650331"/>
            <a:ext cx="64294" cy="392908"/>
          </a:xfrm>
          <a:custGeom>
            <a:avLst/>
            <a:gdLst/>
            <a:ahLst/>
            <a:cxnLst/>
            <a:rect l="0" t="0" r="0" b="0"/>
            <a:pathLst>
              <a:path w="64294" h="392908">
                <a:moveTo>
                  <a:pt x="57150" y="0"/>
                </a:moveTo>
                <a:lnTo>
                  <a:pt x="50006" y="7144"/>
                </a:lnTo>
                <a:lnTo>
                  <a:pt x="42862" y="21432"/>
                </a:lnTo>
                <a:lnTo>
                  <a:pt x="28575" y="50007"/>
                </a:lnTo>
                <a:lnTo>
                  <a:pt x="21431" y="92869"/>
                </a:lnTo>
                <a:lnTo>
                  <a:pt x="7143" y="150019"/>
                </a:lnTo>
                <a:lnTo>
                  <a:pt x="0" y="214313"/>
                </a:lnTo>
                <a:lnTo>
                  <a:pt x="0" y="271463"/>
                </a:lnTo>
                <a:lnTo>
                  <a:pt x="0" y="321469"/>
                </a:lnTo>
                <a:lnTo>
                  <a:pt x="14287" y="364332"/>
                </a:lnTo>
                <a:lnTo>
                  <a:pt x="21431" y="385763"/>
                </a:lnTo>
                <a:lnTo>
                  <a:pt x="42862" y="392907"/>
                </a:lnTo>
                <a:lnTo>
                  <a:pt x="50006" y="385763"/>
                </a:lnTo>
                <a:lnTo>
                  <a:pt x="64293" y="364332"/>
                </a:lnTo>
                <a:lnTo>
                  <a:pt x="64293" y="3643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6493670" y="2628900"/>
            <a:ext cx="464344" cy="407195"/>
          </a:xfrm>
          <a:custGeom>
            <a:avLst/>
            <a:gdLst/>
            <a:ahLst/>
            <a:cxnLst/>
            <a:rect l="0" t="0" r="0" b="0"/>
            <a:pathLst>
              <a:path w="464344" h="407195">
                <a:moveTo>
                  <a:pt x="107156" y="242888"/>
                </a:moveTo>
                <a:lnTo>
                  <a:pt x="100012" y="235744"/>
                </a:lnTo>
                <a:lnTo>
                  <a:pt x="100012" y="235744"/>
                </a:lnTo>
                <a:lnTo>
                  <a:pt x="92868" y="221456"/>
                </a:lnTo>
                <a:lnTo>
                  <a:pt x="92868" y="214313"/>
                </a:lnTo>
                <a:lnTo>
                  <a:pt x="85725" y="207169"/>
                </a:lnTo>
                <a:lnTo>
                  <a:pt x="78581" y="207169"/>
                </a:lnTo>
                <a:lnTo>
                  <a:pt x="71437" y="221456"/>
                </a:lnTo>
                <a:lnTo>
                  <a:pt x="57150" y="250031"/>
                </a:lnTo>
                <a:lnTo>
                  <a:pt x="35718" y="278606"/>
                </a:lnTo>
                <a:lnTo>
                  <a:pt x="21431" y="314325"/>
                </a:lnTo>
                <a:lnTo>
                  <a:pt x="7143" y="350044"/>
                </a:lnTo>
                <a:lnTo>
                  <a:pt x="7143" y="378619"/>
                </a:lnTo>
                <a:lnTo>
                  <a:pt x="0" y="392906"/>
                </a:lnTo>
                <a:lnTo>
                  <a:pt x="7143" y="407194"/>
                </a:lnTo>
                <a:lnTo>
                  <a:pt x="14287" y="400050"/>
                </a:lnTo>
                <a:lnTo>
                  <a:pt x="28575" y="392906"/>
                </a:lnTo>
                <a:lnTo>
                  <a:pt x="50006" y="371475"/>
                </a:lnTo>
                <a:lnTo>
                  <a:pt x="71437" y="342900"/>
                </a:lnTo>
                <a:lnTo>
                  <a:pt x="92868" y="314325"/>
                </a:lnTo>
                <a:lnTo>
                  <a:pt x="114300" y="285750"/>
                </a:lnTo>
                <a:lnTo>
                  <a:pt x="121443" y="257175"/>
                </a:lnTo>
                <a:lnTo>
                  <a:pt x="128587" y="250031"/>
                </a:lnTo>
                <a:lnTo>
                  <a:pt x="128587" y="264319"/>
                </a:lnTo>
                <a:lnTo>
                  <a:pt x="114300" y="285750"/>
                </a:lnTo>
                <a:lnTo>
                  <a:pt x="107156" y="314325"/>
                </a:lnTo>
                <a:lnTo>
                  <a:pt x="92868" y="350044"/>
                </a:lnTo>
                <a:lnTo>
                  <a:pt x="92868" y="378619"/>
                </a:lnTo>
                <a:lnTo>
                  <a:pt x="92868" y="400050"/>
                </a:lnTo>
                <a:lnTo>
                  <a:pt x="100012" y="407194"/>
                </a:lnTo>
                <a:lnTo>
                  <a:pt x="107156" y="407194"/>
                </a:lnTo>
                <a:lnTo>
                  <a:pt x="121443" y="400050"/>
                </a:lnTo>
                <a:lnTo>
                  <a:pt x="142875" y="385763"/>
                </a:lnTo>
                <a:lnTo>
                  <a:pt x="164306" y="357188"/>
                </a:lnTo>
                <a:lnTo>
                  <a:pt x="185737" y="321469"/>
                </a:lnTo>
                <a:lnTo>
                  <a:pt x="207168" y="292894"/>
                </a:lnTo>
                <a:lnTo>
                  <a:pt x="228600" y="264319"/>
                </a:lnTo>
                <a:lnTo>
                  <a:pt x="242887" y="250031"/>
                </a:lnTo>
                <a:lnTo>
                  <a:pt x="250031" y="250031"/>
                </a:lnTo>
                <a:lnTo>
                  <a:pt x="257175" y="257175"/>
                </a:lnTo>
                <a:lnTo>
                  <a:pt x="257175" y="278606"/>
                </a:lnTo>
                <a:lnTo>
                  <a:pt x="250031" y="307181"/>
                </a:lnTo>
                <a:lnTo>
                  <a:pt x="242887" y="328613"/>
                </a:lnTo>
                <a:lnTo>
                  <a:pt x="235743" y="357188"/>
                </a:lnTo>
                <a:lnTo>
                  <a:pt x="221456" y="378619"/>
                </a:lnTo>
                <a:lnTo>
                  <a:pt x="200025" y="392906"/>
                </a:lnTo>
                <a:lnTo>
                  <a:pt x="185737" y="407194"/>
                </a:lnTo>
                <a:lnTo>
                  <a:pt x="164306" y="400050"/>
                </a:lnTo>
                <a:lnTo>
                  <a:pt x="150018" y="392906"/>
                </a:lnTo>
                <a:lnTo>
                  <a:pt x="150018" y="378619"/>
                </a:lnTo>
                <a:lnTo>
                  <a:pt x="150018" y="357188"/>
                </a:lnTo>
                <a:lnTo>
                  <a:pt x="157162" y="335756"/>
                </a:lnTo>
                <a:lnTo>
                  <a:pt x="171450" y="321469"/>
                </a:lnTo>
                <a:lnTo>
                  <a:pt x="185737" y="321469"/>
                </a:lnTo>
                <a:lnTo>
                  <a:pt x="192881" y="335756"/>
                </a:lnTo>
                <a:lnTo>
                  <a:pt x="214312" y="342900"/>
                </a:lnTo>
                <a:lnTo>
                  <a:pt x="228600" y="357188"/>
                </a:lnTo>
                <a:lnTo>
                  <a:pt x="250031" y="357188"/>
                </a:lnTo>
                <a:lnTo>
                  <a:pt x="271462" y="357188"/>
                </a:lnTo>
                <a:lnTo>
                  <a:pt x="292893" y="357188"/>
                </a:lnTo>
                <a:lnTo>
                  <a:pt x="314325" y="342900"/>
                </a:lnTo>
                <a:lnTo>
                  <a:pt x="335756" y="328613"/>
                </a:lnTo>
                <a:lnTo>
                  <a:pt x="350043" y="300038"/>
                </a:lnTo>
                <a:lnTo>
                  <a:pt x="364331" y="271463"/>
                </a:lnTo>
                <a:lnTo>
                  <a:pt x="385762" y="228600"/>
                </a:lnTo>
                <a:lnTo>
                  <a:pt x="400050" y="185738"/>
                </a:lnTo>
                <a:lnTo>
                  <a:pt x="421481" y="135731"/>
                </a:lnTo>
                <a:lnTo>
                  <a:pt x="435768" y="92869"/>
                </a:lnTo>
                <a:lnTo>
                  <a:pt x="450056" y="50006"/>
                </a:lnTo>
                <a:lnTo>
                  <a:pt x="457200" y="21431"/>
                </a:lnTo>
                <a:lnTo>
                  <a:pt x="464343" y="0"/>
                </a:lnTo>
                <a:lnTo>
                  <a:pt x="457200" y="0"/>
                </a:lnTo>
                <a:lnTo>
                  <a:pt x="442912" y="7144"/>
                </a:lnTo>
                <a:lnTo>
                  <a:pt x="435768" y="28575"/>
                </a:lnTo>
                <a:lnTo>
                  <a:pt x="414337" y="64294"/>
                </a:lnTo>
                <a:lnTo>
                  <a:pt x="400050" y="107156"/>
                </a:lnTo>
                <a:lnTo>
                  <a:pt x="385762" y="157163"/>
                </a:lnTo>
                <a:lnTo>
                  <a:pt x="378618" y="214313"/>
                </a:lnTo>
                <a:lnTo>
                  <a:pt x="378618" y="264319"/>
                </a:lnTo>
                <a:lnTo>
                  <a:pt x="385762" y="307181"/>
                </a:lnTo>
                <a:lnTo>
                  <a:pt x="400050" y="342900"/>
                </a:lnTo>
                <a:lnTo>
                  <a:pt x="407193" y="364331"/>
                </a:lnTo>
                <a:lnTo>
                  <a:pt x="421481" y="378619"/>
                </a:lnTo>
                <a:lnTo>
                  <a:pt x="421481" y="378619"/>
                </a:lnTo>
                <a:lnTo>
                  <a:pt x="421481" y="371475"/>
                </a:lnTo>
                <a:lnTo>
                  <a:pt x="407193" y="350044"/>
                </a:lnTo>
                <a:lnTo>
                  <a:pt x="385762" y="314325"/>
                </a:lnTo>
                <a:lnTo>
                  <a:pt x="350043" y="278606"/>
                </a:lnTo>
                <a:lnTo>
                  <a:pt x="350043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6722270" y="2750344"/>
            <a:ext cx="321469" cy="28576"/>
          </a:xfrm>
          <a:custGeom>
            <a:avLst/>
            <a:gdLst/>
            <a:ahLst/>
            <a:cxnLst/>
            <a:rect l="0" t="0" r="0" b="0"/>
            <a:pathLst>
              <a:path w="321469" h="28576">
                <a:moveTo>
                  <a:pt x="0" y="0"/>
                </a:moveTo>
                <a:lnTo>
                  <a:pt x="7143" y="0"/>
                </a:lnTo>
                <a:lnTo>
                  <a:pt x="21431" y="0"/>
                </a:lnTo>
                <a:lnTo>
                  <a:pt x="50006" y="0"/>
                </a:lnTo>
                <a:lnTo>
                  <a:pt x="85725" y="0"/>
                </a:lnTo>
                <a:lnTo>
                  <a:pt x="128587" y="7144"/>
                </a:lnTo>
                <a:lnTo>
                  <a:pt x="178593" y="14287"/>
                </a:lnTo>
                <a:lnTo>
                  <a:pt x="235743" y="21431"/>
                </a:lnTo>
                <a:lnTo>
                  <a:pt x="278606" y="28575"/>
                </a:lnTo>
                <a:lnTo>
                  <a:pt x="321468" y="28575"/>
                </a:lnTo>
                <a:lnTo>
                  <a:pt x="321468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7279482" y="2764631"/>
            <a:ext cx="207170" cy="235745"/>
          </a:xfrm>
          <a:custGeom>
            <a:avLst/>
            <a:gdLst/>
            <a:ahLst/>
            <a:cxnLst/>
            <a:rect l="0" t="0" r="0" b="0"/>
            <a:pathLst>
              <a:path w="207170" h="235745">
                <a:moveTo>
                  <a:pt x="135731" y="0"/>
                </a:moveTo>
                <a:lnTo>
                  <a:pt x="128588" y="7144"/>
                </a:lnTo>
                <a:lnTo>
                  <a:pt x="114300" y="14288"/>
                </a:lnTo>
                <a:lnTo>
                  <a:pt x="92869" y="28575"/>
                </a:lnTo>
                <a:lnTo>
                  <a:pt x="71438" y="50007"/>
                </a:lnTo>
                <a:lnTo>
                  <a:pt x="42863" y="85725"/>
                </a:lnTo>
                <a:lnTo>
                  <a:pt x="21431" y="121444"/>
                </a:lnTo>
                <a:lnTo>
                  <a:pt x="7144" y="157163"/>
                </a:lnTo>
                <a:lnTo>
                  <a:pt x="0" y="185738"/>
                </a:lnTo>
                <a:lnTo>
                  <a:pt x="7144" y="207169"/>
                </a:lnTo>
                <a:lnTo>
                  <a:pt x="21431" y="228600"/>
                </a:lnTo>
                <a:lnTo>
                  <a:pt x="50006" y="235744"/>
                </a:lnTo>
                <a:lnTo>
                  <a:pt x="85725" y="235744"/>
                </a:lnTo>
                <a:lnTo>
                  <a:pt x="128588" y="221457"/>
                </a:lnTo>
                <a:lnTo>
                  <a:pt x="171450" y="200025"/>
                </a:lnTo>
                <a:lnTo>
                  <a:pt x="207169" y="171450"/>
                </a:lnTo>
                <a:lnTo>
                  <a:pt x="207169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7443788" y="2857500"/>
            <a:ext cx="1114426" cy="135732"/>
          </a:xfrm>
          <a:custGeom>
            <a:avLst/>
            <a:gdLst/>
            <a:ahLst/>
            <a:cxnLst/>
            <a:rect l="0" t="0" r="0" b="0"/>
            <a:pathLst>
              <a:path w="1114426" h="135732">
                <a:moveTo>
                  <a:pt x="50007" y="7144"/>
                </a:moveTo>
                <a:lnTo>
                  <a:pt x="42863" y="14288"/>
                </a:lnTo>
                <a:lnTo>
                  <a:pt x="28575" y="35719"/>
                </a:lnTo>
                <a:lnTo>
                  <a:pt x="14288" y="57150"/>
                </a:lnTo>
                <a:lnTo>
                  <a:pt x="7144" y="78581"/>
                </a:lnTo>
                <a:lnTo>
                  <a:pt x="0" y="107156"/>
                </a:lnTo>
                <a:lnTo>
                  <a:pt x="7144" y="121444"/>
                </a:lnTo>
                <a:lnTo>
                  <a:pt x="21432" y="128588"/>
                </a:lnTo>
                <a:lnTo>
                  <a:pt x="42863" y="135731"/>
                </a:lnTo>
                <a:lnTo>
                  <a:pt x="64294" y="128588"/>
                </a:lnTo>
                <a:lnTo>
                  <a:pt x="85725" y="114300"/>
                </a:lnTo>
                <a:lnTo>
                  <a:pt x="100013" y="92869"/>
                </a:lnTo>
                <a:lnTo>
                  <a:pt x="114300" y="64294"/>
                </a:lnTo>
                <a:lnTo>
                  <a:pt x="121444" y="42863"/>
                </a:lnTo>
                <a:lnTo>
                  <a:pt x="121444" y="14288"/>
                </a:lnTo>
                <a:lnTo>
                  <a:pt x="121444" y="0"/>
                </a:lnTo>
                <a:lnTo>
                  <a:pt x="114300" y="0"/>
                </a:lnTo>
                <a:lnTo>
                  <a:pt x="114300" y="7144"/>
                </a:lnTo>
                <a:lnTo>
                  <a:pt x="107157" y="21431"/>
                </a:lnTo>
                <a:lnTo>
                  <a:pt x="107157" y="35719"/>
                </a:lnTo>
                <a:lnTo>
                  <a:pt x="107157" y="57150"/>
                </a:lnTo>
                <a:lnTo>
                  <a:pt x="114300" y="71438"/>
                </a:lnTo>
                <a:lnTo>
                  <a:pt x="121444" y="92869"/>
                </a:lnTo>
                <a:lnTo>
                  <a:pt x="128588" y="100013"/>
                </a:lnTo>
                <a:lnTo>
                  <a:pt x="150019" y="100013"/>
                </a:lnTo>
                <a:lnTo>
                  <a:pt x="164307" y="100013"/>
                </a:lnTo>
                <a:lnTo>
                  <a:pt x="178594" y="85725"/>
                </a:lnTo>
                <a:lnTo>
                  <a:pt x="192882" y="64294"/>
                </a:lnTo>
                <a:lnTo>
                  <a:pt x="200025" y="42863"/>
                </a:lnTo>
                <a:lnTo>
                  <a:pt x="214313" y="21431"/>
                </a:lnTo>
                <a:lnTo>
                  <a:pt x="228600" y="7144"/>
                </a:lnTo>
                <a:lnTo>
                  <a:pt x="228600" y="0"/>
                </a:lnTo>
                <a:lnTo>
                  <a:pt x="235744" y="7144"/>
                </a:lnTo>
                <a:lnTo>
                  <a:pt x="228600" y="21431"/>
                </a:lnTo>
                <a:lnTo>
                  <a:pt x="228600" y="35719"/>
                </a:lnTo>
                <a:lnTo>
                  <a:pt x="228600" y="57150"/>
                </a:lnTo>
                <a:lnTo>
                  <a:pt x="221457" y="78581"/>
                </a:lnTo>
                <a:lnTo>
                  <a:pt x="221457" y="92869"/>
                </a:lnTo>
                <a:lnTo>
                  <a:pt x="221457" y="100013"/>
                </a:lnTo>
                <a:lnTo>
                  <a:pt x="228600" y="107156"/>
                </a:lnTo>
                <a:lnTo>
                  <a:pt x="235744" y="107156"/>
                </a:lnTo>
                <a:lnTo>
                  <a:pt x="250032" y="100013"/>
                </a:lnTo>
                <a:lnTo>
                  <a:pt x="264319" y="92869"/>
                </a:lnTo>
                <a:lnTo>
                  <a:pt x="285750" y="71438"/>
                </a:lnTo>
                <a:lnTo>
                  <a:pt x="300038" y="50006"/>
                </a:lnTo>
                <a:lnTo>
                  <a:pt x="321469" y="28575"/>
                </a:lnTo>
                <a:lnTo>
                  <a:pt x="335757" y="14288"/>
                </a:lnTo>
                <a:lnTo>
                  <a:pt x="342900" y="14288"/>
                </a:lnTo>
                <a:lnTo>
                  <a:pt x="342900" y="14288"/>
                </a:lnTo>
                <a:lnTo>
                  <a:pt x="342900" y="21431"/>
                </a:lnTo>
                <a:lnTo>
                  <a:pt x="342900" y="35719"/>
                </a:lnTo>
                <a:lnTo>
                  <a:pt x="335757" y="50006"/>
                </a:lnTo>
                <a:lnTo>
                  <a:pt x="335757" y="64294"/>
                </a:lnTo>
                <a:lnTo>
                  <a:pt x="335757" y="78581"/>
                </a:lnTo>
                <a:lnTo>
                  <a:pt x="335757" y="92869"/>
                </a:lnTo>
                <a:lnTo>
                  <a:pt x="342900" y="92869"/>
                </a:lnTo>
                <a:lnTo>
                  <a:pt x="364332" y="92869"/>
                </a:lnTo>
                <a:lnTo>
                  <a:pt x="378619" y="92869"/>
                </a:lnTo>
                <a:lnTo>
                  <a:pt x="400050" y="78581"/>
                </a:lnTo>
                <a:lnTo>
                  <a:pt x="414338" y="64294"/>
                </a:lnTo>
                <a:lnTo>
                  <a:pt x="435769" y="42863"/>
                </a:lnTo>
                <a:lnTo>
                  <a:pt x="450057" y="28575"/>
                </a:lnTo>
                <a:lnTo>
                  <a:pt x="457200" y="14288"/>
                </a:lnTo>
                <a:lnTo>
                  <a:pt x="464344" y="14288"/>
                </a:lnTo>
                <a:lnTo>
                  <a:pt x="464344" y="21431"/>
                </a:lnTo>
                <a:lnTo>
                  <a:pt x="464344" y="28575"/>
                </a:lnTo>
                <a:lnTo>
                  <a:pt x="464344" y="42863"/>
                </a:lnTo>
                <a:lnTo>
                  <a:pt x="464344" y="57150"/>
                </a:lnTo>
                <a:lnTo>
                  <a:pt x="464344" y="71438"/>
                </a:lnTo>
                <a:lnTo>
                  <a:pt x="464344" y="78581"/>
                </a:lnTo>
                <a:lnTo>
                  <a:pt x="471488" y="85725"/>
                </a:lnTo>
                <a:lnTo>
                  <a:pt x="478632" y="85725"/>
                </a:lnTo>
                <a:lnTo>
                  <a:pt x="492919" y="85725"/>
                </a:lnTo>
                <a:lnTo>
                  <a:pt x="514350" y="78581"/>
                </a:lnTo>
                <a:lnTo>
                  <a:pt x="528638" y="64294"/>
                </a:lnTo>
                <a:lnTo>
                  <a:pt x="557213" y="50006"/>
                </a:lnTo>
                <a:lnTo>
                  <a:pt x="578644" y="35719"/>
                </a:lnTo>
                <a:lnTo>
                  <a:pt x="592932" y="21431"/>
                </a:lnTo>
                <a:lnTo>
                  <a:pt x="600075" y="21431"/>
                </a:lnTo>
                <a:lnTo>
                  <a:pt x="607219" y="21431"/>
                </a:lnTo>
                <a:lnTo>
                  <a:pt x="607219" y="28575"/>
                </a:lnTo>
                <a:lnTo>
                  <a:pt x="607219" y="35719"/>
                </a:lnTo>
                <a:lnTo>
                  <a:pt x="600075" y="50006"/>
                </a:lnTo>
                <a:lnTo>
                  <a:pt x="600075" y="57150"/>
                </a:lnTo>
                <a:lnTo>
                  <a:pt x="607219" y="64294"/>
                </a:lnTo>
                <a:lnTo>
                  <a:pt x="614363" y="71438"/>
                </a:lnTo>
                <a:lnTo>
                  <a:pt x="628650" y="78581"/>
                </a:lnTo>
                <a:lnTo>
                  <a:pt x="642938" y="71438"/>
                </a:lnTo>
                <a:lnTo>
                  <a:pt x="664369" y="71438"/>
                </a:lnTo>
                <a:lnTo>
                  <a:pt x="692944" y="57150"/>
                </a:lnTo>
                <a:lnTo>
                  <a:pt x="714375" y="42863"/>
                </a:lnTo>
                <a:lnTo>
                  <a:pt x="735807" y="28575"/>
                </a:lnTo>
                <a:lnTo>
                  <a:pt x="742950" y="21431"/>
                </a:lnTo>
                <a:lnTo>
                  <a:pt x="757238" y="21431"/>
                </a:lnTo>
                <a:lnTo>
                  <a:pt x="764382" y="21431"/>
                </a:lnTo>
                <a:lnTo>
                  <a:pt x="764382" y="28575"/>
                </a:lnTo>
                <a:lnTo>
                  <a:pt x="764382" y="35719"/>
                </a:lnTo>
                <a:lnTo>
                  <a:pt x="764382" y="50006"/>
                </a:lnTo>
                <a:lnTo>
                  <a:pt x="771525" y="57150"/>
                </a:lnTo>
                <a:lnTo>
                  <a:pt x="771525" y="71438"/>
                </a:lnTo>
                <a:lnTo>
                  <a:pt x="785813" y="71438"/>
                </a:lnTo>
                <a:lnTo>
                  <a:pt x="807244" y="78581"/>
                </a:lnTo>
                <a:lnTo>
                  <a:pt x="821532" y="71438"/>
                </a:lnTo>
                <a:lnTo>
                  <a:pt x="850107" y="64294"/>
                </a:lnTo>
                <a:lnTo>
                  <a:pt x="878682" y="50006"/>
                </a:lnTo>
                <a:lnTo>
                  <a:pt x="900113" y="35719"/>
                </a:lnTo>
                <a:lnTo>
                  <a:pt x="921544" y="28575"/>
                </a:lnTo>
                <a:lnTo>
                  <a:pt x="935832" y="21431"/>
                </a:lnTo>
                <a:lnTo>
                  <a:pt x="950119" y="21431"/>
                </a:lnTo>
                <a:lnTo>
                  <a:pt x="950119" y="21431"/>
                </a:lnTo>
                <a:lnTo>
                  <a:pt x="957263" y="28575"/>
                </a:lnTo>
                <a:lnTo>
                  <a:pt x="957263" y="42863"/>
                </a:lnTo>
                <a:lnTo>
                  <a:pt x="964407" y="57150"/>
                </a:lnTo>
                <a:lnTo>
                  <a:pt x="978694" y="64294"/>
                </a:lnTo>
                <a:lnTo>
                  <a:pt x="985838" y="78581"/>
                </a:lnTo>
                <a:lnTo>
                  <a:pt x="1007269" y="85725"/>
                </a:lnTo>
                <a:lnTo>
                  <a:pt x="1021557" y="85725"/>
                </a:lnTo>
                <a:lnTo>
                  <a:pt x="1050132" y="85725"/>
                </a:lnTo>
                <a:lnTo>
                  <a:pt x="1071563" y="78581"/>
                </a:lnTo>
                <a:lnTo>
                  <a:pt x="1092994" y="71438"/>
                </a:lnTo>
                <a:lnTo>
                  <a:pt x="1107282" y="64294"/>
                </a:lnTo>
                <a:lnTo>
                  <a:pt x="1114425" y="64294"/>
                </a:lnTo>
                <a:lnTo>
                  <a:pt x="1114425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4550569" y="3371850"/>
            <a:ext cx="50007" cy="42864"/>
          </a:xfrm>
          <a:custGeom>
            <a:avLst/>
            <a:gdLst/>
            <a:ahLst/>
            <a:cxnLst/>
            <a:rect l="0" t="0" r="0" b="0"/>
            <a:pathLst>
              <a:path w="50007" h="42864">
                <a:moveTo>
                  <a:pt x="0" y="42863"/>
                </a:moveTo>
                <a:lnTo>
                  <a:pt x="0" y="35719"/>
                </a:lnTo>
                <a:lnTo>
                  <a:pt x="0" y="35719"/>
                </a:lnTo>
                <a:lnTo>
                  <a:pt x="7144" y="21431"/>
                </a:lnTo>
                <a:lnTo>
                  <a:pt x="21431" y="14288"/>
                </a:lnTo>
                <a:lnTo>
                  <a:pt x="50006" y="0"/>
                </a:lnTo>
                <a:lnTo>
                  <a:pt x="500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4464844" y="3278981"/>
            <a:ext cx="435770" cy="242889"/>
          </a:xfrm>
          <a:custGeom>
            <a:avLst/>
            <a:gdLst/>
            <a:ahLst/>
            <a:cxnLst/>
            <a:rect l="0" t="0" r="0" b="0"/>
            <a:pathLst>
              <a:path w="435770" h="242889">
                <a:moveTo>
                  <a:pt x="350044" y="0"/>
                </a:moveTo>
                <a:lnTo>
                  <a:pt x="342900" y="0"/>
                </a:lnTo>
                <a:lnTo>
                  <a:pt x="321469" y="7144"/>
                </a:lnTo>
                <a:lnTo>
                  <a:pt x="300038" y="14288"/>
                </a:lnTo>
                <a:lnTo>
                  <a:pt x="285750" y="21432"/>
                </a:lnTo>
                <a:lnTo>
                  <a:pt x="271463" y="28575"/>
                </a:lnTo>
                <a:lnTo>
                  <a:pt x="264319" y="42863"/>
                </a:lnTo>
                <a:lnTo>
                  <a:pt x="264319" y="57150"/>
                </a:lnTo>
                <a:lnTo>
                  <a:pt x="285750" y="71438"/>
                </a:lnTo>
                <a:lnTo>
                  <a:pt x="321469" y="85725"/>
                </a:lnTo>
                <a:lnTo>
                  <a:pt x="357188" y="100013"/>
                </a:lnTo>
                <a:lnTo>
                  <a:pt x="392906" y="121444"/>
                </a:lnTo>
                <a:lnTo>
                  <a:pt x="421482" y="142875"/>
                </a:lnTo>
                <a:lnTo>
                  <a:pt x="435769" y="171450"/>
                </a:lnTo>
                <a:lnTo>
                  <a:pt x="414338" y="192882"/>
                </a:lnTo>
                <a:lnTo>
                  <a:pt x="385763" y="214313"/>
                </a:lnTo>
                <a:lnTo>
                  <a:pt x="321469" y="228600"/>
                </a:lnTo>
                <a:lnTo>
                  <a:pt x="250031" y="242888"/>
                </a:lnTo>
                <a:lnTo>
                  <a:pt x="171450" y="242888"/>
                </a:lnTo>
                <a:lnTo>
                  <a:pt x="100013" y="242888"/>
                </a:lnTo>
                <a:lnTo>
                  <a:pt x="42863" y="228600"/>
                </a:lnTo>
                <a:lnTo>
                  <a:pt x="0" y="214313"/>
                </a:lnTo>
                <a:lnTo>
                  <a:pt x="0" y="192882"/>
                </a:lnTo>
                <a:lnTo>
                  <a:pt x="14288" y="171450"/>
                </a:lnTo>
                <a:lnTo>
                  <a:pt x="57150" y="142875"/>
                </a:lnTo>
                <a:lnTo>
                  <a:pt x="114300" y="121444"/>
                </a:lnTo>
                <a:lnTo>
                  <a:pt x="114300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4950620" y="3200400"/>
            <a:ext cx="78582" cy="307182"/>
          </a:xfrm>
          <a:custGeom>
            <a:avLst/>
            <a:gdLst/>
            <a:ahLst/>
            <a:cxnLst/>
            <a:rect l="0" t="0" r="0" b="0"/>
            <a:pathLst>
              <a:path w="78582" h="307182">
                <a:moveTo>
                  <a:pt x="78581" y="14288"/>
                </a:moveTo>
                <a:lnTo>
                  <a:pt x="71437" y="7144"/>
                </a:lnTo>
                <a:lnTo>
                  <a:pt x="64293" y="0"/>
                </a:lnTo>
                <a:lnTo>
                  <a:pt x="50006" y="0"/>
                </a:lnTo>
                <a:lnTo>
                  <a:pt x="42862" y="0"/>
                </a:lnTo>
                <a:lnTo>
                  <a:pt x="35718" y="21431"/>
                </a:lnTo>
                <a:lnTo>
                  <a:pt x="21431" y="42863"/>
                </a:lnTo>
                <a:lnTo>
                  <a:pt x="14287" y="85725"/>
                </a:lnTo>
                <a:lnTo>
                  <a:pt x="7143" y="128588"/>
                </a:lnTo>
                <a:lnTo>
                  <a:pt x="0" y="178594"/>
                </a:lnTo>
                <a:lnTo>
                  <a:pt x="7143" y="221456"/>
                </a:lnTo>
                <a:lnTo>
                  <a:pt x="14287" y="257175"/>
                </a:lnTo>
                <a:lnTo>
                  <a:pt x="28575" y="285750"/>
                </a:lnTo>
                <a:lnTo>
                  <a:pt x="42862" y="300038"/>
                </a:lnTo>
                <a:lnTo>
                  <a:pt x="57150" y="307181"/>
                </a:lnTo>
                <a:lnTo>
                  <a:pt x="71437" y="307181"/>
                </a:lnTo>
                <a:lnTo>
                  <a:pt x="71437" y="300038"/>
                </a:lnTo>
                <a:lnTo>
                  <a:pt x="71437" y="285750"/>
                </a:lnTo>
                <a:lnTo>
                  <a:pt x="50006" y="271463"/>
                </a:lnTo>
                <a:lnTo>
                  <a:pt x="28575" y="257175"/>
                </a:lnTo>
                <a:lnTo>
                  <a:pt x="28575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4764882" y="3343275"/>
            <a:ext cx="392907" cy="21432"/>
          </a:xfrm>
          <a:custGeom>
            <a:avLst/>
            <a:gdLst/>
            <a:ahLst/>
            <a:cxnLst/>
            <a:rect l="0" t="0" r="0" b="0"/>
            <a:pathLst>
              <a:path w="392907" h="21432">
                <a:moveTo>
                  <a:pt x="0" y="21431"/>
                </a:moveTo>
                <a:lnTo>
                  <a:pt x="7143" y="21431"/>
                </a:lnTo>
                <a:lnTo>
                  <a:pt x="21431" y="21431"/>
                </a:lnTo>
                <a:lnTo>
                  <a:pt x="50006" y="21431"/>
                </a:lnTo>
                <a:lnTo>
                  <a:pt x="92868" y="14288"/>
                </a:lnTo>
                <a:lnTo>
                  <a:pt x="142875" y="7144"/>
                </a:lnTo>
                <a:lnTo>
                  <a:pt x="207169" y="7144"/>
                </a:lnTo>
                <a:lnTo>
                  <a:pt x="271463" y="0"/>
                </a:lnTo>
                <a:lnTo>
                  <a:pt x="321469" y="0"/>
                </a:lnTo>
                <a:lnTo>
                  <a:pt x="357188" y="0"/>
                </a:lnTo>
                <a:lnTo>
                  <a:pt x="378619" y="7144"/>
                </a:lnTo>
                <a:lnTo>
                  <a:pt x="392906" y="14288"/>
                </a:lnTo>
                <a:lnTo>
                  <a:pt x="392906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036345" y="3321844"/>
            <a:ext cx="335757" cy="164307"/>
          </a:xfrm>
          <a:custGeom>
            <a:avLst/>
            <a:gdLst/>
            <a:ahLst/>
            <a:cxnLst/>
            <a:rect l="0" t="0" r="0" b="0"/>
            <a:pathLst>
              <a:path w="335757" h="164307">
                <a:moveTo>
                  <a:pt x="35718" y="35719"/>
                </a:moveTo>
                <a:lnTo>
                  <a:pt x="28575" y="35719"/>
                </a:lnTo>
                <a:lnTo>
                  <a:pt x="28575" y="35719"/>
                </a:lnTo>
                <a:lnTo>
                  <a:pt x="14287" y="42862"/>
                </a:lnTo>
                <a:lnTo>
                  <a:pt x="14287" y="57150"/>
                </a:lnTo>
                <a:lnTo>
                  <a:pt x="7143" y="71437"/>
                </a:lnTo>
                <a:lnTo>
                  <a:pt x="0" y="92869"/>
                </a:lnTo>
                <a:lnTo>
                  <a:pt x="0" y="114300"/>
                </a:lnTo>
                <a:lnTo>
                  <a:pt x="7143" y="135731"/>
                </a:lnTo>
                <a:lnTo>
                  <a:pt x="14287" y="157162"/>
                </a:lnTo>
                <a:lnTo>
                  <a:pt x="28575" y="164306"/>
                </a:lnTo>
                <a:lnTo>
                  <a:pt x="42862" y="164306"/>
                </a:lnTo>
                <a:lnTo>
                  <a:pt x="57150" y="157162"/>
                </a:lnTo>
                <a:lnTo>
                  <a:pt x="71437" y="142875"/>
                </a:lnTo>
                <a:lnTo>
                  <a:pt x="85725" y="128587"/>
                </a:lnTo>
                <a:lnTo>
                  <a:pt x="107156" y="107156"/>
                </a:lnTo>
                <a:lnTo>
                  <a:pt x="114300" y="78581"/>
                </a:lnTo>
                <a:lnTo>
                  <a:pt x="121443" y="57150"/>
                </a:lnTo>
                <a:lnTo>
                  <a:pt x="128587" y="35719"/>
                </a:lnTo>
                <a:lnTo>
                  <a:pt x="128587" y="28575"/>
                </a:lnTo>
                <a:lnTo>
                  <a:pt x="128587" y="28575"/>
                </a:lnTo>
                <a:lnTo>
                  <a:pt x="128587" y="50006"/>
                </a:lnTo>
                <a:lnTo>
                  <a:pt x="128587" y="64294"/>
                </a:lnTo>
                <a:lnTo>
                  <a:pt x="121443" y="85725"/>
                </a:lnTo>
                <a:lnTo>
                  <a:pt x="121443" y="107156"/>
                </a:lnTo>
                <a:lnTo>
                  <a:pt x="121443" y="121444"/>
                </a:lnTo>
                <a:lnTo>
                  <a:pt x="121443" y="135731"/>
                </a:lnTo>
                <a:lnTo>
                  <a:pt x="128587" y="135731"/>
                </a:lnTo>
                <a:lnTo>
                  <a:pt x="135731" y="135731"/>
                </a:lnTo>
                <a:lnTo>
                  <a:pt x="142875" y="128587"/>
                </a:lnTo>
                <a:lnTo>
                  <a:pt x="157162" y="114300"/>
                </a:lnTo>
                <a:lnTo>
                  <a:pt x="178593" y="100012"/>
                </a:lnTo>
                <a:lnTo>
                  <a:pt x="185737" y="78581"/>
                </a:lnTo>
                <a:lnTo>
                  <a:pt x="200025" y="64294"/>
                </a:lnTo>
                <a:lnTo>
                  <a:pt x="214312" y="57150"/>
                </a:lnTo>
                <a:lnTo>
                  <a:pt x="214312" y="57150"/>
                </a:lnTo>
                <a:lnTo>
                  <a:pt x="214312" y="64294"/>
                </a:lnTo>
                <a:lnTo>
                  <a:pt x="214312" y="78581"/>
                </a:lnTo>
                <a:lnTo>
                  <a:pt x="214312" y="92869"/>
                </a:lnTo>
                <a:lnTo>
                  <a:pt x="214312" y="114300"/>
                </a:lnTo>
                <a:lnTo>
                  <a:pt x="207168" y="128587"/>
                </a:lnTo>
                <a:lnTo>
                  <a:pt x="207168" y="135731"/>
                </a:lnTo>
                <a:lnTo>
                  <a:pt x="207168" y="142875"/>
                </a:lnTo>
                <a:lnTo>
                  <a:pt x="214312" y="142875"/>
                </a:lnTo>
                <a:lnTo>
                  <a:pt x="214312" y="128587"/>
                </a:lnTo>
                <a:lnTo>
                  <a:pt x="228600" y="114300"/>
                </a:lnTo>
                <a:lnTo>
                  <a:pt x="250031" y="85725"/>
                </a:lnTo>
                <a:lnTo>
                  <a:pt x="264318" y="57150"/>
                </a:lnTo>
                <a:lnTo>
                  <a:pt x="285750" y="35719"/>
                </a:lnTo>
                <a:lnTo>
                  <a:pt x="307181" y="14287"/>
                </a:lnTo>
                <a:lnTo>
                  <a:pt x="321468" y="7144"/>
                </a:lnTo>
                <a:lnTo>
                  <a:pt x="328612" y="0"/>
                </a:lnTo>
                <a:lnTo>
                  <a:pt x="335756" y="0"/>
                </a:lnTo>
                <a:lnTo>
                  <a:pt x="335756" y="0"/>
                </a:lnTo>
                <a:lnTo>
                  <a:pt x="3357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422107" y="3207544"/>
            <a:ext cx="64295" cy="278607"/>
          </a:xfrm>
          <a:custGeom>
            <a:avLst/>
            <a:gdLst/>
            <a:ahLst/>
            <a:cxnLst/>
            <a:rect l="0" t="0" r="0" b="0"/>
            <a:pathLst>
              <a:path w="64295" h="278607">
                <a:moveTo>
                  <a:pt x="21431" y="0"/>
                </a:moveTo>
                <a:lnTo>
                  <a:pt x="21431" y="7144"/>
                </a:lnTo>
                <a:lnTo>
                  <a:pt x="21431" y="14287"/>
                </a:lnTo>
                <a:lnTo>
                  <a:pt x="21431" y="28575"/>
                </a:lnTo>
                <a:lnTo>
                  <a:pt x="14288" y="57150"/>
                </a:lnTo>
                <a:lnTo>
                  <a:pt x="7144" y="85725"/>
                </a:lnTo>
                <a:lnTo>
                  <a:pt x="7144" y="121444"/>
                </a:lnTo>
                <a:lnTo>
                  <a:pt x="0" y="157162"/>
                </a:lnTo>
                <a:lnTo>
                  <a:pt x="0" y="192881"/>
                </a:lnTo>
                <a:lnTo>
                  <a:pt x="0" y="221456"/>
                </a:lnTo>
                <a:lnTo>
                  <a:pt x="7144" y="250031"/>
                </a:lnTo>
                <a:lnTo>
                  <a:pt x="14288" y="264319"/>
                </a:lnTo>
                <a:lnTo>
                  <a:pt x="28575" y="271462"/>
                </a:lnTo>
                <a:lnTo>
                  <a:pt x="42863" y="278606"/>
                </a:lnTo>
                <a:lnTo>
                  <a:pt x="50006" y="264319"/>
                </a:lnTo>
                <a:lnTo>
                  <a:pt x="64294" y="250031"/>
                </a:lnTo>
                <a:lnTo>
                  <a:pt x="64294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322095" y="3314700"/>
            <a:ext cx="242888" cy="21432"/>
          </a:xfrm>
          <a:custGeom>
            <a:avLst/>
            <a:gdLst/>
            <a:ahLst/>
            <a:cxnLst/>
            <a:rect l="0" t="0" r="0" b="0"/>
            <a:pathLst>
              <a:path w="242888" h="21432">
                <a:moveTo>
                  <a:pt x="0" y="21431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14287" y="14288"/>
                </a:lnTo>
                <a:lnTo>
                  <a:pt x="35718" y="7144"/>
                </a:lnTo>
                <a:lnTo>
                  <a:pt x="71437" y="7144"/>
                </a:lnTo>
                <a:lnTo>
                  <a:pt x="114300" y="7144"/>
                </a:lnTo>
                <a:lnTo>
                  <a:pt x="157162" y="0"/>
                </a:lnTo>
                <a:lnTo>
                  <a:pt x="192881" y="7144"/>
                </a:lnTo>
                <a:lnTo>
                  <a:pt x="221456" y="7144"/>
                </a:lnTo>
                <a:lnTo>
                  <a:pt x="242887" y="7144"/>
                </a:lnTo>
                <a:lnTo>
                  <a:pt x="242887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522120" y="3371850"/>
            <a:ext cx="14288" cy="92870"/>
          </a:xfrm>
          <a:custGeom>
            <a:avLst/>
            <a:gdLst/>
            <a:ahLst/>
            <a:cxnLst/>
            <a:rect l="0" t="0" r="0" b="0"/>
            <a:pathLst>
              <a:path w="14288" h="92870">
                <a:moveTo>
                  <a:pt x="14287" y="0"/>
                </a:moveTo>
                <a:lnTo>
                  <a:pt x="14287" y="0"/>
                </a:lnTo>
                <a:lnTo>
                  <a:pt x="14287" y="7144"/>
                </a:lnTo>
                <a:lnTo>
                  <a:pt x="14287" y="7144"/>
                </a:lnTo>
                <a:lnTo>
                  <a:pt x="7143" y="21431"/>
                </a:lnTo>
                <a:lnTo>
                  <a:pt x="7143" y="35719"/>
                </a:lnTo>
                <a:lnTo>
                  <a:pt x="0" y="50006"/>
                </a:lnTo>
                <a:lnTo>
                  <a:pt x="0" y="64294"/>
                </a:lnTo>
                <a:lnTo>
                  <a:pt x="0" y="78581"/>
                </a:lnTo>
                <a:lnTo>
                  <a:pt x="7143" y="85725"/>
                </a:lnTo>
                <a:lnTo>
                  <a:pt x="7143" y="92869"/>
                </a:lnTo>
                <a:lnTo>
                  <a:pt x="14287" y="85725"/>
                </a:lnTo>
                <a:lnTo>
                  <a:pt x="14287" y="78581"/>
                </a:lnTo>
                <a:lnTo>
                  <a:pt x="14287" y="64294"/>
                </a:lnTo>
                <a:lnTo>
                  <a:pt x="14287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5536407" y="3221831"/>
            <a:ext cx="35720" cy="78583"/>
          </a:xfrm>
          <a:custGeom>
            <a:avLst/>
            <a:gdLst/>
            <a:ahLst/>
            <a:cxnLst/>
            <a:rect l="0" t="0" r="0" b="0"/>
            <a:pathLst>
              <a:path w="35720" h="78583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7144" y="50007"/>
                </a:lnTo>
                <a:lnTo>
                  <a:pt x="21431" y="64294"/>
                </a:lnTo>
                <a:lnTo>
                  <a:pt x="35719" y="78582"/>
                </a:lnTo>
                <a:lnTo>
                  <a:pt x="35719" y="785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5614988" y="3371850"/>
            <a:ext cx="171451" cy="85726"/>
          </a:xfrm>
          <a:custGeom>
            <a:avLst/>
            <a:gdLst/>
            <a:ahLst/>
            <a:cxnLst/>
            <a:rect l="0" t="0" r="0" b="0"/>
            <a:pathLst>
              <a:path w="171451" h="85726">
                <a:moveTo>
                  <a:pt x="21432" y="7144"/>
                </a:moveTo>
                <a:lnTo>
                  <a:pt x="14288" y="7144"/>
                </a:lnTo>
                <a:lnTo>
                  <a:pt x="14288" y="7144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21431"/>
                </a:lnTo>
                <a:lnTo>
                  <a:pt x="14288" y="35719"/>
                </a:lnTo>
                <a:lnTo>
                  <a:pt x="7144" y="50006"/>
                </a:lnTo>
                <a:lnTo>
                  <a:pt x="7144" y="64294"/>
                </a:lnTo>
                <a:lnTo>
                  <a:pt x="0" y="78581"/>
                </a:lnTo>
                <a:lnTo>
                  <a:pt x="0" y="85725"/>
                </a:lnTo>
                <a:lnTo>
                  <a:pt x="0" y="85725"/>
                </a:lnTo>
                <a:lnTo>
                  <a:pt x="14288" y="78581"/>
                </a:lnTo>
                <a:lnTo>
                  <a:pt x="21432" y="64294"/>
                </a:lnTo>
                <a:lnTo>
                  <a:pt x="42863" y="50006"/>
                </a:lnTo>
                <a:lnTo>
                  <a:pt x="64294" y="28575"/>
                </a:lnTo>
                <a:lnTo>
                  <a:pt x="85725" y="21431"/>
                </a:lnTo>
                <a:lnTo>
                  <a:pt x="107157" y="14288"/>
                </a:lnTo>
                <a:lnTo>
                  <a:pt x="121444" y="14288"/>
                </a:lnTo>
                <a:lnTo>
                  <a:pt x="128588" y="21431"/>
                </a:lnTo>
                <a:lnTo>
                  <a:pt x="128588" y="28575"/>
                </a:lnTo>
                <a:lnTo>
                  <a:pt x="128588" y="42863"/>
                </a:lnTo>
                <a:lnTo>
                  <a:pt x="128588" y="50006"/>
                </a:lnTo>
                <a:lnTo>
                  <a:pt x="128588" y="64294"/>
                </a:lnTo>
                <a:lnTo>
                  <a:pt x="128588" y="71438"/>
                </a:lnTo>
                <a:lnTo>
                  <a:pt x="135732" y="71438"/>
                </a:lnTo>
                <a:lnTo>
                  <a:pt x="150019" y="71438"/>
                </a:lnTo>
                <a:lnTo>
                  <a:pt x="171450" y="64294"/>
                </a:lnTo>
                <a:lnTo>
                  <a:pt x="171450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5765007" y="3336131"/>
            <a:ext cx="128589" cy="221458"/>
          </a:xfrm>
          <a:custGeom>
            <a:avLst/>
            <a:gdLst/>
            <a:ahLst/>
            <a:cxnLst/>
            <a:rect l="0" t="0" r="0" b="0"/>
            <a:pathLst>
              <a:path w="128589" h="221458">
                <a:moveTo>
                  <a:pt x="114300" y="0"/>
                </a:moveTo>
                <a:lnTo>
                  <a:pt x="107156" y="0"/>
                </a:lnTo>
                <a:lnTo>
                  <a:pt x="85725" y="14288"/>
                </a:lnTo>
                <a:lnTo>
                  <a:pt x="64294" y="35719"/>
                </a:lnTo>
                <a:lnTo>
                  <a:pt x="42863" y="50007"/>
                </a:lnTo>
                <a:lnTo>
                  <a:pt x="21431" y="71438"/>
                </a:lnTo>
                <a:lnTo>
                  <a:pt x="7144" y="85725"/>
                </a:lnTo>
                <a:lnTo>
                  <a:pt x="0" y="100013"/>
                </a:lnTo>
                <a:lnTo>
                  <a:pt x="0" y="107157"/>
                </a:lnTo>
                <a:lnTo>
                  <a:pt x="7144" y="114300"/>
                </a:lnTo>
                <a:lnTo>
                  <a:pt x="21431" y="107157"/>
                </a:lnTo>
                <a:lnTo>
                  <a:pt x="42863" y="100013"/>
                </a:lnTo>
                <a:lnTo>
                  <a:pt x="64294" y="92869"/>
                </a:lnTo>
                <a:lnTo>
                  <a:pt x="78581" y="92869"/>
                </a:lnTo>
                <a:lnTo>
                  <a:pt x="92869" y="92869"/>
                </a:lnTo>
                <a:lnTo>
                  <a:pt x="92869" y="100013"/>
                </a:lnTo>
                <a:lnTo>
                  <a:pt x="92869" y="121444"/>
                </a:lnTo>
                <a:lnTo>
                  <a:pt x="92869" y="135732"/>
                </a:lnTo>
                <a:lnTo>
                  <a:pt x="100013" y="164307"/>
                </a:lnTo>
                <a:lnTo>
                  <a:pt x="107156" y="185738"/>
                </a:lnTo>
                <a:lnTo>
                  <a:pt x="114300" y="207169"/>
                </a:lnTo>
                <a:lnTo>
                  <a:pt x="128588" y="221457"/>
                </a:lnTo>
                <a:lnTo>
                  <a:pt x="128588" y="2214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222207" y="3278981"/>
            <a:ext cx="228601" cy="200026"/>
          </a:xfrm>
          <a:custGeom>
            <a:avLst/>
            <a:gdLst/>
            <a:ahLst/>
            <a:cxnLst/>
            <a:rect l="0" t="0" r="0" b="0"/>
            <a:pathLst>
              <a:path w="228601" h="200026">
                <a:moveTo>
                  <a:pt x="14288" y="42863"/>
                </a:moveTo>
                <a:lnTo>
                  <a:pt x="14288" y="50007"/>
                </a:lnTo>
                <a:lnTo>
                  <a:pt x="7144" y="64294"/>
                </a:lnTo>
                <a:lnTo>
                  <a:pt x="0" y="78582"/>
                </a:lnTo>
                <a:lnTo>
                  <a:pt x="0" y="100013"/>
                </a:lnTo>
                <a:lnTo>
                  <a:pt x="7144" y="128588"/>
                </a:lnTo>
                <a:lnTo>
                  <a:pt x="14288" y="157163"/>
                </a:lnTo>
                <a:lnTo>
                  <a:pt x="28575" y="178594"/>
                </a:lnTo>
                <a:lnTo>
                  <a:pt x="42863" y="192882"/>
                </a:lnTo>
                <a:lnTo>
                  <a:pt x="64294" y="200025"/>
                </a:lnTo>
                <a:lnTo>
                  <a:pt x="92869" y="200025"/>
                </a:lnTo>
                <a:lnTo>
                  <a:pt x="114300" y="185738"/>
                </a:lnTo>
                <a:lnTo>
                  <a:pt x="142875" y="171450"/>
                </a:lnTo>
                <a:lnTo>
                  <a:pt x="164306" y="142875"/>
                </a:lnTo>
                <a:lnTo>
                  <a:pt x="185738" y="107157"/>
                </a:lnTo>
                <a:lnTo>
                  <a:pt x="207169" y="71438"/>
                </a:lnTo>
                <a:lnTo>
                  <a:pt x="214313" y="35719"/>
                </a:lnTo>
                <a:lnTo>
                  <a:pt x="221456" y="14288"/>
                </a:lnTo>
                <a:lnTo>
                  <a:pt x="228600" y="0"/>
                </a:lnTo>
                <a:lnTo>
                  <a:pt x="228600" y="0"/>
                </a:lnTo>
                <a:lnTo>
                  <a:pt x="228600" y="0"/>
                </a:lnTo>
                <a:lnTo>
                  <a:pt x="221456" y="14288"/>
                </a:lnTo>
                <a:lnTo>
                  <a:pt x="221456" y="21432"/>
                </a:lnTo>
                <a:lnTo>
                  <a:pt x="221456" y="28575"/>
                </a:lnTo>
                <a:lnTo>
                  <a:pt x="221456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6379370" y="3264694"/>
            <a:ext cx="171451" cy="214313"/>
          </a:xfrm>
          <a:custGeom>
            <a:avLst/>
            <a:gdLst/>
            <a:ahLst/>
            <a:cxnLst/>
            <a:rect l="0" t="0" r="0" b="0"/>
            <a:pathLst>
              <a:path w="171451" h="214313">
                <a:moveTo>
                  <a:pt x="14287" y="50006"/>
                </a:moveTo>
                <a:lnTo>
                  <a:pt x="14287" y="50006"/>
                </a:lnTo>
                <a:lnTo>
                  <a:pt x="7143" y="64294"/>
                </a:lnTo>
                <a:lnTo>
                  <a:pt x="0" y="78581"/>
                </a:lnTo>
                <a:lnTo>
                  <a:pt x="0" y="100012"/>
                </a:lnTo>
                <a:lnTo>
                  <a:pt x="0" y="128587"/>
                </a:lnTo>
                <a:lnTo>
                  <a:pt x="0" y="157162"/>
                </a:lnTo>
                <a:lnTo>
                  <a:pt x="7143" y="185737"/>
                </a:lnTo>
                <a:lnTo>
                  <a:pt x="21431" y="200025"/>
                </a:lnTo>
                <a:lnTo>
                  <a:pt x="35718" y="214312"/>
                </a:lnTo>
                <a:lnTo>
                  <a:pt x="57150" y="214312"/>
                </a:lnTo>
                <a:lnTo>
                  <a:pt x="85725" y="207169"/>
                </a:lnTo>
                <a:lnTo>
                  <a:pt x="107156" y="185737"/>
                </a:lnTo>
                <a:lnTo>
                  <a:pt x="128587" y="164306"/>
                </a:lnTo>
                <a:lnTo>
                  <a:pt x="142875" y="135731"/>
                </a:lnTo>
                <a:lnTo>
                  <a:pt x="157162" y="100012"/>
                </a:lnTo>
                <a:lnTo>
                  <a:pt x="157162" y="64294"/>
                </a:lnTo>
                <a:lnTo>
                  <a:pt x="157162" y="35719"/>
                </a:lnTo>
                <a:lnTo>
                  <a:pt x="150018" y="14287"/>
                </a:lnTo>
                <a:lnTo>
                  <a:pt x="142875" y="0"/>
                </a:lnTo>
                <a:lnTo>
                  <a:pt x="128587" y="0"/>
                </a:lnTo>
                <a:lnTo>
                  <a:pt x="128587" y="0"/>
                </a:lnTo>
                <a:lnTo>
                  <a:pt x="128587" y="7144"/>
                </a:lnTo>
                <a:lnTo>
                  <a:pt x="135731" y="21431"/>
                </a:lnTo>
                <a:lnTo>
                  <a:pt x="150018" y="28575"/>
                </a:lnTo>
                <a:lnTo>
                  <a:pt x="171450" y="35719"/>
                </a:lnTo>
                <a:lnTo>
                  <a:pt x="17145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593682" y="3364706"/>
            <a:ext cx="42864" cy="100014"/>
          </a:xfrm>
          <a:custGeom>
            <a:avLst/>
            <a:gdLst/>
            <a:ahLst/>
            <a:cxnLst/>
            <a:rect l="0" t="0" r="0" b="0"/>
            <a:pathLst>
              <a:path w="42864" h="100014">
                <a:moveTo>
                  <a:pt x="42863" y="0"/>
                </a:moveTo>
                <a:lnTo>
                  <a:pt x="35719" y="7144"/>
                </a:lnTo>
                <a:lnTo>
                  <a:pt x="21431" y="21432"/>
                </a:lnTo>
                <a:lnTo>
                  <a:pt x="14288" y="35719"/>
                </a:lnTo>
                <a:lnTo>
                  <a:pt x="7144" y="57150"/>
                </a:lnTo>
                <a:lnTo>
                  <a:pt x="7144" y="64294"/>
                </a:lnTo>
                <a:lnTo>
                  <a:pt x="0" y="78582"/>
                </a:lnTo>
                <a:lnTo>
                  <a:pt x="7144" y="92869"/>
                </a:lnTo>
                <a:lnTo>
                  <a:pt x="7144" y="92869"/>
                </a:lnTo>
                <a:lnTo>
                  <a:pt x="14288" y="100013"/>
                </a:lnTo>
                <a:lnTo>
                  <a:pt x="21431" y="92869"/>
                </a:lnTo>
                <a:lnTo>
                  <a:pt x="28575" y="85725"/>
                </a:lnTo>
                <a:lnTo>
                  <a:pt x="28575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6650832" y="3171825"/>
            <a:ext cx="78582" cy="57151"/>
          </a:xfrm>
          <a:custGeom>
            <a:avLst/>
            <a:gdLst/>
            <a:ahLst/>
            <a:cxnLst/>
            <a:rect l="0" t="0" r="0" b="0"/>
            <a:pathLst>
              <a:path w="78582" h="57151">
                <a:moveTo>
                  <a:pt x="7144" y="42863"/>
                </a:moveTo>
                <a:lnTo>
                  <a:pt x="0" y="35719"/>
                </a:lnTo>
                <a:lnTo>
                  <a:pt x="0" y="28575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14288" y="7144"/>
                </a:lnTo>
                <a:lnTo>
                  <a:pt x="28575" y="21431"/>
                </a:lnTo>
                <a:lnTo>
                  <a:pt x="42863" y="35719"/>
                </a:lnTo>
                <a:lnTo>
                  <a:pt x="64294" y="42863"/>
                </a:lnTo>
                <a:lnTo>
                  <a:pt x="78581" y="57150"/>
                </a:lnTo>
                <a:lnTo>
                  <a:pt x="78581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6722270" y="3157538"/>
            <a:ext cx="128588" cy="300038"/>
          </a:xfrm>
          <a:custGeom>
            <a:avLst/>
            <a:gdLst/>
            <a:ahLst/>
            <a:cxnLst/>
            <a:rect l="0" t="0" r="0" b="0"/>
            <a:pathLst>
              <a:path w="128588" h="300038">
                <a:moveTo>
                  <a:pt x="121443" y="35718"/>
                </a:moveTo>
                <a:lnTo>
                  <a:pt x="121443" y="28575"/>
                </a:lnTo>
                <a:lnTo>
                  <a:pt x="121443" y="21431"/>
                </a:lnTo>
                <a:lnTo>
                  <a:pt x="128587" y="7143"/>
                </a:lnTo>
                <a:lnTo>
                  <a:pt x="128587" y="0"/>
                </a:lnTo>
                <a:lnTo>
                  <a:pt x="128587" y="7143"/>
                </a:lnTo>
                <a:lnTo>
                  <a:pt x="128587" y="14287"/>
                </a:lnTo>
                <a:lnTo>
                  <a:pt x="128587" y="35718"/>
                </a:lnTo>
                <a:lnTo>
                  <a:pt x="121443" y="64293"/>
                </a:lnTo>
                <a:lnTo>
                  <a:pt x="107156" y="100012"/>
                </a:lnTo>
                <a:lnTo>
                  <a:pt x="85725" y="142875"/>
                </a:lnTo>
                <a:lnTo>
                  <a:pt x="71437" y="185737"/>
                </a:lnTo>
                <a:lnTo>
                  <a:pt x="57150" y="221456"/>
                </a:lnTo>
                <a:lnTo>
                  <a:pt x="35718" y="250031"/>
                </a:lnTo>
                <a:lnTo>
                  <a:pt x="28575" y="271462"/>
                </a:lnTo>
                <a:lnTo>
                  <a:pt x="21431" y="292893"/>
                </a:lnTo>
                <a:lnTo>
                  <a:pt x="14287" y="300037"/>
                </a:lnTo>
                <a:lnTo>
                  <a:pt x="14287" y="300037"/>
                </a:lnTo>
                <a:lnTo>
                  <a:pt x="7143" y="292893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6629401" y="3336131"/>
            <a:ext cx="214313" cy="78583"/>
          </a:xfrm>
          <a:custGeom>
            <a:avLst/>
            <a:gdLst/>
            <a:ahLst/>
            <a:cxnLst/>
            <a:rect l="0" t="0" r="0" b="0"/>
            <a:pathLst>
              <a:path w="214313" h="78583">
                <a:moveTo>
                  <a:pt x="7144" y="21432"/>
                </a:moveTo>
                <a:lnTo>
                  <a:pt x="7144" y="28575"/>
                </a:lnTo>
                <a:lnTo>
                  <a:pt x="0" y="35719"/>
                </a:lnTo>
                <a:lnTo>
                  <a:pt x="0" y="42863"/>
                </a:lnTo>
                <a:lnTo>
                  <a:pt x="7144" y="57150"/>
                </a:lnTo>
                <a:lnTo>
                  <a:pt x="21431" y="64294"/>
                </a:lnTo>
                <a:lnTo>
                  <a:pt x="42862" y="78582"/>
                </a:lnTo>
                <a:lnTo>
                  <a:pt x="64294" y="78582"/>
                </a:lnTo>
                <a:lnTo>
                  <a:pt x="92869" y="78582"/>
                </a:lnTo>
                <a:lnTo>
                  <a:pt x="121444" y="71438"/>
                </a:lnTo>
                <a:lnTo>
                  <a:pt x="150019" y="64294"/>
                </a:lnTo>
                <a:lnTo>
                  <a:pt x="171450" y="50007"/>
                </a:lnTo>
                <a:lnTo>
                  <a:pt x="192881" y="28575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6815138" y="3228975"/>
            <a:ext cx="114301" cy="235745"/>
          </a:xfrm>
          <a:custGeom>
            <a:avLst/>
            <a:gdLst/>
            <a:ahLst/>
            <a:cxnLst/>
            <a:rect l="0" t="0" r="0" b="0"/>
            <a:pathLst>
              <a:path w="114301" h="235745">
                <a:moveTo>
                  <a:pt x="100013" y="0"/>
                </a:moveTo>
                <a:lnTo>
                  <a:pt x="100013" y="7144"/>
                </a:lnTo>
                <a:lnTo>
                  <a:pt x="92869" y="14288"/>
                </a:lnTo>
                <a:lnTo>
                  <a:pt x="85725" y="28575"/>
                </a:lnTo>
                <a:lnTo>
                  <a:pt x="71438" y="50006"/>
                </a:lnTo>
                <a:lnTo>
                  <a:pt x="57150" y="71438"/>
                </a:lnTo>
                <a:lnTo>
                  <a:pt x="42863" y="100013"/>
                </a:lnTo>
                <a:lnTo>
                  <a:pt x="28575" y="128588"/>
                </a:lnTo>
                <a:lnTo>
                  <a:pt x="14288" y="150019"/>
                </a:lnTo>
                <a:lnTo>
                  <a:pt x="7144" y="171450"/>
                </a:lnTo>
                <a:lnTo>
                  <a:pt x="0" y="192881"/>
                </a:lnTo>
                <a:lnTo>
                  <a:pt x="0" y="200025"/>
                </a:lnTo>
                <a:lnTo>
                  <a:pt x="7144" y="207169"/>
                </a:lnTo>
                <a:lnTo>
                  <a:pt x="14288" y="200025"/>
                </a:lnTo>
                <a:lnTo>
                  <a:pt x="35719" y="192881"/>
                </a:lnTo>
                <a:lnTo>
                  <a:pt x="50007" y="178594"/>
                </a:lnTo>
                <a:lnTo>
                  <a:pt x="64294" y="164306"/>
                </a:lnTo>
                <a:lnTo>
                  <a:pt x="78582" y="157163"/>
                </a:lnTo>
                <a:lnTo>
                  <a:pt x="85725" y="164306"/>
                </a:lnTo>
                <a:lnTo>
                  <a:pt x="92869" y="178594"/>
                </a:lnTo>
                <a:lnTo>
                  <a:pt x="92869" y="192881"/>
                </a:lnTo>
                <a:lnTo>
                  <a:pt x="100013" y="207169"/>
                </a:lnTo>
                <a:lnTo>
                  <a:pt x="100013" y="221456"/>
                </a:lnTo>
                <a:lnTo>
                  <a:pt x="100013" y="235744"/>
                </a:lnTo>
                <a:lnTo>
                  <a:pt x="107157" y="235744"/>
                </a:lnTo>
                <a:lnTo>
                  <a:pt x="114300" y="228600"/>
                </a:lnTo>
                <a:lnTo>
                  <a:pt x="114300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7236620" y="3278981"/>
            <a:ext cx="235744" cy="192883"/>
          </a:xfrm>
          <a:custGeom>
            <a:avLst/>
            <a:gdLst/>
            <a:ahLst/>
            <a:cxnLst/>
            <a:rect l="0" t="0" r="0" b="0"/>
            <a:pathLst>
              <a:path w="235744" h="192883">
                <a:moveTo>
                  <a:pt x="207168" y="0"/>
                </a:moveTo>
                <a:lnTo>
                  <a:pt x="207168" y="0"/>
                </a:lnTo>
                <a:lnTo>
                  <a:pt x="200025" y="0"/>
                </a:lnTo>
                <a:lnTo>
                  <a:pt x="185737" y="0"/>
                </a:lnTo>
                <a:lnTo>
                  <a:pt x="164306" y="7144"/>
                </a:lnTo>
                <a:lnTo>
                  <a:pt x="135731" y="21432"/>
                </a:lnTo>
                <a:lnTo>
                  <a:pt x="100012" y="35719"/>
                </a:lnTo>
                <a:lnTo>
                  <a:pt x="78581" y="64294"/>
                </a:lnTo>
                <a:lnTo>
                  <a:pt x="64293" y="78582"/>
                </a:lnTo>
                <a:lnTo>
                  <a:pt x="71437" y="100013"/>
                </a:lnTo>
                <a:lnTo>
                  <a:pt x="92868" y="114300"/>
                </a:lnTo>
                <a:lnTo>
                  <a:pt x="128587" y="128588"/>
                </a:lnTo>
                <a:lnTo>
                  <a:pt x="171450" y="135732"/>
                </a:lnTo>
                <a:lnTo>
                  <a:pt x="207168" y="150019"/>
                </a:lnTo>
                <a:lnTo>
                  <a:pt x="228600" y="157163"/>
                </a:lnTo>
                <a:lnTo>
                  <a:pt x="235743" y="164307"/>
                </a:lnTo>
                <a:lnTo>
                  <a:pt x="228600" y="171450"/>
                </a:lnTo>
                <a:lnTo>
                  <a:pt x="192881" y="178594"/>
                </a:lnTo>
                <a:lnTo>
                  <a:pt x="150018" y="185738"/>
                </a:lnTo>
                <a:lnTo>
                  <a:pt x="92868" y="192882"/>
                </a:lnTo>
                <a:lnTo>
                  <a:pt x="50006" y="192882"/>
                </a:lnTo>
                <a:lnTo>
                  <a:pt x="14287" y="185738"/>
                </a:lnTo>
                <a:lnTo>
                  <a:pt x="0" y="178594"/>
                </a:lnTo>
                <a:lnTo>
                  <a:pt x="0" y="164307"/>
                </a:lnTo>
                <a:lnTo>
                  <a:pt x="28575" y="150019"/>
                </a:lnTo>
                <a:lnTo>
                  <a:pt x="71437" y="128588"/>
                </a:lnTo>
                <a:lnTo>
                  <a:pt x="71437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7615238" y="3157538"/>
            <a:ext cx="121445" cy="321469"/>
          </a:xfrm>
          <a:custGeom>
            <a:avLst/>
            <a:gdLst/>
            <a:ahLst/>
            <a:cxnLst/>
            <a:rect l="0" t="0" r="0" b="0"/>
            <a:pathLst>
              <a:path w="121445" h="321469">
                <a:moveTo>
                  <a:pt x="121444" y="0"/>
                </a:moveTo>
                <a:lnTo>
                  <a:pt x="114300" y="0"/>
                </a:lnTo>
                <a:lnTo>
                  <a:pt x="100013" y="0"/>
                </a:lnTo>
                <a:lnTo>
                  <a:pt x="85725" y="14287"/>
                </a:lnTo>
                <a:lnTo>
                  <a:pt x="64294" y="28575"/>
                </a:lnTo>
                <a:lnTo>
                  <a:pt x="42863" y="57150"/>
                </a:lnTo>
                <a:lnTo>
                  <a:pt x="28575" y="92868"/>
                </a:lnTo>
                <a:lnTo>
                  <a:pt x="14288" y="135731"/>
                </a:lnTo>
                <a:lnTo>
                  <a:pt x="0" y="178593"/>
                </a:lnTo>
                <a:lnTo>
                  <a:pt x="0" y="221456"/>
                </a:lnTo>
                <a:lnTo>
                  <a:pt x="7144" y="264318"/>
                </a:lnTo>
                <a:lnTo>
                  <a:pt x="28575" y="292893"/>
                </a:lnTo>
                <a:lnTo>
                  <a:pt x="50007" y="314325"/>
                </a:lnTo>
                <a:lnTo>
                  <a:pt x="71438" y="321468"/>
                </a:lnTo>
                <a:lnTo>
                  <a:pt x="92869" y="321468"/>
                </a:lnTo>
                <a:lnTo>
                  <a:pt x="107157" y="314325"/>
                </a:lnTo>
                <a:lnTo>
                  <a:pt x="114300" y="300037"/>
                </a:lnTo>
                <a:lnTo>
                  <a:pt x="107157" y="278606"/>
                </a:lnTo>
                <a:lnTo>
                  <a:pt x="107157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7450932" y="3271838"/>
            <a:ext cx="278607" cy="28576"/>
          </a:xfrm>
          <a:custGeom>
            <a:avLst/>
            <a:gdLst/>
            <a:ahLst/>
            <a:cxnLst/>
            <a:rect l="0" t="0" r="0" b="0"/>
            <a:pathLst>
              <a:path w="278607" h="28576">
                <a:moveTo>
                  <a:pt x="42863" y="0"/>
                </a:moveTo>
                <a:lnTo>
                  <a:pt x="28575" y="0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14288" y="0"/>
                </a:lnTo>
                <a:lnTo>
                  <a:pt x="42863" y="0"/>
                </a:lnTo>
                <a:lnTo>
                  <a:pt x="85725" y="0"/>
                </a:lnTo>
                <a:lnTo>
                  <a:pt x="135731" y="7143"/>
                </a:lnTo>
                <a:lnTo>
                  <a:pt x="185738" y="14287"/>
                </a:lnTo>
                <a:lnTo>
                  <a:pt x="235744" y="21431"/>
                </a:lnTo>
                <a:lnTo>
                  <a:pt x="278606" y="28575"/>
                </a:lnTo>
                <a:lnTo>
                  <a:pt x="278606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7772401" y="3307556"/>
            <a:ext cx="200026" cy="142876"/>
          </a:xfrm>
          <a:custGeom>
            <a:avLst/>
            <a:gdLst/>
            <a:ahLst/>
            <a:cxnLst/>
            <a:rect l="0" t="0" r="0" b="0"/>
            <a:pathLst>
              <a:path w="200026" h="142876">
                <a:moveTo>
                  <a:pt x="7144" y="0"/>
                </a:moveTo>
                <a:lnTo>
                  <a:pt x="7144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50007"/>
                </a:lnTo>
                <a:lnTo>
                  <a:pt x="0" y="64294"/>
                </a:lnTo>
                <a:lnTo>
                  <a:pt x="0" y="85725"/>
                </a:lnTo>
                <a:lnTo>
                  <a:pt x="7144" y="107157"/>
                </a:lnTo>
                <a:lnTo>
                  <a:pt x="7144" y="121444"/>
                </a:lnTo>
                <a:lnTo>
                  <a:pt x="7144" y="135732"/>
                </a:lnTo>
                <a:lnTo>
                  <a:pt x="7144" y="142875"/>
                </a:lnTo>
                <a:lnTo>
                  <a:pt x="14287" y="142875"/>
                </a:lnTo>
                <a:lnTo>
                  <a:pt x="21431" y="135732"/>
                </a:lnTo>
                <a:lnTo>
                  <a:pt x="35719" y="121444"/>
                </a:lnTo>
                <a:lnTo>
                  <a:pt x="57150" y="100013"/>
                </a:lnTo>
                <a:lnTo>
                  <a:pt x="92869" y="78582"/>
                </a:lnTo>
                <a:lnTo>
                  <a:pt x="121444" y="50007"/>
                </a:lnTo>
                <a:lnTo>
                  <a:pt x="157162" y="35719"/>
                </a:lnTo>
                <a:lnTo>
                  <a:pt x="178594" y="28575"/>
                </a:lnTo>
                <a:lnTo>
                  <a:pt x="192881" y="28575"/>
                </a:lnTo>
                <a:lnTo>
                  <a:pt x="200025" y="35719"/>
                </a:lnTo>
                <a:lnTo>
                  <a:pt x="200025" y="35719"/>
                </a:lnTo>
                <a:lnTo>
                  <a:pt x="20002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1050131" y="3807619"/>
            <a:ext cx="21433" cy="257176"/>
          </a:xfrm>
          <a:custGeom>
            <a:avLst/>
            <a:gdLst/>
            <a:ahLst/>
            <a:cxnLst/>
            <a:rect l="0" t="0" r="0" b="0"/>
            <a:pathLst>
              <a:path w="21433" h="257176">
                <a:moveTo>
                  <a:pt x="14288" y="14287"/>
                </a:move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14287"/>
                </a:lnTo>
                <a:lnTo>
                  <a:pt x="14288" y="21431"/>
                </a:lnTo>
                <a:lnTo>
                  <a:pt x="7144" y="35719"/>
                </a:lnTo>
                <a:lnTo>
                  <a:pt x="7144" y="50006"/>
                </a:lnTo>
                <a:lnTo>
                  <a:pt x="7144" y="78581"/>
                </a:lnTo>
                <a:lnTo>
                  <a:pt x="0" y="107156"/>
                </a:lnTo>
                <a:lnTo>
                  <a:pt x="0" y="142875"/>
                </a:lnTo>
                <a:lnTo>
                  <a:pt x="0" y="178594"/>
                </a:lnTo>
                <a:lnTo>
                  <a:pt x="7144" y="207169"/>
                </a:lnTo>
                <a:lnTo>
                  <a:pt x="7144" y="235744"/>
                </a:lnTo>
                <a:lnTo>
                  <a:pt x="14288" y="250031"/>
                </a:lnTo>
                <a:lnTo>
                  <a:pt x="14288" y="257175"/>
                </a:lnTo>
                <a:lnTo>
                  <a:pt x="21432" y="257175"/>
                </a:lnTo>
                <a:lnTo>
                  <a:pt x="21432" y="257175"/>
                </a:lnTo>
                <a:lnTo>
                  <a:pt x="21432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1042988" y="4214813"/>
            <a:ext cx="21432" cy="7145"/>
          </a:xfrm>
          <a:custGeom>
            <a:avLst/>
            <a:gdLst/>
            <a:ahLst/>
            <a:cxnLst/>
            <a:rect l="0" t="0" r="0" b="0"/>
            <a:pathLst>
              <a:path w="21432" h="7145">
                <a:moveTo>
                  <a:pt x="0" y="7144"/>
                </a:moveTo>
                <a:lnTo>
                  <a:pt x="0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1164431" y="3893344"/>
            <a:ext cx="164308" cy="171451"/>
          </a:xfrm>
          <a:custGeom>
            <a:avLst/>
            <a:gdLst/>
            <a:ahLst/>
            <a:cxnLst/>
            <a:rect l="0" t="0" r="0" b="0"/>
            <a:pathLst>
              <a:path w="164308" h="171451">
                <a:moveTo>
                  <a:pt x="7144" y="35719"/>
                </a:moveTo>
                <a:lnTo>
                  <a:pt x="7144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21431"/>
                </a:lnTo>
                <a:lnTo>
                  <a:pt x="0" y="28575"/>
                </a:lnTo>
                <a:lnTo>
                  <a:pt x="7144" y="42862"/>
                </a:lnTo>
                <a:lnTo>
                  <a:pt x="14288" y="57150"/>
                </a:lnTo>
                <a:lnTo>
                  <a:pt x="21432" y="78581"/>
                </a:lnTo>
                <a:lnTo>
                  <a:pt x="28575" y="100012"/>
                </a:lnTo>
                <a:lnTo>
                  <a:pt x="42863" y="121444"/>
                </a:lnTo>
                <a:lnTo>
                  <a:pt x="50007" y="142875"/>
                </a:lnTo>
                <a:lnTo>
                  <a:pt x="64294" y="157162"/>
                </a:lnTo>
                <a:lnTo>
                  <a:pt x="71438" y="171450"/>
                </a:lnTo>
                <a:lnTo>
                  <a:pt x="78582" y="171450"/>
                </a:lnTo>
                <a:lnTo>
                  <a:pt x="85725" y="164306"/>
                </a:lnTo>
                <a:lnTo>
                  <a:pt x="92869" y="150019"/>
                </a:lnTo>
                <a:lnTo>
                  <a:pt x="107157" y="128587"/>
                </a:lnTo>
                <a:lnTo>
                  <a:pt x="121444" y="100012"/>
                </a:lnTo>
                <a:lnTo>
                  <a:pt x="135732" y="71437"/>
                </a:lnTo>
                <a:lnTo>
                  <a:pt x="150019" y="42862"/>
                </a:lnTo>
                <a:lnTo>
                  <a:pt x="157163" y="14287"/>
                </a:lnTo>
                <a:lnTo>
                  <a:pt x="164307" y="0"/>
                </a:lnTo>
                <a:lnTo>
                  <a:pt x="16430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1107281" y="4364832"/>
            <a:ext cx="14289" cy="235744"/>
          </a:xfrm>
          <a:custGeom>
            <a:avLst/>
            <a:gdLst/>
            <a:ahLst/>
            <a:cxnLst/>
            <a:rect l="0" t="0" r="0" b="0"/>
            <a:pathLst>
              <a:path w="14289" h="235744">
                <a:moveTo>
                  <a:pt x="0" y="21431"/>
                </a:move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7"/>
                </a:lnTo>
                <a:lnTo>
                  <a:pt x="0" y="35718"/>
                </a:lnTo>
                <a:lnTo>
                  <a:pt x="0" y="64293"/>
                </a:lnTo>
                <a:lnTo>
                  <a:pt x="0" y="100012"/>
                </a:lnTo>
                <a:lnTo>
                  <a:pt x="0" y="135731"/>
                </a:lnTo>
                <a:lnTo>
                  <a:pt x="7144" y="171450"/>
                </a:lnTo>
                <a:lnTo>
                  <a:pt x="7144" y="200025"/>
                </a:lnTo>
                <a:lnTo>
                  <a:pt x="14288" y="221456"/>
                </a:lnTo>
                <a:lnTo>
                  <a:pt x="14288" y="235743"/>
                </a:lnTo>
                <a:lnTo>
                  <a:pt x="14288" y="235743"/>
                </a:lnTo>
                <a:lnTo>
                  <a:pt x="14288" y="235743"/>
                </a:lnTo>
                <a:lnTo>
                  <a:pt x="14288" y="2357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1078706" y="4757738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14288" y="14287"/>
                </a:lnTo>
                <a:lnTo>
                  <a:pt x="14288" y="7144"/>
                </a:lnTo>
                <a:lnTo>
                  <a:pt x="1428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1214438" y="4436269"/>
            <a:ext cx="178594" cy="171451"/>
          </a:xfrm>
          <a:custGeom>
            <a:avLst/>
            <a:gdLst/>
            <a:ahLst/>
            <a:cxnLst/>
            <a:rect l="0" t="0" r="0" b="0"/>
            <a:pathLst>
              <a:path w="178594" h="171451">
                <a:moveTo>
                  <a:pt x="14287" y="35719"/>
                </a:moveTo>
                <a:lnTo>
                  <a:pt x="14287" y="35719"/>
                </a:lnTo>
                <a:lnTo>
                  <a:pt x="7143" y="35719"/>
                </a:lnTo>
                <a:lnTo>
                  <a:pt x="7143" y="35719"/>
                </a:lnTo>
                <a:lnTo>
                  <a:pt x="0" y="35719"/>
                </a:lnTo>
                <a:lnTo>
                  <a:pt x="0" y="42863"/>
                </a:lnTo>
                <a:lnTo>
                  <a:pt x="0" y="50006"/>
                </a:lnTo>
                <a:lnTo>
                  <a:pt x="0" y="64294"/>
                </a:lnTo>
                <a:lnTo>
                  <a:pt x="0" y="85725"/>
                </a:lnTo>
                <a:lnTo>
                  <a:pt x="0" y="107156"/>
                </a:lnTo>
                <a:lnTo>
                  <a:pt x="0" y="128588"/>
                </a:lnTo>
                <a:lnTo>
                  <a:pt x="7143" y="142875"/>
                </a:lnTo>
                <a:lnTo>
                  <a:pt x="7143" y="157163"/>
                </a:lnTo>
                <a:lnTo>
                  <a:pt x="7143" y="164306"/>
                </a:lnTo>
                <a:lnTo>
                  <a:pt x="7143" y="171450"/>
                </a:lnTo>
                <a:lnTo>
                  <a:pt x="7143" y="171450"/>
                </a:lnTo>
                <a:lnTo>
                  <a:pt x="14287" y="157163"/>
                </a:lnTo>
                <a:lnTo>
                  <a:pt x="14287" y="142875"/>
                </a:lnTo>
                <a:lnTo>
                  <a:pt x="21431" y="121444"/>
                </a:lnTo>
                <a:lnTo>
                  <a:pt x="21431" y="92869"/>
                </a:lnTo>
                <a:lnTo>
                  <a:pt x="28575" y="64294"/>
                </a:lnTo>
                <a:lnTo>
                  <a:pt x="35718" y="42863"/>
                </a:lnTo>
                <a:lnTo>
                  <a:pt x="42862" y="28575"/>
                </a:lnTo>
                <a:lnTo>
                  <a:pt x="50006" y="21431"/>
                </a:lnTo>
                <a:lnTo>
                  <a:pt x="57150" y="21431"/>
                </a:lnTo>
                <a:lnTo>
                  <a:pt x="64293" y="35719"/>
                </a:lnTo>
                <a:lnTo>
                  <a:pt x="71437" y="50006"/>
                </a:lnTo>
                <a:lnTo>
                  <a:pt x="71437" y="78581"/>
                </a:lnTo>
                <a:lnTo>
                  <a:pt x="78581" y="100013"/>
                </a:lnTo>
                <a:lnTo>
                  <a:pt x="78581" y="121444"/>
                </a:lnTo>
                <a:lnTo>
                  <a:pt x="78581" y="142875"/>
                </a:lnTo>
                <a:lnTo>
                  <a:pt x="78581" y="150019"/>
                </a:lnTo>
                <a:lnTo>
                  <a:pt x="78581" y="164306"/>
                </a:lnTo>
                <a:lnTo>
                  <a:pt x="78581" y="164306"/>
                </a:lnTo>
                <a:lnTo>
                  <a:pt x="85725" y="157163"/>
                </a:lnTo>
                <a:lnTo>
                  <a:pt x="85725" y="142875"/>
                </a:lnTo>
                <a:lnTo>
                  <a:pt x="92868" y="121444"/>
                </a:lnTo>
                <a:lnTo>
                  <a:pt x="100012" y="92869"/>
                </a:lnTo>
                <a:lnTo>
                  <a:pt x="107156" y="57150"/>
                </a:lnTo>
                <a:lnTo>
                  <a:pt x="114300" y="28575"/>
                </a:lnTo>
                <a:lnTo>
                  <a:pt x="121443" y="14288"/>
                </a:lnTo>
                <a:lnTo>
                  <a:pt x="128587" y="0"/>
                </a:lnTo>
                <a:lnTo>
                  <a:pt x="142875" y="0"/>
                </a:lnTo>
                <a:lnTo>
                  <a:pt x="150018" y="21431"/>
                </a:lnTo>
                <a:lnTo>
                  <a:pt x="157162" y="42863"/>
                </a:lnTo>
                <a:lnTo>
                  <a:pt x="164306" y="71438"/>
                </a:lnTo>
                <a:lnTo>
                  <a:pt x="171450" y="92869"/>
                </a:lnTo>
                <a:lnTo>
                  <a:pt x="171450" y="114300"/>
                </a:lnTo>
                <a:lnTo>
                  <a:pt x="171450" y="135731"/>
                </a:lnTo>
                <a:lnTo>
                  <a:pt x="171450" y="150019"/>
                </a:lnTo>
                <a:lnTo>
                  <a:pt x="178593" y="157163"/>
                </a:lnTo>
                <a:lnTo>
                  <a:pt x="178593" y="157163"/>
                </a:lnTo>
                <a:lnTo>
                  <a:pt x="178593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2857500" y="3600450"/>
            <a:ext cx="35720" cy="407195"/>
          </a:xfrm>
          <a:custGeom>
            <a:avLst/>
            <a:gdLst/>
            <a:ahLst/>
            <a:cxnLst/>
            <a:rect l="0" t="0" r="0" b="0"/>
            <a:pathLst>
              <a:path w="35720" h="407195">
                <a:moveTo>
                  <a:pt x="28575" y="21431"/>
                </a:moveTo>
                <a:lnTo>
                  <a:pt x="28575" y="21431"/>
                </a:lnTo>
                <a:lnTo>
                  <a:pt x="28575" y="21431"/>
                </a:lnTo>
                <a:lnTo>
                  <a:pt x="28575" y="14288"/>
                </a:lnTo>
                <a:lnTo>
                  <a:pt x="28575" y="14288"/>
                </a:lnTo>
                <a:lnTo>
                  <a:pt x="35719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8575" y="21431"/>
                </a:lnTo>
                <a:lnTo>
                  <a:pt x="21432" y="42863"/>
                </a:lnTo>
                <a:lnTo>
                  <a:pt x="21432" y="78581"/>
                </a:lnTo>
                <a:lnTo>
                  <a:pt x="7144" y="121444"/>
                </a:lnTo>
                <a:lnTo>
                  <a:pt x="7144" y="171450"/>
                </a:lnTo>
                <a:lnTo>
                  <a:pt x="0" y="221456"/>
                </a:lnTo>
                <a:lnTo>
                  <a:pt x="0" y="271463"/>
                </a:lnTo>
                <a:lnTo>
                  <a:pt x="0" y="314325"/>
                </a:lnTo>
                <a:lnTo>
                  <a:pt x="0" y="350044"/>
                </a:lnTo>
                <a:lnTo>
                  <a:pt x="0" y="378619"/>
                </a:lnTo>
                <a:lnTo>
                  <a:pt x="0" y="400050"/>
                </a:lnTo>
                <a:lnTo>
                  <a:pt x="0" y="407194"/>
                </a:lnTo>
                <a:lnTo>
                  <a:pt x="0" y="4071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2821782" y="4136231"/>
            <a:ext cx="14288" cy="21433"/>
          </a:xfrm>
          <a:custGeom>
            <a:avLst/>
            <a:gdLst/>
            <a:ahLst/>
            <a:cxnLst/>
            <a:rect l="0" t="0" r="0" b="0"/>
            <a:pathLst>
              <a:path w="14288" h="21433">
                <a:moveTo>
                  <a:pt x="7143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3" y="14288"/>
                </a:lnTo>
                <a:lnTo>
                  <a:pt x="7143" y="21432"/>
                </a:lnTo>
                <a:lnTo>
                  <a:pt x="7143" y="21432"/>
                </a:lnTo>
                <a:lnTo>
                  <a:pt x="14287" y="21432"/>
                </a:lnTo>
                <a:lnTo>
                  <a:pt x="14287" y="14288"/>
                </a:lnTo>
                <a:lnTo>
                  <a:pt x="14287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3021807" y="3721894"/>
            <a:ext cx="171451" cy="242888"/>
          </a:xfrm>
          <a:custGeom>
            <a:avLst/>
            <a:gdLst/>
            <a:ahLst/>
            <a:cxnLst/>
            <a:rect l="0" t="0" r="0" b="0"/>
            <a:pathLst>
              <a:path w="171451" h="242888">
                <a:moveTo>
                  <a:pt x="114300" y="28575"/>
                </a:moveTo>
                <a:lnTo>
                  <a:pt x="114300" y="28575"/>
                </a:lnTo>
                <a:lnTo>
                  <a:pt x="114300" y="28575"/>
                </a:lnTo>
                <a:lnTo>
                  <a:pt x="114300" y="21431"/>
                </a:lnTo>
                <a:lnTo>
                  <a:pt x="114300" y="21431"/>
                </a:lnTo>
                <a:lnTo>
                  <a:pt x="114300" y="7144"/>
                </a:lnTo>
                <a:lnTo>
                  <a:pt x="114300" y="7144"/>
                </a:lnTo>
                <a:lnTo>
                  <a:pt x="107156" y="0"/>
                </a:lnTo>
                <a:lnTo>
                  <a:pt x="92868" y="0"/>
                </a:lnTo>
                <a:lnTo>
                  <a:pt x="85725" y="0"/>
                </a:lnTo>
                <a:lnTo>
                  <a:pt x="64293" y="7144"/>
                </a:lnTo>
                <a:lnTo>
                  <a:pt x="42862" y="21431"/>
                </a:lnTo>
                <a:lnTo>
                  <a:pt x="21431" y="35719"/>
                </a:lnTo>
                <a:lnTo>
                  <a:pt x="7143" y="50006"/>
                </a:lnTo>
                <a:lnTo>
                  <a:pt x="0" y="57150"/>
                </a:lnTo>
                <a:lnTo>
                  <a:pt x="0" y="71437"/>
                </a:lnTo>
                <a:lnTo>
                  <a:pt x="14287" y="78581"/>
                </a:lnTo>
                <a:lnTo>
                  <a:pt x="35718" y="85725"/>
                </a:lnTo>
                <a:lnTo>
                  <a:pt x="64293" y="92869"/>
                </a:lnTo>
                <a:lnTo>
                  <a:pt x="92868" y="100012"/>
                </a:lnTo>
                <a:lnTo>
                  <a:pt x="121443" y="114300"/>
                </a:lnTo>
                <a:lnTo>
                  <a:pt x="150018" y="128587"/>
                </a:lnTo>
                <a:lnTo>
                  <a:pt x="164306" y="142875"/>
                </a:lnTo>
                <a:lnTo>
                  <a:pt x="171450" y="164306"/>
                </a:lnTo>
                <a:lnTo>
                  <a:pt x="164306" y="192881"/>
                </a:lnTo>
                <a:lnTo>
                  <a:pt x="150018" y="214312"/>
                </a:lnTo>
                <a:lnTo>
                  <a:pt x="121443" y="228600"/>
                </a:lnTo>
                <a:lnTo>
                  <a:pt x="92868" y="235744"/>
                </a:lnTo>
                <a:lnTo>
                  <a:pt x="64293" y="242887"/>
                </a:lnTo>
                <a:lnTo>
                  <a:pt x="35718" y="235744"/>
                </a:lnTo>
                <a:lnTo>
                  <a:pt x="14287" y="221456"/>
                </a:lnTo>
                <a:lnTo>
                  <a:pt x="7143" y="207169"/>
                </a:lnTo>
                <a:lnTo>
                  <a:pt x="0" y="178594"/>
                </a:lnTo>
                <a:lnTo>
                  <a:pt x="7143" y="157162"/>
                </a:lnTo>
                <a:lnTo>
                  <a:pt x="7143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3036094" y="3629025"/>
            <a:ext cx="42864" cy="407195"/>
          </a:xfrm>
          <a:custGeom>
            <a:avLst/>
            <a:gdLst/>
            <a:ahLst/>
            <a:cxnLst/>
            <a:rect l="0" t="0" r="0" b="0"/>
            <a:pathLst>
              <a:path w="42864" h="407195">
                <a:moveTo>
                  <a:pt x="28575" y="7144"/>
                </a:moveTo>
                <a:lnTo>
                  <a:pt x="28575" y="7144"/>
                </a:lnTo>
                <a:lnTo>
                  <a:pt x="28575" y="7144"/>
                </a:lnTo>
                <a:lnTo>
                  <a:pt x="28575" y="7144"/>
                </a:lnTo>
                <a:lnTo>
                  <a:pt x="35719" y="0"/>
                </a:lnTo>
                <a:lnTo>
                  <a:pt x="35719" y="0"/>
                </a:lnTo>
                <a:lnTo>
                  <a:pt x="35719" y="7144"/>
                </a:lnTo>
                <a:lnTo>
                  <a:pt x="42863" y="21431"/>
                </a:lnTo>
                <a:lnTo>
                  <a:pt x="42863" y="42863"/>
                </a:lnTo>
                <a:lnTo>
                  <a:pt x="35719" y="78581"/>
                </a:lnTo>
                <a:lnTo>
                  <a:pt x="28575" y="135731"/>
                </a:lnTo>
                <a:lnTo>
                  <a:pt x="14288" y="200025"/>
                </a:lnTo>
                <a:lnTo>
                  <a:pt x="7144" y="264319"/>
                </a:lnTo>
                <a:lnTo>
                  <a:pt x="0" y="321469"/>
                </a:lnTo>
                <a:lnTo>
                  <a:pt x="0" y="364331"/>
                </a:lnTo>
                <a:lnTo>
                  <a:pt x="7144" y="392906"/>
                </a:lnTo>
                <a:lnTo>
                  <a:pt x="14288" y="407194"/>
                </a:lnTo>
                <a:lnTo>
                  <a:pt x="21431" y="407194"/>
                </a:lnTo>
                <a:lnTo>
                  <a:pt x="28575" y="392906"/>
                </a:lnTo>
                <a:lnTo>
                  <a:pt x="35719" y="364331"/>
                </a:lnTo>
                <a:lnTo>
                  <a:pt x="42863" y="321469"/>
                </a:lnTo>
                <a:lnTo>
                  <a:pt x="42863" y="278606"/>
                </a:lnTo>
                <a:lnTo>
                  <a:pt x="42863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3121819" y="3593306"/>
            <a:ext cx="42864" cy="492920"/>
          </a:xfrm>
          <a:custGeom>
            <a:avLst/>
            <a:gdLst/>
            <a:ahLst/>
            <a:cxnLst/>
            <a:rect l="0" t="0" r="0" b="0"/>
            <a:pathLst>
              <a:path w="42864" h="492920">
                <a:moveTo>
                  <a:pt x="42863" y="0"/>
                </a:moveTo>
                <a:lnTo>
                  <a:pt x="42863" y="0"/>
                </a:lnTo>
                <a:lnTo>
                  <a:pt x="35719" y="7144"/>
                </a:lnTo>
                <a:lnTo>
                  <a:pt x="35719" y="14288"/>
                </a:lnTo>
                <a:lnTo>
                  <a:pt x="35719" y="28575"/>
                </a:lnTo>
                <a:lnTo>
                  <a:pt x="21431" y="64294"/>
                </a:lnTo>
                <a:lnTo>
                  <a:pt x="21431" y="114300"/>
                </a:lnTo>
                <a:lnTo>
                  <a:pt x="14288" y="171450"/>
                </a:lnTo>
                <a:lnTo>
                  <a:pt x="7144" y="242888"/>
                </a:lnTo>
                <a:lnTo>
                  <a:pt x="0" y="314325"/>
                </a:lnTo>
                <a:lnTo>
                  <a:pt x="0" y="371475"/>
                </a:lnTo>
                <a:lnTo>
                  <a:pt x="0" y="421482"/>
                </a:lnTo>
                <a:lnTo>
                  <a:pt x="7144" y="464344"/>
                </a:lnTo>
                <a:lnTo>
                  <a:pt x="7144" y="492919"/>
                </a:lnTo>
                <a:lnTo>
                  <a:pt x="7144" y="4929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3907632" y="3750469"/>
            <a:ext cx="292894" cy="457201"/>
          </a:xfrm>
          <a:custGeom>
            <a:avLst/>
            <a:gdLst/>
            <a:ahLst/>
            <a:cxnLst/>
            <a:rect l="0" t="0" r="0" b="0"/>
            <a:pathLst>
              <a:path w="292894" h="457201">
                <a:moveTo>
                  <a:pt x="35718" y="57150"/>
                </a:moveTo>
                <a:lnTo>
                  <a:pt x="35718" y="57150"/>
                </a:lnTo>
                <a:lnTo>
                  <a:pt x="35718" y="50006"/>
                </a:lnTo>
                <a:lnTo>
                  <a:pt x="35718" y="50006"/>
                </a:lnTo>
                <a:lnTo>
                  <a:pt x="35718" y="57150"/>
                </a:lnTo>
                <a:lnTo>
                  <a:pt x="42862" y="64294"/>
                </a:lnTo>
                <a:lnTo>
                  <a:pt x="50006" y="85725"/>
                </a:lnTo>
                <a:lnTo>
                  <a:pt x="57150" y="114300"/>
                </a:lnTo>
                <a:lnTo>
                  <a:pt x="64293" y="150019"/>
                </a:lnTo>
                <a:lnTo>
                  <a:pt x="78581" y="200025"/>
                </a:lnTo>
                <a:lnTo>
                  <a:pt x="85725" y="257175"/>
                </a:lnTo>
                <a:lnTo>
                  <a:pt x="92868" y="321469"/>
                </a:lnTo>
                <a:lnTo>
                  <a:pt x="92868" y="371475"/>
                </a:lnTo>
                <a:lnTo>
                  <a:pt x="92868" y="414338"/>
                </a:lnTo>
                <a:lnTo>
                  <a:pt x="92868" y="442913"/>
                </a:lnTo>
                <a:lnTo>
                  <a:pt x="85725" y="457200"/>
                </a:lnTo>
                <a:lnTo>
                  <a:pt x="78581" y="457200"/>
                </a:lnTo>
                <a:lnTo>
                  <a:pt x="64293" y="435769"/>
                </a:lnTo>
                <a:lnTo>
                  <a:pt x="50006" y="400050"/>
                </a:lnTo>
                <a:lnTo>
                  <a:pt x="35718" y="350044"/>
                </a:lnTo>
                <a:lnTo>
                  <a:pt x="21431" y="300037"/>
                </a:lnTo>
                <a:lnTo>
                  <a:pt x="7143" y="235744"/>
                </a:lnTo>
                <a:lnTo>
                  <a:pt x="0" y="178594"/>
                </a:lnTo>
                <a:lnTo>
                  <a:pt x="0" y="121444"/>
                </a:lnTo>
                <a:lnTo>
                  <a:pt x="0" y="85725"/>
                </a:lnTo>
                <a:lnTo>
                  <a:pt x="0" y="50006"/>
                </a:lnTo>
                <a:lnTo>
                  <a:pt x="7143" y="28575"/>
                </a:lnTo>
                <a:lnTo>
                  <a:pt x="21431" y="14287"/>
                </a:lnTo>
                <a:lnTo>
                  <a:pt x="57150" y="7144"/>
                </a:lnTo>
                <a:lnTo>
                  <a:pt x="92868" y="0"/>
                </a:lnTo>
                <a:lnTo>
                  <a:pt x="150018" y="0"/>
                </a:lnTo>
                <a:lnTo>
                  <a:pt x="200025" y="0"/>
                </a:lnTo>
                <a:lnTo>
                  <a:pt x="242887" y="7144"/>
                </a:lnTo>
                <a:lnTo>
                  <a:pt x="278606" y="28575"/>
                </a:lnTo>
                <a:lnTo>
                  <a:pt x="292893" y="57150"/>
                </a:lnTo>
                <a:lnTo>
                  <a:pt x="285750" y="100012"/>
                </a:lnTo>
                <a:lnTo>
                  <a:pt x="257175" y="135731"/>
                </a:lnTo>
                <a:lnTo>
                  <a:pt x="214312" y="164306"/>
                </a:lnTo>
                <a:lnTo>
                  <a:pt x="164306" y="192881"/>
                </a:lnTo>
                <a:lnTo>
                  <a:pt x="107156" y="200025"/>
                </a:lnTo>
                <a:lnTo>
                  <a:pt x="64293" y="200025"/>
                </a:lnTo>
                <a:lnTo>
                  <a:pt x="35718" y="192881"/>
                </a:lnTo>
                <a:lnTo>
                  <a:pt x="28575" y="178594"/>
                </a:lnTo>
                <a:lnTo>
                  <a:pt x="42862" y="157162"/>
                </a:lnTo>
                <a:lnTo>
                  <a:pt x="78581" y="135731"/>
                </a:lnTo>
                <a:lnTo>
                  <a:pt x="128587" y="114300"/>
                </a:lnTo>
                <a:lnTo>
                  <a:pt x="128587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4214813" y="3764756"/>
            <a:ext cx="250032" cy="242889"/>
          </a:xfrm>
          <a:custGeom>
            <a:avLst/>
            <a:gdLst/>
            <a:ahLst/>
            <a:cxnLst/>
            <a:rect l="0" t="0" r="0" b="0"/>
            <a:pathLst>
              <a:path w="250032" h="242889">
                <a:moveTo>
                  <a:pt x="0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7144" y="50007"/>
                </a:lnTo>
                <a:lnTo>
                  <a:pt x="21431" y="57150"/>
                </a:lnTo>
                <a:lnTo>
                  <a:pt x="35719" y="78582"/>
                </a:lnTo>
                <a:lnTo>
                  <a:pt x="50006" y="100013"/>
                </a:lnTo>
                <a:lnTo>
                  <a:pt x="64294" y="135732"/>
                </a:lnTo>
                <a:lnTo>
                  <a:pt x="71437" y="171450"/>
                </a:lnTo>
                <a:lnTo>
                  <a:pt x="85725" y="207169"/>
                </a:lnTo>
                <a:lnTo>
                  <a:pt x="85725" y="228600"/>
                </a:lnTo>
                <a:lnTo>
                  <a:pt x="92869" y="242888"/>
                </a:lnTo>
                <a:lnTo>
                  <a:pt x="92869" y="242888"/>
                </a:lnTo>
                <a:lnTo>
                  <a:pt x="92869" y="221457"/>
                </a:lnTo>
                <a:lnTo>
                  <a:pt x="100012" y="192882"/>
                </a:lnTo>
                <a:lnTo>
                  <a:pt x="114300" y="150019"/>
                </a:lnTo>
                <a:lnTo>
                  <a:pt x="135731" y="100013"/>
                </a:lnTo>
                <a:lnTo>
                  <a:pt x="157162" y="57150"/>
                </a:lnTo>
                <a:lnTo>
                  <a:pt x="185737" y="21432"/>
                </a:lnTo>
                <a:lnTo>
                  <a:pt x="214312" y="0"/>
                </a:lnTo>
                <a:lnTo>
                  <a:pt x="228600" y="0"/>
                </a:lnTo>
                <a:lnTo>
                  <a:pt x="242887" y="7144"/>
                </a:lnTo>
                <a:lnTo>
                  <a:pt x="250031" y="21432"/>
                </a:lnTo>
                <a:lnTo>
                  <a:pt x="250031" y="42863"/>
                </a:lnTo>
                <a:lnTo>
                  <a:pt x="250031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4457700" y="3821906"/>
            <a:ext cx="128589" cy="171451"/>
          </a:xfrm>
          <a:custGeom>
            <a:avLst/>
            <a:gdLst/>
            <a:ahLst/>
            <a:cxnLst/>
            <a:rect l="0" t="0" r="0" b="0"/>
            <a:pathLst>
              <a:path w="128589" h="171451">
                <a:moveTo>
                  <a:pt x="35719" y="14288"/>
                </a:moveTo>
                <a:lnTo>
                  <a:pt x="28575" y="21432"/>
                </a:lnTo>
                <a:lnTo>
                  <a:pt x="21432" y="35719"/>
                </a:lnTo>
                <a:lnTo>
                  <a:pt x="7144" y="57150"/>
                </a:lnTo>
                <a:lnTo>
                  <a:pt x="7144" y="85725"/>
                </a:lnTo>
                <a:lnTo>
                  <a:pt x="0" y="114300"/>
                </a:lnTo>
                <a:lnTo>
                  <a:pt x="0" y="142875"/>
                </a:lnTo>
                <a:lnTo>
                  <a:pt x="7144" y="157163"/>
                </a:lnTo>
                <a:lnTo>
                  <a:pt x="21432" y="171450"/>
                </a:lnTo>
                <a:lnTo>
                  <a:pt x="42863" y="171450"/>
                </a:lnTo>
                <a:lnTo>
                  <a:pt x="71438" y="164307"/>
                </a:lnTo>
                <a:lnTo>
                  <a:pt x="100013" y="150019"/>
                </a:lnTo>
                <a:lnTo>
                  <a:pt x="114300" y="128588"/>
                </a:lnTo>
                <a:lnTo>
                  <a:pt x="128588" y="100013"/>
                </a:lnTo>
                <a:lnTo>
                  <a:pt x="121444" y="64294"/>
                </a:lnTo>
                <a:lnTo>
                  <a:pt x="107157" y="35719"/>
                </a:lnTo>
                <a:lnTo>
                  <a:pt x="85725" y="7144"/>
                </a:lnTo>
                <a:lnTo>
                  <a:pt x="57150" y="0"/>
                </a:lnTo>
                <a:lnTo>
                  <a:pt x="35719" y="0"/>
                </a:lnTo>
                <a:lnTo>
                  <a:pt x="14288" y="7144"/>
                </a:lnTo>
                <a:lnTo>
                  <a:pt x="7144" y="28575"/>
                </a:lnTo>
                <a:lnTo>
                  <a:pt x="14288" y="42863"/>
                </a:lnTo>
                <a:lnTo>
                  <a:pt x="14288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4643438" y="3821906"/>
            <a:ext cx="292895" cy="200026"/>
          </a:xfrm>
          <a:custGeom>
            <a:avLst/>
            <a:gdLst/>
            <a:ahLst/>
            <a:cxnLst/>
            <a:rect l="0" t="0" r="0" b="0"/>
            <a:pathLst>
              <a:path w="292895" h="200026">
                <a:moveTo>
                  <a:pt x="7144" y="7144"/>
                </a:move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0" y="50007"/>
                </a:lnTo>
                <a:lnTo>
                  <a:pt x="0" y="64294"/>
                </a:lnTo>
                <a:lnTo>
                  <a:pt x="0" y="92869"/>
                </a:lnTo>
                <a:lnTo>
                  <a:pt x="7144" y="121444"/>
                </a:lnTo>
                <a:lnTo>
                  <a:pt x="14287" y="142875"/>
                </a:lnTo>
                <a:lnTo>
                  <a:pt x="28575" y="164307"/>
                </a:lnTo>
                <a:lnTo>
                  <a:pt x="42862" y="171450"/>
                </a:lnTo>
                <a:lnTo>
                  <a:pt x="64294" y="171450"/>
                </a:lnTo>
                <a:lnTo>
                  <a:pt x="85725" y="164307"/>
                </a:lnTo>
                <a:lnTo>
                  <a:pt x="107156" y="142875"/>
                </a:lnTo>
                <a:lnTo>
                  <a:pt x="128587" y="114300"/>
                </a:lnTo>
                <a:lnTo>
                  <a:pt x="142875" y="85725"/>
                </a:lnTo>
                <a:lnTo>
                  <a:pt x="157162" y="50007"/>
                </a:lnTo>
                <a:lnTo>
                  <a:pt x="171450" y="21432"/>
                </a:lnTo>
                <a:lnTo>
                  <a:pt x="171450" y="0"/>
                </a:lnTo>
                <a:lnTo>
                  <a:pt x="171450" y="0"/>
                </a:lnTo>
                <a:lnTo>
                  <a:pt x="171450" y="7144"/>
                </a:lnTo>
                <a:lnTo>
                  <a:pt x="157162" y="28575"/>
                </a:lnTo>
                <a:lnTo>
                  <a:pt x="150019" y="64294"/>
                </a:lnTo>
                <a:lnTo>
                  <a:pt x="142875" y="100013"/>
                </a:lnTo>
                <a:lnTo>
                  <a:pt x="142875" y="135732"/>
                </a:lnTo>
                <a:lnTo>
                  <a:pt x="142875" y="164307"/>
                </a:lnTo>
                <a:lnTo>
                  <a:pt x="150019" y="185738"/>
                </a:lnTo>
                <a:lnTo>
                  <a:pt x="164306" y="200025"/>
                </a:lnTo>
                <a:lnTo>
                  <a:pt x="185737" y="200025"/>
                </a:lnTo>
                <a:lnTo>
                  <a:pt x="214312" y="185738"/>
                </a:lnTo>
                <a:lnTo>
                  <a:pt x="235744" y="164307"/>
                </a:lnTo>
                <a:lnTo>
                  <a:pt x="257175" y="135732"/>
                </a:lnTo>
                <a:lnTo>
                  <a:pt x="278607" y="100013"/>
                </a:lnTo>
                <a:lnTo>
                  <a:pt x="292894" y="64294"/>
                </a:lnTo>
                <a:lnTo>
                  <a:pt x="292894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4907757" y="3843338"/>
            <a:ext cx="207170" cy="185738"/>
          </a:xfrm>
          <a:custGeom>
            <a:avLst/>
            <a:gdLst/>
            <a:ahLst/>
            <a:cxnLst/>
            <a:rect l="0" t="0" r="0" b="0"/>
            <a:pathLst>
              <a:path w="207170" h="185738">
                <a:moveTo>
                  <a:pt x="35719" y="0"/>
                </a:moveTo>
                <a:lnTo>
                  <a:pt x="28575" y="7143"/>
                </a:lnTo>
                <a:lnTo>
                  <a:pt x="21431" y="21431"/>
                </a:lnTo>
                <a:lnTo>
                  <a:pt x="14288" y="42862"/>
                </a:lnTo>
                <a:lnTo>
                  <a:pt x="7144" y="71437"/>
                </a:lnTo>
                <a:lnTo>
                  <a:pt x="0" y="100012"/>
                </a:lnTo>
                <a:lnTo>
                  <a:pt x="0" y="121443"/>
                </a:lnTo>
                <a:lnTo>
                  <a:pt x="0" y="142875"/>
                </a:lnTo>
                <a:lnTo>
                  <a:pt x="7144" y="157162"/>
                </a:lnTo>
                <a:lnTo>
                  <a:pt x="14288" y="171450"/>
                </a:lnTo>
                <a:lnTo>
                  <a:pt x="28575" y="171450"/>
                </a:lnTo>
                <a:lnTo>
                  <a:pt x="42863" y="164306"/>
                </a:lnTo>
                <a:lnTo>
                  <a:pt x="57150" y="142875"/>
                </a:lnTo>
                <a:lnTo>
                  <a:pt x="78581" y="114300"/>
                </a:lnTo>
                <a:lnTo>
                  <a:pt x="100013" y="78581"/>
                </a:lnTo>
                <a:lnTo>
                  <a:pt x="121444" y="42862"/>
                </a:lnTo>
                <a:lnTo>
                  <a:pt x="128588" y="14287"/>
                </a:lnTo>
                <a:lnTo>
                  <a:pt x="135731" y="0"/>
                </a:lnTo>
                <a:lnTo>
                  <a:pt x="142875" y="7143"/>
                </a:lnTo>
                <a:lnTo>
                  <a:pt x="142875" y="21431"/>
                </a:lnTo>
                <a:lnTo>
                  <a:pt x="135731" y="50006"/>
                </a:lnTo>
                <a:lnTo>
                  <a:pt x="128588" y="85725"/>
                </a:lnTo>
                <a:lnTo>
                  <a:pt x="114300" y="121443"/>
                </a:lnTo>
                <a:lnTo>
                  <a:pt x="107156" y="150018"/>
                </a:lnTo>
                <a:lnTo>
                  <a:pt x="107156" y="171450"/>
                </a:lnTo>
                <a:lnTo>
                  <a:pt x="114300" y="178593"/>
                </a:lnTo>
                <a:lnTo>
                  <a:pt x="128588" y="185737"/>
                </a:lnTo>
                <a:lnTo>
                  <a:pt x="150019" y="171450"/>
                </a:lnTo>
                <a:lnTo>
                  <a:pt x="171450" y="157162"/>
                </a:lnTo>
                <a:lnTo>
                  <a:pt x="207169" y="121443"/>
                </a:lnTo>
                <a:lnTo>
                  <a:pt x="207169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5143501" y="3864769"/>
            <a:ext cx="150020" cy="142876"/>
          </a:xfrm>
          <a:custGeom>
            <a:avLst/>
            <a:gdLst/>
            <a:ahLst/>
            <a:cxnLst/>
            <a:rect l="0" t="0" r="0" b="0"/>
            <a:pathLst>
              <a:path w="150020" h="142876">
                <a:moveTo>
                  <a:pt x="50006" y="64294"/>
                </a:moveTo>
                <a:lnTo>
                  <a:pt x="42862" y="71437"/>
                </a:lnTo>
                <a:lnTo>
                  <a:pt x="28575" y="85725"/>
                </a:lnTo>
                <a:lnTo>
                  <a:pt x="14287" y="100012"/>
                </a:lnTo>
                <a:lnTo>
                  <a:pt x="0" y="121444"/>
                </a:lnTo>
                <a:lnTo>
                  <a:pt x="0" y="135731"/>
                </a:lnTo>
                <a:lnTo>
                  <a:pt x="0" y="142875"/>
                </a:lnTo>
                <a:lnTo>
                  <a:pt x="14287" y="142875"/>
                </a:lnTo>
                <a:lnTo>
                  <a:pt x="35719" y="135731"/>
                </a:lnTo>
                <a:lnTo>
                  <a:pt x="57150" y="121444"/>
                </a:lnTo>
                <a:lnTo>
                  <a:pt x="85725" y="107156"/>
                </a:lnTo>
                <a:lnTo>
                  <a:pt x="114300" y="85725"/>
                </a:lnTo>
                <a:lnTo>
                  <a:pt x="135731" y="64294"/>
                </a:lnTo>
                <a:lnTo>
                  <a:pt x="150019" y="35719"/>
                </a:lnTo>
                <a:lnTo>
                  <a:pt x="150019" y="21431"/>
                </a:lnTo>
                <a:lnTo>
                  <a:pt x="135731" y="7144"/>
                </a:lnTo>
                <a:lnTo>
                  <a:pt x="107156" y="0"/>
                </a:lnTo>
                <a:lnTo>
                  <a:pt x="78581" y="7144"/>
                </a:lnTo>
                <a:lnTo>
                  <a:pt x="50006" y="7144"/>
                </a:lnTo>
                <a:lnTo>
                  <a:pt x="28575" y="21431"/>
                </a:lnTo>
                <a:lnTo>
                  <a:pt x="21431" y="35719"/>
                </a:lnTo>
                <a:lnTo>
                  <a:pt x="21431" y="42862"/>
                </a:lnTo>
                <a:lnTo>
                  <a:pt x="35719" y="42862"/>
                </a:lnTo>
                <a:lnTo>
                  <a:pt x="57150" y="35719"/>
                </a:lnTo>
                <a:lnTo>
                  <a:pt x="5715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5314951" y="3679031"/>
            <a:ext cx="442913" cy="307183"/>
          </a:xfrm>
          <a:custGeom>
            <a:avLst/>
            <a:gdLst/>
            <a:ahLst/>
            <a:cxnLst/>
            <a:rect l="0" t="0" r="0" b="0"/>
            <a:pathLst>
              <a:path w="442913" h="307183">
                <a:moveTo>
                  <a:pt x="35719" y="200025"/>
                </a:moveTo>
                <a:lnTo>
                  <a:pt x="28575" y="200025"/>
                </a:lnTo>
                <a:lnTo>
                  <a:pt x="21431" y="200025"/>
                </a:lnTo>
                <a:lnTo>
                  <a:pt x="14287" y="200025"/>
                </a:lnTo>
                <a:lnTo>
                  <a:pt x="7144" y="200025"/>
                </a:lnTo>
                <a:lnTo>
                  <a:pt x="7144" y="214313"/>
                </a:lnTo>
                <a:lnTo>
                  <a:pt x="7144" y="221457"/>
                </a:lnTo>
                <a:lnTo>
                  <a:pt x="0" y="235744"/>
                </a:lnTo>
                <a:lnTo>
                  <a:pt x="0" y="250032"/>
                </a:lnTo>
                <a:lnTo>
                  <a:pt x="0" y="264319"/>
                </a:lnTo>
                <a:lnTo>
                  <a:pt x="0" y="278607"/>
                </a:lnTo>
                <a:lnTo>
                  <a:pt x="0" y="292894"/>
                </a:lnTo>
                <a:lnTo>
                  <a:pt x="7144" y="300038"/>
                </a:lnTo>
                <a:lnTo>
                  <a:pt x="14287" y="300038"/>
                </a:lnTo>
                <a:lnTo>
                  <a:pt x="21431" y="300038"/>
                </a:lnTo>
                <a:lnTo>
                  <a:pt x="35719" y="292894"/>
                </a:lnTo>
                <a:lnTo>
                  <a:pt x="57150" y="278607"/>
                </a:lnTo>
                <a:lnTo>
                  <a:pt x="71437" y="257175"/>
                </a:lnTo>
                <a:lnTo>
                  <a:pt x="92869" y="235744"/>
                </a:lnTo>
                <a:lnTo>
                  <a:pt x="107156" y="221457"/>
                </a:lnTo>
                <a:lnTo>
                  <a:pt x="114300" y="214313"/>
                </a:lnTo>
                <a:lnTo>
                  <a:pt x="121444" y="214313"/>
                </a:lnTo>
                <a:lnTo>
                  <a:pt x="114300" y="221457"/>
                </a:lnTo>
                <a:lnTo>
                  <a:pt x="107156" y="235744"/>
                </a:lnTo>
                <a:lnTo>
                  <a:pt x="92869" y="257175"/>
                </a:lnTo>
                <a:lnTo>
                  <a:pt x="78581" y="278607"/>
                </a:lnTo>
                <a:lnTo>
                  <a:pt x="71437" y="292894"/>
                </a:lnTo>
                <a:lnTo>
                  <a:pt x="64294" y="300038"/>
                </a:lnTo>
                <a:lnTo>
                  <a:pt x="64294" y="307182"/>
                </a:lnTo>
                <a:lnTo>
                  <a:pt x="64294" y="307182"/>
                </a:lnTo>
                <a:lnTo>
                  <a:pt x="78581" y="307182"/>
                </a:lnTo>
                <a:lnTo>
                  <a:pt x="100012" y="292894"/>
                </a:lnTo>
                <a:lnTo>
                  <a:pt x="128587" y="278607"/>
                </a:lnTo>
                <a:lnTo>
                  <a:pt x="164306" y="257175"/>
                </a:lnTo>
                <a:lnTo>
                  <a:pt x="185737" y="228600"/>
                </a:lnTo>
                <a:lnTo>
                  <a:pt x="207169" y="214313"/>
                </a:lnTo>
                <a:lnTo>
                  <a:pt x="221456" y="207169"/>
                </a:lnTo>
                <a:lnTo>
                  <a:pt x="221456" y="214313"/>
                </a:lnTo>
                <a:lnTo>
                  <a:pt x="207169" y="228600"/>
                </a:lnTo>
                <a:lnTo>
                  <a:pt x="192881" y="242888"/>
                </a:lnTo>
                <a:lnTo>
                  <a:pt x="178594" y="257175"/>
                </a:lnTo>
                <a:lnTo>
                  <a:pt x="164306" y="271463"/>
                </a:lnTo>
                <a:lnTo>
                  <a:pt x="164306" y="285750"/>
                </a:lnTo>
                <a:lnTo>
                  <a:pt x="157162" y="292894"/>
                </a:lnTo>
                <a:lnTo>
                  <a:pt x="171450" y="292894"/>
                </a:lnTo>
                <a:lnTo>
                  <a:pt x="185737" y="285750"/>
                </a:lnTo>
                <a:lnTo>
                  <a:pt x="214312" y="271463"/>
                </a:lnTo>
                <a:lnTo>
                  <a:pt x="250031" y="250032"/>
                </a:lnTo>
                <a:lnTo>
                  <a:pt x="292894" y="221457"/>
                </a:lnTo>
                <a:lnTo>
                  <a:pt x="328612" y="185738"/>
                </a:lnTo>
                <a:lnTo>
                  <a:pt x="371475" y="150019"/>
                </a:lnTo>
                <a:lnTo>
                  <a:pt x="407194" y="114300"/>
                </a:lnTo>
                <a:lnTo>
                  <a:pt x="428625" y="71438"/>
                </a:lnTo>
                <a:lnTo>
                  <a:pt x="442912" y="42863"/>
                </a:lnTo>
                <a:lnTo>
                  <a:pt x="442912" y="21432"/>
                </a:lnTo>
                <a:lnTo>
                  <a:pt x="435769" y="7144"/>
                </a:lnTo>
                <a:lnTo>
                  <a:pt x="421481" y="0"/>
                </a:lnTo>
                <a:lnTo>
                  <a:pt x="400050" y="0"/>
                </a:lnTo>
                <a:lnTo>
                  <a:pt x="385762" y="0"/>
                </a:lnTo>
                <a:lnTo>
                  <a:pt x="378619" y="0"/>
                </a:lnTo>
                <a:lnTo>
                  <a:pt x="3786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6065045" y="3814763"/>
            <a:ext cx="78582" cy="200026"/>
          </a:xfrm>
          <a:custGeom>
            <a:avLst/>
            <a:gdLst/>
            <a:ahLst/>
            <a:cxnLst/>
            <a:rect l="0" t="0" r="0" b="0"/>
            <a:pathLst>
              <a:path w="78582" h="200026">
                <a:moveTo>
                  <a:pt x="42862" y="0"/>
                </a:moveTo>
                <a:lnTo>
                  <a:pt x="35718" y="14287"/>
                </a:lnTo>
                <a:lnTo>
                  <a:pt x="21431" y="35718"/>
                </a:lnTo>
                <a:lnTo>
                  <a:pt x="7143" y="71437"/>
                </a:lnTo>
                <a:lnTo>
                  <a:pt x="0" y="107156"/>
                </a:lnTo>
                <a:lnTo>
                  <a:pt x="0" y="142875"/>
                </a:lnTo>
                <a:lnTo>
                  <a:pt x="7143" y="171450"/>
                </a:lnTo>
                <a:lnTo>
                  <a:pt x="21431" y="192881"/>
                </a:lnTo>
                <a:lnTo>
                  <a:pt x="35718" y="200025"/>
                </a:lnTo>
                <a:lnTo>
                  <a:pt x="50006" y="192881"/>
                </a:lnTo>
                <a:lnTo>
                  <a:pt x="64293" y="178593"/>
                </a:lnTo>
                <a:lnTo>
                  <a:pt x="78581" y="150018"/>
                </a:lnTo>
                <a:lnTo>
                  <a:pt x="78581" y="1500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6172201" y="3600450"/>
            <a:ext cx="35720" cy="50007"/>
          </a:xfrm>
          <a:custGeom>
            <a:avLst/>
            <a:gdLst/>
            <a:ahLst/>
            <a:cxnLst/>
            <a:rect l="0" t="0" r="0" b="0"/>
            <a:pathLst>
              <a:path w="35720" h="50007">
                <a:moveTo>
                  <a:pt x="21431" y="50006"/>
                </a:moveTo>
                <a:lnTo>
                  <a:pt x="21431" y="42863"/>
                </a:lnTo>
                <a:lnTo>
                  <a:pt x="14287" y="35719"/>
                </a:lnTo>
                <a:lnTo>
                  <a:pt x="7144" y="21431"/>
                </a:lnTo>
                <a:lnTo>
                  <a:pt x="0" y="14288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  <a:lnTo>
                  <a:pt x="21431" y="7144"/>
                </a:lnTo>
                <a:lnTo>
                  <a:pt x="35719" y="21431"/>
                </a:lnTo>
                <a:lnTo>
                  <a:pt x="35719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6272213" y="3636169"/>
            <a:ext cx="142876" cy="385763"/>
          </a:xfrm>
          <a:custGeom>
            <a:avLst/>
            <a:gdLst/>
            <a:ahLst/>
            <a:cxnLst/>
            <a:rect l="0" t="0" r="0" b="0"/>
            <a:pathLst>
              <a:path w="142876" h="385763">
                <a:moveTo>
                  <a:pt x="57150" y="0"/>
                </a:moveTo>
                <a:lnTo>
                  <a:pt x="57150" y="7144"/>
                </a:lnTo>
                <a:lnTo>
                  <a:pt x="42863" y="21431"/>
                </a:lnTo>
                <a:lnTo>
                  <a:pt x="35719" y="42862"/>
                </a:lnTo>
                <a:lnTo>
                  <a:pt x="21432" y="85725"/>
                </a:lnTo>
                <a:lnTo>
                  <a:pt x="14288" y="128587"/>
                </a:lnTo>
                <a:lnTo>
                  <a:pt x="7144" y="185737"/>
                </a:lnTo>
                <a:lnTo>
                  <a:pt x="0" y="228600"/>
                </a:lnTo>
                <a:lnTo>
                  <a:pt x="0" y="278606"/>
                </a:lnTo>
                <a:lnTo>
                  <a:pt x="7144" y="321469"/>
                </a:lnTo>
                <a:lnTo>
                  <a:pt x="21432" y="350044"/>
                </a:lnTo>
                <a:lnTo>
                  <a:pt x="50007" y="371475"/>
                </a:lnTo>
                <a:lnTo>
                  <a:pt x="78582" y="385762"/>
                </a:lnTo>
                <a:lnTo>
                  <a:pt x="107157" y="385762"/>
                </a:lnTo>
                <a:lnTo>
                  <a:pt x="128588" y="371475"/>
                </a:lnTo>
                <a:lnTo>
                  <a:pt x="142875" y="342900"/>
                </a:lnTo>
                <a:lnTo>
                  <a:pt x="142875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6129338" y="3786188"/>
            <a:ext cx="321470" cy="14288"/>
          </a:xfrm>
          <a:custGeom>
            <a:avLst/>
            <a:gdLst/>
            <a:ahLst/>
            <a:cxnLst/>
            <a:rect l="0" t="0" r="0" b="0"/>
            <a:pathLst>
              <a:path w="321470" h="14288">
                <a:moveTo>
                  <a:pt x="0" y="14287"/>
                </a:moveTo>
                <a:lnTo>
                  <a:pt x="14288" y="7143"/>
                </a:lnTo>
                <a:lnTo>
                  <a:pt x="42863" y="0"/>
                </a:lnTo>
                <a:lnTo>
                  <a:pt x="85725" y="0"/>
                </a:lnTo>
                <a:lnTo>
                  <a:pt x="150019" y="0"/>
                </a:lnTo>
                <a:lnTo>
                  <a:pt x="214313" y="0"/>
                </a:lnTo>
                <a:lnTo>
                  <a:pt x="271463" y="7143"/>
                </a:lnTo>
                <a:lnTo>
                  <a:pt x="321469" y="14287"/>
                </a:lnTo>
                <a:lnTo>
                  <a:pt x="321469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3800475" y="4171950"/>
            <a:ext cx="2771777" cy="100014"/>
          </a:xfrm>
          <a:custGeom>
            <a:avLst/>
            <a:gdLst/>
            <a:ahLst/>
            <a:cxnLst/>
            <a:rect l="0" t="0" r="0" b="0"/>
            <a:pathLst>
              <a:path w="2771777" h="100014">
                <a:moveTo>
                  <a:pt x="64294" y="78582"/>
                </a:moveTo>
                <a:lnTo>
                  <a:pt x="50007" y="78582"/>
                </a:lnTo>
                <a:lnTo>
                  <a:pt x="28575" y="85725"/>
                </a:lnTo>
                <a:lnTo>
                  <a:pt x="14288" y="85725"/>
                </a:lnTo>
                <a:lnTo>
                  <a:pt x="0" y="92869"/>
                </a:lnTo>
                <a:lnTo>
                  <a:pt x="0" y="92869"/>
                </a:lnTo>
                <a:lnTo>
                  <a:pt x="14288" y="100013"/>
                </a:lnTo>
                <a:lnTo>
                  <a:pt x="35719" y="100013"/>
                </a:lnTo>
                <a:lnTo>
                  <a:pt x="78582" y="100013"/>
                </a:lnTo>
                <a:lnTo>
                  <a:pt x="135732" y="92869"/>
                </a:lnTo>
                <a:lnTo>
                  <a:pt x="200025" y="85725"/>
                </a:lnTo>
                <a:lnTo>
                  <a:pt x="271463" y="71438"/>
                </a:lnTo>
                <a:lnTo>
                  <a:pt x="357188" y="64294"/>
                </a:lnTo>
                <a:lnTo>
                  <a:pt x="442913" y="57150"/>
                </a:lnTo>
                <a:lnTo>
                  <a:pt x="542925" y="50007"/>
                </a:lnTo>
                <a:lnTo>
                  <a:pt x="642938" y="50007"/>
                </a:lnTo>
                <a:lnTo>
                  <a:pt x="757238" y="50007"/>
                </a:lnTo>
                <a:lnTo>
                  <a:pt x="871538" y="50007"/>
                </a:lnTo>
                <a:lnTo>
                  <a:pt x="992982" y="50007"/>
                </a:lnTo>
                <a:lnTo>
                  <a:pt x="1114426" y="42863"/>
                </a:lnTo>
                <a:lnTo>
                  <a:pt x="1235870" y="42863"/>
                </a:lnTo>
                <a:lnTo>
                  <a:pt x="1364457" y="35719"/>
                </a:lnTo>
                <a:lnTo>
                  <a:pt x="1493045" y="21432"/>
                </a:lnTo>
                <a:lnTo>
                  <a:pt x="1621632" y="14288"/>
                </a:lnTo>
                <a:lnTo>
                  <a:pt x="1750220" y="7144"/>
                </a:lnTo>
                <a:lnTo>
                  <a:pt x="1885951" y="0"/>
                </a:lnTo>
                <a:lnTo>
                  <a:pt x="2014538" y="0"/>
                </a:lnTo>
                <a:lnTo>
                  <a:pt x="2143126" y="7144"/>
                </a:lnTo>
                <a:lnTo>
                  <a:pt x="2264570" y="14288"/>
                </a:lnTo>
                <a:lnTo>
                  <a:pt x="2378870" y="21432"/>
                </a:lnTo>
                <a:lnTo>
                  <a:pt x="2486026" y="35719"/>
                </a:lnTo>
                <a:lnTo>
                  <a:pt x="2571751" y="50007"/>
                </a:lnTo>
                <a:lnTo>
                  <a:pt x="2643188" y="64294"/>
                </a:lnTo>
                <a:lnTo>
                  <a:pt x="2700338" y="71438"/>
                </a:lnTo>
                <a:lnTo>
                  <a:pt x="2743201" y="71438"/>
                </a:lnTo>
                <a:lnTo>
                  <a:pt x="2771776" y="64294"/>
                </a:lnTo>
                <a:lnTo>
                  <a:pt x="2771776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4421982" y="4350544"/>
            <a:ext cx="92869" cy="407195"/>
          </a:xfrm>
          <a:custGeom>
            <a:avLst/>
            <a:gdLst/>
            <a:ahLst/>
            <a:cxnLst/>
            <a:rect l="0" t="0" r="0" b="0"/>
            <a:pathLst>
              <a:path w="92869" h="407195">
                <a:moveTo>
                  <a:pt x="42862" y="0"/>
                </a:moveTo>
                <a:lnTo>
                  <a:pt x="42862" y="7144"/>
                </a:lnTo>
                <a:lnTo>
                  <a:pt x="42862" y="7144"/>
                </a:lnTo>
                <a:lnTo>
                  <a:pt x="35718" y="28575"/>
                </a:lnTo>
                <a:lnTo>
                  <a:pt x="35718" y="57150"/>
                </a:lnTo>
                <a:lnTo>
                  <a:pt x="28575" y="100013"/>
                </a:lnTo>
                <a:lnTo>
                  <a:pt x="21431" y="157163"/>
                </a:lnTo>
                <a:lnTo>
                  <a:pt x="7143" y="221456"/>
                </a:lnTo>
                <a:lnTo>
                  <a:pt x="7143" y="285750"/>
                </a:lnTo>
                <a:lnTo>
                  <a:pt x="0" y="342900"/>
                </a:lnTo>
                <a:lnTo>
                  <a:pt x="7143" y="385763"/>
                </a:lnTo>
                <a:lnTo>
                  <a:pt x="14287" y="407194"/>
                </a:lnTo>
                <a:lnTo>
                  <a:pt x="28575" y="407194"/>
                </a:lnTo>
                <a:lnTo>
                  <a:pt x="50006" y="385763"/>
                </a:lnTo>
                <a:lnTo>
                  <a:pt x="71437" y="350044"/>
                </a:lnTo>
                <a:lnTo>
                  <a:pt x="92868" y="300038"/>
                </a:lnTo>
                <a:lnTo>
                  <a:pt x="92868" y="300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4543425" y="4314825"/>
            <a:ext cx="571502" cy="442914"/>
          </a:xfrm>
          <a:custGeom>
            <a:avLst/>
            <a:gdLst/>
            <a:ahLst/>
            <a:cxnLst/>
            <a:rect l="0" t="0" r="0" b="0"/>
            <a:pathLst>
              <a:path w="571502" h="442914">
                <a:moveTo>
                  <a:pt x="85725" y="192882"/>
                </a:moveTo>
                <a:lnTo>
                  <a:pt x="78582" y="200025"/>
                </a:lnTo>
                <a:lnTo>
                  <a:pt x="71438" y="214313"/>
                </a:lnTo>
                <a:lnTo>
                  <a:pt x="50007" y="242888"/>
                </a:lnTo>
                <a:lnTo>
                  <a:pt x="28575" y="271463"/>
                </a:lnTo>
                <a:lnTo>
                  <a:pt x="14288" y="314325"/>
                </a:lnTo>
                <a:lnTo>
                  <a:pt x="0" y="357188"/>
                </a:lnTo>
                <a:lnTo>
                  <a:pt x="0" y="392907"/>
                </a:lnTo>
                <a:lnTo>
                  <a:pt x="7144" y="421482"/>
                </a:lnTo>
                <a:lnTo>
                  <a:pt x="28575" y="435769"/>
                </a:lnTo>
                <a:lnTo>
                  <a:pt x="57150" y="435769"/>
                </a:lnTo>
                <a:lnTo>
                  <a:pt x="85725" y="421482"/>
                </a:lnTo>
                <a:lnTo>
                  <a:pt x="114300" y="400050"/>
                </a:lnTo>
                <a:lnTo>
                  <a:pt x="135732" y="364332"/>
                </a:lnTo>
                <a:lnTo>
                  <a:pt x="157163" y="328613"/>
                </a:lnTo>
                <a:lnTo>
                  <a:pt x="171450" y="292894"/>
                </a:lnTo>
                <a:lnTo>
                  <a:pt x="178594" y="257175"/>
                </a:lnTo>
                <a:lnTo>
                  <a:pt x="178594" y="242888"/>
                </a:lnTo>
                <a:lnTo>
                  <a:pt x="171450" y="242888"/>
                </a:lnTo>
                <a:lnTo>
                  <a:pt x="164307" y="264319"/>
                </a:lnTo>
                <a:lnTo>
                  <a:pt x="150019" y="300038"/>
                </a:lnTo>
                <a:lnTo>
                  <a:pt x="142875" y="335757"/>
                </a:lnTo>
                <a:lnTo>
                  <a:pt x="142875" y="378619"/>
                </a:lnTo>
                <a:lnTo>
                  <a:pt x="150019" y="407194"/>
                </a:lnTo>
                <a:lnTo>
                  <a:pt x="164307" y="435769"/>
                </a:lnTo>
                <a:lnTo>
                  <a:pt x="185738" y="442913"/>
                </a:lnTo>
                <a:lnTo>
                  <a:pt x="214313" y="435769"/>
                </a:lnTo>
                <a:lnTo>
                  <a:pt x="242888" y="414338"/>
                </a:lnTo>
                <a:lnTo>
                  <a:pt x="271463" y="385763"/>
                </a:lnTo>
                <a:lnTo>
                  <a:pt x="300038" y="342900"/>
                </a:lnTo>
                <a:lnTo>
                  <a:pt x="328613" y="292894"/>
                </a:lnTo>
                <a:lnTo>
                  <a:pt x="350045" y="257175"/>
                </a:lnTo>
                <a:lnTo>
                  <a:pt x="371476" y="221457"/>
                </a:lnTo>
                <a:lnTo>
                  <a:pt x="385763" y="207169"/>
                </a:lnTo>
                <a:lnTo>
                  <a:pt x="392907" y="207169"/>
                </a:lnTo>
                <a:lnTo>
                  <a:pt x="400051" y="228600"/>
                </a:lnTo>
                <a:lnTo>
                  <a:pt x="392907" y="257175"/>
                </a:lnTo>
                <a:lnTo>
                  <a:pt x="378620" y="292894"/>
                </a:lnTo>
                <a:lnTo>
                  <a:pt x="364332" y="328613"/>
                </a:lnTo>
                <a:lnTo>
                  <a:pt x="342901" y="371475"/>
                </a:lnTo>
                <a:lnTo>
                  <a:pt x="321469" y="400050"/>
                </a:lnTo>
                <a:lnTo>
                  <a:pt x="307182" y="421482"/>
                </a:lnTo>
                <a:lnTo>
                  <a:pt x="285750" y="435769"/>
                </a:lnTo>
                <a:lnTo>
                  <a:pt x="278607" y="428625"/>
                </a:lnTo>
                <a:lnTo>
                  <a:pt x="278607" y="407194"/>
                </a:lnTo>
                <a:lnTo>
                  <a:pt x="278607" y="392907"/>
                </a:lnTo>
                <a:lnTo>
                  <a:pt x="292894" y="371475"/>
                </a:lnTo>
                <a:lnTo>
                  <a:pt x="307182" y="364332"/>
                </a:lnTo>
                <a:lnTo>
                  <a:pt x="328613" y="364332"/>
                </a:lnTo>
                <a:lnTo>
                  <a:pt x="350045" y="371475"/>
                </a:lnTo>
                <a:lnTo>
                  <a:pt x="371476" y="385763"/>
                </a:lnTo>
                <a:lnTo>
                  <a:pt x="400051" y="392907"/>
                </a:lnTo>
                <a:lnTo>
                  <a:pt x="421482" y="400050"/>
                </a:lnTo>
                <a:lnTo>
                  <a:pt x="442913" y="392907"/>
                </a:lnTo>
                <a:lnTo>
                  <a:pt x="457201" y="378619"/>
                </a:lnTo>
                <a:lnTo>
                  <a:pt x="471488" y="357188"/>
                </a:lnTo>
                <a:lnTo>
                  <a:pt x="485776" y="328613"/>
                </a:lnTo>
                <a:lnTo>
                  <a:pt x="492920" y="285750"/>
                </a:lnTo>
                <a:lnTo>
                  <a:pt x="500063" y="242888"/>
                </a:lnTo>
                <a:lnTo>
                  <a:pt x="514351" y="192882"/>
                </a:lnTo>
                <a:lnTo>
                  <a:pt x="528638" y="135732"/>
                </a:lnTo>
                <a:lnTo>
                  <a:pt x="535782" y="85725"/>
                </a:lnTo>
                <a:lnTo>
                  <a:pt x="550070" y="42863"/>
                </a:lnTo>
                <a:lnTo>
                  <a:pt x="564357" y="14288"/>
                </a:lnTo>
                <a:lnTo>
                  <a:pt x="564357" y="0"/>
                </a:lnTo>
                <a:lnTo>
                  <a:pt x="571501" y="7144"/>
                </a:lnTo>
                <a:lnTo>
                  <a:pt x="571501" y="21432"/>
                </a:lnTo>
                <a:lnTo>
                  <a:pt x="564357" y="64294"/>
                </a:lnTo>
                <a:lnTo>
                  <a:pt x="550070" y="107157"/>
                </a:lnTo>
                <a:lnTo>
                  <a:pt x="535782" y="164307"/>
                </a:lnTo>
                <a:lnTo>
                  <a:pt x="521495" y="228600"/>
                </a:lnTo>
                <a:lnTo>
                  <a:pt x="521495" y="285750"/>
                </a:lnTo>
                <a:lnTo>
                  <a:pt x="521495" y="335757"/>
                </a:lnTo>
                <a:lnTo>
                  <a:pt x="528638" y="378619"/>
                </a:lnTo>
                <a:lnTo>
                  <a:pt x="535782" y="407194"/>
                </a:lnTo>
                <a:lnTo>
                  <a:pt x="550070" y="421482"/>
                </a:lnTo>
                <a:lnTo>
                  <a:pt x="557213" y="421482"/>
                </a:lnTo>
                <a:lnTo>
                  <a:pt x="557213" y="407194"/>
                </a:lnTo>
                <a:lnTo>
                  <a:pt x="550070" y="385763"/>
                </a:lnTo>
                <a:lnTo>
                  <a:pt x="535782" y="350044"/>
                </a:lnTo>
                <a:lnTo>
                  <a:pt x="507207" y="300038"/>
                </a:lnTo>
                <a:lnTo>
                  <a:pt x="478632" y="250032"/>
                </a:lnTo>
                <a:lnTo>
                  <a:pt x="478632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4964907" y="4421982"/>
            <a:ext cx="292895" cy="42863"/>
          </a:xfrm>
          <a:custGeom>
            <a:avLst/>
            <a:gdLst/>
            <a:ahLst/>
            <a:cxnLst/>
            <a:rect l="0" t="0" r="0" b="0"/>
            <a:pathLst>
              <a:path w="292895" h="42863">
                <a:moveTo>
                  <a:pt x="0" y="0"/>
                </a:moveTo>
                <a:lnTo>
                  <a:pt x="14288" y="0"/>
                </a:lnTo>
                <a:lnTo>
                  <a:pt x="42863" y="0"/>
                </a:lnTo>
                <a:lnTo>
                  <a:pt x="92869" y="7143"/>
                </a:lnTo>
                <a:lnTo>
                  <a:pt x="142875" y="14287"/>
                </a:lnTo>
                <a:lnTo>
                  <a:pt x="200025" y="28575"/>
                </a:lnTo>
                <a:lnTo>
                  <a:pt x="250031" y="35718"/>
                </a:lnTo>
                <a:lnTo>
                  <a:pt x="292894" y="42862"/>
                </a:lnTo>
                <a:lnTo>
                  <a:pt x="292894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5307807" y="4493419"/>
            <a:ext cx="842964" cy="228601"/>
          </a:xfrm>
          <a:custGeom>
            <a:avLst/>
            <a:gdLst/>
            <a:ahLst/>
            <a:cxnLst/>
            <a:rect l="0" t="0" r="0" b="0"/>
            <a:pathLst>
              <a:path w="842964" h="228601">
                <a:moveTo>
                  <a:pt x="50006" y="35719"/>
                </a:moveTo>
                <a:lnTo>
                  <a:pt x="42863" y="35719"/>
                </a:lnTo>
                <a:lnTo>
                  <a:pt x="35719" y="42863"/>
                </a:lnTo>
                <a:lnTo>
                  <a:pt x="14288" y="50006"/>
                </a:lnTo>
                <a:lnTo>
                  <a:pt x="7144" y="71438"/>
                </a:lnTo>
                <a:lnTo>
                  <a:pt x="0" y="100013"/>
                </a:lnTo>
                <a:lnTo>
                  <a:pt x="0" y="135731"/>
                </a:lnTo>
                <a:lnTo>
                  <a:pt x="7144" y="171450"/>
                </a:lnTo>
                <a:lnTo>
                  <a:pt x="28575" y="200025"/>
                </a:lnTo>
                <a:lnTo>
                  <a:pt x="57150" y="214313"/>
                </a:lnTo>
                <a:lnTo>
                  <a:pt x="85725" y="228600"/>
                </a:lnTo>
                <a:lnTo>
                  <a:pt x="121444" y="221456"/>
                </a:lnTo>
                <a:lnTo>
                  <a:pt x="157163" y="214313"/>
                </a:lnTo>
                <a:lnTo>
                  <a:pt x="185738" y="185738"/>
                </a:lnTo>
                <a:lnTo>
                  <a:pt x="214313" y="157163"/>
                </a:lnTo>
                <a:lnTo>
                  <a:pt x="228600" y="121444"/>
                </a:lnTo>
                <a:lnTo>
                  <a:pt x="250031" y="85725"/>
                </a:lnTo>
                <a:lnTo>
                  <a:pt x="257175" y="57150"/>
                </a:lnTo>
                <a:lnTo>
                  <a:pt x="257175" y="42863"/>
                </a:lnTo>
                <a:lnTo>
                  <a:pt x="257175" y="42863"/>
                </a:lnTo>
                <a:lnTo>
                  <a:pt x="250031" y="64294"/>
                </a:lnTo>
                <a:lnTo>
                  <a:pt x="242888" y="85725"/>
                </a:lnTo>
                <a:lnTo>
                  <a:pt x="242888" y="114300"/>
                </a:lnTo>
                <a:lnTo>
                  <a:pt x="250031" y="150019"/>
                </a:lnTo>
                <a:lnTo>
                  <a:pt x="264319" y="171450"/>
                </a:lnTo>
                <a:lnTo>
                  <a:pt x="285750" y="192881"/>
                </a:lnTo>
                <a:lnTo>
                  <a:pt x="307181" y="207169"/>
                </a:lnTo>
                <a:lnTo>
                  <a:pt x="335756" y="207169"/>
                </a:lnTo>
                <a:lnTo>
                  <a:pt x="364331" y="192881"/>
                </a:lnTo>
                <a:lnTo>
                  <a:pt x="385763" y="171450"/>
                </a:lnTo>
                <a:lnTo>
                  <a:pt x="400050" y="142875"/>
                </a:lnTo>
                <a:lnTo>
                  <a:pt x="407194" y="107156"/>
                </a:lnTo>
                <a:lnTo>
                  <a:pt x="400050" y="71438"/>
                </a:lnTo>
                <a:lnTo>
                  <a:pt x="378619" y="35719"/>
                </a:lnTo>
                <a:lnTo>
                  <a:pt x="350044" y="7144"/>
                </a:lnTo>
                <a:lnTo>
                  <a:pt x="321469" y="0"/>
                </a:lnTo>
                <a:lnTo>
                  <a:pt x="300038" y="0"/>
                </a:lnTo>
                <a:lnTo>
                  <a:pt x="285750" y="7144"/>
                </a:lnTo>
                <a:lnTo>
                  <a:pt x="285750" y="21431"/>
                </a:lnTo>
                <a:lnTo>
                  <a:pt x="292894" y="42863"/>
                </a:lnTo>
                <a:lnTo>
                  <a:pt x="307181" y="57150"/>
                </a:lnTo>
                <a:lnTo>
                  <a:pt x="335756" y="71438"/>
                </a:lnTo>
                <a:lnTo>
                  <a:pt x="371475" y="78581"/>
                </a:lnTo>
                <a:lnTo>
                  <a:pt x="407194" y="85725"/>
                </a:lnTo>
                <a:lnTo>
                  <a:pt x="442913" y="85725"/>
                </a:lnTo>
                <a:lnTo>
                  <a:pt x="478631" y="78581"/>
                </a:lnTo>
                <a:lnTo>
                  <a:pt x="500063" y="64294"/>
                </a:lnTo>
                <a:lnTo>
                  <a:pt x="521494" y="50006"/>
                </a:lnTo>
                <a:lnTo>
                  <a:pt x="521494" y="42863"/>
                </a:lnTo>
                <a:lnTo>
                  <a:pt x="514350" y="35719"/>
                </a:lnTo>
                <a:lnTo>
                  <a:pt x="507206" y="42863"/>
                </a:lnTo>
                <a:lnTo>
                  <a:pt x="485775" y="57150"/>
                </a:lnTo>
                <a:lnTo>
                  <a:pt x="478631" y="78581"/>
                </a:lnTo>
                <a:lnTo>
                  <a:pt x="464344" y="107156"/>
                </a:lnTo>
                <a:lnTo>
                  <a:pt x="457200" y="128588"/>
                </a:lnTo>
                <a:lnTo>
                  <a:pt x="464344" y="150019"/>
                </a:lnTo>
                <a:lnTo>
                  <a:pt x="471488" y="171450"/>
                </a:lnTo>
                <a:lnTo>
                  <a:pt x="492919" y="185738"/>
                </a:lnTo>
                <a:lnTo>
                  <a:pt x="514350" y="185738"/>
                </a:lnTo>
                <a:lnTo>
                  <a:pt x="542925" y="185738"/>
                </a:lnTo>
                <a:lnTo>
                  <a:pt x="564356" y="171450"/>
                </a:lnTo>
                <a:lnTo>
                  <a:pt x="592931" y="150019"/>
                </a:lnTo>
                <a:lnTo>
                  <a:pt x="607219" y="114300"/>
                </a:lnTo>
                <a:lnTo>
                  <a:pt x="614363" y="78581"/>
                </a:lnTo>
                <a:lnTo>
                  <a:pt x="614363" y="50006"/>
                </a:lnTo>
                <a:lnTo>
                  <a:pt x="607219" y="28575"/>
                </a:lnTo>
                <a:lnTo>
                  <a:pt x="600075" y="14288"/>
                </a:lnTo>
                <a:lnTo>
                  <a:pt x="585788" y="21431"/>
                </a:lnTo>
                <a:lnTo>
                  <a:pt x="578644" y="28575"/>
                </a:lnTo>
                <a:lnTo>
                  <a:pt x="578644" y="50006"/>
                </a:lnTo>
                <a:lnTo>
                  <a:pt x="578644" y="64294"/>
                </a:lnTo>
                <a:lnTo>
                  <a:pt x="585788" y="85725"/>
                </a:lnTo>
                <a:lnTo>
                  <a:pt x="592931" y="107156"/>
                </a:lnTo>
                <a:lnTo>
                  <a:pt x="607219" y="121444"/>
                </a:lnTo>
                <a:lnTo>
                  <a:pt x="621506" y="135731"/>
                </a:lnTo>
                <a:lnTo>
                  <a:pt x="635794" y="150019"/>
                </a:lnTo>
                <a:lnTo>
                  <a:pt x="650081" y="157163"/>
                </a:lnTo>
                <a:lnTo>
                  <a:pt x="657225" y="157163"/>
                </a:lnTo>
                <a:lnTo>
                  <a:pt x="657225" y="164306"/>
                </a:lnTo>
                <a:lnTo>
                  <a:pt x="657225" y="164306"/>
                </a:lnTo>
                <a:lnTo>
                  <a:pt x="657225" y="157163"/>
                </a:lnTo>
                <a:lnTo>
                  <a:pt x="657225" y="150019"/>
                </a:lnTo>
                <a:lnTo>
                  <a:pt x="657225" y="135731"/>
                </a:lnTo>
                <a:lnTo>
                  <a:pt x="650081" y="114300"/>
                </a:lnTo>
                <a:lnTo>
                  <a:pt x="657225" y="100013"/>
                </a:lnTo>
                <a:lnTo>
                  <a:pt x="657225" y="78581"/>
                </a:lnTo>
                <a:lnTo>
                  <a:pt x="678656" y="57150"/>
                </a:lnTo>
                <a:lnTo>
                  <a:pt x="692944" y="50006"/>
                </a:lnTo>
                <a:lnTo>
                  <a:pt x="721519" y="50006"/>
                </a:lnTo>
                <a:lnTo>
                  <a:pt x="742950" y="50006"/>
                </a:lnTo>
                <a:lnTo>
                  <a:pt x="764381" y="57150"/>
                </a:lnTo>
                <a:lnTo>
                  <a:pt x="785813" y="71438"/>
                </a:lnTo>
                <a:lnTo>
                  <a:pt x="800100" y="92869"/>
                </a:lnTo>
                <a:lnTo>
                  <a:pt x="821531" y="100013"/>
                </a:lnTo>
                <a:lnTo>
                  <a:pt x="828675" y="114300"/>
                </a:lnTo>
                <a:lnTo>
                  <a:pt x="842963" y="114300"/>
                </a:lnTo>
                <a:lnTo>
                  <a:pt x="842963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6115051" y="4400550"/>
            <a:ext cx="471488" cy="321470"/>
          </a:xfrm>
          <a:custGeom>
            <a:avLst/>
            <a:gdLst/>
            <a:ahLst/>
            <a:cxnLst/>
            <a:rect l="0" t="0" r="0" b="0"/>
            <a:pathLst>
              <a:path w="471488" h="321470">
                <a:moveTo>
                  <a:pt x="107156" y="150019"/>
                </a:moveTo>
                <a:lnTo>
                  <a:pt x="100012" y="157163"/>
                </a:lnTo>
                <a:lnTo>
                  <a:pt x="78581" y="164307"/>
                </a:lnTo>
                <a:lnTo>
                  <a:pt x="57150" y="185738"/>
                </a:lnTo>
                <a:lnTo>
                  <a:pt x="35719" y="200025"/>
                </a:lnTo>
                <a:lnTo>
                  <a:pt x="14287" y="221457"/>
                </a:lnTo>
                <a:lnTo>
                  <a:pt x="0" y="242888"/>
                </a:lnTo>
                <a:lnTo>
                  <a:pt x="0" y="264319"/>
                </a:lnTo>
                <a:lnTo>
                  <a:pt x="0" y="271463"/>
                </a:lnTo>
                <a:lnTo>
                  <a:pt x="14287" y="278607"/>
                </a:lnTo>
                <a:lnTo>
                  <a:pt x="35719" y="278607"/>
                </a:lnTo>
                <a:lnTo>
                  <a:pt x="64294" y="264319"/>
                </a:lnTo>
                <a:lnTo>
                  <a:pt x="100012" y="250032"/>
                </a:lnTo>
                <a:lnTo>
                  <a:pt x="128587" y="221457"/>
                </a:lnTo>
                <a:lnTo>
                  <a:pt x="164306" y="192882"/>
                </a:lnTo>
                <a:lnTo>
                  <a:pt x="178594" y="164307"/>
                </a:lnTo>
                <a:lnTo>
                  <a:pt x="200025" y="121444"/>
                </a:lnTo>
                <a:lnTo>
                  <a:pt x="200025" y="85725"/>
                </a:lnTo>
                <a:lnTo>
                  <a:pt x="192881" y="50007"/>
                </a:lnTo>
                <a:lnTo>
                  <a:pt x="178594" y="21432"/>
                </a:lnTo>
                <a:lnTo>
                  <a:pt x="150019" y="0"/>
                </a:lnTo>
                <a:lnTo>
                  <a:pt x="128587" y="0"/>
                </a:lnTo>
                <a:lnTo>
                  <a:pt x="100012" y="14288"/>
                </a:lnTo>
                <a:lnTo>
                  <a:pt x="85725" y="50007"/>
                </a:lnTo>
                <a:lnTo>
                  <a:pt x="78581" y="92869"/>
                </a:lnTo>
                <a:lnTo>
                  <a:pt x="85725" y="142875"/>
                </a:lnTo>
                <a:lnTo>
                  <a:pt x="114300" y="192882"/>
                </a:lnTo>
                <a:lnTo>
                  <a:pt x="164306" y="235744"/>
                </a:lnTo>
                <a:lnTo>
                  <a:pt x="228600" y="278607"/>
                </a:lnTo>
                <a:lnTo>
                  <a:pt x="307181" y="307182"/>
                </a:lnTo>
                <a:lnTo>
                  <a:pt x="385762" y="321469"/>
                </a:lnTo>
                <a:lnTo>
                  <a:pt x="471487" y="321469"/>
                </a:lnTo>
                <a:lnTo>
                  <a:pt x="471487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6872288" y="4314825"/>
            <a:ext cx="78583" cy="335758"/>
          </a:xfrm>
          <a:custGeom>
            <a:avLst/>
            <a:gdLst/>
            <a:ahLst/>
            <a:cxnLst/>
            <a:rect l="0" t="0" r="0" b="0"/>
            <a:pathLst>
              <a:path w="78583" h="335758">
                <a:moveTo>
                  <a:pt x="0" y="0"/>
                </a:moveTo>
                <a:lnTo>
                  <a:pt x="0" y="7144"/>
                </a:lnTo>
                <a:lnTo>
                  <a:pt x="0" y="21432"/>
                </a:lnTo>
                <a:lnTo>
                  <a:pt x="0" y="42863"/>
                </a:lnTo>
                <a:lnTo>
                  <a:pt x="7144" y="71438"/>
                </a:lnTo>
                <a:lnTo>
                  <a:pt x="7144" y="121444"/>
                </a:lnTo>
                <a:lnTo>
                  <a:pt x="7144" y="164307"/>
                </a:lnTo>
                <a:lnTo>
                  <a:pt x="14288" y="214313"/>
                </a:lnTo>
                <a:lnTo>
                  <a:pt x="14288" y="264319"/>
                </a:lnTo>
                <a:lnTo>
                  <a:pt x="21432" y="300038"/>
                </a:lnTo>
                <a:lnTo>
                  <a:pt x="28575" y="328613"/>
                </a:lnTo>
                <a:lnTo>
                  <a:pt x="42863" y="335757"/>
                </a:lnTo>
                <a:lnTo>
                  <a:pt x="57150" y="335757"/>
                </a:lnTo>
                <a:lnTo>
                  <a:pt x="78582" y="314325"/>
                </a:lnTo>
                <a:lnTo>
                  <a:pt x="78582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6893720" y="4329113"/>
            <a:ext cx="514351" cy="378620"/>
          </a:xfrm>
          <a:custGeom>
            <a:avLst/>
            <a:gdLst/>
            <a:ahLst/>
            <a:cxnLst/>
            <a:rect l="0" t="0" r="0" b="0"/>
            <a:pathLst>
              <a:path w="514351" h="378620">
                <a:moveTo>
                  <a:pt x="128587" y="135731"/>
                </a:moveTo>
                <a:lnTo>
                  <a:pt x="121443" y="135731"/>
                </a:lnTo>
                <a:lnTo>
                  <a:pt x="107156" y="135731"/>
                </a:lnTo>
                <a:lnTo>
                  <a:pt x="85725" y="142875"/>
                </a:lnTo>
                <a:lnTo>
                  <a:pt x="64293" y="157162"/>
                </a:lnTo>
                <a:lnTo>
                  <a:pt x="35718" y="185737"/>
                </a:lnTo>
                <a:lnTo>
                  <a:pt x="21431" y="214312"/>
                </a:lnTo>
                <a:lnTo>
                  <a:pt x="7143" y="257175"/>
                </a:lnTo>
                <a:lnTo>
                  <a:pt x="0" y="292894"/>
                </a:lnTo>
                <a:lnTo>
                  <a:pt x="0" y="321469"/>
                </a:lnTo>
                <a:lnTo>
                  <a:pt x="14287" y="350044"/>
                </a:lnTo>
                <a:lnTo>
                  <a:pt x="35718" y="357187"/>
                </a:lnTo>
                <a:lnTo>
                  <a:pt x="50006" y="357187"/>
                </a:lnTo>
                <a:lnTo>
                  <a:pt x="78581" y="342900"/>
                </a:lnTo>
                <a:lnTo>
                  <a:pt x="100012" y="314325"/>
                </a:lnTo>
                <a:lnTo>
                  <a:pt x="114300" y="285750"/>
                </a:lnTo>
                <a:lnTo>
                  <a:pt x="135731" y="250031"/>
                </a:lnTo>
                <a:lnTo>
                  <a:pt x="150018" y="214312"/>
                </a:lnTo>
                <a:lnTo>
                  <a:pt x="157162" y="192881"/>
                </a:lnTo>
                <a:lnTo>
                  <a:pt x="164306" y="178594"/>
                </a:lnTo>
                <a:lnTo>
                  <a:pt x="157162" y="178594"/>
                </a:lnTo>
                <a:lnTo>
                  <a:pt x="150018" y="200025"/>
                </a:lnTo>
                <a:lnTo>
                  <a:pt x="142875" y="221456"/>
                </a:lnTo>
                <a:lnTo>
                  <a:pt x="135731" y="257175"/>
                </a:lnTo>
                <a:lnTo>
                  <a:pt x="135731" y="285750"/>
                </a:lnTo>
                <a:lnTo>
                  <a:pt x="135731" y="314325"/>
                </a:lnTo>
                <a:lnTo>
                  <a:pt x="142875" y="335756"/>
                </a:lnTo>
                <a:lnTo>
                  <a:pt x="157162" y="342900"/>
                </a:lnTo>
                <a:lnTo>
                  <a:pt x="178593" y="342900"/>
                </a:lnTo>
                <a:lnTo>
                  <a:pt x="200025" y="328612"/>
                </a:lnTo>
                <a:lnTo>
                  <a:pt x="228600" y="307181"/>
                </a:lnTo>
                <a:lnTo>
                  <a:pt x="257175" y="271462"/>
                </a:lnTo>
                <a:lnTo>
                  <a:pt x="292893" y="235744"/>
                </a:lnTo>
                <a:lnTo>
                  <a:pt x="321468" y="200025"/>
                </a:lnTo>
                <a:lnTo>
                  <a:pt x="350043" y="178594"/>
                </a:lnTo>
                <a:lnTo>
                  <a:pt x="371475" y="164306"/>
                </a:lnTo>
                <a:lnTo>
                  <a:pt x="385762" y="171450"/>
                </a:lnTo>
                <a:lnTo>
                  <a:pt x="385762" y="185737"/>
                </a:lnTo>
                <a:lnTo>
                  <a:pt x="371475" y="214312"/>
                </a:lnTo>
                <a:lnTo>
                  <a:pt x="357187" y="242887"/>
                </a:lnTo>
                <a:lnTo>
                  <a:pt x="335756" y="278606"/>
                </a:lnTo>
                <a:lnTo>
                  <a:pt x="307181" y="314325"/>
                </a:lnTo>
                <a:lnTo>
                  <a:pt x="285750" y="342900"/>
                </a:lnTo>
                <a:lnTo>
                  <a:pt x="257175" y="364331"/>
                </a:lnTo>
                <a:lnTo>
                  <a:pt x="242887" y="371475"/>
                </a:lnTo>
                <a:lnTo>
                  <a:pt x="242887" y="364331"/>
                </a:lnTo>
                <a:lnTo>
                  <a:pt x="250031" y="335756"/>
                </a:lnTo>
                <a:lnTo>
                  <a:pt x="271462" y="300037"/>
                </a:lnTo>
                <a:lnTo>
                  <a:pt x="300037" y="257175"/>
                </a:lnTo>
                <a:lnTo>
                  <a:pt x="335756" y="221456"/>
                </a:lnTo>
                <a:lnTo>
                  <a:pt x="378618" y="185737"/>
                </a:lnTo>
                <a:lnTo>
                  <a:pt x="414337" y="164306"/>
                </a:lnTo>
                <a:lnTo>
                  <a:pt x="442912" y="142875"/>
                </a:lnTo>
                <a:lnTo>
                  <a:pt x="464343" y="135731"/>
                </a:lnTo>
                <a:lnTo>
                  <a:pt x="478631" y="121444"/>
                </a:lnTo>
                <a:lnTo>
                  <a:pt x="485775" y="114300"/>
                </a:lnTo>
                <a:lnTo>
                  <a:pt x="492918" y="107156"/>
                </a:lnTo>
                <a:lnTo>
                  <a:pt x="492918" y="100012"/>
                </a:lnTo>
                <a:lnTo>
                  <a:pt x="485775" y="85725"/>
                </a:lnTo>
                <a:lnTo>
                  <a:pt x="485775" y="71437"/>
                </a:lnTo>
                <a:lnTo>
                  <a:pt x="485775" y="50006"/>
                </a:lnTo>
                <a:lnTo>
                  <a:pt x="492918" y="28575"/>
                </a:lnTo>
                <a:lnTo>
                  <a:pt x="500062" y="14287"/>
                </a:lnTo>
                <a:lnTo>
                  <a:pt x="507206" y="0"/>
                </a:lnTo>
                <a:lnTo>
                  <a:pt x="514350" y="0"/>
                </a:lnTo>
                <a:lnTo>
                  <a:pt x="514350" y="21431"/>
                </a:lnTo>
                <a:lnTo>
                  <a:pt x="507206" y="50006"/>
                </a:lnTo>
                <a:lnTo>
                  <a:pt x="492918" y="100012"/>
                </a:lnTo>
                <a:lnTo>
                  <a:pt x="478631" y="150019"/>
                </a:lnTo>
                <a:lnTo>
                  <a:pt x="471487" y="207169"/>
                </a:lnTo>
                <a:lnTo>
                  <a:pt x="464343" y="264319"/>
                </a:lnTo>
                <a:lnTo>
                  <a:pt x="471487" y="314325"/>
                </a:lnTo>
                <a:lnTo>
                  <a:pt x="478631" y="350044"/>
                </a:lnTo>
                <a:lnTo>
                  <a:pt x="492918" y="371475"/>
                </a:lnTo>
                <a:lnTo>
                  <a:pt x="500062" y="378619"/>
                </a:lnTo>
                <a:lnTo>
                  <a:pt x="514350" y="364331"/>
                </a:lnTo>
                <a:lnTo>
                  <a:pt x="514350" y="342900"/>
                </a:lnTo>
                <a:lnTo>
                  <a:pt x="514350" y="307181"/>
                </a:lnTo>
                <a:lnTo>
                  <a:pt x="500062" y="264319"/>
                </a:lnTo>
                <a:lnTo>
                  <a:pt x="485775" y="214312"/>
                </a:lnTo>
                <a:lnTo>
                  <a:pt x="485775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7229476" y="4364832"/>
            <a:ext cx="428626" cy="50007"/>
          </a:xfrm>
          <a:custGeom>
            <a:avLst/>
            <a:gdLst/>
            <a:ahLst/>
            <a:cxnLst/>
            <a:rect l="0" t="0" r="0" b="0"/>
            <a:pathLst>
              <a:path w="428626" h="50007">
                <a:moveTo>
                  <a:pt x="0" y="0"/>
                </a:moveTo>
                <a:lnTo>
                  <a:pt x="7144" y="0"/>
                </a:lnTo>
                <a:lnTo>
                  <a:pt x="28575" y="7143"/>
                </a:lnTo>
                <a:lnTo>
                  <a:pt x="71437" y="7143"/>
                </a:lnTo>
                <a:lnTo>
                  <a:pt x="128587" y="14287"/>
                </a:lnTo>
                <a:lnTo>
                  <a:pt x="200025" y="21431"/>
                </a:lnTo>
                <a:lnTo>
                  <a:pt x="271462" y="28575"/>
                </a:lnTo>
                <a:lnTo>
                  <a:pt x="335756" y="35718"/>
                </a:lnTo>
                <a:lnTo>
                  <a:pt x="385762" y="42862"/>
                </a:lnTo>
                <a:lnTo>
                  <a:pt x="428625" y="50006"/>
                </a:lnTo>
                <a:lnTo>
                  <a:pt x="428625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7758113" y="460771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7715251" y="4407694"/>
            <a:ext cx="185738" cy="442914"/>
          </a:xfrm>
          <a:custGeom>
            <a:avLst/>
            <a:gdLst/>
            <a:ahLst/>
            <a:cxnLst/>
            <a:rect l="0" t="0" r="0" b="0"/>
            <a:pathLst>
              <a:path w="185738" h="442914">
                <a:moveTo>
                  <a:pt x="35719" y="178594"/>
                </a:moveTo>
                <a:lnTo>
                  <a:pt x="28575" y="171450"/>
                </a:lnTo>
                <a:lnTo>
                  <a:pt x="21431" y="157163"/>
                </a:lnTo>
                <a:lnTo>
                  <a:pt x="14287" y="157163"/>
                </a:lnTo>
                <a:lnTo>
                  <a:pt x="0" y="157163"/>
                </a:lnTo>
                <a:lnTo>
                  <a:pt x="0" y="171450"/>
                </a:lnTo>
                <a:lnTo>
                  <a:pt x="0" y="192881"/>
                </a:lnTo>
                <a:lnTo>
                  <a:pt x="0" y="221456"/>
                </a:lnTo>
                <a:lnTo>
                  <a:pt x="7144" y="242888"/>
                </a:lnTo>
                <a:lnTo>
                  <a:pt x="21431" y="264319"/>
                </a:lnTo>
                <a:lnTo>
                  <a:pt x="35719" y="278606"/>
                </a:lnTo>
                <a:lnTo>
                  <a:pt x="57150" y="278606"/>
                </a:lnTo>
                <a:lnTo>
                  <a:pt x="64294" y="271463"/>
                </a:lnTo>
                <a:lnTo>
                  <a:pt x="71437" y="250031"/>
                </a:lnTo>
                <a:lnTo>
                  <a:pt x="71437" y="221456"/>
                </a:lnTo>
                <a:lnTo>
                  <a:pt x="64294" y="185738"/>
                </a:lnTo>
                <a:lnTo>
                  <a:pt x="50006" y="142875"/>
                </a:lnTo>
                <a:lnTo>
                  <a:pt x="42862" y="100013"/>
                </a:lnTo>
                <a:lnTo>
                  <a:pt x="35719" y="64294"/>
                </a:lnTo>
                <a:lnTo>
                  <a:pt x="28575" y="28575"/>
                </a:lnTo>
                <a:lnTo>
                  <a:pt x="28575" y="7144"/>
                </a:lnTo>
                <a:lnTo>
                  <a:pt x="35719" y="0"/>
                </a:lnTo>
                <a:lnTo>
                  <a:pt x="42862" y="7144"/>
                </a:lnTo>
                <a:lnTo>
                  <a:pt x="64294" y="21431"/>
                </a:lnTo>
                <a:lnTo>
                  <a:pt x="85725" y="35719"/>
                </a:lnTo>
                <a:lnTo>
                  <a:pt x="114300" y="64294"/>
                </a:lnTo>
                <a:lnTo>
                  <a:pt x="142875" y="100013"/>
                </a:lnTo>
                <a:lnTo>
                  <a:pt x="164306" y="150019"/>
                </a:lnTo>
                <a:lnTo>
                  <a:pt x="178594" y="200025"/>
                </a:lnTo>
                <a:lnTo>
                  <a:pt x="178594" y="257175"/>
                </a:lnTo>
                <a:lnTo>
                  <a:pt x="171450" y="314325"/>
                </a:lnTo>
                <a:lnTo>
                  <a:pt x="157162" y="364331"/>
                </a:lnTo>
                <a:lnTo>
                  <a:pt x="142875" y="400050"/>
                </a:lnTo>
                <a:lnTo>
                  <a:pt x="128587" y="428625"/>
                </a:lnTo>
                <a:lnTo>
                  <a:pt x="114300" y="442913"/>
                </a:lnTo>
                <a:lnTo>
                  <a:pt x="114300" y="442913"/>
                </a:lnTo>
                <a:lnTo>
                  <a:pt x="114300" y="428625"/>
                </a:lnTo>
                <a:lnTo>
                  <a:pt x="135731" y="414338"/>
                </a:lnTo>
                <a:lnTo>
                  <a:pt x="150019" y="385763"/>
                </a:lnTo>
                <a:lnTo>
                  <a:pt x="171450" y="364331"/>
                </a:lnTo>
                <a:lnTo>
                  <a:pt x="185737" y="342900"/>
                </a:lnTo>
                <a:lnTo>
                  <a:pt x="185737" y="335756"/>
                </a:lnTo>
                <a:lnTo>
                  <a:pt x="178594" y="335756"/>
                </a:lnTo>
                <a:lnTo>
                  <a:pt x="164306" y="335756"/>
                </a:lnTo>
                <a:lnTo>
                  <a:pt x="164306" y="3357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7643813" y="4493419"/>
            <a:ext cx="335758" cy="285751"/>
          </a:xfrm>
          <a:custGeom>
            <a:avLst/>
            <a:gdLst/>
            <a:ahLst/>
            <a:cxnLst/>
            <a:rect l="0" t="0" r="0" b="0"/>
            <a:pathLst>
              <a:path w="335758" h="285751">
                <a:moveTo>
                  <a:pt x="57150" y="57150"/>
                </a:moveTo>
                <a:lnTo>
                  <a:pt x="57150" y="50006"/>
                </a:lnTo>
                <a:lnTo>
                  <a:pt x="57150" y="42863"/>
                </a:lnTo>
                <a:lnTo>
                  <a:pt x="50007" y="28575"/>
                </a:lnTo>
                <a:lnTo>
                  <a:pt x="50007" y="21431"/>
                </a:lnTo>
                <a:lnTo>
                  <a:pt x="50007" y="14288"/>
                </a:lnTo>
                <a:lnTo>
                  <a:pt x="57150" y="7144"/>
                </a:lnTo>
                <a:lnTo>
                  <a:pt x="57150" y="0"/>
                </a:lnTo>
                <a:lnTo>
                  <a:pt x="64294" y="0"/>
                </a:lnTo>
                <a:lnTo>
                  <a:pt x="71438" y="7144"/>
                </a:lnTo>
                <a:lnTo>
                  <a:pt x="85725" y="7144"/>
                </a:lnTo>
                <a:lnTo>
                  <a:pt x="107157" y="14288"/>
                </a:lnTo>
                <a:lnTo>
                  <a:pt x="114300" y="14288"/>
                </a:lnTo>
                <a:lnTo>
                  <a:pt x="121444" y="21431"/>
                </a:lnTo>
                <a:lnTo>
                  <a:pt x="121444" y="21431"/>
                </a:lnTo>
                <a:lnTo>
                  <a:pt x="114300" y="28575"/>
                </a:lnTo>
                <a:lnTo>
                  <a:pt x="92869" y="35719"/>
                </a:lnTo>
                <a:lnTo>
                  <a:pt x="71438" y="42863"/>
                </a:lnTo>
                <a:lnTo>
                  <a:pt x="57150" y="64294"/>
                </a:lnTo>
                <a:lnTo>
                  <a:pt x="35719" y="78581"/>
                </a:lnTo>
                <a:lnTo>
                  <a:pt x="28575" y="100013"/>
                </a:lnTo>
                <a:lnTo>
                  <a:pt x="28575" y="114300"/>
                </a:lnTo>
                <a:lnTo>
                  <a:pt x="42863" y="121444"/>
                </a:lnTo>
                <a:lnTo>
                  <a:pt x="64294" y="128588"/>
                </a:lnTo>
                <a:lnTo>
                  <a:pt x="100013" y="128588"/>
                </a:lnTo>
                <a:lnTo>
                  <a:pt x="142875" y="121444"/>
                </a:lnTo>
                <a:lnTo>
                  <a:pt x="185738" y="107156"/>
                </a:lnTo>
                <a:lnTo>
                  <a:pt x="221457" y="92869"/>
                </a:lnTo>
                <a:lnTo>
                  <a:pt x="242888" y="85725"/>
                </a:lnTo>
                <a:lnTo>
                  <a:pt x="250032" y="71438"/>
                </a:lnTo>
                <a:lnTo>
                  <a:pt x="235744" y="71438"/>
                </a:lnTo>
                <a:lnTo>
                  <a:pt x="207169" y="71438"/>
                </a:lnTo>
                <a:lnTo>
                  <a:pt x="164307" y="78581"/>
                </a:lnTo>
                <a:lnTo>
                  <a:pt x="107157" y="92869"/>
                </a:lnTo>
                <a:lnTo>
                  <a:pt x="64294" y="114300"/>
                </a:lnTo>
                <a:lnTo>
                  <a:pt x="21432" y="135731"/>
                </a:lnTo>
                <a:lnTo>
                  <a:pt x="0" y="157163"/>
                </a:lnTo>
                <a:lnTo>
                  <a:pt x="0" y="178594"/>
                </a:lnTo>
                <a:lnTo>
                  <a:pt x="21432" y="185738"/>
                </a:lnTo>
                <a:lnTo>
                  <a:pt x="57150" y="185738"/>
                </a:lnTo>
                <a:lnTo>
                  <a:pt x="107157" y="185738"/>
                </a:lnTo>
                <a:lnTo>
                  <a:pt x="164307" y="178594"/>
                </a:lnTo>
                <a:lnTo>
                  <a:pt x="214313" y="164306"/>
                </a:lnTo>
                <a:lnTo>
                  <a:pt x="257175" y="157163"/>
                </a:lnTo>
                <a:lnTo>
                  <a:pt x="285750" y="150019"/>
                </a:lnTo>
                <a:lnTo>
                  <a:pt x="285750" y="150019"/>
                </a:lnTo>
                <a:lnTo>
                  <a:pt x="271463" y="150019"/>
                </a:lnTo>
                <a:lnTo>
                  <a:pt x="228600" y="164306"/>
                </a:lnTo>
                <a:lnTo>
                  <a:pt x="178594" y="178594"/>
                </a:lnTo>
                <a:lnTo>
                  <a:pt x="128588" y="200025"/>
                </a:lnTo>
                <a:lnTo>
                  <a:pt x="85725" y="221456"/>
                </a:lnTo>
                <a:lnTo>
                  <a:pt x="57150" y="242888"/>
                </a:lnTo>
                <a:lnTo>
                  <a:pt x="50007" y="250031"/>
                </a:lnTo>
                <a:lnTo>
                  <a:pt x="64294" y="257175"/>
                </a:lnTo>
                <a:lnTo>
                  <a:pt x="100013" y="250031"/>
                </a:lnTo>
                <a:lnTo>
                  <a:pt x="142875" y="242888"/>
                </a:lnTo>
                <a:lnTo>
                  <a:pt x="207169" y="228600"/>
                </a:lnTo>
                <a:lnTo>
                  <a:pt x="264319" y="214313"/>
                </a:lnTo>
                <a:lnTo>
                  <a:pt x="307182" y="207169"/>
                </a:lnTo>
                <a:lnTo>
                  <a:pt x="335757" y="207169"/>
                </a:lnTo>
                <a:lnTo>
                  <a:pt x="328613" y="221456"/>
                </a:lnTo>
                <a:lnTo>
                  <a:pt x="307182" y="235744"/>
                </a:lnTo>
                <a:lnTo>
                  <a:pt x="271463" y="250031"/>
                </a:lnTo>
                <a:lnTo>
                  <a:pt x="214313" y="264319"/>
                </a:lnTo>
                <a:lnTo>
                  <a:pt x="178594" y="278606"/>
                </a:lnTo>
                <a:lnTo>
                  <a:pt x="142875" y="285750"/>
                </a:lnTo>
                <a:lnTo>
                  <a:pt x="135732" y="285750"/>
                </a:lnTo>
                <a:lnTo>
                  <a:pt x="150019" y="271463"/>
                </a:lnTo>
                <a:lnTo>
                  <a:pt x="185738" y="264319"/>
                </a:lnTo>
                <a:lnTo>
                  <a:pt x="235744" y="242888"/>
                </a:lnTo>
                <a:lnTo>
                  <a:pt x="235744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8001001" y="4436269"/>
            <a:ext cx="207170" cy="185739"/>
          </a:xfrm>
          <a:custGeom>
            <a:avLst/>
            <a:gdLst/>
            <a:ahLst/>
            <a:cxnLst/>
            <a:rect l="0" t="0" r="0" b="0"/>
            <a:pathLst>
              <a:path w="207170" h="185739">
                <a:moveTo>
                  <a:pt x="164306" y="0"/>
                </a:moveTo>
                <a:lnTo>
                  <a:pt x="150019" y="7144"/>
                </a:lnTo>
                <a:lnTo>
                  <a:pt x="121444" y="7144"/>
                </a:lnTo>
                <a:lnTo>
                  <a:pt x="85725" y="21431"/>
                </a:lnTo>
                <a:lnTo>
                  <a:pt x="50006" y="35719"/>
                </a:lnTo>
                <a:lnTo>
                  <a:pt x="21431" y="57150"/>
                </a:lnTo>
                <a:lnTo>
                  <a:pt x="0" y="78581"/>
                </a:lnTo>
                <a:lnTo>
                  <a:pt x="0" y="100013"/>
                </a:lnTo>
                <a:lnTo>
                  <a:pt x="7144" y="128588"/>
                </a:lnTo>
                <a:lnTo>
                  <a:pt x="35719" y="150019"/>
                </a:lnTo>
                <a:lnTo>
                  <a:pt x="78581" y="164306"/>
                </a:lnTo>
                <a:lnTo>
                  <a:pt x="121444" y="178594"/>
                </a:lnTo>
                <a:lnTo>
                  <a:pt x="171450" y="185738"/>
                </a:lnTo>
                <a:lnTo>
                  <a:pt x="207169" y="185738"/>
                </a:lnTo>
                <a:lnTo>
                  <a:pt x="207169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8186738" y="4500563"/>
            <a:ext cx="742951" cy="114301"/>
          </a:xfrm>
          <a:custGeom>
            <a:avLst/>
            <a:gdLst/>
            <a:ahLst/>
            <a:cxnLst/>
            <a:rect l="0" t="0" r="0" b="0"/>
            <a:pathLst>
              <a:path w="742951" h="114301">
                <a:moveTo>
                  <a:pt x="28575" y="7144"/>
                </a:moveTo>
                <a:lnTo>
                  <a:pt x="21432" y="14287"/>
                </a:lnTo>
                <a:lnTo>
                  <a:pt x="14288" y="21431"/>
                </a:lnTo>
                <a:lnTo>
                  <a:pt x="7144" y="42862"/>
                </a:lnTo>
                <a:lnTo>
                  <a:pt x="0" y="57150"/>
                </a:lnTo>
                <a:lnTo>
                  <a:pt x="0" y="71437"/>
                </a:lnTo>
                <a:lnTo>
                  <a:pt x="7144" y="92869"/>
                </a:lnTo>
                <a:lnTo>
                  <a:pt x="21432" y="100012"/>
                </a:lnTo>
                <a:lnTo>
                  <a:pt x="42863" y="107156"/>
                </a:lnTo>
                <a:lnTo>
                  <a:pt x="71438" y="114300"/>
                </a:lnTo>
                <a:lnTo>
                  <a:pt x="100013" y="114300"/>
                </a:lnTo>
                <a:lnTo>
                  <a:pt x="114300" y="107156"/>
                </a:lnTo>
                <a:lnTo>
                  <a:pt x="128588" y="100012"/>
                </a:lnTo>
                <a:lnTo>
                  <a:pt x="128588" y="85725"/>
                </a:lnTo>
                <a:lnTo>
                  <a:pt x="114300" y="64294"/>
                </a:lnTo>
                <a:lnTo>
                  <a:pt x="92869" y="42862"/>
                </a:lnTo>
                <a:lnTo>
                  <a:pt x="71438" y="28575"/>
                </a:lnTo>
                <a:lnTo>
                  <a:pt x="50007" y="14287"/>
                </a:lnTo>
                <a:lnTo>
                  <a:pt x="28575" y="7144"/>
                </a:lnTo>
                <a:lnTo>
                  <a:pt x="21432" y="0"/>
                </a:lnTo>
                <a:lnTo>
                  <a:pt x="21432" y="7144"/>
                </a:lnTo>
                <a:lnTo>
                  <a:pt x="28575" y="7144"/>
                </a:lnTo>
                <a:lnTo>
                  <a:pt x="42863" y="7144"/>
                </a:lnTo>
                <a:lnTo>
                  <a:pt x="71438" y="14287"/>
                </a:lnTo>
                <a:lnTo>
                  <a:pt x="100013" y="7144"/>
                </a:lnTo>
                <a:lnTo>
                  <a:pt x="135732" y="7144"/>
                </a:lnTo>
                <a:lnTo>
                  <a:pt x="157163" y="7144"/>
                </a:lnTo>
                <a:lnTo>
                  <a:pt x="178594" y="14287"/>
                </a:lnTo>
                <a:lnTo>
                  <a:pt x="192882" y="21431"/>
                </a:lnTo>
                <a:lnTo>
                  <a:pt x="200025" y="35719"/>
                </a:lnTo>
                <a:lnTo>
                  <a:pt x="200025" y="50006"/>
                </a:lnTo>
                <a:lnTo>
                  <a:pt x="200025" y="64294"/>
                </a:lnTo>
                <a:lnTo>
                  <a:pt x="192882" y="78581"/>
                </a:lnTo>
                <a:lnTo>
                  <a:pt x="178594" y="92869"/>
                </a:lnTo>
                <a:lnTo>
                  <a:pt x="178594" y="100012"/>
                </a:lnTo>
                <a:lnTo>
                  <a:pt x="171450" y="100012"/>
                </a:lnTo>
                <a:lnTo>
                  <a:pt x="178594" y="100012"/>
                </a:lnTo>
                <a:lnTo>
                  <a:pt x="178594" y="92869"/>
                </a:lnTo>
                <a:lnTo>
                  <a:pt x="192882" y="78581"/>
                </a:lnTo>
                <a:lnTo>
                  <a:pt x="207169" y="64294"/>
                </a:lnTo>
                <a:lnTo>
                  <a:pt x="228600" y="42862"/>
                </a:lnTo>
                <a:lnTo>
                  <a:pt x="242888" y="28575"/>
                </a:lnTo>
                <a:lnTo>
                  <a:pt x="257175" y="14287"/>
                </a:lnTo>
                <a:lnTo>
                  <a:pt x="264319" y="7144"/>
                </a:lnTo>
                <a:lnTo>
                  <a:pt x="271463" y="7144"/>
                </a:lnTo>
                <a:lnTo>
                  <a:pt x="264319" y="14287"/>
                </a:lnTo>
                <a:lnTo>
                  <a:pt x="257175" y="28575"/>
                </a:lnTo>
                <a:lnTo>
                  <a:pt x="257175" y="42862"/>
                </a:lnTo>
                <a:lnTo>
                  <a:pt x="250032" y="57150"/>
                </a:lnTo>
                <a:lnTo>
                  <a:pt x="250032" y="71437"/>
                </a:lnTo>
                <a:lnTo>
                  <a:pt x="250032" y="85725"/>
                </a:lnTo>
                <a:lnTo>
                  <a:pt x="250032" y="92869"/>
                </a:lnTo>
                <a:lnTo>
                  <a:pt x="257175" y="92869"/>
                </a:lnTo>
                <a:lnTo>
                  <a:pt x="264319" y="92869"/>
                </a:lnTo>
                <a:lnTo>
                  <a:pt x="278607" y="85725"/>
                </a:lnTo>
                <a:lnTo>
                  <a:pt x="292894" y="71437"/>
                </a:lnTo>
                <a:lnTo>
                  <a:pt x="307182" y="57150"/>
                </a:lnTo>
                <a:lnTo>
                  <a:pt x="321469" y="42862"/>
                </a:lnTo>
                <a:lnTo>
                  <a:pt x="335757" y="28575"/>
                </a:lnTo>
                <a:lnTo>
                  <a:pt x="342900" y="21431"/>
                </a:lnTo>
                <a:lnTo>
                  <a:pt x="342900" y="21431"/>
                </a:lnTo>
                <a:lnTo>
                  <a:pt x="342900" y="28575"/>
                </a:lnTo>
                <a:lnTo>
                  <a:pt x="342900" y="35719"/>
                </a:lnTo>
                <a:lnTo>
                  <a:pt x="342900" y="50006"/>
                </a:lnTo>
                <a:lnTo>
                  <a:pt x="335757" y="64294"/>
                </a:lnTo>
                <a:lnTo>
                  <a:pt x="328613" y="78581"/>
                </a:lnTo>
                <a:lnTo>
                  <a:pt x="328613" y="85725"/>
                </a:lnTo>
                <a:lnTo>
                  <a:pt x="328613" y="85725"/>
                </a:lnTo>
                <a:lnTo>
                  <a:pt x="342900" y="85725"/>
                </a:lnTo>
                <a:lnTo>
                  <a:pt x="350044" y="85725"/>
                </a:lnTo>
                <a:lnTo>
                  <a:pt x="364332" y="78581"/>
                </a:lnTo>
                <a:lnTo>
                  <a:pt x="378619" y="64294"/>
                </a:lnTo>
                <a:lnTo>
                  <a:pt x="392907" y="50006"/>
                </a:lnTo>
                <a:lnTo>
                  <a:pt x="407194" y="42862"/>
                </a:lnTo>
                <a:lnTo>
                  <a:pt x="414338" y="35719"/>
                </a:lnTo>
                <a:lnTo>
                  <a:pt x="421482" y="28575"/>
                </a:lnTo>
                <a:lnTo>
                  <a:pt x="421482" y="35719"/>
                </a:lnTo>
                <a:lnTo>
                  <a:pt x="414338" y="42862"/>
                </a:lnTo>
                <a:lnTo>
                  <a:pt x="414338" y="50006"/>
                </a:lnTo>
                <a:lnTo>
                  <a:pt x="407194" y="64294"/>
                </a:lnTo>
                <a:lnTo>
                  <a:pt x="407194" y="71437"/>
                </a:lnTo>
                <a:lnTo>
                  <a:pt x="407194" y="78581"/>
                </a:lnTo>
                <a:lnTo>
                  <a:pt x="414338" y="85725"/>
                </a:lnTo>
                <a:lnTo>
                  <a:pt x="421482" y="85725"/>
                </a:lnTo>
                <a:lnTo>
                  <a:pt x="428625" y="78581"/>
                </a:lnTo>
                <a:lnTo>
                  <a:pt x="442913" y="78581"/>
                </a:lnTo>
                <a:lnTo>
                  <a:pt x="457200" y="64294"/>
                </a:lnTo>
                <a:lnTo>
                  <a:pt x="478632" y="50006"/>
                </a:lnTo>
                <a:lnTo>
                  <a:pt x="492919" y="42862"/>
                </a:lnTo>
                <a:lnTo>
                  <a:pt x="500063" y="35719"/>
                </a:lnTo>
                <a:lnTo>
                  <a:pt x="514350" y="35719"/>
                </a:lnTo>
                <a:lnTo>
                  <a:pt x="514350" y="35719"/>
                </a:lnTo>
                <a:lnTo>
                  <a:pt x="514350" y="42862"/>
                </a:lnTo>
                <a:lnTo>
                  <a:pt x="514350" y="50006"/>
                </a:lnTo>
                <a:lnTo>
                  <a:pt x="507207" y="57150"/>
                </a:lnTo>
                <a:lnTo>
                  <a:pt x="507207" y="64294"/>
                </a:lnTo>
                <a:lnTo>
                  <a:pt x="507207" y="71437"/>
                </a:lnTo>
                <a:lnTo>
                  <a:pt x="507207" y="71437"/>
                </a:lnTo>
                <a:lnTo>
                  <a:pt x="514350" y="78581"/>
                </a:lnTo>
                <a:lnTo>
                  <a:pt x="528638" y="71437"/>
                </a:lnTo>
                <a:lnTo>
                  <a:pt x="542925" y="64294"/>
                </a:lnTo>
                <a:lnTo>
                  <a:pt x="557213" y="57150"/>
                </a:lnTo>
                <a:lnTo>
                  <a:pt x="571500" y="50006"/>
                </a:lnTo>
                <a:lnTo>
                  <a:pt x="585788" y="35719"/>
                </a:lnTo>
                <a:lnTo>
                  <a:pt x="592932" y="28575"/>
                </a:lnTo>
                <a:lnTo>
                  <a:pt x="600075" y="28575"/>
                </a:lnTo>
                <a:lnTo>
                  <a:pt x="592932" y="35719"/>
                </a:lnTo>
                <a:lnTo>
                  <a:pt x="592932" y="42862"/>
                </a:lnTo>
                <a:lnTo>
                  <a:pt x="585788" y="50006"/>
                </a:lnTo>
                <a:lnTo>
                  <a:pt x="578644" y="57150"/>
                </a:lnTo>
                <a:lnTo>
                  <a:pt x="578644" y="64294"/>
                </a:lnTo>
                <a:lnTo>
                  <a:pt x="578644" y="64294"/>
                </a:lnTo>
                <a:lnTo>
                  <a:pt x="578644" y="71437"/>
                </a:lnTo>
                <a:lnTo>
                  <a:pt x="578644" y="71437"/>
                </a:lnTo>
                <a:lnTo>
                  <a:pt x="585788" y="64294"/>
                </a:lnTo>
                <a:lnTo>
                  <a:pt x="600075" y="57150"/>
                </a:lnTo>
                <a:lnTo>
                  <a:pt x="607219" y="50006"/>
                </a:lnTo>
                <a:lnTo>
                  <a:pt x="614363" y="35719"/>
                </a:lnTo>
                <a:lnTo>
                  <a:pt x="621507" y="35719"/>
                </a:lnTo>
                <a:lnTo>
                  <a:pt x="628650" y="28575"/>
                </a:lnTo>
                <a:lnTo>
                  <a:pt x="635794" y="28575"/>
                </a:lnTo>
                <a:lnTo>
                  <a:pt x="635794" y="28575"/>
                </a:lnTo>
                <a:lnTo>
                  <a:pt x="635794" y="35719"/>
                </a:lnTo>
                <a:lnTo>
                  <a:pt x="628650" y="35719"/>
                </a:lnTo>
                <a:lnTo>
                  <a:pt x="628650" y="42862"/>
                </a:lnTo>
                <a:lnTo>
                  <a:pt x="628650" y="50006"/>
                </a:lnTo>
                <a:lnTo>
                  <a:pt x="628650" y="50006"/>
                </a:lnTo>
                <a:lnTo>
                  <a:pt x="635794" y="50006"/>
                </a:lnTo>
                <a:lnTo>
                  <a:pt x="635794" y="50006"/>
                </a:lnTo>
                <a:lnTo>
                  <a:pt x="642938" y="50006"/>
                </a:lnTo>
                <a:lnTo>
                  <a:pt x="657225" y="50006"/>
                </a:lnTo>
                <a:lnTo>
                  <a:pt x="671513" y="42862"/>
                </a:lnTo>
                <a:lnTo>
                  <a:pt x="685800" y="42862"/>
                </a:lnTo>
                <a:lnTo>
                  <a:pt x="700088" y="35719"/>
                </a:lnTo>
                <a:lnTo>
                  <a:pt x="714375" y="28575"/>
                </a:lnTo>
                <a:lnTo>
                  <a:pt x="728663" y="21431"/>
                </a:lnTo>
                <a:lnTo>
                  <a:pt x="735807" y="21431"/>
                </a:lnTo>
                <a:lnTo>
                  <a:pt x="742950" y="14287"/>
                </a:lnTo>
                <a:lnTo>
                  <a:pt x="742950" y="14287"/>
                </a:lnTo>
                <a:lnTo>
                  <a:pt x="742950" y="14287"/>
                </a:lnTo>
                <a:lnTo>
                  <a:pt x="742950" y="14287"/>
                </a:lnTo>
                <a:lnTo>
                  <a:pt x="742950" y="21431"/>
                </a:lnTo>
                <a:lnTo>
                  <a:pt x="742950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507957" y="4436269"/>
            <a:ext cx="207170" cy="392907"/>
          </a:xfrm>
          <a:custGeom>
            <a:avLst/>
            <a:gdLst/>
            <a:ahLst/>
            <a:cxnLst/>
            <a:rect l="0" t="0" r="0" b="0"/>
            <a:pathLst>
              <a:path w="207170" h="392907">
                <a:moveTo>
                  <a:pt x="64294" y="100013"/>
                </a:moveTo>
                <a:lnTo>
                  <a:pt x="57150" y="100013"/>
                </a:lnTo>
                <a:lnTo>
                  <a:pt x="57150" y="100013"/>
                </a:lnTo>
                <a:lnTo>
                  <a:pt x="42863" y="107156"/>
                </a:lnTo>
                <a:lnTo>
                  <a:pt x="35719" y="114300"/>
                </a:lnTo>
                <a:lnTo>
                  <a:pt x="28575" y="128588"/>
                </a:lnTo>
                <a:lnTo>
                  <a:pt x="28575" y="142875"/>
                </a:lnTo>
                <a:lnTo>
                  <a:pt x="28575" y="157163"/>
                </a:lnTo>
                <a:lnTo>
                  <a:pt x="28575" y="171450"/>
                </a:lnTo>
                <a:lnTo>
                  <a:pt x="35719" y="178594"/>
                </a:lnTo>
                <a:lnTo>
                  <a:pt x="42863" y="185738"/>
                </a:lnTo>
                <a:lnTo>
                  <a:pt x="50006" y="185738"/>
                </a:lnTo>
                <a:lnTo>
                  <a:pt x="64294" y="178594"/>
                </a:lnTo>
                <a:lnTo>
                  <a:pt x="64294" y="171450"/>
                </a:lnTo>
                <a:lnTo>
                  <a:pt x="64294" y="150019"/>
                </a:lnTo>
                <a:lnTo>
                  <a:pt x="64294" y="128588"/>
                </a:lnTo>
                <a:lnTo>
                  <a:pt x="64294" y="107156"/>
                </a:lnTo>
                <a:lnTo>
                  <a:pt x="57150" y="78581"/>
                </a:lnTo>
                <a:lnTo>
                  <a:pt x="42863" y="57150"/>
                </a:lnTo>
                <a:lnTo>
                  <a:pt x="35719" y="28575"/>
                </a:lnTo>
                <a:lnTo>
                  <a:pt x="21431" y="14288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21431" y="7144"/>
                </a:lnTo>
                <a:lnTo>
                  <a:pt x="35719" y="14288"/>
                </a:lnTo>
                <a:lnTo>
                  <a:pt x="64294" y="14288"/>
                </a:lnTo>
                <a:lnTo>
                  <a:pt x="85725" y="21431"/>
                </a:lnTo>
                <a:lnTo>
                  <a:pt x="114300" y="28575"/>
                </a:lnTo>
                <a:lnTo>
                  <a:pt x="142875" y="42863"/>
                </a:lnTo>
                <a:lnTo>
                  <a:pt x="164306" y="71438"/>
                </a:lnTo>
                <a:lnTo>
                  <a:pt x="178594" y="114300"/>
                </a:lnTo>
                <a:lnTo>
                  <a:pt x="185738" y="164306"/>
                </a:lnTo>
                <a:lnTo>
                  <a:pt x="185738" y="221456"/>
                </a:lnTo>
                <a:lnTo>
                  <a:pt x="185738" y="271463"/>
                </a:lnTo>
                <a:lnTo>
                  <a:pt x="178594" y="314325"/>
                </a:lnTo>
                <a:lnTo>
                  <a:pt x="171450" y="350044"/>
                </a:lnTo>
                <a:lnTo>
                  <a:pt x="164306" y="378619"/>
                </a:lnTo>
                <a:lnTo>
                  <a:pt x="164306" y="392906"/>
                </a:lnTo>
                <a:lnTo>
                  <a:pt x="171450" y="392906"/>
                </a:lnTo>
                <a:lnTo>
                  <a:pt x="178594" y="385763"/>
                </a:lnTo>
                <a:lnTo>
                  <a:pt x="192881" y="378619"/>
                </a:lnTo>
                <a:lnTo>
                  <a:pt x="207169" y="357188"/>
                </a:lnTo>
                <a:lnTo>
                  <a:pt x="207169" y="328613"/>
                </a:lnTo>
                <a:lnTo>
                  <a:pt x="207169" y="307181"/>
                </a:lnTo>
                <a:lnTo>
                  <a:pt x="185738" y="292894"/>
                </a:lnTo>
                <a:lnTo>
                  <a:pt x="164306" y="278606"/>
                </a:lnTo>
                <a:lnTo>
                  <a:pt x="128588" y="278606"/>
                </a:lnTo>
                <a:lnTo>
                  <a:pt x="107156" y="285750"/>
                </a:lnTo>
                <a:lnTo>
                  <a:pt x="92869" y="292894"/>
                </a:lnTo>
                <a:lnTo>
                  <a:pt x="92869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2643188" y="5386388"/>
            <a:ext cx="271463" cy="542926"/>
          </a:xfrm>
          <a:custGeom>
            <a:avLst/>
            <a:gdLst/>
            <a:ahLst/>
            <a:cxnLst/>
            <a:rect l="0" t="0" r="0" b="0"/>
            <a:pathLst>
              <a:path w="271463" h="542926">
                <a:moveTo>
                  <a:pt x="207169" y="0"/>
                </a:moveTo>
                <a:lnTo>
                  <a:pt x="192881" y="0"/>
                </a:lnTo>
                <a:lnTo>
                  <a:pt x="171450" y="7143"/>
                </a:lnTo>
                <a:lnTo>
                  <a:pt x="142875" y="21431"/>
                </a:lnTo>
                <a:lnTo>
                  <a:pt x="107156" y="42862"/>
                </a:lnTo>
                <a:lnTo>
                  <a:pt x="85725" y="78581"/>
                </a:lnTo>
                <a:lnTo>
                  <a:pt x="64294" y="114300"/>
                </a:lnTo>
                <a:lnTo>
                  <a:pt x="50006" y="142875"/>
                </a:lnTo>
                <a:lnTo>
                  <a:pt x="42862" y="178593"/>
                </a:lnTo>
                <a:lnTo>
                  <a:pt x="50006" y="200025"/>
                </a:lnTo>
                <a:lnTo>
                  <a:pt x="57150" y="207168"/>
                </a:lnTo>
                <a:lnTo>
                  <a:pt x="78581" y="200025"/>
                </a:lnTo>
                <a:lnTo>
                  <a:pt x="100012" y="185737"/>
                </a:lnTo>
                <a:lnTo>
                  <a:pt x="121444" y="157162"/>
                </a:lnTo>
                <a:lnTo>
                  <a:pt x="142875" y="128587"/>
                </a:lnTo>
                <a:lnTo>
                  <a:pt x="171450" y="107156"/>
                </a:lnTo>
                <a:lnTo>
                  <a:pt x="185737" y="92868"/>
                </a:lnTo>
                <a:lnTo>
                  <a:pt x="207169" y="92868"/>
                </a:lnTo>
                <a:lnTo>
                  <a:pt x="221456" y="107156"/>
                </a:lnTo>
                <a:lnTo>
                  <a:pt x="242887" y="135731"/>
                </a:lnTo>
                <a:lnTo>
                  <a:pt x="257175" y="178593"/>
                </a:lnTo>
                <a:lnTo>
                  <a:pt x="264319" y="228600"/>
                </a:lnTo>
                <a:lnTo>
                  <a:pt x="271462" y="285750"/>
                </a:lnTo>
                <a:lnTo>
                  <a:pt x="271462" y="342900"/>
                </a:lnTo>
                <a:lnTo>
                  <a:pt x="250031" y="400050"/>
                </a:lnTo>
                <a:lnTo>
                  <a:pt x="221456" y="450056"/>
                </a:lnTo>
                <a:lnTo>
                  <a:pt x="185737" y="485775"/>
                </a:lnTo>
                <a:lnTo>
                  <a:pt x="135731" y="521493"/>
                </a:lnTo>
                <a:lnTo>
                  <a:pt x="92869" y="535781"/>
                </a:lnTo>
                <a:lnTo>
                  <a:pt x="50006" y="542925"/>
                </a:lnTo>
                <a:lnTo>
                  <a:pt x="21431" y="528637"/>
                </a:lnTo>
                <a:lnTo>
                  <a:pt x="0" y="500062"/>
                </a:lnTo>
                <a:lnTo>
                  <a:pt x="0" y="5000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3036094" y="5407819"/>
            <a:ext cx="185739" cy="271463"/>
          </a:xfrm>
          <a:custGeom>
            <a:avLst/>
            <a:gdLst/>
            <a:ahLst/>
            <a:cxnLst/>
            <a:rect l="0" t="0" r="0" b="0"/>
            <a:pathLst>
              <a:path w="185739" h="271463">
                <a:moveTo>
                  <a:pt x="135731" y="7144"/>
                </a:moveTo>
                <a:lnTo>
                  <a:pt x="135731" y="0"/>
                </a:lnTo>
                <a:lnTo>
                  <a:pt x="128588" y="0"/>
                </a:lnTo>
                <a:lnTo>
                  <a:pt x="114300" y="0"/>
                </a:lnTo>
                <a:lnTo>
                  <a:pt x="92869" y="14287"/>
                </a:lnTo>
                <a:lnTo>
                  <a:pt x="64294" y="50006"/>
                </a:lnTo>
                <a:lnTo>
                  <a:pt x="35719" y="85725"/>
                </a:lnTo>
                <a:lnTo>
                  <a:pt x="14288" y="128587"/>
                </a:lnTo>
                <a:lnTo>
                  <a:pt x="0" y="178594"/>
                </a:lnTo>
                <a:lnTo>
                  <a:pt x="0" y="221456"/>
                </a:lnTo>
                <a:lnTo>
                  <a:pt x="14288" y="250031"/>
                </a:lnTo>
                <a:lnTo>
                  <a:pt x="35719" y="264319"/>
                </a:lnTo>
                <a:lnTo>
                  <a:pt x="71438" y="271462"/>
                </a:lnTo>
                <a:lnTo>
                  <a:pt x="107156" y="264319"/>
                </a:lnTo>
                <a:lnTo>
                  <a:pt x="142875" y="242887"/>
                </a:lnTo>
                <a:lnTo>
                  <a:pt x="185738" y="214312"/>
                </a:lnTo>
                <a:lnTo>
                  <a:pt x="185738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3286125" y="5464969"/>
            <a:ext cx="121445" cy="164307"/>
          </a:xfrm>
          <a:custGeom>
            <a:avLst/>
            <a:gdLst/>
            <a:ahLst/>
            <a:cxnLst/>
            <a:rect l="0" t="0" r="0" b="0"/>
            <a:pathLst>
              <a:path w="121445" h="164307">
                <a:moveTo>
                  <a:pt x="50007" y="0"/>
                </a:moveTo>
                <a:lnTo>
                  <a:pt x="35719" y="0"/>
                </a:lnTo>
                <a:lnTo>
                  <a:pt x="21432" y="14287"/>
                </a:lnTo>
                <a:lnTo>
                  <a:pt x="7144" y="35719"/>
                </a:lnTo>
                <a:lnTo>
                  <a:pt x="0" y="64294"/>
                </a:lnTo>
                <a:lnTo>
                  <a:pt x="7144" y="92869"/>
                </a:lnTo>
                <a:lnTo>
                  <a:pt x="28575" y="121444"/>
                </a:lnTo>
                <a:lnTo>
                  <a:pt x="50007" y="150019"/>
                </a:lnTo>
                <a:lnTo>
                  <a:pt x="85725" y="164306"/>
                </a:lnTo>
                <a:lnTo>
                  <a:pt x="121444" y="164306"/>
                </a:lnTo>
                <a:lnTo>
                  <a:pt x="121444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4679157" y="5472113"/>
            <a:ext cx="1700214" cy="100013"/>
          </a:xfrm>
          <a:custGeom>
            <a:avLst/>
            <a:gdLst/>
            <a:ahLst/>
            <a:cxnLst/>
            <a:rect l="0" t="0" r="0" b="0"/>
            <a:pathLst>
              <a:path w="1700214" h="100013">
                <a:moveTo>
                  <a:pt x="0" y="92868"/>
                </a:moveTo>
                <a:lnTo>
                  <a:pt x="0" y="92868"/>
                </a:lnTo>
                <a:lnTo>
                  <a:pt x="0" y="85725"/>
                </a:lnTo>
                <a:lnTo>
                  <a:pt x="7143" y="78581"/>
                </a:lnTo>
                <a:lnTo>
                  <a:pt x="21431" y="71437"/>
                </a:lnTo>
                <a:lnTo>
                  <a:pt x="35718" y="64293"/>
                </a:lnTo>
                <a:lnTo>
                  <a:pt x="57150" y="64293"/>
                </a:lnTo>
                <a:lnTo>
                  <a:pt x="85725" y="64293"/>
                </a:lnTo>
                <a:lnTo>
                  <a:pt x="121443" y="71437"/>
                </a:lnTo>
                <a:lnTo>
                  <a:pt x="164306" y="85725"/>
                </a:lnTo>
                <a:lnTo>
                  <a:pt x="214313" y="92868"/>
                </a:lnTo>
                <a:lnTo>
                  <a:pt x="278606" y="100012"/>
                </a:lnTo>
                <a:lnTo>
                  <a:pt x="335756" y="100012"/>
                </a:lnTo>
                <a:lnTo>
                  <a:pt x="392906" y="92868"/>
                </a:lnTo>
                <a:lnTo>
                  <a:pt x="450056" y="78581"/>
                </a:lnTo>
                <a:lnTo>
                  <a:pt x="507206" y="64293"/>
                </a:lnTo>
                <a:lnTo>
                  <a:pt x="557213" y="42862"/>
                </a:lnTo>
                <a:lnTo>
                  <a:pt x="607219" y="35718"/>
                </a:lnTo>
                <a:lnTo>
                  <a:pt x="657225" y="28575"/>
                </a:lnTo>
                <a:lnTo>
                  <a:pt x="707231" y="28575"/>
                </a:lnTo>
                <a:lnTo>
                  <a:pt x="764381" y="42862"/>
                </a:lnTo>
                <a:lnTo>
                  <a:pt x="821531" y="57150"/>
                </a:lnTo>
                <a:lnTo>
                  <a:pt x="878681" y="71437"/>
                </a:lnTo>
                <a:lnTo>
                  <a:pt x="942975" y="78581"/>
                </a:lnTo>
                <a:lnTo>
                  <a:pt x="1007269" y="85725"/>
                </a:lnTo>
                <a:lnTo>
                  <a:pt x="1064419" y="92868"/>
                </a:lnTo>
                <a:lnTo>
                  <a:pt x="1128713" y="85725"/>
                </a:lnTo>
                <a:lnTo>
                  <a:pt x="1185863" y="78581"/>
                </a:lnTo>
                <a:lnTo>
                  <a:pt x="1250156" y="64293"/>
                </a:lnTo>
                <a:lnTo>
                  <a:pt x="1307306" y="42862"/>
                </a:lnTo>
                <a:lnTo>
                  <a:pt x="1357313" y="28575"/>
                </a:lnTo>
                <a:lnTo>
                  <a:pt x="1400175" y="21431"/>
                </a:lnTo>
                <a:lnTo>
                  <a:pt x="1443038" y="14287"/>
                </a:lnTo>
                <a:lnTo>
                  <a:pt x="1478756" y="14287"/>
                </a:lnTo>
                <a:lnTo>
                  <a:pt x="1514475" y="14287"/>
                </a:lnTo>
                <a:lnTo>
                  <a:pt x="1550194" y="21431"/>
                </a:lnTo>
                <a:lnTo>
                  <a:pt x="1578769" y="28575"/>
                </a:lnTo>
                <a:lnTo>
                  <a:pt x="1607344" y="28575"/>
                </a:lnTo>
                <a:lnTo>
                  <a:pt x="1643063" y="35718"/>
                </a:lnTo>
                <a:lnTo>
                  <a:pt x="1664494" y="28575"/>
                </a:lnTo>
                <a:lnTo>
                  <a:pt x="1685925" y="21431"/>
                </a:lnTo>
                <a:lnTo>
                  <a:pt x="1700213" y="0"/>
                </a:lnTo>
                <a:lnTo>
                  <a:pt x="17002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6743701" y="5514975"/>
            <a:ext cx="700088" cy="35720"/>
          </a:xfrm>
          <a:custGeom>
            <a:avLst/>
            <a:gdLst/>
            <a:ahLst/>
            <a:cxnLst/>
            <a:rect l="0" t="0" r="0" b="0"/>
            <a:pathLst>
              <a:path w="700088" h="35720">
                <a:moveTo>
                  <a:pt x="0" y="35719"/>
                </a:moveTo>
                <a:lnTo>
                  <a:pt x="0" y="28575"/>
                </a:lnTo>
                <a:lnTo>
                  <a:pt x="7144" y="21431"/>
                </a:lnTo>
                <a:lnTo>
                  <a:pt x="14287" y="14288"/>
                </a:lnTo>
                <a:lnTo>
                  <a:pt x="35719" y="7144"/>
                </a:lnTo>
                <a:lnTo>
                  <a:pt x="71437" y="0"/>
                </a:lnTo>
                <a:lnTo>
                  <a:pt x="114300" y="0"/>
                </a:lnTo>
                <a:lnTo>
                  <a:pt x="185737" y="0"/>
                </a:lnTo>
                <a:lnTo>
                  <a:pt x="257175" y="14288"/>
                </a:lnTo>
                <a:lnTo>
                  <a:pt x="342900" y="21431"/>
                </a:lnTo>
                <a:lnTo>
                  <a:pt x="428625" y="28575"/>
                </a:lnTo>
                <a:lnTo>
                  <a:pt x="514350" y="35719"/>
                </a:lnTo>
                <a:lnTo>
                  <a:pt x="592931" y="35719"/>
                </a:lnTo>
                <a:lnTo>
                  <a:pt x="650081" y="35719"/>
                </a:lnTo>
                <a:lnTo>
                  <a:pt x="685800" y="28575"/>
                </a:lnTo>
                <a:lnTo>
                  <a:pt x="700087" y="21431"/>
                </a:lnTo>
                <a:lnTo>
                  <a:pt x="700087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6572251" y="5014913"/>
            <a:ext cx="1228726" cy="671513"/>
          </a:xfrm>
          <a:custGeom>
            <a:avLst/>
            <a:gdLst/>
            <a:ahLst/>
            <a:cxnLst/>
            <a:rect l="0" t="0" r="0" b="0"/>
            <a:pathLst>
              <a:path w="1228726" h="671513">
                <a:moveTo>
                  <a:pt x="928687" y="114300"/>
                </a:moveTo>
                <a:lnTo>
                  <a:pt x="928687" y="107156"/>
                </a:lnTo>
                <a:lnTo>
                  <a:pt x="914400" y="92868"/>
                </a:lnTo>
                <a:lnTo>
                  <a:pt x="900112" y="71437"/>
                </a:lnTo>
                <a:lnTo>
                  <a:pt x="878681" y="50006"/>
                </a:lnTo>
                <a:lnTo>
                  <a:pt x="842962" y="28575"/>
                </a:lnTo>
                <a:lnTo>
                  <a:pt x="800100" y="7143"/>
                </a:lnTo>
                <a:lnTo>
                  <a:pt x="750094" y="0"/>
                </a:lnTo>
                <a:lnTo>
                  <a:pt x="678656" y="0"/>
                </a:lnTo>
                <a:lnTo>
                  <a:pt x="607219" y="0"/>
                </a:lnTo>
                <a:lnTo>
                  <a:pt x="514350" y="14287"/>
                </a:lnTo>
                <a:lnTo>
                  <a:pt x="421481" y="42862"/>
                </a:lnTo>
                <a:lnTo>
                  <a:pt x="314325" y="78581"/>
                </a:lnTo>
                <a:lnTo>
                  <a:pt x="214312" y="128587"/>
                </a:lnTo>
                <a:lnTo>
                  <a:pt x="121444" y="178593"/>
                </a:lnTo>
                <a:lnTo>
                  <a:pt x="50006" y="235743"/>
                </a:lnTo>
                <a:lnTo>
                  <a:pt x="14287" y="292893"/>
                </a:lnTo>
                <a:lnTo>
                  <a:pt x="0" y="357187"/>
                </a:lnTo>
                <a:lnTo>
                  <a:pt x="28575" y="421481"/>
                </a:lnTo>
                <a:lnTo>
                  <a:pt x="71437" y="485775"/>
                </a:lnTo>
                <a:lnTo>
                  <a:pt x="150019" y="542925"/>
                </a:lnTo>
                <a:lnTo>
                  <a:pt x="242887" y="585787"/>
                </a:lnTo>
                <a:lnTo>
                  <a:pt x="350044" y="628650"/>
                </a:lnTo>
                <a:lnTo>
                  <a:pt x="471487" y="657225"/>
                </a:lnTo>
                <a:lnTo>
                  <a:pt x="607219" y="671512"/>
                </a:lnTo>
                <a:lnTo>
                  <a:pt x="742950" y="664368"/>
                </a:lnTo>
                <a:lnTo>
                  <a:pt x="871537" y="642937"/>
                </a:lnTo>
                <a:lnTo>
                  <a:pt x="985837" y="607218"/>
                </a:lnTo>
                <a:lnTo>
                  <a:pt x="1085850" y="550068"/>
                </a:lnTo>
                <a:lnTo>
                  <a:pt x="1164431" y="471487"/>
                </a:lnTo>
                <a:lnTo>
                  <a:pt x="1214437" y="385762"/>
                </a:lnTo>
                <a:lnTo>
                  <a:pt x="1228725" y="285750"/>
                </a:lnTo>
                <a:lnTo>
                  <a:pt x="1207294" y="192881"/>
                </a:lnTo>
                <a:lnTo>
                  <a:pt x="1150144" y="114300"/>
                </a:lnTo>
                <a:lnTo>
                  <a:pt x="1057275" y="57150"/>
                </a:lnTo>
                <a:lnTo>
                  <a:pt x="928687" y="21431"/>
                </a:lnTo>
                <a:lnTo>
                  <a:pt x="785812" y="14287"/>
                </a:lnTo>
                <a:lnTo>
                  <a:pt x="621506" y="35718"/>
                </a:lnTo>
                <a:lnTo>
                  <a:pt x="457200" y="71437"/>
                </a:lnTo>
                <a:lnTo>
                  <a:pt x="300037" y="121443"/>
                </a:lnTo>
                <a:lnTo>
                  <a:pt x="300037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2871788" y="6107906"/>
            <a:ext cx="264320" cy="285751"/>
          </a:xfrm>
          <a:custGeom>
            <a:avLst/>
            <a:gdLst/>
            <a:ahLst/>
            <a:cxnLst/>
            <a:rect l="0" t="0" r="0" b="0"/>
            <a:pathLst>
              <a:path w="264320" h="285751">
                <a:moveTo>
                  <a:pt x="0" y="57150"/>
                </a:moveTo>
                <a:lnTo>
                  <a:pt x="0" y="50007"/>
                </a:lnTo>
                <a:lnTo>
                  <a:pt x="0" y="50007"/>
                </a:lnTo>
                <a:lnTo>
                  <a:pt x="0" y="50007"/>
                </a:lnTo>
                <a:lnTo>
                  <a:pt x="7144" y="57150"/>
                </a:lnTo>
                <a:lnTo>
                  <a:pt x="21431" y="78582"/>
                </a:lnTo>
                <a:lnTo>
                  <a:pt x="28575" y="107157"/>
                </a:lnTo>
                <a:lnTo>
                  <a:pt x="50006" y="150019"/>
                </a:lnTo>
                <a:lnTo>
                  <a:pt x="78581" y="192882"/>
                </a:lnTo>
                <a:lnTo>
                  <a:pt x="107156" y="235744"/>
                </a:lnTo>
                <a:lnTo>
                  <a:pt x="128587" y="264319"/>
                </a:lnTo>
                <a:lnTo>
                  <a:pt x="164306" y="285750"/>
                </a:lnTo>
                <a:lnTo>
                  <a:pt x="192881" y="285750"/>
                </a:lnTo>
                <a:lnTo>
                  <a:pt x="221456" y="264319"/>
                </a:lnTo>
                <a:lnTo>
                  <a:pt x="235744" y="228600"/>
                </a:lnTo>
                <a:lnTo>
                  <a:pt x="257175" y="178594"/>
                </a:lnTo>
                <a:lnTo>
                  <a:pt x="264319" y="128588"/>
                </a:lnTo>
                <a:lnTo>
                  <a:pt x="264319" y="78582"/>
                </a:lnTo>
                <a:lnTo>
                  <a:pt x="264319" y="42863"/>
                </a:lnTo>
                <a:lnTo>
                  <a:pt x="257175" y="14288"/>
                </a:lnTo>
                <a:lnTo>
                  <a:pt x="250031" y="0"/>
                </a:lnTo>
                <a:lnTo>
                  <a:pt x="242887" y="0"/>
                </a:lnTo>
                <a:lnTo>
                  <a:pt x="242887" y="7144"/>
                </a:lnTo>
                <a:lnTo>
                  <a:pt x="250031" y="21432"/>
                </a:lnTo>
                <a:lnTo>
                  <a:pt x="250031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3221832" y="6243638"/>
            <a:ext cx="178594" cy="207169"/>
          </a:xfrm>
          <a:custGeom>
            <a:avLst/>
            <a:gdLst/>
            <a:ahLst/>
            <a:cxnLst/>
            <a:rect l="0" t="0" r="0" b="0"/>
            <a:pathLst>
              <a:path w="178594" h="207169">
                <a:moveTo>
                  <a:pt x="7143" y="14287"/>
                </a:moveTo>
                <a:lnTo>
                  <a:pt x="7143" y="28575"/>
                </a:lnTo>
                <a:lnTo>
                  <a:pt x="0" y="50006"/>
                </a:lnTo>
                <a:lnTo>
                  <a:pt x="7143" y="92868"/>
                </a:lnTo>
                <a:lnTo>
                  <a:pt x="14287" y="135731"/>
                </a:lnTo>
                <a:lnTo>
                  <a:pt x="35718" y="171450"/>
                </a:lnTo>
                <a:lnTo>
                  <a:pt x="64293" y="200025"/>
                </a:lnTo>
                <a:lnTo>
                  <a:pt x="100012" y="207168"/>
                </a:lnTo>
                <a:lnTo>
                  <a:pt x="128587" y="207168"/>
                </a:lnTo>
                <a:lnTo>
                  <a:pt x="150018" y="185737"/>
                </a:lnTo>
                <a:lnTo>
                  <a:pt x="164306" y="150018"/>
                </a:lnTo>
                <a:lnTo>
                  <a:pt x="178593" y="107156"/>
                </a:lnTo>
                <a:lnTo>
                  <a:pt x="178593" y="57150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3207544" y="5972175"/>
            <a:ext cx="85726" cy="85726"/>
          </a:xfrm>
          <a:custGeom>
            <a:avLst/>
            <a:gdLst/>
            <a:ahLst/>
            <a:cxnLst/>
            <a:rect l="0" t="0" r="0" b="0"/>
            <a:pathLst>
              <a:path w="85726" h="85726">
                <a:moveTo>
                  <a:pt x="64294" y="14288"/>
                </a:moveTo>
                <a:lnTo>
                  <a:pt x="50006" y="14288"/>
                </a:lnTo>
                <a:lnTo>
                  <a:pt x="42863" y="7144"/>
                </a:lnTo>
                <a:lnTo>
                  <a:pt x="21431" y="0"/>
                </a:lnTo>
                <a:lnTo>
                  <a:pt x="7144" y="0"/>
                </a:lnTo>
                <a:lnTo>
                  <a:pt x="0" y="7144"/>
                </a:lnTo>
                <a:lnTo>
                  <a:pt x="7144" y="28575"/>
                </a:lnTo>
                <a:lnTo>
                  <a:pt x="21431" y="50006"/>
                </a:lnTo>
                <a:lnTo>
                  <a:pt x="50006" y="71438"/>
                </a:lnTo>
                <a:lnTo>
                  <a:pt x="85725" y="85725"/>
                </a:lnTo>
                <a:lnTo>
                  <a:pt x="85725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3821907" y="5972175"/>
            <a:ext cx="85726" cy="442914"/>
          </a:xfrm>
          <a:custGeom>
            <a:avLst/>
            <a:gdLst/>
            <a:ahLst/>
            <a:cxnLst/>
            <a:rect l="0" t="0" r="0" b="0"/>
            <a:pathLst>
              <a:path w="85726" h="442914">
                <a:moveTo>
                  <a:pt x="0" y="14288"/>
                </a:move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7143" y="21431"/>
                </a:lnTo>
                <a:lnTo>
                  <a:pt x="14287" y="57150"/>
                </a:lnTo>
                <a:lnTo>
                  <a:pt x="28575" y="107156"/>
                </a:lnTo>
                <a:lnTo>
                  <a:pt x="42862" y="171450"/>
                </a:lnTo>
                <a:lnTo>
                  <a:pt x="57150" y="242888"/>
                </a:lnTo>
                <a:lnTo>
                  <a:pt x="71437" y="307181"/>
                </a:lnTo>
                <a:lnTo>
                  <a:pt x="78581" y="371475"/>
                </a:lnTo>
                <a:lnTo>
                  <a:pt x="85725" y="407194"/>
                </a:lnTo>
                <a:lnTo>
                  <a:pt x="85725" y="435769"/>
                </a:lnTo>
                <a:lnTo>
                  <a:pt x="85725" y="442913"/>
                </a:lnTo>
                <a:lnTo>
                  <a:pt x="85725" y="428625"/>
                </a:lnTo>
                <a:lnTo>
                  <a:pt x="85725" y="407194"/>
                </a:lnTo>
                <a:lnTo>
                  <a:pt x="85725" y="4071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4107657" y="6100763"/>
            <a:ext cx="200026" cy="264319"/>
          </a:xfrm>
          <a:custGeom>
            <a:avLst/>
            <a:gdLst/>
            <a:ahLst/>
            <a:cxnLst/>
            <a:rect l="0" t="0" r="0" b="0"/>
            <a:pathLst>
              <a:path w="200026" h="264319">
                <a:moveTo>
                  <a:pt x="164306" y="7143"/>
                </a:moveTo>
                <a:lnTo>
                  <a:pt x="157162" y="0"/>
                </a:lnTo>
                <a:lnTo>
                  <a:pt x="150018" y="0"/>
                </a:lnTo>
                <a:lnTo>
                  <a:pt x="135731" y="0"/>
                </a:lnTo>
                <a:lnTo>
                  <a:pt x="121443" y="0"/>
                </a:lnTo>
                <a:lnTo>
                  <a:pt x="100012" y="7143"/>
                </a:lnTo>
                <a:lnTo>
                  <a:pt x="85725" y="14287"/>
                </a:lnTo>
                <a:lnTo>
                  <a:pt x="71437" y="21431"/>
                </a:lnTo>
                <a:lnTo>
                  <a:pt x="50006" y="35718"/>
                </a:lnTo>
                <a:lnTo>
                  <a:pt x="42862" y="50006"/>
                </a:lnTo>
                <a:lnTo>
                  <a:pt x="42862" y="64293"/>
                </a:lnTo>
                <a:lnTo>
                  <a:pt x="42862" y="78581"/>
                </a:lnTo>
                <a:lnTo>
                  <a:pt x="64293" y="100012"/>
                </a:lnTo>
                <a:lnTo>
                  <a:pt x="92868" y="121443"/>
                </a:lnTo>
                <a:lnTo>
                  <a:pt x="121443" y="142875"/>
                </a:lnTo>
                <a:lnTo>
                  <a:pt x="157162" y="171450"/>
                </a:lnTo>
                <a:lnTo>
                  <a:pt x="185737" y="192881"/>
                </a:lnTo>
                <a:lnTo>
                  <a:pt x="200025" y="221456"/>
                </a:lnTo>
                <a:lnTo>
                  <a:pt x="200025" y="242887"/>
                </a:lnTo>
                <a:lnTo>
                  <a:pt x="185737" y="257175"/>
                </a:lnTo>
                <a:lnTo>
                  <a:pt x="157162" y="264318"/>
                </a:lnTo>
                <a:lnTo>
                  <a:pt x="128587" y="264318"/>
                </a:lnTo>
                <a:lnTo>
                  <a:pt x="92868" y="264318"/>
                </a:lnTo>
                <a:lnTo>
                  <a:pt x="64293" y="257175"/>
                </a:lnTo>
                <a:lnTo>
                  <a:pt x="35718" y="242887"/>
                </a:lnTo>
                <a:lnTo>
                  <a:pt x="14287" y="235743"/>
                </a:lnTo>
                <a:lnTo>
                  <a:pt x="7143" y="221456"/>
                </a:lnTo>
                <a:lnTo>
                  <a:pt x="0" y="207168"/>
                </a:lnTo>
                <a:lnTo>
                  <a:pt x="7143" y="192881"/>
                </a:lnTo>
                <a:lnTo>
                  <a:pt x="14287" y="157162"/>
                </a:lnTo>
                <a:lnTo>
                  <a:pt x="14287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4179094" y="6015038"/>
            <a:ext cx="64295" cy="471488"/>
          </a:xfrm>
          <a:custGeom>
            <a:avLst/>
            <a:gdLst/>
            <a:ahLst/>
            <a:cxnLst/>
            <a:rect l="0" t="0" r="0" b="0"/>
            <a:pathLst>
              <a:path w="64295" h="471488">
                <a:moveTo>
                  <a:pt x="21431" y="0"/>
                </a:moveTo>
                <a:lnTo>
                  <a:pt x="21431" y="7143"/>
                </a:lnTo>
                <a:lnTo>
                  <a:pt x="14288" y="7143"/>
                </a:lnTo>
                <a:lnTo>
                  <a:pt x="7144" y="7143"/>
                </a:lnTo>
                <a:lnTo>
                  <a:pt x="7144" y="21431"/>
                </a:lnTo>
                <a:lnTo>
                  <a:pt x="0" y="42862"/>
                </a:lnTo>
                <a:lnTo>
                  <a:pt x="0" y="71437"/>
                </a:lnTo>
                <a:lnTo>
                  <a:pt x="7144" y="114300"/>
                </a:lnTo>
                <a:lnTo>
                  <a:pt x="14288" y="164306"/>
                </a:lnTo>
                <a:lnTo>
                  <a:pt x="21431" y="228600"/>
                </a:lnTo>
                <a:lnTo>
                  <a:pt x="35719" y="285750"/>
                </a:lnTo>
                <a:lnTo>
                  <a:pt x="42863" y="342900"/>
                </a:lnTo>
                <a:lnTo>
                  <a:pt x="50006" y="392906"/>
                </a:lnTo>
                <a:lnTo>
                  <a:pt x="57150" y="435768"/>
                </a:lnTo>
                <a:lnTo>
                  <a:pt x="57150" y="457200"/>
                </a:lnTo>
                <a:lnTo>
                  <a:pt x="64294" y="471487"/>
                </a:lnTo>
                <a:lnTo>
                  <a:pt x="57150" y="471487"/>
                </a:lnTo>
                <a:lnTo>
                  <a:pt x="50006" y="457200"/>
                </a:lnTo>
                <a:lnTo>
                  <a:pt x="50006" y="4572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4264819" y="6000750"/>
            <a:ext cx="50007" cy="471489"/>
          </a:xfrm>
          <a:custGeom>
            <a:avLst/>
            <a:gdLst/>
            <a:ahLst/>
            <a:cxnLst/>
            <a:rect l="0" t="0" r="0" b="0"/>
            <a:pathLst>
              <a:path w="50007" h="4714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1431"/>
                </a:lnTo>
                <a:lnTo>
                  <a:pt x="0" y="57150"/>
                </a:lnTo>
                <a:lnTo>
                  <a:pt x="7144" y="107156"/>
                </a:lnTo>
                <a:lnTo>
                  <a:pt x="7144" y="171450"/>
                </a:lnTo>
                <a:lnTo>
                  <a:pt x="14288" y="250031"/>
                </a:lnTo>
                <a:lnTo>
                  <a:pt x="21431" y="314325"/>
                </a:lnTo>
                <a:lnTo>
                  <a:pt x="35719" y="371475"/>
                </a:lnTo>
                <a:lnTo>
                  <a:pt x="42863" y="421481"/>
                </a:lnTo>
                <a:lnTo>
                  <a:pt x="50006" y="450056"/>
                </a:lnTo>
                <a:lnTo>
                  <a:pt x="50006" y="471488"/>
                </a:lnTo>
                <a:lnTo>
                  <a:pt x="50006" y="471488"/>
                </a:lnTo>
                <a:lnTo>
                  <a:pt x="42863" y="464344"/>
                </a:lnTo>
                <a:lnTo>
                  <a:pt x="42863" y="4643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3914775" y="6543675"/>
            <a:ext cx="42864" cy="7145"/>
          </a:xfrm>
          <a:custGeom>
            <a:avLst/>
            <a:gdLst/>
            <a:ahLst/>
            <a:cxnLst/>
            <a:rect l="0" t="0" r="0" b="0"/>
            <a:pathLst>
              <a:path w="42864" h="7145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28575" y="7144"/>
                </a:lnTo>
                <a:lnTo>
                  <a:pt x="42863" y="7144"/>
                </a:lnTo>
                <a:lnTo>
                  <a:pt x="42863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/>
          <p:cNvSpPr/>
          <p:nvPr/>
        </p:nvSpPr>
        <p:spPr>
          <a:xfrm>
            <a:off x="5529263" y="5972175"/>
            <a:ext cx="35720" cy="385764"/>
          </a:xfrm>
          <a:custGeom>
            <a:avLst/>
            <a:gdLst/>
            <a:ahLst/>
            <a:cxnLst/>
            <a:rect l="0" t="0" r="0" b="0"/>
            <a:pathLst>
              <a:path w="35720" h="385764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1431"/>
                </a:lnTo>
                <a:lnTo>
                  <a:pt x="7144" y="42863"/>
                </a:lnTo>
                <a:lnTo>
                  <a:pt x="7144" y="85725"/>
                </a:lnTo>
                <a:lnTo>
                  <a:pt x="7144" y="142875"/>
                </a:lnTo>
                <a:lnTo>
                  <a:pt x="7144" y="200025"/>
                </a:lnTo>
                <a:lnTo>
                  <a:pt x="7144" y="257175"/>
                </a:lnTo>
                <a:lnTo>
                  <a:pt x="7144" y="307181"/>
                </a:lnTo>
                <a:lnTo>
                  <a:pt x="14288" y="350044"/>
                </a:lnTo>
                <a:lnTo>
                  <a:pt x="21432" y="371475"/>
                </a:lnTo>
                <a:lnTo>
                  <a:pt x="21432" y="385763"/>
                </a:lnTo>
                <a:lnTo>
                  <a:pt x="28575" y="385763"/>
                </a:lnTo>
                <a:lnTo>
                  <a:pt x="35719" y="364331"/>
                </a:lnTo>
                <a:lnTo>
                  <a:pt x="35719" y="328613"/>
                </a:lnTo>
                <a:lnTo>
                  <a:pt x="35719" y="3286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5586413" y="6543675"/>
            <a:ext cx="14289" cy="14289"/>
          </a:xfrm>
          <a:custGeom>
            <a:avLst/>
            <a:gdLst/>
            <a:ahLst/>
            <a:cxnLst/>
            <a:rect l="0" t="0" r="0" b="0"/>
            <a:pathLst>
              <a:path w="14289" h="14289">
                <a:moveTo>
                  <a:pt x="7144" y="14288"/>
                </a:moveTo>
                <a:lnTo>
                  <a:pt x="7144" y="14288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5679282" y="6150769"/>
            <a:ext cx="164307" cy="171451"/>
          </a:xfrm>
          <a:custGeom>
            <a:avLst/>
            <a:gdLst/>
            <a:ahLst/>
            <a:cxnLst/>
            <a:rect l="0" t="0" r="0" b="0"/>
            <a:pathLst>
              <a:path w="164307" h="171451">
                <a:moveTo>
                  <a:pt x="107156" y="28575"/>
                </a:moveTo>
                <a:lnTo>
                  <a:pt x="107156" y="21431"/>
                </a:lnTo>
                <a:lnTo>
                  <a:pt x="100013" y="21431"/>
                </a:lnTo>
                <a:lnTo>
                  <a:pt x="100013" y="14287"/>
                </a:lnTo>
                <a:lnTo>
                  <a:pt x="100013" y="14287"/>
                </a:lnTo>
                <a:lnTo>
                  <a:pt x="92869" y="7144"/>
                </a:lnTo>
                <a:lnTo>
                  <a:pt x="92869" y="0"/>
                </a:lnTo>
                <a:lnTo>
                  <a:pt x="78581" y="0"/>
                </a:lnTo>
                <a:lnTo>
                  <a:pt x="64294" y="0"/>
                </a:lnTo>
                <a:lnTo>
                  <a:pt x="50006" y="7144"/>
                </a:lnTo>
                <a:lnTo>
                  <a:pt x="35719" y="21431"/>
                </a:lnTo>
                <a:lnTo>
                  <a:pt x="35719" y="35719"/>
                </a:lnTo>
                <a:lnTo>
                  <a:pt x="28575" y="57150"/>
                </a:lnTo>
                <a:lnTo>
                  <a:pt x="35719" y="71437"/>
                </a:lnTo>
                <a:lnTo>
                  <a:pt x="50006" y="85725"/>
                </a:lnTo>
                <a:lnTo>
                  <a:pt x="71438" y="92869"/>
                </a:lnTo>
                <a:lnTo>
                  <a:pt x="107156" y="92869"/>
                </a:lnTo>
                <a:lnTo>
                  <a:pt x="128588" y="92869"/>
                </a:lnTo>
                <a:lnTo>
                  <a:pt x="150019" y="92869"/>
                </a:lnTo>
                <a:lnTo>
                  <a:pt x="164306" y="100012"/>
                </a:lnTo>
                <a:lnTo>
                  <a:pt x="157163" y="107156"/>
                </a:lnTo>
                <a:lnTo>
                  <a:pt x="142875" y="121444"/>
                </a:lnTo>
                <a:lnTo>
                  <a:pt x="114300" y="135731"/>
                </a:lnTo>
                <a:lnTo>
                  <a:pt x="85725" y="150019"/>
                </a:lnTo>
                <a:lnTo>
                  <a:pt x="50006" y="164306"/>
                </a:lnTo>
                <a:lnTo>
                  <a:pt x="21431" y="171450"/>
                </a:lnTo>
                <a:lnTo>
                  <a:pt x="7144" y="171450"/>
                </a:lnTo>
                <a:lnTo>
                  <a:pt x="0" y="164306"/>
                </a:lnTo>
                <a:lnTo>
                  <a:pt x="7144" y="150019"/>
                </a:lnTo>
                <a:lnTo>
                  <a:pt x="28575" y="135731"/>
                </a:lnTo>
                <a:lnTo>
                  <a:pt x="28575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5857876" y="6057900"/>
            <a:ext cx="92870" cy="264320"/>
          </a:xfrm>
          <a:custGeom>
            <a:avLst/>
            <a:gdLst/>
            <a:ahLst/>
            <a:cxnLst/>
            <a:rect l="0" t="0" r="0" b="0"/>
            <a:pathLst>
              <a:path w="92870" h="264320">
                <a:moveTo>
                  <a:pt x="0" y="7144"/>
                </a:moveTo>
                <a:lnTo>
                  <a:pt x="7144" y="7144"/>
                </a:lnTo>
                <a:lnTo>
                  <a:pt x="14287" y="0"/>
                </a:lnTo>
                <a:lnTo>
                  <a:pt x="14287" y="7144"/>
                </a:lnTo>
                <a:lnTo>
                  <a:pt x="21431" y="14288"/>
                </a:lnTo>
                <a:lnTo>
                  <a:pt x="28575" y="28575"/>
                </a:lnTo>
                <a:lnTo>
                  <a:pt x="35719" y="57150"/>
                </a:lnTo>
                <a:lnTo>
                  <a:pt x="42862" y="100013"/>
                </a:lnTo>
                <a:lnTo>
                  <a:pt x="42862" y="142875"/>
                </a:lnTo>
                <a:lnTo>
                  <a:pt x="42862" y="185738"/>
                </a:lnTo>
                <a:lnTo>
                  <a:pt x="50006" y="214313"/>
                </a:lnTo>
                <a:lnTo>
                  <a:pt x="50006" y="242888"/>
                </a:lnTo>
                <a:lnTo>
                  <a:pt x="57150" y="257175"/>
                </a:lnTo>
                <a:lnTo>
                  <a:pt x="71437" y="264319"/>
                </a:lnTo>
                <a:lnTo>
                  <a:pt x="85725" y="257175"/>
                </a:lnTo>
                <a:lnTo>
                  <a:pt x="92869" y="235744"/>
                </a:lnTo>
                <a:lnTo>
                  <a:pt x="92869" y="214313"/>
                </a:lnTo>
                <a:lnTo>
                  <a:pt x="92869" y="185738"/>
                </a:lnTo>
                <a:lnTo>
                  <a:pt x="92869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/>
          <p:cNvSpPr/>
          <p:nvPr/>
        </p:nvSpPr>
        <p:spPr>
          <a:xfrm>
            <a:off x="5800726" y="6143625"/>
            <a:ext cx="185738" cy="14289"/>
          </a:xfrm>
          <a:custGeom>
            <a:avLst/>
            <a:gdLst/>
            <a:ahLst/>
            <a:cxnLst/>
            <a:rect l="0" t="0" r="0" b="0"/>
            <a:pathLst>
              <a:path w="185738" h="14289">
                <a:moveTo>
                  <a:pt x="0" y="7144"/>
                </a:moveTo>
                <a:lnTo>
                  <a:pt x="0" y="7144"/>
                </a:lnTo>
                <a:lnTo>
                  <a:pt x="7144" y="7144"/>
                </a:lnTo>
                <a:lnTo>
                  <a:pt x="21431" y="14288"/>
                </a:lnTo>
                <a:lnTo>
                  <a:pt x="42862" y="7144"/>
                </a:lnTo>
                <a:lnTo>
                  <a:pt x="71437" y="0"/>
                </a:lnTo>
                <a:lnTo>
                  <a:pt x="107156" y="0"/>
                </a:lnTo>
                <a:lnTo>
                  <a:pt x="142875" y="0"/>
                </a:lnTo>
                <a:lnTo>
                  <a:pt x="171450" y="0"/>
                </a:lnTo>
                <a:lnTo>
                  <a:pt x="185737" y="0"/>
                </a:lnTo>
                <a:lnTo>
                  <a:pt x="18573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6000751" y="6143625"/>
            <a:ext cx="164307" cy="135732"/>
          </a:xfrm>
          <a:custGeom>
            <a:avLst/>
            <a:gdLst/>
            <a:ahLst/>
            <a:cxnLst/>
            <a:rect l="0" t="0" r="0" b="0"/>
            <a:pathLst>
              <a:path w="164307" h="1357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14288"/>
                </a:lnTo>
                <a:lnTo>
                  <a:pt x="14287" y="28575"/>
                </a:lnTo>
                <a:lnTo>
                  <a:pt x="14287" y="42863"/>
                </a:lnTo>
                <a:lnTo>
                  <a:pt x="21431" y="64294"/>
                </a:lnTo>
                <a:lnTo>
                  <a:pt x="35719" y="85725"/>
                </a:lnTo>
                <a:lnTo>
                  <a:pt x="35719" y="107156"/>
                </a:lnTo>
                <a:lnTo>
                  <a:pt x="42862" y="121444"/>
                </a:lnTo>
                <a:lnTo>
                  <a:pt x="42862" y="135731"/>
                </a:lnTo>
                <a:lnTo>
                  <a:pt x="42862" y="135731"/>
                </a:lnTo>
                <a:lnTo>
                  <a:pt x="42862" y="135731"/>
                </a:lnTo>
                <a:lnTo>
                  <a:pt x="42862" y="128588"/>
                </a:lnTo>
                <a:lnTo>
                  <a:pt x="57150" y="107156"/>
                </a:lnTo>
                <a:lnTo>
                  <a:pt x="64294" y="78581"/>
                </a:lnTo>
                <a:lnTo>
                  <a:pt x="85725" y="42863"/>
                </a:lnTo>
                <a:lnTo>
                  <a:pt x="107156" y="21431"/>
                </a:lnTo>
                <a:lnTo>
                  <a:pt x="128587" y="7144"/>
                </a:lnTo>
                <a:lnTo>
                  <a:pt x="142875" y="0"/>
                </a:lnTo>
                <a:lnTo>
                  <a:pt x="157162" y="0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/>
          <p:cNvSpPr/>
          <p:nvPr/>
        </p:nvSpPr>
        <p:spPr>
          <a:xfrm>
            <a:off x="6300788" y="6129338"/>
            <a:ext cx="7145" cy="21432"/>
          </a:xfrm>
          <a:custGeom>
            <a:avLst/>
            <a:gdLst/>
            <a:ahLst/>
            <a:cxnLst/>
            <a:rect l="0" t="0" r="0" b="0"/>
            <a:pathLst>
              <a:path w="7145" h="214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6322220" y="6307931"/>
            <a:ext cx="21432" cy="28576"/>
          </a:xfrm>
          <a:custGeom>
            <a:avLst/>
            <a:gdLst/>
            <a:ahLst/>
            <a:cxnLst/>
            <a:rect l="0" t="0" r="0" b="0"/>
            <a:pathLst>
              <a:path w="21432" h="28576">
                <a:moveTo>
                  <a:pt x="0" y="28575"/>
                </a:moveTo>
                <a:lnTo>
                  <a:pt x="0" y="21432"/>
                </a:lnTo>
                <a:lnTo>
                  <a:pt x="0" y="21432"/>
                </a:lnTo>
                <a:lnTo>
                  <a:pt x="7143" y="14288"/>
                </a:lnTo>
                <a:lnTo>
                  <a:pt x="7143" y="14288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14287" y="7144"/>
                </a:lnTo>
                <a:lnTo>
                  <a:pt x="14287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>
            <a:off x="6515101" y="6079331"/>
            <a:ext cx="228601" cy="242889"/>
          </a:xfrm>
          <a:custGeom>
            <a:avLst/>
            <a:gdLst/>
            <a:ahLst/>
            <a:cxnLst/>
            <a:rect l="0" t="0" r="0" b="0"/>
            <a:pathLst>
              <a:path w="228601" h="242889">
                <a:moveTo>
                  <a:pt x="7144" y="21432"/>
                </a:moveTo>
                <a:lnTo>
                  <a:pt x="7144" y="21432"/>
                </a:lnTo>
                <a:lnTo>
                  <a:pt x="7144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8575"/>
                </a:lnTo>
                <a:lnTo>
                  <a:pt x="0" y="50007"/>
                </a:lnTo>
                <a:lnTo>
                  <a:pt x="7144" y="78582"/>
                </a:lnTo>
                <a:lnTo>
                  <a:pt x="14287" y="114300"/>
                </a:lnTo>
                <a:lnTo>
                  <a:pt x="21431" y="150019"/>
                </a:lnTo>
                <a:lnTo>
                  <a:pt x="28575" y="185738"/>
                </a:lnTo>
                <a:lnTo>
                  <a:pt x="35719" y="214313"/>
                </a:lnTo>
                <a:lnTo>
                  <a:pt x="42862" y="235744"/>
                </a:lnTo>
                <a:lnTo>
                  <a:pt x="50006" y="242888"/>
                </a:lnTo>
                <a:lnTo>
                  <a:pt x="64294" y="242888"/>
                </a:lnTo>
                <a:lnTo>
                  <a:pt x="78581" y="228600"/>
                </a:lnTo>
                <a:lnTo>
                  <a:pt x="92869" y="207169"/>
                </a:lnTo>
                <a:lnTo>
                  <a:pt x="100012" y="171450"/>
                </a:lnTo>
                <a:lnTo>
                  <a:pt x="114300" y="135732"/>
                </a:lnTo>
                <a:lnTo>
                  <a:pt x="121444" y="100013"/>
                </a:lnTo>
                <a:lnTo>
                  <a:pt x="128587" y="71438"/>
                </a:lnTo>
                <a:lnTo>
                  <a:pt x="135731" y="57150"/>
                </a:lnTo>
                <a:lnTo>
                  <a:pt x="135731" y="57150"/>
                </a:lnTo>
                <a:lnTo>
                  <a:pt x="142875" y="71438"/>
                </a:lnTo>
                <a:lnTo>
                  <a:pt x="142875" y="92869"/>
                </a:lnTo>
                <a:lnTo>
                  <a:pt x="142875" y="128588"/>
                </a:lnTo>
                <a:lnTo>
                  <a:pt x="150019" y="157163"/>
                </a:lnTo>
                <a:lnTo>
                  <a:pt x="157162" y="185738"/>
                </a:lnTo>
                <a:lnTo>
                  <a:pt x="164306" y="214313"/>
                </a:lnTo>
                <a:lnTo>
                  <a:pt x="171450" y="228600"/>
                </a:lnTo>
                <a:lnTo>
                  <a:pt x="185737" y="235744"/>
                </a:lnTo>
                <a:lnTo>
                  <a:pt x="192881" y="235744"/>
                </a:lnTo>
                <a:lnTo>
                  <a:pt x="207169" y="221457"/>
                </a:lnTo>
                <a:lnTo>
                  <a:pt x="214312" y="200025"/>
                </a:lnTo>
                <a:lnTo>
                  <a:pt x="228600" y="178594"/>
                </a:lnTo>
                <a:lnTo>
                  <a:pt x="228600" y="142875"/>
                </a:lnTo>
                <a:lnTo>
                  <a:pt x="228600" y="107157"/>
                </a:lnTo>
                <a:lnTo>
                  <a:pt x="228600" y="71438"/>
                </a:lnTo>
                <a:lnTo>
                  <a:pt x="221456" y="42863"/>
                </a:lnTo>
                <a:lnTo>
                  <a:pt x="214312" y="21432"/>
                </a:lnTo>
                <a:lnTo>
                  <a:pt x="200025" y="7144"/>
                </a:lnTo>
                <a:lnTo>
                  <a:pt x="185737" y="0"/>
                </a:lnTo>
                <a:lnTo>
                  <a:pt x="171450" y="7144"/>
                </a:lnTo>
                <a:lnTo>
                  <a:pt x="164306" y="21432"/>
                </a:lnTo>
                <a:lnTo>
                  <a:pt x="157162" y="35719"/>
                </a:lnTo>
                <a:lnTo>
                  <a:pt x="157162" y="50007"/>
                </a:lnTo>
                <a:lnTo>
                  <a:pt x="164306" y="64294"/>
                </a:lnTo>
                <a:lnTo>
                  <a:pt x="178594" y="71438"/>
                </a:lnTo>
                <a:lnTo>
                  <a:pt x="178594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>
            <a:off x="6807995" y="6107906"/>
            <a:ext cx="121444" cy="200026"/>
          </a:xfrm>
          <a:custGeom>
            <a:avLst/>
            <a:gdLst/>
            <a:ahLst/>
            <a:cxnLst/>
            <a:rect l="0" t="0" r="0" b="0"/>
            <a:pathLst>
              <a:path w="121444" h="200026">
                <a:moveTo>
                  <a:pt x="14287" y="0"/>
                </a:moveTo>
                <a:lnTo>
                  <a:pt x="14287" y="0"/>
                </a:lnTo>
                <a:lnTo>
                  <a:pt x="14287" y="7144"/>
                </a:lnTo>
                <a:lnTo>
                  <a:pt x="14287" y="21432"/>
                </a:lnTo>
                <a:lnTo>
                  <a:pt x="14287" y="35719"/>
                </a:lnTo>
                <a:lnTo>
                  <a:pt x="14287" y="64294"/>
                </a:lnTo>
                <a:lnTo>
                  <a:pt x="14287" y="92869"/>
                </a:lnTo>
                <a:lnTo>
                  <a:pt x="21431" y="128588"/>
                </a:lnTo>
                <a:lnTo>
                  <a:pt x="21431" y="157163"/>
                </a:lnTo>
                <a:lnTo>
                  <a:pt x="28575" y="178594"/>
                </a:lnTo>
                <a:lnTo>
                  <a:pt x="42862" y="192882"/>
                </a:lnTo>
                <a:lnTo>
                  <a:pt x="57150" y="200025"/>
                </a:lnTo>
                <a:lnTo>
                  <a:pt x="71437" y="192882"/>
                </a:lnTo>
                <a:lnTo>
                  <a:pt x="92868" y="185738"/>
                </a:lnTo>
                <a:lnTo>
                  <a:pt x="107156" y="178594"/>
                </a:lnTo>
                <a:lnTo>
                  <a:pt x="121443" y="157163"/>
                </a:lnTo>
                <a:lnTo>
                  <a:pt x="121443" y="128588"/>
                </a:lnTo>
                <a:lnTo>
                  <a:pt x="114300" y="100013"/>
                </a:lnTo>
                <a:lnTo>
                  <a:pt x="100012" y="71438"/>
                </a:lnTo>
                <a:lnTo>
                  <a:pt x="71437" y="42863"/>
                </a:lnTo>
                <a:lnTo>
                  <a:pt x="50006" y="21432"/>
                </a:lnTo>
                <a:lnTo>
                  <a:pt x="21431" y="14288"/>
                </a:lnTo>
                <a:lnTo>
                  <a:pt x="7143" y="14288"/>
                </a:lnTo>
                <a:lnTo>
                  <a:pt x="0" y="21432"/>
                </a:lnTo>
                <a:lnTo>
                  <a:pt x="0" y="35719"/>
                </a:lnTo>
                <a:lnTo>
                  <a:pt x="14287" y="50007"/>
                </a:lnTo>
                <a:lnTo>
                  <a:pt x="28575" y="57150"/>
                </a:lnTo>
                <a:lnTo>
                  <a:pt x="50006" y="64294"/>
                </a:lnTo>
                <a:lnTo>
                  <a:pt x="50006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>
            <a:off x="6965157" y="6136481"/>
            <a:ext cx="178595" cy="178595"/>
          </a:xfrm>
          <a:custGeom>
            <a:avLst/>
            <a:gdLst/>
            <a:ahLst/>
            <a:cxnLst/>
            <a:rect l="0" t="0" r="0" b="0"/>
            <a:pathLst>
              <a:path w="178595" h="178595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7144" y="14288"/>
                </a:lnTo>
                <a:lnTo>
                  <a:pt x="14288" y="35719"/>
                </a:lnTo>
                <a:lnTo>
                  <a:pt x="21431" y="64294"/>
                </a:lnTo>
                <a:lnTo>
                  <a:pt x="28575" y="92869"/>
                </a:lnTo>
                <a:lnTo>
                  <a:pt x="35719" y="121444"/>
                </a:lnTo>
                <a:lnTo>
                  <a:pt x="42863" y="142875"/>
                </a:lnTo>
                <a:lnTo>
                  <a:pt x="50006" y="164307"/>
                </a:lnTo>
                <a:lnTo>
                  <a:pt x="57150" y="178594"/>
                </a:lnTo>
                <a:lnTo>
                  <a:pt x="57150" y="178594"/>
                </a:lnTo>
                <a:lnTo>
                  <a:pt x="57150" y="171450"/>
                </a:lnTo>
                <a:lnTo>
                  <a:pt x="64294" y="157163"/>
                </a:lnTo>
                <a:lnTo>
                  <a:pt x="71438" y="128588"/>
                </a:lnTo>
                <a:lnTo>
                  <a:pt x="92869" y="100013"/>
                </a:lnTo>
                <a:lnTo>
                  <a:pt x="114300" y="64294"/>
                </a:lnTo>
                <a:lnTo>
                  <a:pt x="142875" y="42863"/>
                </a:lnTo>
                <a:lnTo>
                  <a:pt x="157163" y="28575"/>
                </a:lnTo>
                <a:lnTo>
                  <a:pt x="171450" y="21432"/>
                </a:lnTo>
                <a:lnTo>
                  <a:pt x="178594" y="28575"/>
                </a:lnTo>
                <a:lnTo>
                  <a:pt x="178594" y="35719"/>
                </a:lnTo>
                <a:lnTo>
                  <a:pt x="178594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>
            <a:off x="7122320" y="5936456"/>
            <a:ext cx="171451" cy="385764"/>
          </a:xfrm>
          <a:custGeom>
            <a:avLst/>
            <a:gdLst/>
            <a:ahLst/>
            <a:cxnLst/>
            <a:rect l="0" t="0" r="0" b="0"/>
            <a:pathLst>
              <a:path w="171451" h="385764">
                <a:moveTo>
                  <a:pt x="92868" y="185738"/>
                </a:moveTo>
                <a:lnTo>
                  <a:pt x="85725" y="185738"/>
                </a:lnTo>
                <a:lnTo>
                  <a:pt x="78581" y="192882"/>
                </a:lnTo>
                <a:lnTo>
                  <a:pt x="57150" y="192882"/>
                </a:lnTo>
                <a:lnTo>
                  <a:pt x="42862" y="207169"/>
                </a:lnTo>
                <a:lnTo>
                  <a:pt x="21431" y="228600"/>
                </a:lnTo>
                <a:lnTo>
                  <a:pt x="14287" y="257175"/>
                </a:lnTo>
                <a:lnTo>
                  <a:pt x="0" y="292894"/>
                </a:lnTo>
                <a:lnTo>
                  <a:pt x="0" y="321469"/>
                </a:lnTo>
                <a:lnTo>
                  <a:pt x="0" y="350044"/>
                </a:lnTo>
                <a:lnTo>
                  <a:pt x="7143" y="371475"/>
                </a:lnTo>
                <a:lnTo>
                  <a:pt x="21431" y="378619"/>
                </a:lnTo>
                <a:lnTo>
                  <a:pt x="35718" y="385763"/>
                </a:lnTo>
                <a:lnTo>
                  <a:pt x="50006" y="378619"/>
                </a:lnTo>
                <a:lnTo>
                  <a:pt x="71437" y="357188"/>
                </a:lnTo>
                <a:lnTo>
                  <a:pt x="92868" y="335757"/>
                </a:lnTo>
                <a:lnTo>
                  <a:pt x="107156" y="307182"/>
                </a:lnTo>
                <a:lnTo>
                  <a:pt x="121443" y="278607"/>
                </a:lnTo>
                <a:lnTo>
                  <a:pt x="128587" y="235744"/>
                </a:lnTo>
                <a:lnTo>
                  <a:pt x="142875" y="192882"/>
                </a:lnTo>
                <a:lnTo>
                  <a:pt x="142875" y="142875"/>
                </a:lnTo>
                <a:lnTo>
                  <a:pt x="135731" y="92869"/>
                </a:lnTo>
                <a:lnTo>
                  <a:pt x="128587" y="50007"/>
                </a:lnTo>
                <a:lnTo>
                  <a:pt x="121443" y="14288"/>
                </a:lnTo>
                <a:lnTo>
                  <a:pt x="100012" y="0"/>
                </a:lnTo>
                <a:lnTo>
                  <a:pt x="92868" y="0"/>
                </a:lnTo>
                <a:lnTo>
                  <a:pt x="78581" y="21432"/>
                </a:lnTo>
                <a:lnTo>
                  <a:pt x="71437" y="57150"/>
                </a:lnTo>
                <a:lnTo>
                  <a:pt x="78581" y="107157"/>
                </a:lnTo>
                <a:lnTo>
                  <a:pt x="92868" y="171450"/>
                </a:lnTo>
                <a:lnTo>
                  <a:pt x="107156" y="228600"/>
                </a:lnTo>
                <a:lnTo>
                  <a:pt x="135731" y="278607"/>
                </a:lnTo>
                <a:lnTo>
                  <a:pt x="157162" y="321469"/>
                </a:lnTo>
                <a:lnTo>
                  <a:pt x="171450" y="350044"/>
                </a:lnTo>
                <a:lnTo>
                  <a:pt x="171450" y="3500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1314450" y="2828925"/>
            <a:ext cx="28576" cy="307182"/>
          </a:xfrm>
          <a:custGeom>
            <a:avLst/>
            <a:gdLst/>
            <a:ahLst/>
            <a:cxnLst/>
            <a:rect l="0" t="0" r="0" b="0"/>
            <a:pathLst>
              <a:path w="28576" h="307182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71438"/>
                </a:lnTo>
                <a:lnTo>
                  <a:pt x="0" y="114300"/>
                </a:lnTo>
                <a:lnTo>
                  <a:pt x="0" y="157163"/>
                </a:lnTo>
                <a:lnTo>
                  <a:pt x="0" y="200025"/>
                </a:lnTo>
                <a:lnTo>
                  <a:pt x="7144" y="242888"/>
                </a:lnTo>
                <a:lnTo>
                  <a:pt x="7144" y="271463"/>
                </a:lnTo>
                <a:lnTo>
                  <a:pt x="14288" y="292894"/>
                </a:lnTo>
                <a:lnTo>
                  <a:pt x="14288" y="307181"/>
                </a:lnTo>
                <a:lnTo>
                  <a:pt x="21431" y="300038"/>
                </a:lnTo>
                <a:lnTo>
                  <a:pt x="21431" y="285750"/>
                </a:lnTo>
                <a:lnTo>
                  <a:pt x="28575" y="257175"/>
                </a:lnTo>
                <a:lnTo>
                  <a:pt x="28575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3"/>
          <p:cNvSpPr/>
          <p:nvPr/>
        </p:nvSpPr>
        <p:spPr>
          <a:xfrm>
            <a:off x="1321594" y="3257550"/>
            <a:ext cx="28576" cy="28576"/>
          </a:xfrm>
          <a:custGeom>
            <a:avLst/>
            <a:gdLst/>
            <a:ahLst/>
            <a:cxnLst/>
            <a:rect l="0" t="0" r="0" b="0"/>
            <a:pathLst>
              <a:path w="28576" h="28576">
                <a:moveTo>
                  <a:pt x="28575" y="14288"/>
                </a:moveTo>
                <a:lnTo>
                  <a:pt x="21431" y="14288"/>
                </a:lnTo>
                <a:lnTo>
                  <a:pt x="21431" y="14288"/>
                </a:lnTo>
                <a:lnTo>
                  <a:pt x="14287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21431"/>
                </a:lnTo>
                <a:lnTo>
                  <a:pt x="0" y="28575"/>
                </a:lnTo>
                <a:lnTo>
                  <a:pt x="7144" y="28575"/>
                </a:lnTo>
                <a:lnTo>
                  <a:pt x="7144" y="21431"/>
                </a:lnTo>
                <a:lnTo>
                  <a:pt x="14287" y="14288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1485900" y="2978944"/>
            <a:ext cx="142876" cy="207170"/>
          </a:xfrm>
          <a:custGeom>
            <a:avLst/>
            <a:gdLst/>
            <a:ahLst/>
            <a:cxnLst/>
            <a:rect l="0" t="0" r="0" b="0"/>
            <a:pathLst>
              <a:path w="142876" h="207170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0" y="21431"/>
                </a:lnTo>
                <a:lnTo>
                  <a:pt x="0" y="35719"/>
                </a:lnTo>
                <a:lnTo>
                  <a:pt x="0" y="64294"/>
                </a:lnTo>
                <a:lnTo>
                  <a:pt x="0" y="85725"/>
                </a:lnTo>
                <a:lnTo>
                  <a:pt x="0" y="114300"/>
                </a:lnTo>
                <a:lnTo>
                  <a:pt x="7144" y="142875"/>
                </a:lnTo>
                <a:lnTo>
                  <a:pt x="0" y="171450"/>
                </a:lnTo>
                <a:lnTo>
                  <a:pt x="0" y="192881"/>
                </a:lnTo>
                <a:lnTo>
                  <a:pt x="0" y="200025"/>
                </a:lnTo>
                <a:lnTo>
                  <a:pt x="0" y="207169"/>
                </a:lnTo>
                <a:lnTo>
                  <a:pt x="0" y="200025"/>
                </a:lnTo>
                <a:lnTo>
                  <a:pt x="0" y="192881"/>
                </a:lnTo>
                <a:lnTo>
                  <a:pt x="7144" y="164306"/>
                </a:lnTo>
                <a:lnTo>
                  <a:pt x="7144" y="135731"/>
                </a:lnTo>
                <a:lnTo>
                  <a:pt x="14288" y="100012"/>
                </a:lnTo>
                <a:lnTo>
                  <a:pt x="28575" y="64294"/>
                </a:lnTo>
                <a:lnTo>
                  <a:pt x="42863" y="35719"/>
                </a:lnTo>
                <a:lnTo>
                  <a:pt x="57150" y="14287"/>
                </a:lnTo>
                <a:lnTo>
                  <a:pt x="64294" y="14287"/>
                </a:lnTo>
                <a:lnTo>
                  <a:pt x="78581" y="21431"/>
                </a:lnTo>
                <a:lnTo>
                  <a:pt x="85725" y="35719"/>
                </a:lnTo>
                <a:lnTo>
                  <a:pt x="92869" y="64294"/>
                </a:lnTo>
                <a:lnTo>
                  <a:pt x="92869" y="100012"/>
                </a:lnTo>
                <a:lnTo>
                  <a:pt x="100013" y="128587"/>
                </a:lnTo>
                <a:lnTo>
                  <a:pt x="107156" y="157162"/>
                </a:lnTo>
                <a:lnTo>
                  <a:pt x="107156" y="185737"/>
                </a:lnTo>
                <a:lnTo>
                  <a:pt x="114300" y="192881"/>
                </a:lnTo>
                <a:lnTo>
                  <a:pt x="121444" y="192881"/>
                </a:lnTo>
                <a:lnTo>
                  <a:pt x="128588" y="178594"/>
                </a:lnTo>
                <a:lnTo>
                  <a:pt x="142875" y="157162"/>
                </a:lnTo>
                <a:lnTo>
                  <a:pt x="142875" y="121444"/>
                </a:lnTo>
                <a:lnTo>
                  <a:pt x="142875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1650206" y="3000375"/>
            <a:ext cx="157164" cy="164307"/>
          </a:xfrm>
          <a:custGeom>
            <a:avLst/>
            <a:gdLst/>
            <a:ahLst/>
            <a:cxnLst/>
            <a:rect l="0" t="0" r="0" b="0"/>
            <a:pathLst>
              <a:path w="157164" h="164307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7144" y="71438"/>
                </a:lnTo>
                <a:lnTo>
                  <a:pt x="7144" y="92869"/>
                </a:lnTo>
                <a:lnTo>
                  <a:pt x="14288" y="121444"/>
                </a:lnTo>
                <a:lnTo>
                  <a:pt x="14288" y="142875"/>
                </a:lnTo>
                <a:lnTo>
                  <a:pt x="14288" y="157163"/>
                </a:lnTo>
                <a:lnTo>
                  <a:pt x="21432" y="164306"/>
                </a:lnTo>
                <a:lnTo>
                  <a:pt x="28575" y="164306"/>
                </a:lnTo>
                <a:lnTo>
                  <a:pt x="28575" y="150019"/>
                </a:lnTo>
                <a:lnTo>
                  <a:pt x="42863" y="135731"/>
                </a:lnTo>
                <a:lnTo>
                  <a:pt x="50007" y="107156"/>
                </a:lnTo>
                <a:lnTo>
                  <a:pt x="64294" y="78581"/>
                </a:lnTo>
                <a:lnTo>
                  <a:pt x="71438" y="42863"/>
                </a:lnTo>
                <a:lnTo>
                  <a:pt x="71438" y="21431"/>
                </a:lnTo>
                <a:lnTo>
                  <a:pt x="78582" y="7144"/>
                </a:lnTo>
                <a:lnTo>
                  <a:pt x="78582" y="0"/>
                </a:lnTo>
                <a:lnTo>
                  <a:pt x="78582" y="7144"/>
                </a:lnTo>
                <a:lnTo>
                  <a:pt x="78582" y="28575"/>
                </a:lnTo>
                <a:lnTo>
                  <a:pt x="78582" y="57150"/>
                </a:lnTo>
                <a:lnTo>
                  <a:pt x="78582" y="85725"/>
                </a:lnTo>
                <a:lnTo>
                  <a:pt x="78582" y="114300"/>
                </a:lnTo>
                <a:lnTo>
                  <a:pt x="85725" y="135731"/>
                </a:lnTo>
                <a:lnTo>
                  <a:pt x="92869" y="150019"/>
                </a:lnTo>
                <a:lnTo>
                  <a:pt x="107157" y="157163"/>
                </a:lnTo>
                <a:lnTo>
                  <a:pt x="121444" y="157163"/>
                </a:lnTo>
                <a:lnTo>
                  <a:pt x="135732" y="150019"/>
                </a:lnTo>
                <a:lnTo>
                  <a:pt x="157163" y="121444"/>
                </a:lnTo>
                <a:lnTo>
                  <a:pt x="157163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/>
          <p:cNvSpPr/>
          <p:nvPr/>
        </p:nvSpPr>
        <p:spPr>
          <a:xfrm>
            <a:off x="1821656" y="3007519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7144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0" y="64294"/>
                </a:lnTo>
                <a:lnTo>
                  <a:pt x="0" y="85725"/>
                </a:lnTo>
                <a:lnTo>
                  <a:pt x="7144" y="100012"/>
                </a:lnTo>
                <a:lnTo>
                  <a:pt x="7144" y="114300"/>
                </a:lnTo>
                <a:lnTo>
                  <a:pt x="7144" y="128587"/>
                </a:lnTo>
                <a:lnTo>
                  <a:pt x="7144" y="135731"/>
                </a:lnTo>
                <a:lnTo>
                  <a:pt x="7144" y="135731"/>
                </a:lnTo>
                <a:lnTo>
                  <a:pt x="14288" y="128587"/>
                </a:lnTo>
                <a:lnTo>
                  <a:pt x="14288" y="114300"/>
                </a:lnTo>
                <a:lnTo>
                  <a:pt x="21432" y="100012"/>
                </a:lnTo>
                <a:lnTo>
                  <a:pt x="28575" y="71437"/>
                </a:lnTo>
                <a:lnTo>
                  <a:pt x="35719" y="50006"/>
                </a:lnTo>
                <a:lnTo>
                  <a:pt x="42863" y="35719"/>
                </a:lnTo>
                <a:lnTo>
                  <a:pt x="50007" y="28575"/>
                </a:lnTo>
                <a:lnTo>
                  <a:pt x="57150" y="35719"/>
                </a:lnTo>
                <a:lnTo>
                  <a:pt x="57150" y="42862"/>
                </a:lnTo>
                <a:lnTo>
                  <a:pt x="57150" y="64294"/>
                </a:lnTo>
                <a:lnTo>
                  <a:pt x="57150" y="85725"/>
                </a:lnTo>
                <a:lnTo>
                  <a:pt x="57150" y="107156"/>
                </a:lnTo>
                <a:lnTo>
                  <a:pt x="57150" y="128587"/>
                </a:lnTo>
                <a:lnTo>
                  <a:pt x="57150" y="142875"/>
                </a:lnTo>
                <a:lnTo>
                  <a:pt x="57150" y="142875"/>
                </a:lnTo>
                <a:lnTo>
                  <a:pt x="57150" y="142875"/>
                </a:lnTo>
                <a:lnTo>
                  <a:pt x="64294" y="135731"/>
                </a:lnTo>
                <a:lnTo>
                  <a:pt x="71438" y="121444"/>
                </a:lnTo>
                <a:lnTo>
                  <a:pt x="85725" y="100012"/>
                </a:lnTo>
                <a:lnTo>
                  <a:pt x="92869" y="78581"/>
                </a:lnTo>
                <a:lnTo>
                  <a:pt x="100013" y="64294"/>
                </a:lnTo>
                <a:lnTo>
                  <a:pt x="107157" y="57150"/>
                </a:lnTo>
                <a:lnTo>
                  <a:pt x="107157" y="64294"/>
                </a:lnTo>
                <a:lnTo>
                  <a:pt x="114300" y="78581"/>
                </a:lnTo>
                <a:lnTo>
                  <a:pt x="121444" y="92869"/>
                </a:lnTo>
                <a:lnTo>
                  <a:pt x="128588" y="107156"/>
                </a:lnTo>
                <a:lnTo>
                  <a:pt x="142875" y="114300"/>
                </a:lnTo>
                <a:lnTo>
                  <a:pt x="142875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7"/>
          <p:cNvSpPr/>
          <p:nvPr/>
        </p:nvSpPr>
        <p:spPr>
          <a:xfrm>
            <a:off x="5807870" y="6529388"/>
            <a:ext cx="21432" cy="242889"/>
          </a:xfrm>
          <a:custGeom>
            <a:avLst/>
            <a:gdLst/>
            <a:ahLst/>
            <a:cxnLst/>
            <a:rect l="0" t="0" r="0" b="0"/>
            <a:pathLst>
              <a:path w="21432" h="2428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14287"/>
                </a:lnTo>
                <a:lnTo>
                  <a:pt x="7143" y="28575"/>
                </a:lnTo>
                <a:lnTo>
                  <a:pt x="14287" y="57150"/>
                </a:lnTo>
                <a:lnTo>
                  <a:pt x="14287" y="92869"/>
                </a:lnTo>
                <a:lnTo>
                  <a:pt x="14287" y="128588"/>
                </a:lnTo>
                <a:lnTo>
                  <a:pt x="14287" y="157163"/>
                </a:lnTo>
                <a:lnTo>
                  <a:pt x="14287" y="178594"/>
                </a:lnTo>
                <a:lnTo>
                  <a:pt x="14287" y="200025"/>
                </a:lnTo>
                <a:lnTo>
                  <a:pt x="14287" y="221457"/>
                </a:lnTo>
                <a:lnTo>
                  <a:pt x="14287" y="242888"/>
                </a:lnTo>
                <a:lnTo>
                  <a:pt x="21431" y="242888"/>
                </a:lnTo>
                <a:lnTo>
                  <a:pt x="21431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8"/>
          <p:cNvSpPr/>
          <p:nvPr/>
        </p:nvSpPr>
        <p:spPr>
          <a:xfrm>
            <a:off x="5893595" y="6850857"/>
            <a:ext cx="1" cy="35720"/>
          </a:xfrm>
          <a:custGeom>
            <a:avLst/>
            <a:gdLst/>
            <a:ahLst/>
            <a:cxnLst/>
            <a:rect l="0" t="0" r="0" b="0"/>
            <a:pathLst>
              <a:path w="1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35719"/>
                </a:lnTo>
                <a:lnTo>
                  <a:pt x="0" y="35719"/>
                </a:lnTo>
                <a:lnTo>
                  <a:pt x="0" y="21431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6036470" y="6522244"/>
            <a:ext cx="92869" cy="35720"/>
          </a:xfrm>
          <a:custGeom>
            <a:avLst/>
            <a:gdLst/>
            <a:ahLst/>
            <a:cxnLst/>
            <a:rect l="0" t="0" r="0" b="0"/>
            <a:pathLst>
              <a:path w="92869" h="35720">
                <a:moveTo>
                  <a:pt x="7143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8575"/>
                </a:lnTo>
                <a:lnTo>
                  <a:pt x="0" y="28575"/>
                </a:lnTo>
                <a:lnTo>
                  <a:pt x="0" y="35719"/>
                </a:lnTo>
                <a:lnTo>
                  <a:pt x="7143" y="35719"/>
                </a:lnTo>
                <a:lnTo>
                  <a:pt x="14287" y="35719"/>
                </a:lnTo>
                <a:lnTo>
                  <a:pt x="28575" y="28575"/>
                </a:lnTo>
                <a:lnTo>
                  <a:pt x="50006" y="28575"/>
                </a:lnTo>
                <a:lnTo>
                  <a:pt x="64293" y="14287"/>
                </a:lnTo>
                <a:lnTo>
                  <a:pt x="78581" y="14287"/>
                </a:lnTo>
                <a:lnTo>
                  <a:pt x="85725" y="7144"/>
                </a:lnTo>
                <a:lnTo>
                  <a:pt x="92868" y="0"/>
                </a:lnTo>
                <a:lnTo>
                  <a:pt x="9286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6036470" y="6579394"/>
            <a:ext cx="128588" cy="257177"/>
          </a:xfrm>
          <a:custGeom>
            <a:avLst/>
            <a:gdLst/>
            <a:ahLst/>
            <a:cxnLst/>
            <a:rect l="0" t="0" r="0" b="0"/>
            <a:pathLst>
              <a:path w="128588" h="257177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6"/>
                </a:lnTo>
                <a:lnTo>
                  <a:pt x="7143" y="50007"/>
                </a:lnTo>
                <a:lnTo>
                  <a:pt x="7143" y="71438"/>
                </a:lnTo>
                <a:lnTo>
                  <a:pt x="0" y="100013"/>
                </a:lnTo>
                <a:lnTo>
                  <a:pt x="0" y="114301"/>
                </a:lnTo>
                <a:lnTo>
                  <a:pt x="0" y="142876"/>
                </a:lnTo>
                <a:lnTo>
                  <a:pt x="0" y="164307"/>
                </a:lnTo>
                <a:lnTo>
                  <a:pt x="7143" y="164307"/>
                </a:lnTo>
                <a:lnTo>
                  <a:pt x="14287" y="150019"/>
                </a:lnTo>
                <a:lnTo>
                  <a:pt x="28575" y="121444"/>
                </a:lnTo>
                <a:lnTo>
                  <a:pt x="50006" y="92869"/>
                </a:lnTo>
                <a:lnTo>
                  <a:pt x="64293" y="64294"/>
                </a:lnTo>
                <a:lnTo>
                  <a:pt x="85725" y="35719"/>
                </a:lnTo>
                <a:lnTo>
                  <a:pt x="107156" y="28576"/>
                </a:lnTo>
                <a:lnTo>
                  <a:pt x="114300" y="28576"/>
                </a:lnTo>
                <a:lnTo>
                  <a:pt x="128587" y="50007"/>
                </a:lnTo>
                <a:lnTo>
                  <a:pt x="128587" y="78582"/>
                </a:lnTo>
                <a:lnTo>
                  <a:pt x="121443" y="114301"/>
                </a:lnTo>
                <a:lnTo>
                  <a:pt x="114300" y="142876"/>
                </a:lnTo>
                <a:lnTo>
                  <a:pt x="107156" y="164307"/>
                </a:lnTo>
                <a:lnTo>
                  <a:pt x="100012" y="185738"/>
                </a:lnTo>
                <a:lnTo>
                  <a:pt x="85725" y="214313"/>
                </a:lnTo>
                <a:lnTo>
                  <a:pt x="71437" y="235744"/>
                </a:lnTo>
                <a:lnTo>
                  <a:pt x="57150" y="257176"/>
                </a:lnTo>
                <a:lnTo>
                  <a:pt x="42862" y="257176"/>
                </a:lnTo>
                <a:lnTo>
                  <a:pt x="42862" y="242888"/>
                </a:lnTo>
                <a:lnTo>
                  <a:pt x="50006" y="200026"/>
                </a:lnTo>
                <a:lnTo>
                  <a:pt x="50006" y="2000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1"/>
          <p:cNvSpPr/>
          <p:nvPr/>
        </p:nvSpPr>
        <p:spPr>
          <a:xfrm>
            <a:off x="6222207" y="6565106"/>
            <a:ext cx="142876" cy="285752"/>
          </a:xfrm>
          <a:custGeom>
            <a:avLst/>
            <a:gdLst/>
            <a:ahLst/>
            <a:cxnLst/>
            <a:rect l="0" t="0" r="0" b="0"/>
            <a:pathLst>
              <a:path w="142876" h="285752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8575" y="7144"/>
                </a:lnTo>
                <a:lnTo>
                  <a:pt x="42863" y="0"/>
                </a:lnTo>
                <a:lnTo>
                  <a:pt x="57150" y="0"/>
                </a:lnTo>
                <a:lnTo>
                  <a:pt x="71438" y="0"/>
                </a:lnTo>
                <a:lnTo>
                  <a:pt x="85725" y="0"/>
                </a:lnTo>
                <a:lnTo>
                  <a:pt x="92869" y="7144"/>
                </a:lnTo>
                <a:lnTo>
                  <a:pt x="85725" y="14288"/>
                </a:lnTo>
                <a:lnTo>
                  <a:pt x="64294" y="35720"/>
                </a:lnTo>
                <a:lnTo>
                  <a:pt x="57150" y="57151"/>
                </a:lnTo>
                <a:lnTo>
                  <a:pt x="35719" y="71439"/>
                </a:lnTo>
                <a:lnTo>
                  <a:pt x="21431" y="85726"/>
                </a:lnTo>
                <a:lnTo>
                  <a:pt x="14288" y="92870"/>
                </a:lnTo>
                <a:lnTo>
                  <a:pt x="14288" y="100014"/>
                </a:lnTo>
                <a:lnTo>
                  <a:pt x="28575" y="92870"/>
                </a:lnTo>
                <a:lnTo>
                  <a:pt x="42863" y="92870"/>
                </a:lnTo>
                <a:lnTo>
                  <a:pt x="64294" y="85726"/>
                </a:lnTo>
                <a:lnTo>
                  <a:pt x="92869" y="85726"/>
                </a:lnTo>
                <a:lnTo>
                  <a:pt x="121444" y="92870"/>
                </a:lnTo>
                <a:lnTo>
                  <a:pt x="135731" y="107157"/>
                </a:lnTo>
                <a:lnTo>
                  <a:pt x="142875" y="128589"/>
                </a:lnTo>
                <a:lnTo>
                  <a:pt x="135731" y="142876"/>
                </a:lnTo>
                <a:lnTo>
                  <a:pt x="128588" y="164307"/>
                </a:lnTo>
                <a:lnTo>
                  <a:pt x="121444" y="178595"/>
                </a:lnTo>
                <a:lnTo>
                  <a:pt x="107156" y="207170"/>
                </a:lnTo>
                <a:lnTo>
                  <a:pt x="92869" y="235745"/>
                </a:lnTo>
                <a:lnTo>
                  <a:pt x="78581" y="257176"/>
                </a:lnTo>
                <a:lnTo>
                  <a:pt x="64294" y="278607"/>
                </a:lnTo>
                <a:lnTo>
                  <a:pt x="50006" y="285751"/>
                </a:lnTo>
                <a:lnTo>
                  <a:pt x="42863" y="285751"/>
                </a:lnTo>
                <a:lnTo>
                  <a:pt x="57150" y="264320"/>
                </a:lnTo>
                <a:lnTo>
                  <a:pt x="57150" y="2643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2"/>
          <p:cNvSpPr/>
          <p:nvPr/>
        </p:nvSpPr>
        <p:spPr>
          <a:xfrm>
            <a:off x="6422232" y="6572250"/>
            <a:ext cx="42864" cy="64296"/>
          </a:xfrm>
          <a:custGeom>
            <a:avLst/>
            <a:gdLst/>
            <a:ahLst/>
            <a:cxnLst/>
            <a:rect l="0" t="0" r="0" b="0"/>
            <a:pathLst>
              <a:path w="42864" h="64296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14288" y="21432"/>
                </a:lnTo>
                <a:lnTo>
                  <a:pt x="21431" y="28576"/>
                </a:lnTo>
                <a:lnTo>
                  <a:pt x="28575" y="35720"/>
                </a:lnTo>
                <a:lnTo>
                  <a:pt x="35719" y="50007"/>
                </a:lnTo>
                <a:lnTo>
                  <a:pt x="42863" y="57151"/>
                </a:lnTo>
                <a:lnTo>
                  <a:pt x="42863" y="64295"/>
                </a:lnTo>
                <a:lnTo>
                  <a:pt x="42863" y="64295"/>
                </a:lnTo>
                <a:lnTo>
                  <a:pt x="42863" y="6429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3"/>
          <p:cNvSpPr/>
          <p:nvPr/>
        </p:nvSpPr>
        <p:spPr>
          <a:xfrm>
            <a:off x="6486526" y="6743701"/>
            <a:ext cx="14288" cy="50007"/>
          </a:xfrm>
          <a:custGeom>
            <a:avLst/>
            <a:gdLst/>
            <a:ahLst/>
            <a:cxnLst/>
            <a:rect l="0" t="0" r="0" b="0"/>
            <a:pathLst>
              <a:path w="14288" h="50007">
                <a:moveTo>
                  <a:pt x="0" y="0"/>
                </a:moveTo>
                <a:lnTo>
                  <a:pt x="0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42862"/>
                </a:lnTo>
                <a:lnTo>
                  <a:pt x="14287" y="50006"/>
                </a:lnTo>
                <a:lnTo>
                  <a:pt x="14287" y="50006"/>
                </a:lnTo>
                <a:lnTo>
                  <a:pt x="14287" y="42862"/>
                </a:lnTo>
                <a:lnTo>
                  <a:pt x="14287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4"/>
          <p:cNvSpPr/>
          <p:nvPr/>
        </p:nvSpPr>
        <p:spPr>
          <a:xfrm>
            <a:off x="6700838" y="6486525"/>
            <a:ext cx="164308" cy="321471"/>
          </a:xfrm>
          <a:custGeom>
            <a:avLst/>
            <a:gdLst/>
            <a:ahLst/>
            <a:cxnLst/>
            <a:rect l="0" t="0" r="0" b="0"/>
            <a:pathLst>
              <a:path w="164308" h="321471">
                <a:moveTo>
                  <a:pt x="14288" y="64294"/>
                </a:moveTo>
                <a:lnTo>
                  <a:pt x="7144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57150"/>
                </a:lnTo>
                <a:lnTo>
                  <a:pt x="7144" y="57150"/>
                </a:lnTo>
                <a:lnTo>
                  <a:pt x="7144" y="50006"/>
                </a:lnTo>
                <a:lnTo>
                  <a:pt x="14288" y="50006"/>
                </a:lnTo>
                <a:lnTo>
                  <a:pt x="14288" y="50006"/>
                </a:lnTo>
                <a:lnTo>
                  <a:pt x="14288" y="42863"/>
                </a:lnTo>
                <a:lnTo>
                  <a:pt x="14288" y="42863"/>
                </a:lnTo>
                <a:lnTo>
                  <a:pt x="14288" y="42863"/>
                </a:lnTo>
                <a:lnTo>
                  <a:pt x="14288" y="42863"/>
                </a:lnTo>
                <a:lnTo>
                  <a:pt x="14288" y="42863"/>
                </a:lnTo>
                <a:lnTo>
                  <a:pt x="14288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14288" y="42863"/>
                </a:lnTo>
                <a:lnTo>
                  <a:pt x="14288" y="50006"/>
                </a:lnTo>
                <a:lnTo>
                  <a:pt x="14288" y="57150"/>
                </a:lnTo>
                <a:lnTo>
                  <a:pt x="14288" y="64294"/>
                </a:lnTo>
                <a:lnTo>
                  <a:pt x="14288" y="78581"/>
                </a:lnTo>
                <a:lnTo>
                  <a:pt x="14288" y="92869"/>
                </a:lnTo>
                <a:lnTo>
                  <a:pt x="7144" y="107157"/>
                </a:lnTo>
                <a:lnTo>
                  <a:pt x="7144" y="114301"/>
                </a:lnTo>
                <a:lnTo>
                  <a:pt x="7144" y="114301"/>
                </a:lnTo>
                <a:lnTo>
                  <a:pt x="7144" y="114301"/>
                </a:lnTo>
                <a:lnTo>
                  <a:pt x="0" y="107157"/>
                </a:lnTo>
                <a:lnTo>
                  <a:pt x="0" y="92869"/>
                </a:lnTo>
                <a:lnTo>
                  <a:pt x="0" y="85725"/>
                </a:lnTo>
                <a:lnTo>
                  <a:pt x="0" y="71438"/>
                </a:lnTo>
                <a:lnTo>
                  <a:pt x="0" y="57150"/>
                </a:lnTo>
                <a:lnTo>
                  <a:pt x="7144" y="50006"/>
                </a:lnTo>
                <a:lnTo>
                  <a:pt x="14288" y="42863"/>
                </a:lnTo>
                <a:lnTo>
                  <a:pt x="21432" y="35719"/>
                </a:lnTo>
                <a:lnTo>
                  <a:pt x="42863" y="28575"/>
                </a:lnTo>
                <a:lnTo>
                  <a:pt x="57150" y="21431"/>
                </a:lnTo>
                <a:lnTo>
                  <a:pt x="78582" y="21431"/>
                </a:lnTo>
                <a:lnTo>
                  <a:pt x="92869" y="14288"/>
                </a:lnTo>
                <a:lnTo>
                  <a:pt x="114300" y="7144"/>
                </a:lnTo>
                <a:lnTo>
                  <a:pt x="128588" y="7144"/>
                </a:lnTo>
                <a:lnTo>
                  <a:pt x="142875" y="0"/>
                </a:lnTo>
                <a:lnTo>
                  <a:pt x="157163" y="0"/>
                </a:lnTo>
                <a:lnTo>
                  <a:pt x="164307" y="0"/>
                </a:lnTo>
                <a:lnTo>
                  <a:pt x="164307" y="0"/>
                </a:lnTo>
                <a:lnTo>
                  <a:pt x="164307" y="7144"/>
                </a:lnTo>
                <a:lnTo>
                  <a:pt x="157163" y="21431"/>
                </a:lnTo>
                <a:lnTo>
                  <a:pt x="157163" y="42863"/>
                </a:lnTo>
                <a:lnTo>
                  <a:pt x="142875" y="92869"/>
                </a:lnTo>
                <a:lnTo>
                  <a:pt x="128588" y="135732"/>
                </a:lnTo>
                <a:lnTo>
                  <a:pt x="121444" y="171451"/>
                </a:lnTo>
                <a:lnTo>
                  <a:pt x="121444" y="207170"/>
                </a:lnTo>
                <a:lnTo>
                  <a:pt x="114300" y="228601"/>
                </a:lnTo>
                <a:lnTo>
                  <a:pt x="114300" y="264320"/>
                </a:lnTo>
                <a:lnTo>
                  <a:pt x="107157" y="300038"/>
                </a:lnTo>
                <a:lnTo>
                  <a:pt x="107157" y="321470"/>
                </a:lnTo>
                <a:lnTo>
                  <a:pt x="100013" y="307182"/>
                </a:lnTo>
                <a:lnTo>
                  <a:pt x="107157" y="264320"/>
                </a:lnTo>
                <a:lnTo>
                  <a:pt x="107157" y="2643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 175"/>
          <p:cNvSpPr/>
          <p:nvPr/>
        </p:nvSpPr>
        <p:spPr>
          <a:xfrm>
            <a:off x="3121819" y="2185988"/>
            <a:ext cx="42864" cy="14288"/>
          </a:xfrm>
          <a:custGeom>
            <a:avLst/>
            <a:gdLst/>
            <a:ahLst/>
            <a:cxnLst/>
            <a:rect l="0" t="0" r="0" b="0"/>
            <a:pathLst>
              <a:path w="42864" h="14288">
                <a:moveTo>
                  <a:pt x="0" y="0"/>
                </a:moveTo>
                <a:lnTo>
                  <a:pt x="0" y="7143"/>
                </a:lnTo>
                <a:lnTo>
                  <a:pt x="7144" y="7143"/>
                </a:lnTo>
                <a:lnTo>
                  <a:pt x="7144" y="14287"/>
                </a:lnTo>
                <a:lnTo>
                  <a:pt x="14288" y="14287"/>
                </a:lnTo>
                <a:lnTo>
                  <a:pt x="14288" y="14287"/>
                </a:lnTo>
                <a:lnTo>
                  <a:pt x="21431" y="14287"/>
                </a:lnTo>
                <a:lnTo>
                  <a:pt x="28575" y="7143"/>
                </a:lnTo>
                <a:lnTo>
                  <a:pt x="42863" y="0"/>
                </a:lnTo>
                <a:lnTo>
                  <a:pt x="4286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 176"/>
          <p:cNvSpPr/>
          <p:nvPr/>
        </p:nvSpPr>
        <p:spPr>
          <a:xfrm>
            <a:off x="2328863" y="2028825"/>
            <a:ext cx="1042988" cy="621507"/>
          </a:xfrm>
          <a:custGeom>
            <a:avLst/>
            <a:gdLst/>
            <a:ahLst/>
            <a:cxnLst/>
            <a:rect l="0" t="0" r="0" b="0"/>
            <a:pathLst>
              <a:path w="1042988" h="621507">
                <a:moveTo>
                  <a:pt x="850106" y="128588"/>
                </a:moveTo>
                <a:lnTo>
                  <a:pt x="857250" y="107156"/>
                </a:lnTo>
                <a:lnTo>
                  <a:pt x="850106" y="85725"/>
                </a:lnTo>
                <a:lnTo>
                  <a:pt x="835819" y="64294"/>
                </a:lnTo>
                <a:lnTo>
                  <a:pt x="807244" y="42863"/>
                </a:lnTo>
                <a:lnTo>
                  <a:pt x="764381" y="21431"/>
                </a:lnTo>
                <a:lnTo>
                  <a:pt x="707231" y="7144"/>
                </a:lnTo>
                <a:lnTo>
                  <a:pt x="635794" y="0"/>
                </a:lnTo>
                <a:lnTo>
                  <a:pt x="557212" y="7144"/>
                </a:lnTo>
                <a:lnTo>
                  <a:pt x="464344" y="28575"/>
                </a:lnTo>
                <a:lnTo>
                  <a:pt x="364331" y="57150"/>
                </a:lnTo>
                <a:lnTo>
                  <a:pt x="257175" y="114300"/>
                </a:lnTo>
                <a:lnTo>
                  <a:pt x="157162" y="185738"/>
                </a:lnTo>
                <a:lnTo>
                  <a:pt x="64293" y="264319"/>
                </a:lnTo>
                <a:lnTo>
                  <a:pt x="14287" y="350044"/>
                </a:lnTo>
                <a:lnTo>
                  <a:pt x="0" y="435769"/>
                </a:lnTo>
                <a:lnTo>
                  <a:pt x="28575" y="507206"/>
                </a:lnTo>
                <a:lnTo>
                  <a:pt x="100012" y="564356"/>
                </a:lnTo>
                <a:lnTo>
                  <a:pt x="207169" y="607219"/>
                </a:lnTo>
                <a:lnTo>
                  <a:pt x="342900" y="621506"/>
                </a:lnTo>
                <a:lnTo>
                  <a:pt x="485775" y="621506"/>
                </a:lnTo>
                <a:lnTo>
                  <a:pt x="642937" y="592931"/>
                </a:lnTo>
                <a:lnTo>
                  <a:pt x="778669" y="550069"/>
                </a:lnTo>
                <a:lnTo>
                  <a:pt x="907256" y="492919"/>
                </a:lnTo>
                <a:lnTo>
                  <a:pt x="992981" y="414338"/>
                </a:lnTo>
                <a:lnTo>
                  <a:pt x="1042987" y="328613"/>
                </a:lnTo>
                <a:lnTo>
                  <a:pt x="1042987" y="235744"/>
                </a:lnTo>
                <a:lnTo>
                  <a:pt x="1007269" y="157163"/>
                </a:lnTo>
                <a:lnTo>
                  <a:pt x="921544" y="100013"/>
                </a:lnTo>
                <a:lnTo>
                  <a:pt x="800100" y="78581"/>
                </a:lnTo>
                <a:lnTo>
                  <a:pt x="635794" y="78581"/>
                </a:lnTo>
                <a:lnTo>
                  <a:pt x="457200" y="92869"/>
                </a:lnTo>
                <a:lnTo>
                  <a:pt x="457200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Freeform 177"/>
          <p:cNvSpPr/>
          <p:nvPr/>
        </p:nvSpPr>
        <p:spPr>
          <a:xfrm>
            <a:off x="2350294" y="3414713"/>
            <a:ext cx="1257301" cy="778670"/>
          </a:xfrm>
          <a:custGeom>
            <a:avLst/>
            <a:gdLst/>
            <a:ahLst/>
            <a:cxnLst/>
            <a:rect l="0" t="0" r="0" b="0"/>
            <a:pathLst>
              <a:path w="1257301" h="778670">
                <a:moveTo>
                  <a:pt x="935831" y="107156"/>
                </a:moveTo>
                <a:lnTo>
                  <a:pt x="935831" y="100012"/>
                </a:lnTo>
                <a:lnTo>
                  <a:pt x="935831" y="92868"/>
                </a:lnTo>
                <a:lnTo>
                  <a:pt x="935831" y="85725"/>
                </a:lnTo>
                <a:lnTo>
                  <a:pt x="935831" y="71437"/>
                </a:lnTo>
                <a:lnTo>
                  <a:pt x="928688" y="50006"/>
                </a:lnTo>
                <a:lnTo>
                  <a:pt x="914400" y="35718"/>
                </a:lnTo>
                <a:lnTo>
                  <a:pt x="900113" y="21431"/>
                </a:lnTo>
                <a:lnTo>
                  <a:pt x="864394" y="7143"/>
                </a:lnTo>
                <a:lnTo>
                  <a:pt x="814388" y="0"/>
                </a:lnTo>
                <a:lnTo>
                  <a:pt x="750094" y="0"/>
                </a:lnTo>
                <a:lnTo>
                  <a:pt x="671513" y="7143"/>
                </a:lnTo>
                <a:lnTo>
                  <a:pt x="571500" y="28575"/>
                </a:lnTo>
                <a:lnTo>
                  <a:pt x="457200" y="71437"/>
                </a:lnTo>
                <a:lnTo>
                  <a:pt x="335756" y="128587"/>
                </a:lnTo>
                <a:lnTo>
                  <a:pt x="214313" y="207168"/>
                </a:lnTo>
                <a:lnTo>
                  <a:pt x="114300" y="307181"/>
                </a:lnTo>
                <a:lnTo>
                  <a:pt x="35719" y="414337"/>
                </a:lnTo>
                <a:lnTo>
                  <a:pt x="0" y="528637"/>
                </a:lnTo>
                <a:lnTo>
                  <a:pt x="0" y="628650"/>
                </a:lnTo>
                <a:lnTo>
                  <a:pt x="42862" y="707231"/>
                </a:lnTo>
                <a:lnTo>
                  <a:pt x="135731" y="757237"/>
                </a:lnTo>
                <a:lnTo>
                  <a:pt x="271463" y="778669"/>
                </a:lnTo>
                <a:lnTo>
                  <a:pt x="435769" y="764381"/>
                </a:lnTo>
                <a:lnTo>
                  <a:pt x="614363" y="728662"/>
                </a:lnTo>
                <a:lnTo>
                  <a:pt x="800100" y="678656"/>
                </a:lnTo>
                <a:lnTo>
                  <a:pt x="971550" y="607218"/>
                </a:lnTo>
                <a:lnTo>
                  <a:pt x="1121569" y="521493"/>
                </a:lnTo>
                <a:lnTo>
                  <a:pt x="1214438" y="421481"/>
                </a:lnTo>
                <a:lnTo>
                  <a:pt x="1257300" y="314325"/>
                </a:lnTo>
                <a:lnTo>
                  <a:pt x="1221581" y="214312"/>
                </a:lnTo>
                <a:lnTo>
                  <a:pt x="1114425" y="142875"/>
                </a:lnTo>
                <a:lnTo>
                  <a:pt x="950119" y="100012"/>
                </a:lnTo>
                <a:lnTo>
                  <a:pt x="728663" y="100012"/>
                </a:lnTo>
                <a:lnTo>
                  <a:pt x="485775" y="128587"/>
                </a:lnTo>
                <a:lnTo>
                  <a:pt x="228600" y="171450"/>
                </a:lnTo>
                <a:lnTo>
                  <a:pt x="228600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 178"/>
          <p:cNvSpPr/>
          <p:nvPr/>
        </p:nvSpPr>
        <p:spPr>
          <a:xfrm>
            <a:off x="2364581" y="2700338"/>
            <a:ext cx="1128714" cy="550069"/>
          </a:xfrm>
          <a:custGeom>
            <a:avLst/>
            <a:gdLst/>
            <a:ahLst/>
            <a:cxnLst/>
            <a:rect l="0" t="0" r="0" b="0"/>
            <a:pathLst>
              <a:path w="1128714" h="550069">
                <a:moveTo>
                  <a:pt x="1057276" y="121443"/>
                </a:moveTo>
                <a:lnTo>
                  <a:pt x="1057276" y="121443"/>
                </a:lnTo>
                <a:lnTo>
                  <a:pt x="1064419" y="114300"/>
                </a:lnTo>
                <a:lnTo>
                  <a:pt x="1064419" y="107156"/>
                </a:lnTo>
                <a:lnTo>
                  <a:pt x="1064419" y="92868"/>
                </a:lnTo>
                <a:lnTo>
                  <a:pt x="1064419" y="78581"/>
                </a:lnTo>
                <a:lnTo>
                  <a:pt x="1064419" y="64293"/>
                </a:lnTo>
                <a:lnTo>
                  <a:pt x="1050132" y="50006"/>
                </a:lnTo>
                <a:lnTo>
                  <a:pt x="1035844" y="35718"/>
                </a:lnTo>
                <a:lnTo>
                  <a:pt x="1014413" y="21431"/>
                </a:lnTo>
                <a:lnTo>
                  <a:pt x="978694" y="7143"/>
                </a:lnTo>
                <a:lnTo>
                  <a:pt x="935832" y="0"/>
                </a:lnTo>
                <a:lnTo>
                  <a:pt x="878682" y="0"/>
                </a:lnTo>
                <a:lnTo>
                  <a:pt x="814388" y="0"/>
                </a:lnTo>
                <a:lnTo>
                  <a:pt x="728663" y="14287"/>
                </a:lnTo>
                <a:lnTo>
                  <a:pt x="628651" y="28575"/>
                </a:lnTo>
                <a:lnTo>
                  <a:pt x="514351" y="50006"/>
                </a:lnTo>
                <a:lnTo>
                  <a:pt x="400051" y="85725"/>
                </a:lnTo>
                <a:lnTo>
                  <a:pt x="278607" y="135731"/>
                </a:lnTo>
                <a:lnTo>
                  <a:pt x="171451" y="185737"/>
                </a:lnTo>
                <a:lnTo>
                  <a:pt x="92869" y="242887"/>
                </a:lnTo>
                <a:lnTo>
                  <a:pt x="28575" y="307181"/>
                </a:lnTo>
                <a:lnTo>
                  <a:pt x="0" y="371475"/>
                </a:lnTo>
                <a:lnTo>
                  <a:pt x="0" y="428625"/>
                </a:lnTo>
                <a:lnTo>
                  <a:pt x="35719" y="478631"/>
                </a:lnTo>
                <a:lnTo>
                  <a:pt x="114301" y="521493"/>
                </a:lnTo>
                <a:lnTo>
                  <a:pt x="221457" y="542925"/>
                </a:lnTo>
                <a:lnTo>
                  <a:pt x="357188" y="550068"/>
                </a:lnTo>
                <a:lnTo>
                  <a:pt x="521494" y="542925"/>
                </a:lnTo>
                <a:lnTo>
                  <a:pt x="678657" y="514350"/>
                </a:lnTo>
                <a:lnTo>
                  <a:pt x="835819" y="485775"/>
                </a:lnTo>
                <a:lnTo>
                  <a:pt x="971551" y="435768"/>
                </a:lnTo>
                <a:lnTo>
                  <a:pt x="1064419" y="378618"/>
                </a:lnTo>
                <a:lnTo>
                  <a:pt x="1121569" y="307181"/>
                </a:lnTo>
                <a:lnTo>
                  <a:pt x="1128713" y="228600"/>
                </a:lnTo>
                <a:lnTo>
                  <a:pt x="1092994" y="157162"/>
                </a:lnTo>
                <a:lnTo>
                  <a:pt x="1007269" y="92868"/>
                </a:lnTo>
                <a:lnTo>
                  <a:pt x="900113" y="57150"/>
                </a:lnTo>
                <a:lnTo>
                  <a:pt x="778669" y="35718"/>
                </a:lnTo>
                <a:lnTo>
                  <a:pt x="657226" y="28575"/>
                </a:lnTo>
                <a:lnTo>
                  <a:pt x="657226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reeform 179"/>
          <p:cNvSpPr/>
          <p:nvPr/>
        </p:nvSpPr>
        <p:spPr>
          <a:xfrm>
            <a:off x="735806" y="2586038"/>
            <a:ext cx="1378745" cy="742951"/>
          </a:xfrm>
          <a:custGeom>
            <a:avLst/>
            <a:gdLst/>
            <a:ahLst/>
            <a:cxnLst/>
            <a:rect l="0" t="0" r="0" b="0"/>
            <a:pathLst>
              <a:path w="1378745" h="742951">
                <a:moveTo>
                  <a:pt x="1243013" y="235743"/>
                </a:moveTo>
                <a:lnTo>
                  <a:pt x="1243013" y="235743"/>
                </a:lnTo>
                <a:lnTo>
                  <a:pt x="1243013" y="228600"/>
                </a:lnTo>
                <a:lnTo>
                  <a:pt x="1235869" y="221456"/>
                </a:lnTo>
                <a:lnTo>
                  <a:pt x="1228725" y="207168"/>
                </a:lnTo>
                <a:lnTo>
                  <a:pt x="1228725" y="185737"/>
                </a:lnTo>
                <a:lnTo>
                  <a:pt x="1207294" y="157162"/>
                </a:lnTo>
                <a:lnTo>
                  <a:pt x="1193007" y="128587"/>
                </a:lnTo>
                <a:lnTo>
                  <a:pt x="1164432" y="100012"/>
                </a:lnTo>
                <a:lnTo>
                  <a:pt x="1128713" y="71437"/>
                </a:lnTo>
                <a:lnTo>
                  <a:pt x="1078707" y="42862"/>
                </a:lnTo>
                <a:lnTo>
                  <a:pt x="1014413" y="21431"/>
                </a:lnTo>
                <a:lnTo>
                  <a:pt x="942975" y="7143"/>
                </a:lnTo>
                <a:lnTo>
                  <a:pt x="871538" y="0"/>
                </a:lnTo>
                <a:lnTo>
                  <a:pt x="778669" y="0"/>
                </a:lnTo>
                <a:lnTo>
                  <a:pt x="685800" y="7143"/>
                </a:lnTo>
                <a:lnTo>
                  <a:pt x="578644" y="28575"/>
                </a:lnTo>
                <a:lnTo>
                  <a:pt x="471488" y="71437"/>
                </a:lnTo>
                <a:lnTo>
                  <a:pt x="357188" y="121443"/>
                </a:lnTo>
                <a:lnTo>
                  <a:pt x="250032" y="178593"/>
                </a:lnTo>
                <a:lnTo>
                  <a:pt x="150019" y="257175"/>
                </a:lnTo>
                <a:lnTo>
                  <a:pt x="71438" y="335756"/>
                </a:lnTo>
                <a:lnTo>
                  <a:pt x="21432" y="414337"/>
                </a:lnTo>
                <a:lnTo>
                  <a:pt x="0" y="492918"/>
                </a:lnTo>
                <a:lnTo>
                  <a:pt x="14288" y="571500"/>
                </a:lnTo>
                <a:lnTo>
                  <a:pt x="64294" y="635793"/>
                </a:lnTo>
                <a:lnTo>
                  <a:pt x="150019" y="692943"/>
                </a:lnTo>
                <a:lnTo>
                  <a:pt x="250032" y="728662"/>
                </a:lnTo>
                <a:lnTo>
                  <a:pt x="378619" y="742950"/>
                </a:lnTo>
                <a:lnTo>
                  <a:pt x="528638" y="742950"/>
                </a:lnTo>
                <a:lnTo>
                  <a:pt x="685800" y="728662"/>
                </a:lnTo>
                <a:lnTo>
                  <a:pt x="850107" y="700087"/>
                </a:lnTo>
                <a:lnTo>
                  <a:pt x="1007269" y="657225"/>
                </a:lnTo>
                <a:lnTo>
                  <a:pt x="1157288" y="614362"/>
                </a:lnTo>
                <a:lnTo>
                  <a:pt x="1264444" y="564356"/>
                </a:lnTo>
                <a:lnTo>
                  <a:pt x="1350169" y="500062"/>
                </a:lnTo>
                <a:lnTo>
                  <a:pt x="1378744" y="428625"/>
                </a:lnTo>
                <a:lnTo>
                  <a:pt x="1371600" y="364331"/>
                </a:lnTo>
                <a:lnTo>
                  <a:pt x="1314450" y="300037"/>
                </a:lnTo>
                <a:lnTo>
                  <a:pt x="1221582" y="257175"/>
                </a:lnTo>
                <a:lnTo>
                  <a:pt x="1085850" y="228600"/>
                </a:lnTo>
                <a:lnTo>
                  <a:pt x="921544" y="221456"/>
                </a:lnTo>
                <a:lnTo>
                  <a:pt x="921544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Freeform 180"/>
          <p:cNvSpPr/>
          <p:nvPr/>
        </p:nvSpPr>
        <p:spPr>
          <a:xfrm>
            <a:off x="6329363" y="3078956"/>
            <a:ext cx="742951" cy="100014"/>
          </a:xfrm>
          <a:custGeom>
            <a:avLst/>
            <a:gdLst/>
            <a:ahLst/>
            <a:cxnLst/>
            <a:rect l="0" t="0" r="0" b="0"/>
            <a:pathLst>
              <a:path w="742951" h="100014">
                <a:moveTo>
                  <a:pt x="121444" y="21432"/>
                </a:moveTo>
                <a:lnTo>
                  <a:pt x="114300" y="28575"/>
                </a:lnTo>
                <a:lnTo>
                  <a:pt x="100013" y="28575"/>
                </a:lnTo>
                <a:lnTo>
                  <a:pt x="85725" y="35719"/>
                </a:lnTo>
                <a:lnTo>
                  <a:pt x="71438" y="42863"/>
                </a:lnTo>
                <a:lnTo>
                  <a:pt x="57150" y="42863"/>
                </a:lnTo>
                <a:lnTo>
                  <a:pt x="50007" y="50007"/>
                </a:lnTo>
                <a:lnTo>
                  <a:pt x="64294" y="42863"/>
                </a:lnTo>
                <a:lnTo>
                  <a:pt x="92869" y="42863"/>
                </a:lnTo>
                <a:lnTo>
                  <a:pt x="135732" y="35719"/>
                </a:lnTo>
                <a:lnTo>
                  <a:pt x="200025" y="35719"/>
                </a:lnTo>
                <a:lnTo>
                  <a:pt x="278607" y="28575"/>
                </a:lnTo>
                <a:lnTo>
                  <a:pt x="357188" y="28575"/>
                </a:lnTo>
                <a:lnTo>
                  <a:pt x="442913" y="21432"/>
                </a:lnTo>
                <a:lnTo>
                  <a:pt x="521494" y="21432"/>
                </a:lnTo>
                <a:lnTo>
                  <a:pt x="585788" y="14288"/>
                </a:lnTo>
                <a:lnTo>
                  <a:pt x="635794" y="14288"/>
                </a:lnTo>
                <a:lnTo>
                  <a:pt x="664369" y="14288"/>
                </a:lnTo>
                <a:lnTo>
                  <a:pt x="657225" y="14288"/>
                </a:lnTo>
                <a:lnTo>
                  <a:pt x="635794" y="14288"/>
                </a:lnTo>
                <a:lnTo>
                  <a:pt x="585788" y="7144"/>
                </a:lnTo>
                <a:lnTo>
                  <a:pt x="514350" y="7144"/>
                </a:lnTo>
                <a:lnTo>
                  <a:pt x="428625" y="14288"/>
                </a:lnTo>
                <a:lnTo>
                  <a:pt x="335757" y="21432"/>
                </a:lnTo>
                <a:lnTo>
                  <a:pt x="242888" y="28575"/>
                </a:lnTo>
                <a:lnTo>
                  <a:pt x="150019" y="35719"/>
                </a:lnTo>
                <a:lnTo>
                  <a:pt x="78582" y="50007"/>
                </a:lnTo>
                <a:lnTo>
                  <a:pt x="28575" y="57150"/>
                </a:lnTo>
                <a:lnTo>
                  <a:pt x="0" y="64294"/>
                </a:lnTo>
                <a:lnTo>
                  <a:pt x="7144" y="71438"/>
                </a:lnTo>
                <a:lnTo>
                  <a:pt x="50007" y="71438"/>
                </a:lnTo>
                <a:lnTo>
                  <a:pt x="128588" y="64294"/>
                </a:lnTo>
                <a:lnTo>
                  <a:pt x="228600" y="57150"/>
                </a:lnTo>
                <a:lnTo>
                  <a:pt x="350044" y="42863"/>
                </a:lnTo>
                <a:lnTo>
                  <a:pt x="464344" y="28575"/>
                </a:lnTo>
                <a:lnTo>
                  <a:pt x="571500" y="21432"/>
                </a:lnTo>
                <a:lnTo>
                  <a:pt x="657225" y="14288"/>
                </a:lnTo>
                <a:lnTo>
                  <a:pt x="721519" y="7144"/>
                </a:lnTo>
                <a:lnTo>
                  <a:pt x="742950" y="7144"/>
                </a:lnTo>
                <a:lnTo>
                  <a:pt x="735807" y="7144"/>
                </a:lnTo>
                <a:lnTo>
                  <a:pt x="692944" y="7144"/>
                </a:lnTo>
                <a:lnTo>
                  <a:pt x="621507" y="14288"/>
                </a:lnTo>
                <a:lnTo>
                  <a:pt x="528638" y="28575"/>
                </a:lnTo>
                <a:lnTo>
                  <a:pt x="421482" y="42863"/>
                </a:lnTo>
                <a:lnTo>
                  <a:pt x="307182" y="64294"/>
                </a:lnTo>
                <a:lnTo>
                  <a:pt x="200025" y="78582"/>
                </a:lnTo>
                <a:lnTo>
                  <a:pt x="121444" y="92869"/>
                </a:lnTo>
                <a:lnTo>
                  <a:pt x="71438" y="100013"/>
                </a:lnTo>
                <a:lnTo>
                  <a:pt x="71438" y="100013"/>
                </a:lnTo>
                <a:lnTo>
                  <a:pt x="100013" y="85725"/>
                </a:lnTo>
                <a:lnTo>
                  <a:pt x="178594" y="78582"/>
                </a:lnTo>
                <a:lnTo>
                  <a:pt x="271463" y="64294"/>
                </a:lnTo>
                <a:lnTo>
                  <a:pt x="385763" y="50007"/>
                </a:lnTo>
                <a:lnTo>
                  <a:pt x="492919" y="35719"/>
                </a:lnTo>
                <a:lnTo>
                  <a:pt x="592932" y="28575"/>
                </a:lnTo>
                <a:lnTo>
                  <a:pt x="671513" y="21432"/>
                </a:lnTo>
                <a:lnTo>
                  <a:pt x="707232" y="14288"/>
                </a:lnTo>
                <a:lnTo>
                  <a:pt x="721519" y="14288"/>
                </a:lnTo>
                <a:lnTo>
                  <a:pt x="692944" y="14288"/>
                </a:lnTo>
                <a:lnTo>
                  <a:pt x="635794" y="14288"/>
                </a:lnTo>
                <a:lnTo>
                  <a:pt x="542925" y="21432"/>
                </a:lnTo>
                <a:lnTo>
                  <a:pt x="435769" y="28575"/>
                </a:lnTo>
                <a:lnTo>
                  <a:pt x="321469" y="42863"/>
                </a:lnTo>
                <a:lnTo>
                  <a:pt x="214313" y="57150"/>
                </a:lnTo>
                <a:lnTo>
                  <a:pt x="142875" y="64294"/>
                </a:lnTo>
                <a:lnTo>
                  <a:pt x="100013" y="71438"/>
                </a:lnTo>
                <a:lnTo>
                  <a:pt x="100013" y="71438"/>
                </a:lnTo>
                <a:lnTo>
                  <a:pt x="128588" y="64294"/>
                </a:lnTo>
                <a:lnTo>
                  <a:pt x="185738" y="57150"/>
                </a:lnTo>
                <a:lnTo>
                  <a:pt x="264319" y="42863"/>
                </a:lnTo>
                <a:lnTo>
                  <a:pt x="350044" y="35719"/>
                </a:lnTo>
                <a:lnTo>
                  <a:pt x="435769" y="28575"/>
                </a:lnTo>
                <a:lnTo>
                  <a:pt x="507207" y="21432"/>
                </a:lnTo>
                <a:lnTo>
                  <a:pt x="564357" y="14288"/>
                </a:lnTo>
                <a:lnTo>
                  <a:pt x="578644" y="14288"/>
                </a:lnTo>
                <a:lnTo>
                  <a:pt x="564357" y="14288"/>
                </a:lnTo>
                <a:lnTo>
                  <a:pt x="521494" y="21432"/>
                </a:lnTo>
                <a:lnTo>
                  <a:pt x="442913" y="35719"/>
                </a:lnTo>
                <a:lnTo>
                  <a:pt x="357188" y="42863"/>
                </a:lnTo>
                <a:lnTo>
                  <a:pt x="271463" y="57150"/>
                </a:lnTo>
                <a:lnTo>
                  <a:pt x="214313" y="64294"/>
                </a:lnTo>
                <a:lnTo>
                  <a:pt x="185738" y="71438"/>
                </a:lnTo>
                <a:lnTo>
                  <a:pt x="200025" y="64294"/>
                </a:lnTo>
                <a:lnTo>
                  <a:pt x="242888" y="57150"/>
                </a:lnTo>
                <a:lnTo>
                  <a:pt x="321469" y="42863"/>
                </a:lnTo>
                <a:lnTo>
                  <a:pt x="421482" y="28575"/>
                </a:lnTo>
                <a:lnTo>
                  <a:pt x="514350" y="14288"/>
                </a:lnTo>
                <a:lnTo>
                  <a:pt x="607219" y="7144"/>
                </a:lnTo>
                <a:lnTo>
                  <a:pt x="664369" y="0"/>
                </a:lnTo>
                <a:lnTo>
                  <a:pt x="700088" y="0"/>
                </a:lnTo>
                <a:lnTo>
                  <a:pt x="7000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reeform 181"/>
          <p:cNvSpPr/>
          <p:nvPr/>
        </p:nvSpPr>
        <p:spPr>
          <a:xfrm>
            <a:off x="5900738" y="6850857"/>
            <a:ext cx="7145" cy="21432"/>
          </a:xfrm>
          <a:custGeom>
            <a:avLst/>
            <a:gdLst/>
            <a:ahLst/>
            <a:cxnLst/>
            <a:rect l="0" t="0" r="0" b="0"/>
            <a:pathLst>
              <a:path w="7145" h="214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21431"/>
                </a:lnTo>
                <a:lnTo>
                  <a:pt x="0" y="21431"/>
                </a:lnTo>
                <a:lnTo>
                  <a:pt x="7144" y="14288"/>
                </a:lnTo>
                <a:lnTo>
                  <a:pt x="7144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reeform 182"/>
          <p:cNvSpPr/>
          <p:nvPr/>
        </p:nvSpPr>
        <p:spPr>
          <a:xfrm>
            <a:off x="5900738" y="6757988"/>
            <a:ext cx="28576" cy="78583"/>
          </a:xfrm>
          <a:custGeom>
            <a:avLst/>
            <a:gdLst/>
            <a:ahLst/>
            <a:cxnLst/>
            <a:rect l="0" t="0" r="0" b="0"/>
            <a:pathLst>
              <a:path w="28576" h="78583">
                <a:moveTo>
                  <a:pt x="21432" y="0"/>
                </a:moveTo>
                <a:lnTo>
                  <a:pt x="21432" y="0"/>
                </a:lnTo>
                <a:lnTo>
                  <a:pt x="21432" y="0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14288"/>
                </a:lnTo>
                <a:lnTo>
                  <a:pt x="21432" y="14288"/>
                </a:lnTo>
                <a:lnTo>
                  <a:pt x="14288" y="21432"/>
                </a:lnTo>
                <a:lnTo>
                  <a:pt x="14288" y="21432"/>
                </a:lnTo>
                <a:lnTo>
                  <a:pt x="14288" y="21432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35719"/>
                </a:lnTo>
                <a:lnTo>
                  <a:pt x="7144" y="42863"/>
                </a:lnTo>
                <a:lnTo>
                  <a:pt x="7144" y="50007"/>
                </a:lnTo>
                <a:lnTo>
                  <a:pt x="7144" y="57150"/>
                </a:lnTo>
                <a:lnTo>
                  <a:pt x="14288" y="64294"/>
                </a:lnTo>
                <a:lnTo>
                  <a:pt x="14288" y="64294"/>
                </a:lnTo>
                <a:lnTo>
                  <a:pt x="21432" y="64294"/>
                </a:lnTo>
                <a:lnTo>
                  <a:pt x="21432" y="64294"/>
                </a:lnTo>
                <a:lnTo>
                  <a:pt x="28575" y="50007"/>
                </a:lnTo>
                <a:lnTo>
                  <a:pt x="28575" y="35719"/>
                </a:lnTo>
                <a:lnTo>
                  <a:pt x="21432" y="28575"/>
                </a:lnTo>
                <a:lnTo>
                  <a:pt x="21432" y="21432"/>
                </a:lnTo>
                <a:lnTo>
                  <a:pt x="21432" y="21432"/>
                </a:lnTo>
                <a:lnTo>
                  <a:pt x="14288" y="21432"/>
                </a:lnTo>
                <a:lnTo>
                  <a:pt x="7144" y="28575"/>
                </a:lnTo>
                <a:lnTo>
                  <a:pt x="7144" y="35719"/>
                </a:lnTo>
                <a:lnTo>
                  <a:pt x="0" y="50007"/>
                </a:lnTo>
                <a:lnTo>
                  <a:pt x="0" y="64294"/>
                </a:lnTo>
                <a:lnTo>
                  <a:pt x="0" y="64294"/>
                </a:lnTo>
                <a:lnTo>
                  <a:pt x="0" y="71438"/>
                </a:lnTo>
                <a:lnTo>
                  <a:pt x="0" y="78582"/>
                </a:lnTo>
                <a:lnTo>
                  <a:pt x="7144" y="78582"/>
                </a:lnTo>
                <a:lnTo>
                  <a:pt x="14288" y="71438"/>
                </a:lnTo>
                <a:lnTo>
                  <a:pt x="14288" y="50007"/>
                </a:lnTo>
                <a:lnTo>
                  <a:pt x="21432" y="28575"/>
                </a:lnTo>
                <a:lnTo>
                  <a:pt x="21432" y="14288"/>
                </a:lnTo>
                <a:lnTo>
                  <a:pt x="14288" y="7144"/>
                </a:lnTo>
                <a:lnTo>
                  <a:pt x="7144" y="21432"/>
                </a:lnTo>
                <a:lnTo>
                  <a:pt x="7144" y="28575"/>
                </a:lnTo>
                <a:lnTo>
                  <a:pt x="7144" y="35719"/>
                </a:lnTo>
                <a:lnTo>
                  <a:pt x="0" y="42863"/>
                </a:lnTo>
                <a:lnTo>
                  <a:pt x="0" y="50007"/>
                </a:lnTo>
                <a:lnTo>
                  <a:pt x="0" y="64294"/>
                </a:lnTo>
                <a:lnTo>
                  <a:pt x="7144" y="71438"/>
                </a:lnTo>
                <a:lnTo>
                  <a:pt x="14288" y="64294"/>
                </a:lnTo>
                <a:lnTo>
                  <a:pt x="21432" y="50007"/>
                </a:lnTo>
                <a:lnTo>
                  <a:pt x="28575" y="21432"/>
                </a:lnTo>
                <a:lnTo>
                  <a:pt x="28575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Freeform 183"/>
          <p:cNvSpPr/>
          <p:nvPr/>
        </p:nvSpPr>
        <p:spPr>
          <a:xfrm>
            <a:off x="6179345" y="1443038"/>
            <a:ext cx="1" cy="21432"/>
          </a:xfrm>
          <a:custGeom>
            <a:avLst/>
            <a:gdLst/>
            <a:ahLst/>
            <a:cxnLst/>
            <a:rect l="0" t="0" r="0" b="0"/>
            <a:pathLst>
              <a:path w="1" h="21432">
                <a:moveTo>
                  <a:pt x="0" y="7143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reeform 184"/>
          <p:cNvSpPr/>
          <p:nvPr/>
        </p:nvSpPr>
        <p:spPr>
          <a:xfrm>
            <a:off x="6165057" y="1643063"/>
            <a:ext cx="7145" cy="14288"/>
          </a:xfrm>
          <a:custGeom>
            <a:avLst/>
            <a:gdLst/>
            <a:ahLst/>
            <a:cxnLst/>
            <a:rect l="0" t="0" r="0" b="0"/>
            <a:pathLst>
              <a:path w="7145" h="14288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7144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Freeform 185"/>
          <p:cNvSpPr/>
          <p:nvPr/>
        </p:nvSpPr>
        <p:spPr>
          <a:xfrm>
            <a:off x="6272213" y="1428750"/>
            <a:ext cx="157164" cy="214314"/>
          </a:xfrm>
          <a:custGeom>
            <a:avLst/>
            <a:gdLst/>
            <a:ahLst/>
            <a:cxnLst/>
            <a:rect l="0" t="0" r="0" b="0"/>
            <a:pathLst>
              <a:path w="157164" h="214314">
                <a:moveTo>
                  <a:pt x="114300" y="14288"/>
                </a:moveTo>
                <a:lnTo>
                  <a:pt x="114300" y="14288"/>
                </a:lnTo>
                <a:lnTo>
                  <a:pt x="114300" y="7144"/>
                </a:lnTo>
                <a:lnTo>
                  <a:pt x="107157" y="0"/>
                </a:lnTo>
                <a:lnTo>
                  <a:pt x="107157" y="0"/>
                </a:lnTo>
                <a:lnTo>
                  <a:pt x="92869" y="0"/>
                </a:lnTo>
                <a:lnTo>
                  <a:pt x="78582" y="0"/>
                </a:lnTo>
                <a:lnTo>
                  <a:pt x="57150" y="14288"/>
                </a:lnTo>
                <a:lnTo>
                  <a:pt x="35719" y="28575"/>
                </a:lnTo>
                <a:lnTo>
                  <a:pt x="14288" y="42863"/>
                </a:lnTo>
                <a:lnTo>
                  <a:pt x="7144" y="64294"/>
                </a:lnTo>
                <a:lnTo>
                  <a:pt x="0" y="71438"/>
                </a:lnTo>
                <a:lnTo>
                  <a:pt x="14288" y="85725"/>
                </a:lnTo>
                <a:lnTo>
                  <a:pt x="35719" y="85725"/>
                </a:lnTo>
                <a:lnTo>
                  <a:pt x="57150" y="92869"/>
                </a:lnTo>
                <a:lnTo>
                  <a:pt x="92869" y="100013"/>
                </a:lnTo>
                <a:lnTo>
                  <a:pt x="121444" y="114300"/>
                </a:lnTo>
                <a:lnTo>
                  <a:pt x="142875" y="128588"/>
                </a:lnTo>
                <a:lnTo>
                  <a:pt x="157163" y="142875"/>
                </a:lnTo>
                <a:lnTo>
                  <a:pt x="157163" y="164306"/>
                </a:lnTo>
                <a:lnTo>
                  <a:pt x="135732" y="185738"/>
                </a:lnTo>
                <a:lnTo>
                  <a:pt x="107157" y="200025"/>
                </a:lnTo>
                <a:lnTo>
                  <a:pt x="71438" y="214313"/>
                </a:lnTo>
                <a:lnTo>
                  <a:pt x="42863" y="207169"/>
                </a:lnTo>
                <a:lnTo>
                  <a:pt x="21432" y="200025"/>
                </a:lnTo>
                <a:lnTo>
                  <a:pt x="21432" y="178594"/>
                </a:lnTo>
                <a:lnTo>
                  <a:pt x="35719" y="142875"/>
                </a:lnTo>
                <a:lnTo>
                  <a:pt x="64294" y="114300"/>
                </a:lnTo>
                <a:lnTo>
                  <a:pt x="64294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reeform 186"/>
          <p:cNvSpPr/>
          <p:nvPr/>
        </p:nvSpPr>
        <p:spPr>
          <a:xfrm>
            <a:off x="6465095" y="1314450"/>
            <a:ext cx="200026" cy="414339"/>
          </a:xfrm>
          <a:custGeom>
            <a:avLst/>
            <a:gdLst/>
            <a:ahLst/>
            <a:cxnLst/>
            <a:rect l="0" t="0" r="0" b="0"/>
            <a:pathLst>
              <a:path w="200026" h="414339">
                <a:moveTo>
                  <a:pt x="200025" y="0"/>
                </a:moveTo>
                <a:lnTo>
                  <a:pt x="192881" y="7144"/>
                </a:lnTo>
                <a:lnTo>
                  <a:pt x="178593" y="21431"/>
                </a:lnTo>
                <a:lnTo>
                  <a:pt x="150018" y="50006"/>
                </a:lnTo>
                <a:lnTo>
                  <a:pt x="114300" y="92869"/>
                </a:lnTo>
                <a:lnTo>
                  <a:pt x="78581" y="150019"/>
                </a:lnTo>
                <a:lnTo>
                  <a:pt x="42862" y="221456"/>
                </a:lnTo>
                <a:lnTo>
                  <a:pt x="14287" y="285750"/>
                </a:lnTo>
                <a:lnTo>
                  <a:pt x="0" y="350044"/>
                </a:lnTo>
                <a:lnTo>
                  <a:pt x="0" y="392906"/>
                </a:lnTo>
                <a:lnTo>
                  <a:pt x="14287" y="414338"/>
                </a:lnTo>
                <a:lnTo>
                  <a:pt x="35718" y="407194"/>
                </a:lnTo>
                <a:lnTo>
                  <a:pt x="35718" y="4071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6693695" y="1657350"/>
            <a:ext cx="428626" cy="42864"/>
          </a:xfrm>
          <a:custGeom>
            <a:avLst/>
            <a:gdLst/>
            <a:ahLst/>
            <a:cxnLst/>
            <a:rect l="0" t="0" r="0" b="0"/>
            <a:pathLst>
              <a:path w="428626" h="42864">
                <a:moveTo>
                  <a:pt x="7143" y="42863"/>
                </a:moveTo>
                <a:lnTo>
                  <a:pt x="7143" y="42863"/>
                </a:lnTo>
                <a:lnTo>
                  <a:pt x="7143" y="42863"/>
                </a:lnTo>
                <a:lnTo>
                  <a:pt x="0" y="42863"/>
                </a:lnTo>
                <a:lnTo>
                  <a:pt x="7143" y="42863"/>
                </a:lnTo>
                <a:lnTo>
                  <a:pt x="35718" y="42863"/>
                </a:lnTo>
                <a:lnTo>
                  <a:pt x="78581" y="42863"/>
                </a:lnTo>
                <a:lnTo>
                  <a:pt x="135731" y="28575"/>
                </a:lnTo>
                <a:lnTo>
                  <a:pt x="207168" y="14288"/>
                </a:lnTo>
                <a:lnTo>
                  <a:pt x="285750" y="7144"/>
                </a:lnTo>
                <a:lnTo>
                  <a:pt x="342900" y="0"/>
                </a:lnTo>
                <a:lnTo>
                  <a:pt x="400050" y="0"/>
                </a:lnTo>
                <a:lnTo>
                  <a:pt x="421481" y="0"/>
                </a:lnTo>
                <a:lnTo>
                  <a:pt x="428625" y="7144"/>
                </a:lnTo>
                <a:lnTo>
                  <a:pt x="428625" y="14288"/>
                </a:lnTo>
                <a:lnTo>
                  <a:pt x="414337" y="21431"/>
                </a:lnTo>
                <a:lnTo>
                  <a:pt x="414337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7293770" y="1257300"/>
            <a:ext cx="178594" cy="435770"/>
          </a:xfrm>
          <a:custGeom>
            <a:avLst/>
            <a:gdLst/>
            <a:ahLst/>
            <a:cxnLst/>
            <a:rect l="0" t="0" r="0" b="0"/>
            <a:pathLst>
              <a:path w="178594" h="435770">
                <a:moveTo>
                  <a:pt x="178593" y="0"/>
                </a:moveTo>
                <a:lnTo>
                  <a:pt x="171450" y="0"/>
                </a:lnTo>
                <a:lnTo>
                  <a:pt x="164306" y="7144"/>
                </a:lnTo>
                <a:lnTo>
                  <a:pt x="150018" y="28575"/>
                </a:lnTo>
                <a:lnTo>
                  <a:pt x="128587" y="64294"/>
                </a:lnTo>
                <a:lnTo>
                  <a:pt x="100012" y="114300"/>
                </a:lnTo>
                <a:lnTo>
                  <a:pt x="71437" y="178594"/>
                </a:lnTo>
                <a:lnTo>
                  <a:pt x="42862" y="250031"/>
                </a:lnTo>
                <a:lnTo>
                  <a:pt x="14287" y="314325"/>
                </a:lnTo>
                <a:lnTo>
                  <a:pt x="0" y="371475"/>
                </a:lnTo>
                <a:lnTo>
                  <a:pt x="0" y="414338"/>
                </a:lnTo>
                <a:lnTo>
                  <a:pt x="7143" y="435769"/>
                </a:lnTo>
                <a:lnTo>
                  <a:pt x="7143" y="4357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reeform 189"/>
          <p:cNvSpPr/>
          <p:nvPr/>
        </p:nvSpPr>
        <p:spPr>
          <a:xfrm>
            <a:off x="7529513" y="1600200"/>
            <a:ext cx="635795" cy="78582"/>
          </a:xfrm>
          <a:custGeom>
            <a:avLst/>
            <a:gdLst/>
            <a:ahLst/>
            <a:cxnLst/>
            <a:rect l="0" t="0" r="0" b="0"/>
            <a:pathLst>
              <a:path w="635795" h="78582">
                <a:moveTo>
                  <a:pt x="7144" y="78581"/>
                </a:moveTo>
                <a:lnTo>
                  <a:pt x="7144" y="78581"/>
                </a:lnTo>
                <a:lnTo>
                  <a:pt x="0" y="78581"/>
                </a:lnTo>
                <a:lnTo>
                  <a:pt x="0" y="78581"/>
                </a:lnTo>
                <a:lnTo>
                  <a:pt x="7144" y="78581"/>
                </a:lnTo>
                <a:lnTo>
                  <a:pt x="35719" y="78581"/>
                </a:lnTo>
                <a:lnTo>
                  <a:pt x="78582" y="71438"/>
                </a:lnTo>
                <a:lnTo>
                  <a:pt x="142875" y="57150"/>
                </a:lnTo>
                <a:lnTo>
                  <a:pt x="221457" y="50006"/>
                </a:lnTo>
                <a:lnTo>
                  <a:pt x="314325" y="35719"/>
                </a:lnTo>
                <a:lnTo>
                  <a:pt x="414338" y="21431"/>
                </a:lnTo>
                <a:lnTo>
                  <a:pt x="500063" y="21431"/>
                </a:lnTo>
                <a:lnTo>
                  <a:pt x="571500" y="14288"/>
                </a:lnTo>
                <a:lnTo>
                  <a:pt x="614363" y="14288"/>
                </a:lnTo>
                <a:lnTo>
                  <a:pt x="635794" y="21431"/>
                </a:lnTo>
                <a:lnTo>
                  <a:pt x="635794" y="21431"/>
                </a:lnTo>
                <a:lnTo>
                  <a:pt x="621507" y="14288"/>
                </a:lnTo>
                <a:lnTo>
                  <a:pt x="607219" y="14288"/>
                </a:lnTo>
                <a:lnTo>
                  <a:pt x="585788" y="7144"/>
                </a:lnTo>
                <a:lnTo>
                  <a:pt x="578644" y="0"/>
                </a:lnTo>
                <a:lnTo>
                  <a:pt x="5786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Freeform 190"/>
          <p:cNvSpPr/>
          <p:nvPr/>
        </p:nvSpPr>
        <p:spPr>
          <a:xfrm>
            <a:off x="8272463" y="1200150"/>
            <a:ext cx="207170" cy="500064"/>
          </a:xfrm>
          <a:custGeom>
            <a:avLst/>
            <a:gdLst/>
            <a:ahLst/>
            <a:cxnLst/>
            <a:rect l="0" t="0" r="0" b="0"/>
            <a:pathLst>
              <a:path w="207170" h="500064">
                <a:moveTo>
                  <a:pt x="207169" y="0"/>
                </a:moveTo>
                <a:lnTo>
                  <a:pt x="200025" y="7144"/>
                </a:lnTo>
                <a:lnTo>
                  <a:pt x="192882" y="21431"/>
                </a:lnTo>
                <a:lnTo>
                  <a:pt x="178594" y="50006"/>
                </a:lnTo>
                <a:lnTo>
                  <a:pt x="157163" y="100013"/>
                </a:lnTo>
                <a:lnTo>
                  <a:pt x="121444" y="171450"/>
                </a:lnTo>
                <a:lnTo>
                  <a:pt x="85725" y="250031"/>
                </a:lnTo>
                <a:lnTo>
                  <a:pt x="50007" y="342900"/>
                </a:lnTo>
                <a:lnTo>
                  <a:pt x="21432" y="428625"/>
                </a:lnTo>
                <a:lnTo>
                  <a:pt x="0" y="500063"/>
                </a:lnTo>
                <a:lnTo>
                  <a:pt x="0" y="5000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variables / Environment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107281" y="1493044"/>
            <a:ext cx="164308" cy="164307"/>
          </a:xfrm>
          <a:custGeom>
            <a:avLst/>
            <a:gdLst/>
            <a:ahLst/>
            <a:cxnLst/>
            <a:rect l="0" t="0" r="0" b="0"/>
            <a:pathLst>
              <a:path w="164308" h="164307">
                <a:moveTo>
                  <a:pt x="164307" y="21431"/>
                </a:moveTo>
                <a:lnTo>
                  <a:pt x="164307" y="21431"/>
                </a:lnTo>
                <a:lnTo>
                  <a:pt x="157163" y="21431"/>
                </a:lnTo>
                <a:lnTo>
                  <a:pt x="157163" y="14287"/>
                </a:lnTo>
                <a:lnTo>
                  <a:pt x="150019" y="14287"/>
                </a:lnTo>
                <a:lnTo>
                  <a:pt x="150019" y="7144"/>
                </a:lnTo>
                <a:lnTo>
                  <a:pt x="142875" y="7144"/>
                </a:lnTo>
                <a:lnTo>
                  <a:pt x="128588" y="0"/>
                </a:lnTo>
                <a:lnTo>
                  <a:pt x="114300" y="0"/>
                </a:lnTo>
                <a:lnTo>
                  <a:pt x="100013" y="0"/>
                </a:lnTo>
                <a:lnTo>
                  <a:pt x="78582" y="7144"/>
                </a:lnTo>
                <a:lnTo>
                  <a:pt x="71438" y="14287"/>
                </a:lnTo>
                <a:lnTo>
                  <a:pt x="57150" y="14287"/>
                </a:lnTo>
                <a:lnTo>
                  <a:pt x="50007" y="21431"/>
                </a:lnTo>
                <a:lnTo>
                  <a:pt x="50007" y="28575"/>
                </a:lnTo>
                <a:lnTo>
                  <a:pt x="50007" y="35719"/>
                </a:lnTo>
                <a:lnTo>
                  <a:pt x="64294" y="42862"/>
                </a:lnTo>
                <a:lnTo>
                  <a:pt x="78582" y="50006"/>
                </a:lnTo>
                <a:lnTo>
                  <a:pt x="100013" y="57150"/>
                </a:lnTo>
                <a:lnTo>
                  <a:pt x="114300" y="64294"/>
                </a:lnTo>
                <a:lnTo>
                  <a:pt x="128588" y="78581"/>
                </a:lnTo>
                <a:lnTo>
                  <a:pt x="142875" y="85725"/>
                </a:lnTo>
                <a:lnTo>
                  <a:pt x="142875" y="107156"/>
                </a:lnTo>
                <a:lnTo>
                  <a:pt x="135732" y="121444"/>
                </a:lnTo>
                <a:lnTo>
                  <a:pt x="121444" y="135731"/>
                </a:lnTo>
                <a:lnTo>
                  <a:pt x="100013" y="150019"/>
                </a:lnTo>
                <a:lnTo>
                  <a:pt x="71438" y="164306"/>
                </a:lnTo>
                <a:lnTo>
                  <a:pt x="42863" y="164306"/>
                </a:lnTo>
                <a:lnTo>
                  <a:pt x="21432" y="164306"/>
                </a:lnTo>
                <a:lnTo>
                  <a:pt x="0" y="150019"/>
                </a:lnTo>
                <a:lnTo>
                  <a:pt x="0" y="135731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157288" y="1435894"/>
            <a:ext cx="64294" cy="321470"/>
          </a:xfrm>
          <a:custGeom>
            <a:avLst/>
            <a:gdLst/>
            <a:ahLst/>
            <a:cxnLst/>
            <a:rect l="0" t="0" r="0" b="0"/>
            <a:pathLst>
              <a:path w="64294" h="321470">
                <a:moveTo>
                  <a:pt x="7143" y="0"/>
                </a:moveTo>
                <a:lnTo>
                  <a:pt x="7143" y="7144"/>
                </a:lnTo>
                <a:lnTo>
                  <a:pt x="7143" y="7144"/>
                </a:lnTo>
                <a:lnTo>
                  <a:pt x="0" y="14287"/>
                </a:lnTo>
                <a:lnTo>
                  <a:pt x="0" y="35719"/>
                </a:lnTo>
                <a:lnTo>
                  <a:pt x="0" y="64294"/>
                </a:lnTo>
                <a:lnTo>
                  <a:pt x="0" y="100012"/>
                </a:lnTo>
                <a:lnTo>
                  <a:pt x="0" y="142875"/>
                </a:lnTo>
                <a:lnTo>
                  <a:pt x="7143" y="185737"/>
                </a:lnTo>
                <a:lnTo>
                  <a:pt x="7143" y="221456"/>
                </a:lnTo>
                <a:lnTo>
                  <a:pt x="7143" y="257175"/>
                </a:lnTo>
                <a:lnTo>
                  <a:pt x="7143" y="278606"/>
                </a:lnTo>
                <a:lnTo>
                  <a:pt x="7143" y="292894"/>
                </a:lnTo>
                <a:lnTo>
                  <a:pt x="7143" y="300037"/>
                </a:lnTo>
                <a:lnTo>
                  <a:pt x="7143" y="300037"/>
                </a:lnTo>
                <a:lnTo>
                  <a:pt x="7143" y="292894"/>
                </a:lnTo>
                <a:lnTo>
                  <a:pt x="14287" y="271462"/>
                </a:lnTo>
                <a:lnTo>
                  <a:pt x="14287" y="242887"/>
                </a:lnTo>
                <a:lnTo>
                  <a:pt x="21431" y="214312"/>
                </a:lnTo>
                <a:lnTo>
                  <a:pt x="21431" y="171450"/>
                </a:lnTo>
                <a:lnTo>
                  <a:pt x="28575" y="135731"/>
                </a:lnTo>
                <a:lnTo>
                  <a:pt x="28575" y="100012"/>
                </a:lnTo>
                <a:lnTo>
                  <a:pt x="28575" y="71437"/>
                </a:lnTo>
                <a:lnTo>
                  <a:pt x="35718" y="57150"/>
                </a:lnTo>
                <a:lnTo>
                  <a:pt x="42862" y="50006"/>
                </a:lnTo>
                <a:lnTo>
                  <a:pt x="50006" y="50006"/>
                </a:lnTo>
                <a:lnTo>
                  <a:pt x="50006" y="64294"/>
                </a:lnTo>
                <a:lnTo>
                  <a:pt x="57150" y="85725"/>
                </a:lnTo>
                <a:lnTo>
                  <a:pt x="57150" y="114300"/>
                </a:lnTo>
                <a:lnTo>
                  <a:pt x="57150" y="150019"/>
                </a:lnTo>
                <a:lnTo>
                  <a:pt x="57150" y="185737"/>
                </a:lnTo>
                <a:lnTo>
                  <a:pt x="57150" y="221456"/>
                </a:lnTo>
                <a:lnTo>
                  <a:pt x="57150" y="257175"/>
                </a:lnTo>
                <a:lnTo>
                  <a:pt x="57150" y="285750"/>
                </a:lnTo>
                <a:lnTo>
                  <a:pt x="57150" y="307181"/>
                </a:lnTo>
                <a:lnTo>
                  <a:pt x="64293" y="321469"/>
                </a:lnTo>
                <a:lnTo>
                  <a:pt x="64293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71600" y="1550194"/>
            <a:ext cx="128589" cy="200026"/>
          </a:xfrm>
          <a:custGeom>
            <a:avLst/>
            <a:gdLst/>
            <a:ahLst/>
            <a:cxnLst/>
            <a:rect l="0" t="0" r="0" b="0"/>
            <a:pathLst>
              <a:path w="128589" h="200026">
                <a:moveTo>
                  <a:pt x="71438" y="0"/>
                </a:moveTo>
                <a:lnTo>
                  <a:pt x="64294" y="0"/>
                </a:lnTo>
                <a:lnTo>
                  <a:pt x="57150" y="0"/>
                </a:lnTo>
                <a:lnTo>
                  <a:pt x="50006" y="7144"/>
                </a:lnTo>
                <a:lnTo>
                  <a:pt x="28575" y="14287"/>
                </a:lnTo>
                <a:lnTo>
                  <a:pt x="21431" y="21431"/>
                </a:lnTo>
                <a:lnTo>
                  <a:pt x="14288" y="28575"/>
                </a:lnTo>
                <a:lnTo>
                  <a:pt x="14288" y="35719"/>
                </a:lnTo>
                <a:lnTo>
                  <a:pt x="21431" y="35719"/>
                </a:lnTo>
                <a:lnTo>
                  <a:pt x="35719" y="42862"/>
                </a:lnTo>
                <a:lnTo>
                  <a:pt x="57150" y="50006"/>
                </a:lnTo>
                <a:lnTo>
                  <a:pt x="78581" y="57150"/>
                </a:lnTo>
                <a:lnTo>
                  <a:pt x="100013" y="71437"/>
                </a:lnTo>
                <a:lnTo>
                  <a:pt x="121444" y="85725"/>
                </a:lnTo>
                <a:lnTo>
                  <a:pt x="128588" y="100012"/>
                </a:lnTo>
                <a:lnTo>
                  <a:pt x="128588" y="128587"/>
                </a:lnTo>
                <a:lnTo>
                  <a:pt x="121444" y="150019"/>
                </a:lnTo>
                <a:lnTo>
                  <a:pt x="100013" y="171450"/>
                </a:lnTo>
                <a:lnTo>
                  <a:pt x="71438" y="185737"/>
                </a:lnTo>
                <a:lnTo>
                  <a:pt x="42863" y="200025"/>
                </a:lnTo>
                <a:lnTo>
                  <a:pt x="21431" y="200025"/>
                </a:lnTo>
                <a:lnTo>
                  <a:pt x="0" y="192881"/>
                </a:lnTo>
                <a:lnTo>
                  <a:pt x="0" y="178594"/>
                </a:lnTo>
                <a:lnTo>
                  <a:pt x="14288" y="157162"/>
                </a:lnTo>
                <a:lnTo>
                  <a:pt x="14288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35906" y="1564481"/>
            <a:ext cx="142876" cy="114301"/>
          </a:xfrm>
          <a:custGeom>
            <a:avLst/>
            <a:gdLst/>
            <a:ahLst/>
            <a:cxnLst/>
            <a:rect l="0" t="0" r="0" b="0"/>
            <a:pathLst>
              <a:path w="142876" h="114301">
                <a:moveTo>
                  <a:pt x="0" y="114300"/>
                </a:moveTo>
                <a:lnTo>
                  <a:pt x="7144" y="114300"/>
                </a:lnTo>
                <a:lnTo>
                  <a:pt x="14288" y="114300"/>
                </a:lnTo>
                <a:lnTo>
                  <a:pt x="28575" y="114300"/>
                </a:lnTo>
                <a:lnTo>
                  <a:pt x="50007" y="114300"/>
                </a:lnTo>
                <a:lnTo>
                  <a:pt x="71438" y="107157"/>
                </a:lnTo>
                <a:lnTo>
                  <a:pt x="85725" y="100013"/>
                </a:lnTo>
                <a:lnTo>
                  <a:pt x="107157" y="92869"/>
                </a:lnTo>
                <a:lnTo>
                  <a:pt x="121444" y="78582"/>
                </a:lnTo>
                <a:lnTo>
                  <a:pt x="135732" y="64294"/>
                </a:lnTo>
                <a:lnTo>
                  <a:pt x="142875" y="42863"/>
                </a:lnTo>
                <a:lnTo>
                  <a:pt x="142875" y="28575"/>
                </a:lnTo>
                <a:lnTo>
                  <a:pt x="135732" y="7144"/>
                </a:lnTo>
                <a:lnTo>
                  <a:pt x="128588" y="0"/>
                </a:lnTo>
                <a:lnTo>
                  <a:pt x="1285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578769" y="1578769"/>
            <a:ext cx="242888" cy="178595"/>
          </a:xfrm>
          <a:custGeom>
            <a:avLst/>
            <a:gdLst/>
            <a:ahLst/>
            <a:cxnLst/>
            <a:rect l="0" t="0" r="0" b="0"/>
            <a:pathLst>
              <a:path w="242888" h="178595">
                <a:moveTo>
                  <a:pt x="7144" y="50006"/>
                </a:moveTo>
                <a:lnTo>
                  <a:pt x="0" y="64294"/>
                </a:lnTo>
                <a:lnTo>
                  <a:pt x="0" y="85725"/>
                </a:lnTo>
                <a:lnTo>
                  <a:pt x="0" y="114300"/>
                </a:lnTo>
                <a:lnTo>
                  <a:pt x="7144" y="142875"/>
                </a:lnTo>
                <a:lnTo>
                  <a:pt x="21431" y="164306"/>
                </a:lnTo>
                <a:lnTo>
                  <a:pt x="42862" y="171450"/>
                </a:lnTo>
                <a:lnTo>
                  <a:pt x="71437" y="178594"/>
                </a:lnTo>
                <a:lnTo>
                  <a:pt x="100012" y="171450"/>
                </a:lnTo>
                <a:lnTo>
                  <a:pt x="135731" y="157162"/>
                </a:lnTo>
                <a:lnTo>
                  <a:pt x="171450" y="128587"/>
                </a:lnTo>
                <a:lnTo>
                  <a:pt x="207169" y="92869"/>
                </a:lnTo>
                <a:lnTo>
                  <a:pt x="228600" y="57150"/>
                </a:lnTo>
                <a:lnTo>
                  <a:pt x="242887" y="0"/>
                </a:lnTo>
                <a:lnTo>
                  <a:pt x="2428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771650" y="1407319"/>
            <a:ext cx="71439" cy="364332"/>
          </a:xfrm>
          <a:custGeom>
            <a:avLst/>
            <a:gdLst/>
            <a:ahLst/>
            <a:cxnLst/>
            <a:rect l="0" t="0" r="0" b="0"/>
            <a:pathLst>
              <a:path w="71439" h="364332">
                <a:moveTo>
                  <a:pt x="0" y="0"/>
                </a:moveTo>
                <a:lnTo>
                  <a:pt x="0" y="14287"/>
                </a:lnTo>
                <a:lnTo>
                  <a:pt x="7144" y="42862"/>
                </a:lnTo>
                <a:lnTo>
                  <a:pt x="14288" y="78581"/>
                </a:lnTo>
                <a:lnTo>
                  <a:pt x="14288" y="121444"/>
                </a:lnTo>
                <a:lnTo>
                  <a:pt x="21431" y="171450"/>
                </a:lnTo>
                <a:lnTo>
                  <a:pt x="28575" y="221456"/>
                </a:lnTo>
                <a:lnTo>
                  <a:pt x="35719" y="264319"/>
                </a:lnTo>
                <a:lnTo>
                  <a:pt x="42863" y="307181"/>
                </a:lnTo>
                <a:lnTo>
                  <a:pt x="50006" y="328612"/>
                </a:lnTo>
                <a:lnTo>
                  <a:pt x="50006" y="350044"/>
                </a:lnTo>
                <a:lnTo>
                  <a:pt x="57150" y="364331"/>
                </a:lnTo>
                <a:lnTo>
                  <a:pt x="64294" y="364331"/>
                </a:lnTo>
                <a:lnTo>
                  <a:pt x="71438" y="357187"/>
                </a:lnTo>
                <a:lnTo>
                  <a:pt x="71438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657350" y="1407319"/>
            <a:ext cx="335757" cy="42863"/>
          </a:xfrm>
          <a:custGeom>
            <a:avLst/>
            <a:gdLst/>
            <a:ahLst/>
            <a:cxnLst/>
            <a:rect l="0" t="0" r="0" b="0"/>
            <a:pathLst>
              <a:path w="335757" h="42863">
                <a:moveTo>
                  <a:pt x="0" y="42862"/>
                </a:moveTo>
                <a:lnTo>
                  <a:pt x="14288" y="42862"/>
                </a:lnTo>
                <a:lnTo>
                  <a:pt x="35719" y="35719"/>
                </a:lnTo>
                <a:lnTo>
                  <a:pt x="71438" y="35719"/>
                </a:lnTo>
                <a:lnTo>
                  <a:pt x="121444" y="28575"/>
                </a:lnTo>
                <a:lnTo>
                  <a:pt x="164306" y="21431"/>
                </a:lnTo>
                <a:lnTo>
                  <a:pt x="214313" y="21431"/>
                </a:lnTo>
                <a:lnTo>
                  <a:pt x="257175" y="21431"/>
                </a:lnTo>
                <a:lnTo>
                  <a:pt x="300038" y="14287"/>
                </a:lnTo>
                <a:lnTo>
                  <a:pt x="335756" y="0"/>
                </a:lnTo>
                <a:lnTo>
                  <a:pt x="3357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157413" y="1721644"/>
            <a:ext cx="664370" cy="50007"/>
          </a:xfrm>
          <a:custGeom>
            <a:avLst/>
            <a:gdLst/>
            <a:ahLst/>
            <a:cxnLst/>
            <a:rect l="0" t="0" r="0" b="0"/>
            <a:pathLst>
              <a:path w="664370" h="50007">
                <a:moveTo>
                  <a:pt x="28575" y="42862"/>
                </a:moveTo>
                <a:lnTo>
                  <a:pt x="21431" y="42862"/>
                </a:lnTo>
                <a:lnTo>
                  <a:pt x="21431" y="35719"/>
                </a:lnTo>
                <a:lnTo>
                  <a:pt x="14287" y="35719"/>
                </a:lnTo>
                <a:lnTo>
                  <a:pt x="7143" y="35719"/>
                </a:lnTo>
                <a:lnTo>
                  <a:pt x="7143" y="35719"/>
                </a:lnTo>
                <a:lnTo>
                  <a:pt x="0" y="35719"/>
                </a:lnTo>
                <a:lnTo>
                  <a:pt x="7143" y="35719"/>
                </a:lnTo>
                <a:lnTo>
                  <a:pt x="14287" y="35719"/>
                </a:lnTo>
                <a:lnTo>
                  <a:pt x="42862" y="35719"/>
                </a:lnTo>
                <a:lnTo>
                  <a:pt x="85725" y="42862"/>
                </a:lnTo>
                <a:lnTo>
                  <a:pt x="142875" y="42862"/>
                </a:lnTo>
                <a:lnTo>
                  <a:pt x="221456" y="50006"/>
                </a:lnTo>
                <a:lnTo>
                  <a:pt x="314325" y="50006"/>
                </a:lnTo>
                <a:lnTo>
                  <a:pt x="400050" y="50006"/>
                </a:lnTo>
                <a:lnTo>
                  <a:pt x="485775" y="50006"/>
                </a:lnTo>
                <a:lnTo>
                  <a:pt x="557212" y="50006"/>
                </a:lnTo>
                <a:lnTo>
                  <a:pt x="607219" y="42862"/>
                </a:lnTo>
                <a:lnTo>
                  <a:pt x="635794" y="28575"/>
                </a:lnTo>
                <a:lnTo>
                  <a:pt x="657225" y="21431"/>
                </a:lnTo>
                <a:lnTo>
                  <a:pt x="664369" y="7144"/>
                </a:lnTo>
                <a:lnTo>
                  <a:pt x="664369" y="0"/>
                </a:lnTo>
                <a:lnTo>
                  <a:pt x="6643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650457" y="1450181"/>
            <a:ext cx="242888" cy="221458"/>
          </a:xfrm>
          <a:custGeom>
            <a:avLst/>
            <a:gdLst/>
            <a:ahLst/>
            <a:cxnLst/>
            <a:rect l="0" t="0" r="0" b="0"/>
            <a:pathLst>
              <a:path w="242888" h="221458">
                <a:moveTo>
                  <a:pt x="228600" y="42863"/>
                </a:moveTo>
                <a:lnTo>
                  <a:pt x="235743" y="42863"/>
                </a:lnTo>
                <a:lnTo>
                  <a:pt x="235743" y="35719"/>
                </a:lnTo>
                <a:lnTo>
                  <a:pt x="242887" y="35719"/>
                </a:lnTo>
                <a:lnTo>
                  <a:pt x="242887" y="28575"/>
                </a:lnTo>
                <a:lnTo>
                  <a:pt x="242887" y="21432"/>
                </a:lnTo>
                <a:lnTo>
                  <a:pt x="235743" y="14288"/>
                </a:lnTo>
                <a:lnTo>
                  <a:pt x="228600" y="14288"/>
                </a:lnTo>
                <a:lnTo>
                  <a:pt x="214312" y="7144"/>
                </a:lnTo>
                <a:lnTo>
                  <a:pt x="207168" y="0"/>
                </a:lnTo>
                <a:lnTo>
                  <a:pt x="185737" y="0"/>
                </a:lnTo>
                <a:lnTo>
                  <a:pt x="171450" y="7144"/>
                </a:lnTo>
                <a:lnTo>
                  <a:pt x="157162" y="14288"/>
                </a:lnTo>
                <a:lnTo>
                  <a:pt x="135731" y="28575"/>
                </a:lnTo>
                <a:lnTo>
                  <a:pt x="128587" y="42863"/>
                </a:lnTo>
                <a:lnTo>
                  <a:pt x="121443" y="57150"/>
                </a:lnTo>
                <a:lnTo>
                  <a:pt x="121443" y="71438"/>
                </a:lnTo>
                <a:lnTo>
                  <a:pt x="135731" y="85725"/>
                </a:lnTo>
                <a:lnTo>
                  <a:pt x="157162" y="100013"/>
                </a:lnTo>
                <a:lnTo>
                  <a:pt x="185737" y="107157"/>
                </a:lnTo>
                <a:lnTo>
                  <a:pt x="207168" y="121444"/>
                </a:lnTo>
                <a:lnTo>
                  <a:pt x="228600" y="135732"/>
                </a:lnTo>
                <a:lnTo>
                  <a:pt x="228600" y="157163"/>
                </a:lnTo>
                <a:lnTo>
                  <a:pt x="214312" y="171450"/>
                </a:lnTo>
                <a:lnTo>
                  <a:pt x="185737" y="192882"/>
                </a:lnTo>
                <a:lnTo>
                  <a:pt x="142875" y="207169"/>
                </a:lnTo>
                <a:lnTo>
                  <a:pt x="100012" y="214313"/>
                </a:lnTo>
                <a:lnTo>
                  <a:pt x="57150" y="221457"/>
                </a:lnTo>
                <a:lnTo>
                  <a:pt x="28575" y="214313"/>
                </a:lnTo>
                <a:lnTo>
                  <a:pt x="7143" y="214313"/>
                </a:lnTo>
                <a:lnTo>
                  <a:pt x="0" y="200025"/>
                </a:lnTo>
                <a:lnTo>
                  <a:pt x="7143" y="185738"/>
                </a:lnTo>
                <a:lnTo>
                  <a:pt x="7143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943350" y="1378744"/>
            <a:ext cx="435770" cy="342901"/>
          </a:xfrm>
          <a:custGeom>
            <a:avLst/>
            <a:gdLst/>
            <a:ahLst/>
            <a:cxnLst/>
            <a:rect l="0" t="0" r="0" b="0"/>
            <a:pathLst>
              <a:path w="435770" h="342901">
                <a:moveTo>
                  <a:pt x="42863" y="0"/>
                </a:moveTo>
                <a:lnTo>
                  <a:pt x="42863" y="0"/>
                </a:lnTo>
                <a:lnTo>
                  <a:pt x="42863" y="0"/>
                </a:lnTo>
                <a:lnTo>
                  <a:pt x="35719" y="7144"/>
                </a:lnTo>
                <a:lnTo>
                  <a:pt x="28575" y="28575"/>
                </a:lnTo>
                <a:lnTo>
                  <a:pt x="21432" y="50006"/>
                </a:lnTo>
                <a:lnTo>
                  <a:pt x="14288" y="85725"/>
                </a:lnTo>
                <a:lnTo>
                  <a:pt x="7144" y="121444"/>
                </a:lnTo>
                <a:lnTo>
                  <a:pt x="0" y="171450"/>
                </a:lnTo>
                <a:lnTo>
                  <a:pt x="0" y="207169"/>
                </a:lnTo>
                <a:lnTo>
                  <a:pt x="0" y="242887"/>
                </a:lnTo>
                <a:lnTo>
                  <a:pt x="0" y="271462"/>
                </a:lnTo>
                <a:lnTo>
                  <a:pt x="7144" y="292894"/>
                </a:lnTo>
                <a:lnTo>
                  <a:pt x="14288" y="300037"/>
                </a:lnTo>
                <a:lnTo>
                  <a:pt x="21432" y="285750"/>
                </a:lnTo>
                <a:lnTo>
                  <a:pt x="28575" y="264319"/>
                </a:lnTo>
                <a:lnTo>
                  <a:pt x="42863" y="228600"/>
                </a:lnTo>
                <a:lnTo>
                  <a:pt x="64294" y="192881"/>
                </a:lnTo>
                <a:lnTo>
                  <a:pt x="85725" y="157162"/>
                </a:lnTo>
                <a:lnTo>
                  <a:pt x="100013" y="128587"/>
                </a:lnTo>
                <a:lnTo>
                  <a:pt x="114300" y="114300"/>
                </a:lnTo>
                <a:lnTo>
                  <a:pt x="121444" y="121444"/>
                </a:lnTo>
                <a:lnTo>
                  <a:pt x="128588" y="135731"/>
                </a:lnTo>
                <a:lnTo>
                  <a:pt x="128588" y="164306"/>
                </a:lnTo>
                <a:lnTo>
                  <a:pt x="121444" y="207169"/>
                </a:lnTo>
                <a:lnTo>
                  <a:pt x="128588" y="250031"/>
                </a:lnTo>
                <a:lnTo>
                  <a:pt x="128588" y="285750"/>
                </a:lnTo>
                <a:lnTo>
                  <a:pt x="142875" y="321469"/>
                </a:lnTo>
                <a:lnTo>
                  <a:pt x="157163" y="335756"/>
                </a:lnTo>
                <a:lnTo>
                  <a:pt x="178594" y="342900"/>
                </a:lnTo>
                <a:lnTo>
                  <a:pt x="200025" y="335756"/>
                </a:lnTo>
                <a:lnTo>
                  <a:pt x="228600" y="321469"/>
                </a:lnTo>
                <a:lnTo>
                  <a:pt x="250032" y="285750"/>
                </a:lnTo>
                <a:lnTo>
                  <a:pt x="271463" y="250031"/>
                </a:lnTo>
                <a:lnTo>
                  <a:pt x="292894" y="221456"/>
                </a:lnTo>
                <a:lnTo>
                  <a:pt x="307182" y="200025"/>
                </a:lnTo>
                <a:lnTo>
                  <a:pt x="314325" y="192881"/>
                </a:lnTo>
                <a:lnTo>
                  <a:pt x="307182" y="192881"/>
                </a:lnTo>
                <a:lnTo>
                  <a:pt x="300038" y="207169"/>
                </a:lnTo>
                <a:lnTo>
                  <a:pt x="292894" y="228600"/>
                </a:lnTo>
                <a:lnTo>
                  <a:pt x="285750" y="257175"/>
                </a:lnTo>
                <a:lnTo>
                  <a:pt x="285750" y="278606"/>
                </a:lnTo>
                <a:lnTo>
                  <a:pt x="285750" y="300037"/>
                </a:lnTo>
                <a:lnTo>
                  <a:pt x="300038" y="314325"/>
                </a:lnTo>
                <a:lnTo>
                  <a:pt x="314325" y="321469"/>
                </a:lnTo>
                <a:lnTo>
                  <a:pt x="335757" y="321469"/>
                </a:lnTo>
                <a:lnTo>
                  <a:pt x="357188" y="307181"/>
                </a:lnTo>
                <a:lnTo>
                  <a:pt x="385763" y="292894"/>
                </a:lnTo>
                <a:lnTo>
                  <a:pt x="414338" y="264319"/>
                </a:lnTo>
                <a:lnTo>
                  <a:pt x="428625" y="228600"/>
                </a:lnTo>
                <a:lnTo>
                  <a:pt x="435769" y="200025"/>
                </a:lnTo>
                <a:lnTo>
                  <a:pt x="428625" y="171450"/>
                </a:lnTo>
                <a:lnTo>
                  <a:pt x="407194" y="157162"/>
                </a:lnTo>
                <a:lnTo>
                  <a:pt x="378619" y="157162"/>
                </a:lnTo>
                <a:lnTo>
                  <a:pt x="350044" y="157162"/>
                </a:lnTo>
                <a:lnTo>
                  <a:pt x="314325" y="164306"/>
                </a:lnTo>
                <a:lnTo>
                  <a:pt x="300038" y="178594"/>
                </a:lnTo>
                <a:lnTo>
                  <a:pt x="292894" y="192881"/>
                </a:lnTo>
                <a:lnTo>
                  <a:pt x="300038" y="207169"/>
                </a:lnTo>
                <a:lnTo>
                  <a:pt x="321469" y="207169"/>
                </a:lnTo>
                <a:lnTo>
                  <a:pt x="342900" y="207169"/>
                </a:lnTo>
                <a:lnTo>
                  <a:pt x="378619" y="192881"/>
                </a:lnTo>
                <a:lnTo>
                  <a:pt x="378619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429125" y="1485900"/>
            <a:ext cx="285751" cy="178595"/>
          </a:xfrm>
          <a:custGeom>
            <a:avLst/>
            <a:gdLst/>
            <a:ahLst/>
            <a:cxnLst/>
            <a:rect l="0" t="0" r="0" b="0"/>
            <a:pathLst>
              <a:path w="285751" h="178595">
                <a:moveTo>
                  <a:pt x="71438" y="35719"/>
                </a:moveTo>
                <a:lnTo>
                  <a:pt x="71438" y="35719"/>
                </a:lnTo>
                <a:lnTo>
                  <a:pt x="57150" y="50006"/>
                </a:lnTo>
                <a:lnTo>
                  <a:pt x="42863" y="64294"/>
                </a:lnTo>
                <a:lnTo>
                  <a:pt x="28575" y="78581"/>
                </a:lnTo>
                <a:lnTo>
                  <a:pt x="14288" y="100013"/>
                </a:lnTo>
                <a:lnTo>
                  <a:pt x="7144" y="114300"/>
                </a:lnTo>
                <a:lnTo>
                  <a:pt x="0" y="128588"/>
                </a:lnTo>
                <a:lnTo>
                  <a:pt x="7144" y="142875"/>
                </a:lnTo>
                <a:lnTo>
                  <a:pt x="7144" y="150019"/>
                </a:lnTo>
                <a:lnTo>
                  <a:pt x="28575" y="157163"/>
                </a:lnTo>
                <a:lnTo>
                  <a:pt x="50007" y="157163"/>
                </a:lnTo>
                <a:lnTo>
                  <a:pt x="78582" y="150019"/>
                </a:lnTo>
                <a:lnTo>
                  <a:pt x="107157" y="135731"/>
                </a:lnTo>
                <a:lnTo>
                  <a:pt x="121444" y="121444"/>
                </a:lnTo>
                <a:lnTo>
                  <a:pt x="142875" y="107156"/>
                </a:lnTo>
                <a:lnTo>
                  <a:pt x="150019" y="92869"/>
                </a:lnTo>
                <a:lnTo>
                  <a:pt x="150019" y="85725"/>
                </a:lnTo>
                <a:lnTo>
                  <a:pt x="142875" y="92869"/>
                </a:lnTo>
                <a:lnTo>
                  <a:pt x="135732" y="107156"/>
                </a:lnTo>
                <a:lnTo>
                  <a:pt x="121444" y="121444"/>
                </a:lnTo>
                <a:lnTo>
                  <a:pt x="114300" y="135731"/>
                </a:lnTo>
                <a:lnTo>
                  <a:pt x="114300" y="150019"/>
                </a:lnTo>
                <a:lnTo>
                  <a:pt x="121444" y="164306"/>
                </a:lnTo>
                <a:lnTo>
                  <a:pt x="135732" y="171450"/>
                </a:lnTo>
                <a:lnTo>
                  <a:pt x="164307" y="178594"/>
                </a:lnTo>
                <a:lnTo>
                  <a:pt x="192882" y="171450"/>
                </a:lnTo>
                <a:lnTo>
                  <a:pt x="221457" y="157163"/>
                </a:lnTo>
                <a:lnTo>
                  <a:pt x="250032" y="135731"/>
                </a:lnTo>
                <a:lnTo>
                  <a:pt x="278607" y="107156"/>
                </a:lnTo>
                <a:lnTo>
                  <a:pt x="285750" y="78581"/>
                </a:lnTo>
                <a:lnTo>
                  <a:pt x="285750" y="42863"/>
                </a:lnTo>
                <a:lnTo>
                  <a:pt x="278607" y="21431"/>
                </a:lnTo>
                <a:lnTo>
                  <a:pt x="257175" y="7144"/>
                </a:lnTo>
                <a:lnTo>
                  <a:pt x="242888" y="0"/>
                </a:lnTo>
                <a:lnTo>
                  <a:pt x="221457" y="7144"/>
                </a:lnTo>
                <a:lnTo>
                  <a:pt x="214313" y="14288"/>
                </a:lnTo>
                <a:lnTo>
                  <a:pt x="214313" y="21431"/>
                </a:lnTo>
                <a:lnTo>
                  <a:pt x="214313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057776" y="1285875"/>
            <a:ext cx="128588" cy="314326"/>
          </a:xfrm>
          <a:custGeom>
            <a:avLst/>
            <a:gdLst/>
            <a:ahLst/>
            <a:cxnLst/>
            <a:rect l="0" t="0" r="0" b="0"/>
            <a:pathLst>
              <a:path w="128588" h="314326">
                <a:moveTo>
                  <a:pt x="128587" y="0"/>
                </a:moveTo>
                <a:lnTo>
                  <a:pt x="128587" y="0"/>
                </a:lnTo>
                <a:lnTo>
                  <a:pt x="121444" y="0"/>
                </a:lnTo>
                <a:lnTo>
                  <a:pt x="121444" y="7144"/>
                </a:lnTo>
                <a:lnTo>
                  <a:pt x="121444" y="14288"/>
                </a:lnTo>
                <a:lnTo>
                  <a:pt x="114300" y="28575"/>
                </a:lnTo>
                <a:lnTo>
                  <a:pt x="107156" y="57150"/>
                </a:lnTo>
                <a:lnTo>
                  <a:pt x="100012" y="92869"/>
                </a:lnTo>
                <a:lnTo>
                  <a:pt x="92869" y="142875"/>
                </a:lnTo>
                <a:lnTo>
                  <a:pt x="92869" y="192881"/>
                </a:lnTo>
                <a:lnTo>
                  <a:pt x="85725" y="235744"/>
                </a:lnTo>
                <a:lnTo>
                  <a:pt x="78581" y="271463"/>
                </a:lnTo>
                <a:lnTo>
                  <a:pt x="71437" y="300038"/>
                </a:lnTo>
                <a:lnTo>
                  <a:pt x="64294" y="314325"/>
                </a:lnTo>
                <a:lnTo>
                  <a:pt x="57150" y="314325"/>
                </a:lnTo>
                <a:lnTo>
                  <a:pt x="42862" y="314325"/>
                </a:lnTo>
                <a:lnTo>
                  <a:pt x="21431" y="300038"/>
                </a:lnTo>
                <a:lnTo>
                  <a:pt x="0" y="278606"/>
                </a:lnTo>
                <a:lnTo>
                  <a:pt x="0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43463" y="1335881"/>
            <a:ext cx="728664" cy="285751"/>
          </a:xfrm>
          <a:custGeom>
            <a:avLst/>
            <a:gdLst/>
            <a:ahLst/>
            <a:cxnLst/>
            <a:rect l="0" t="0" r="0" b="0"/>
            <a:pathLst>
              <a:path w="728664" h="285751">
                <a:moveTo>
                  <a:pt x="21431" y="128588"/>
                </a:moveTo>
                <a:lnTo>
                  <a:pt x="14287" y="135732"/>
                </a:lnTo>
                <a:lnTo>
                  <a:pt x="7144" y="150019"/>
                </a:lnTo>
                <a:lnTo>
                  <a:pt x="0" y="171450"/>
                </a:lnTo>
                <a:lnTo>
                  <a:pt x="7144" y="192882"/>
                </a:lnTo>
                <a:lnTo>
                  <a:pt x="21431" y="214313"/>
                </a:lnTo>
                <a:lnTo>
                  <a:pt x="57150" y="221457"/>
                </a:lnTo>
                <a:lnTo>
                  <a:pt x="107157" y="221457"/>
                </a:lnTo>
                <a:lnTo>
                  <a:pt x="171450" y="207169"/>
                </a:lnTo>
                <a:lnTo>
                  <a:pt x="235744" y="192882"/>
                </a:lnTo>
                <a:lnTo>
                  <a:pt x="292894" y="171450"/>
                </a:lnTo>
                <a:lnTo>
                  <a:pt x="350044" y="142875"/>
                </a:lnTo>
                <a:lnTo>
                  <a:pt x="392907" y="114300"/>
                </a:lnTo>
                <a:lnTo>
                  <a:pt x="421482" y="85725"/>
                </a:lnTo>
                <a:lnTo>
                  <a:pt x="442913" y="50007"/>
                </a:lnTo>
                <a:lnTo>
                  <a:pt x="457200" y="21432"/>
                </a:lnTo>
                <a:lnTo>
                  <a:pt x="457200" y="7144"/>
                </a:lnTo>
                <a:lnTo>
                  <a:pt x="450057" y="0"/>
                </a:lnTo>
                <a:lnTo>
                  <a:pt x="428625" y="7144"/>
                </a:lnTo>
                <a:lnTo>
                  <a:pt x="414338" y="28575"/>
                </a:lnTo>
                <a:lnTo>
                  <a:pt x="400050" y="57150"/>
                </a:lnTo>
                <a:lnTo>
                  <a:pt x="378619" y="85725"/>
                </a:lnTo>
                <a:lnTo>
                  <a:pt x="371475" y="121444"/>
                </a:lnTo>
                <a:lnTo>
                  <a:pt x="364332" y="150019"/>
                </a:lnTo>
                <a:lnTo>
                  <a:pt x="364332" y="178594"/>
                </a:lnTo>
                <a:lnTo>
                  <a:pt x="371475" y="200025"/>
                </a:lnTo>
                <a:lnTo>
                  <a:pt x="385763" y="214313"/>
                </a:lnTo>
                <a:lnTo>
                  <a:pt x="414338" y="221457"/>
                </a:lnTo>
                <a:lnTo>
                  <a:pt x="442913" y="214313"/>
                </a:lnTo>
                <a:lnTo>
                  <a:pt x="471488" y="200025"/>
                </a:lnTo>
                <a:lnTo>
                  <a:pt x="500063" y="178594"/>
                </a:lnTo>
                <a:lnTo>
                  <a:pt x="514350" y="157163"/>
                </a:lnTo>
                <a:lnTo>
                  <a:pt x="528638" y="135732"/>
                </a:lnTo>
                <a:lnTo>
                  <a:pt x="542925" y="121444"/>
                </a:lnTo>
                <a:lnTo>
                  <a:pt x="535782" y="121444"/>
                </a:lnTo>
                <a:lnTo>
                  <a:pt x="528638" y="135732"/>
                </a:lnTo>
                <a:lnTo>
                  <a:pt x="514350" y="157163"/>
                </a:lnTo>
                <a:lnTo>
                  <a:pt x="507207" y="185738"/>
                </a:lnTo>
                <a:lnTo>
                  <a:pt x="492919" y="221457"/>
                </a:lnTo>
                <a:lnTo>
                  <a:pt x="500063" y="242888"/>
                </a:lnTo>
                <a:lnTo>
                  <a:pt x="507207" y="264319"/>
                </a:lnTo>
                <a:lnTo>
                  <a:pt x="528638" y="278607"/>
                </a:lnTo>
                <a:lnTo>
                  <a:pt x="557213" y="285750"/>
                </a:lnTo>
                <a:lnTo>
                  <a:pt x="592932" y="271463"/>
                </a:lnTo>
                <a:lnTo>
                  <a:pt x="628650" y="257175"/>
                </a:lnTo>
                <a:lnTo>
                  <a:pt x="650082" y="228600"/>
                </a:lnTo>
                <a:lnTo>
                  <a:pt x="664369" y="207169"/>
                </a:lnTo>
                <a:lnTo>
                  <a:pt x="671513" y="185738"/>
                </a:lnTo>
                <a:lnTo>
                  <a:pt x="664369" y="171450"/>
                </a:lnTo>
                <a:lnTo>
                  <a:pt x="650082" y="171450"/>
                </a:lnTo>
                <a:lnTo>
                  <a:pt x="628650" y="178594"/>
                </a:lnTo>
                <a:lnTo>
                  <a:pt x="614363" y="192882"/>
                </a:lnTo>
                <a:lnTo>
                  <a:pt x="607219" y="214313"/>
                </a:lnTo>
                <a:lnTo>
                  <a:pt x="614363" y="235744"/>
                </a:lnTo>
                <a:lnTo>
                  <a:pt x="628650" y="257175"/>
                </a:lnTo>
                <a:lnTo>
                  <a:pt x="650082" y="271463"/>
                </a:lnTo>
                <a:lnTo>
                  <a:pt x="685800" y="271463"/>
                </a:lnTo>
                <a:lnTo>
                  <a:pt x="728663" y="264319"/>
                </a:lnTo>
                <a:lnTo>
                  <a:pt x="728663" y="2643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822157" y="1393031"/>
            <a:ext cx="278607" cy="192883"/>
          </a:xfrm>
          <a:custGeom>
            <a:avLst/>
            <a:gdLst/>
            <a:ahLst/>
            <a:cxnLst/>
            <a:rect l="0" t="0" r="0" b="0"/>
            <a:pathLst>
              <a:path w="278607" h="192883">
                <a:moveTo>
                  <a:pt x="278606" y="14288"/>
                </a:moveTo>
                <a:lnTo>
                  <a:pt x="271463" y="7144"/>
                </a:lnTo>
                <a:lnTo>
                  <a:pt x="264319" y="7144"/>
                </a:lnTo>
                <a:lnTo>
                  <a:pt x="250031" y="0"/>
                </a:lnTo>
                <a:lnTo>
                  <a:pt x="228600" y="0"/>
                </a:lnTo>
                <a:lnTo>
                  <a:pt x="200025" y="0"/>
                </a:lnTo>
                <a:lnTo>
                  <a:pt x="171450" y="7144"/>
                </a:lnTo>
                <a:lnTo>
                  <a:pt x="142875" y="14288"/>
                </a:lnTo>
                <a:lnTo>
                  <a:pt x="114300" y="28575"/>
                </a:lnTo>
                <a:lnTo>
                  <a:pt x="92869" y="42863"/>
                </a:lnTo>
                <a:lnTo>
                  <a:pt x="85725" y="50007"/>
                </a:lnTo>
                <a:lnTo>
                  <a:pt x="92869" y="57150"/>
                </a:lnTo>
                <a:lnTo>
                  <a:pt x="114300" y="64294"/>
                </a:lnTo>
                <a:lnTo>
                  <a:pt x="150019" y="64294"/>
                </a:lnTo>
                <a:lnTo>
                  <a:pt x="192881" y="71438"/>
                </a:lnTo>
                <a:lnTo>
                  <a:pt x="235744" y="71438"/>
                </a:lnTo>
                <a:lnTo>
                  <a:pt x="264319" y="78582"/>
                </a:lnTo>
                <a:lnTo>
                  <a:pt x="278606" y="92869"/>
                </a:lnTo>
                <a:lnTo>
                  <a:pt x="271463" y="107157"/>
                </a:lnTo>
                <a:lnTo>
                  <a:pt x="235744" y="128588"/>
                </a:lnTo>
                <a:lnTo>
                  <a:pt x="185738" y="150019"/>
                </a:lnTo>
                <a:lnTo>
                  <a:pt x="128588" y="164307"/>
                </a:lnTo>
                <a:lnTo>
                  <a:pt x="71438" y="178594"/>
                </a:lnTo>
                <a:lnTo>
                  <a:pt x="28575" y="192882"/>
                </a:lnTo>
                <a:lnTo>
                  <a:pt x="0" y="192882"/>
                </a:lnTo>
                <a:lnTo>
                  <a:pt x="0" y="185738"/>
                </a:lnTo>
                <a:lnTo>
                  <a:pt x="21431" y="178594"/>
                </a:lnTo>
                <a:lnTo>
                  <a:pt x="64294" y="164307"/>
                </a:lnTo>
                <a:lnTo>
                  <a:pt x="114300" y="142875"/>
                </a:lnTo>
                <a:lnTo>
                  <a:pt x="178594" y="121444"/>
                </a:lnTo>
                <a:lnTo>
                  <a:pt x="178594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136482" y="1335881"/>
            <a:ext cx="185739" cy="314326"/>
          </a:xfrm>
          <a:custGeom>
            <a:avLst/>
            <a:gdLst/>
            <a:ahLst/>
            <a:cxnLst/>
            <a:rect l="0" t="0" r="0" b="0"/>
            <a:pathLst>
              <a:path w="185739" h="314326">
                <a:moveTo>
                  <a:pt x="71438" y="0"/>
                </a:moveTo>
                <a:lnTo>
                  <a:pt x="71438" y="0"/>
                </a:lnTo>
                <a:lnTo>
                  <a:pt x="64294" y="0"/>
                </a:lnTo>
                <a:lnTo>
                  <a:pt x="64294" y="7144"/>
                </a:lnTo>
                <a:lnTo>
                  <a:pt x="57150" y="21432"/>
                </a:lnTo>
                <a:lnTo>
                  <a:pt x="50006" y="42863"/>
                </a:lnTo>
                <a:lnTo>
                  <a:pt x="42863" y="71438"/>
                </a:lnTo>
                <a:lnTo>
                  <a:pt x="35719" y="107157"/>
                </a:lnTo>
                <a:lnTo>
                  <a:pt x="21431" y="142875"/>
                </a:lnTo>
                <a:lnTo>
                  <a:pt x="14288" y="185738"/>
                </a:lnTo>
                <a:lnTo>
                  <a:pt x="7144" y="214313"/>
                </a:lnTo>
                <a:lnTo>
                  <a:pt x="0" y="242888"/>
                </a:lnTo>
                <a:lnTo>
                  <a:pt x="0" y="257175"/>
                </a:lnTo>
                <a:lnTo>
                  <a:pt x="0" y="264319"/>
                </a:lnTo>
                <a:lnTo>
                  <a:pt x="7144" y="257175"/>
                </a:lnTo>
                <a:lnTo>
                  <a:pt x="14288" y="242888"/>
                </a:lnTo>
                <a:lnTo>
                  <a:pt x="28575" y="214313"/>
                </a:lnTo>
                <a:lnTo>
                  <a:pt x="42863" y="185738"/>
                </a:lnTo>
                <a:lnTo>
                  <a:pt x="64294" y="157163"/>
                </a:lnTo>
                <a:lnTo>
                  <a:pt x="78581" y="135732"/>
                </a:lnTo>
                <a:lnTo>
                  <a:pt x="100013" y="121444"/>
                </a:lnTo>
                <a:lnTo>
                  <a:pt x="107156" y="121444"/>
                </a:lnTo>
                <a:lnTo>
                  <a:pt x="107156" y="135732"/>
                </a:lnTo>
                <a:lnTo>
                  <a:pt x="100013" y="171450"/>
                </a:lnTo>
                <a:lnTo>
                  <a:pt x="85725" y="207169"/>
                </a:lnTo>
                <a:lnTo>
                  <a:pt x="78581" y="242888"/>
                </a:lnTo>
                <a:lnTo>
                  <a:pt x="78581" y="271463"/>
                </a:lnTo>
                <a:lnTo>
                  <a:pt x="85725" y="300038"/>
                </a:lnTo>
                <a:lnTo>
                  <a:pt x="100013" y="314325"/>
                </a:lnTo>
                <a:lnTo>
                  <a:pt x="121444" y="314325"/>
                </a:lnTo>
                <a:lnTo>
                  <a:pt x="150019" y="300038"/>
                </a:lnTo>
                <a:lnTo>
                  <a:pt x="185738" y="271463"/>
                </a:lnTo>
                <a:lnTo>
                  <a:pt x="185738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279357" y="1457325"/>
            <a:ext cx="392907" cy="200026"/>
          </a:xfrm>
          <a:custGeom>
            <a:avLst/>
            <a:gdLst/>
            <a:ahLst/>
            <a:cxnLst/>
            <a:rect l="0" t="0" r="0" b="0"/>
            <a:pathLst>
              <a:path w="392907" h="200026">
                <a:moveTo>
                  <a:pt x="7144" y="78581"/>
                </a:moveTo>
                <a:lnTo>
                  <a:pt x="7144" y="85725"/>
                </a:lnTo>
                <a:lnTo>
                  <a:pt x="0" y="85725"/>
                </a:lnTo>
                <a:lnTo>
                  <a:pt x="0" y="92869"/>
                </a:lnTo>
                <a:lnTo>
                  <a:pt x="7144" y="92869"/>
                </a:lnTo>
                <a:lnTo>
                  <a:pt x="28575" y="92869"/>
                </a:lnTo>
                <a:lnTo>
                  <a:pt x="57150" y="85725"/>
                </a:lnTo>
                <a:lnTo>
                  <a:pt x="85725" y="78581"/>
                </a:lnTo>
                <a:lnTo>
                  <a:pt x="128588" y="64294"/>
                </a:lnTo>
                <a:lnTo>
                  <a:pt x="164306" y="42863"/>
                </a:lnTo>
                <a:lnTo>
                  <a:pt x="192881" y="28575"/>
                </a:lnTo>
                <a:lnTo>
                  <a:pt x="214313" y="14288"/>
                </a:lnTo>
                <a:lnTo>
                  <a:pt x="214313" y="7144"/>
                </a:lnTo>
                <a:lnTo>
                  <a:pt x="207169" y="0"/>
                </a:lnTo>
                <a:lnTo>
                  <a:pt x="178594" y="7144"/>
                </a:lnTo>
                <a:lnTo>
                  <a:pt x="142875" y="21431"/>
                </a:lnTo>
                <a:lnTo>
                  <a:pt x="107156" y="50006"/>
                </a:lnTo>
                <a:lnTo>
                  <a:pt x="64294" y="78581"/>
                </a:lnTo>
                <a:lnTo>
                  <a:pt x="35719" y="114300"/>
                </a:lnTo>
                <a:lnTo>
                  <a:pt x="14288" y="150019"/>
                </a:lnTo>
                <a:lnTo>
                  <a:pt x="14288" y="178594"/>
                </a:lnTo>
                <a:lnTo>
                  <a:pt x="21431" y="192881"/>
                </a:lnTo>
                <a:lnTo>
                  <a:pt x="50006" y="200025"/>
                </a:lnTo>
                <a:lnTo>
                  <a:pt x="92869" y="192881"/>
                </a:lnTo>
                <a:lnTo>
                  <a:pt x="150019" y="178594"/>
                </a:lnTo>
                <a:lnTo>
                  <a:pt x="207169" y="157163"/>
                </a:lnTo>
                <a:lnTo>
                  <a:pt x="257175" y="135731"/>
                </a:lnTo>
                <a:lnTo>
                  <a:pt x="314325" y="100013"/>
                </a:lnTo>
                <a:lnTo>
                  <a:pt x="357188" y="64294"/>
                </a:lnTo>
                <a:lnTo>
                  <a:pt x="392906" y="21431"/>
                </a:lnTo>
                <a:lnTo>
                  <a:pt x="392906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486526" y="1350169"/>
            <a:ext cx="407195" cy="314326"/>
          </a:xfrm>
          <a:custGeom>
            <a:avLst/>
            <a:gdLst/>
            <a:ahLst/>
            <a:cxnLst/>
            <a:rect l="0" t="0" r="0" b="0"/>
            <a:pathLst>
              <a:path w="407195" h="314326">
                <a:moveTo>
                  <a:pt x="185737" y="0"/>
                </a:moveTo>
                <a:lnTo>
                  <a:pt x="171450" y="7144"/>
                </a:lnTo>
                <a:lnTo>
                  <a:pt x="142875" y="14287"/>
                </a:lnTo>
                <a:lnTo>
                  <a:pt x="100012" y="35719"/>
                </a:lnTo>
                <a:lnTo>
                  <a:pt x="64294" y="71437"/>
                </a:lnTo>
                <a:lnTo>
                  <a:pt x="28575" y="114300"/>
                </a:lnTo>
                <a:lnTo>
                  <a:pt x="7144" y="157162"/>
                </a:lnTo>
                <a:lnTo>
                  <a:pt x="0" y="192881"/>
                </a:lnTo>
                <a:lnTo>
                  <a:pt x="14287" y="228600"/>
                </a:lnTo>
                <a:lnTo>
                  <a:pt x="42862" y="250031"/>
                </a:lnTo>
                <a:lnTo>
                  <a:pt x="78581" y="264319"/>
                </a:lnTo>
                <a:lnTo>
                  <a:pt x="121444" y="264319"/>
                </a:lnTo>
                <a:lnTo>
                  <a:pt x="178594" y="257175"/>
                </a:lnTo>
                <a:lnTo>
                  <a:pt x="228600" y="242887"/>
                </a:lnTo>
                <a:lnTo>
                  <a:pt x="271462" y="221456"/>
                </a:lnTo>
                <a:lnTo>
                  <a:pt x="314325" y="185737"/>
                </a:lnTo>
                <a:lnTo>
                  <a:pt x="357187" y="150019"/>
                </a:lnTo>
                <a:lnTo>
                  <a:pt x="378619" y="114300"/>
                </a:lnTo>
                <a:lnTo>
                  <a:pt x="400050" y="71437"/>
                </a:lnTo>
                <a:lnTo>
                  <a:pt x="407194" y="42862"/>
                </a:lnTo>
                <a:lnTo>
                  <a:pt x="392906" y="28575"/>
                </a:lnTo>
                <a:lnTo>
                  <a:pt x="371475" y="21431"/>
                </a:lnTo>
                <a:lnTo>
                  <a:pt x="335756" y="35719"/>
                </a:lnTo>
                <a:lnTo>
                  <a:pt x="300037" y="57150"/>
                </a:lnTo>
                <a:lnTo>
                  <a:pt x="264319" y="92869"/>
                </a:lnTo>
                <a:lnTo>
                  <a:pt x="250031" y="135731"/>
                </a:lnTo>
                <a:lnTo>
                  <a:pt x="235744" y="178594"/>
                </a:lnTo>
                <a:lnTo>
                  <a:pt x="242887" y="221456"/>
                </a:lnTo>
                <a:lnTo>
                  <a:pt x="264319" y="257175"/>
                </a:lnTo>
                <a:lnTo>
                  <a:pt x="300037" y="285750"/>
                </a:lnTo>
                <a:lnTo>
                  <a:pt x="350044" y="307181"/>
                </a:lnTo>
                <a:lnTo>
                  <a:pt x="407194" y="314325"/>
                </a:lnTo>
                <a:lnTo>
                  <a:pt x="407194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00876" y="1428750"/>
            <a:ext cx="257176" cy="207170"/>
          </a:xfrm>
          <a:custGeom>
            <a:avLst/>
            <a:gdLst/>
            <a:ahLst/>
            <a:cxnLst/>
            <a:rect l="0" t="0" r="0" b="0"/>
            <a:pathLst>
              <a:path w="257176" h="207170">
                <a:moveTo>
                  <a:pt x="0" y="35719"/>
                </a:moveTo>
                <a:lnTo>
                  <a:pt x="0" y="42863"/>
                </a:lnTo>
                <a:lnTo>
                  <a:pt x="7144" y="64294"/>
                </a:lnTo>
                <a:lnTo>
                  <a:pt x="21431" y="85725"/>
                </a:lnTo>
                <a:lnTo>
                  <a:pt x="35719" y="121444"/>
                </a:lnTo>
                <a:lnTo>
                  <a:pt x="50006" y="150019"/>
                </a:lnTo>
                <a:lnTo>
                  <a:pt x="71437" y="178594"/>
                </a:lnTo>
                <a:lnTo>
                  <a:pt x="100012" y="200025"/>
                </a:lnTo>
                <a:lnTo>
                  <a:pt x="121444" y="207169"/>
                </a:lnTo>
                <a:lnTo>
                  <a:pt x="150019" y="207169"/>
                </a:lnTo>
                <a:lnTo>
                  <a:pt x="171450" y="192881"/>
                </a:lnTo>
                <a:lnTo>
                  <a:pt x="192881" y="164306"/>
                </a:lnTo>
                <a:lnTo>
                  <a:pt x="214312" y="128588"/>
                </a:lnTo>
                <a:lnTo>
                  <a:pt x="221456" y="92869"/>
                </a:lnTo>
                <a:lnTo>
                  <a:pt x="228600" y="57150"/>
                </a:lnTo>
                <a:lnTo>
                  <a:pt x="235744" y="28575"/>
                </a:lnTo>
                <a:lnTo>
                  <a:pt x="235744" y="7144"/>
                </a:lnTo>
                <a:lnTo>
                  <a:pt x="235744" y="0"/>
                </a:lnTo>
                <a:lnTo>
                  <a:pt x="235744" y="7144"/>
                </a:lnTo>
                <a:lnTo>
                  <a:pt x="242887" y="14288"/>
                </a:lnTo>
                <a:lnTo>
                  <a:pt x="250031" y="35719"/>
                </a:lnTo>
                <a:lnTo>
                  <a:pt x="257175" y="50006"/>
                </a:lnTo>
                <a:lnTo>
                  <a:pt x="257175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286626" y="1443038"/>
            <a:ext cx="464345" cy="171451"/>
          </a:xfrm>
          <a:custGeom>
            <a:avLst/>
            <a:gdLst/>
            <a:ahLst/>
            <a:cxnLst/>
            <a:rect l="0" t="0" r="0" b="0"/>
            <a:pathLst>
              <a:path w="464345" h="171451">
                <a:moveTo>
                  <a:pt x="178594" y="0"/>
                </a:moveTo>
                <a:lnTo>
                  <a:pt x="157162" y="0"/>
                </a:lnTo>
                <a:lnTo>
                  <a:pt x="135731" y="7143"/>
                </a:lnTo>
                <a:lnTo>
                  <a:pt x="100012" y="21431"/>
                </a:lnTo>
                <a:lnTo>
                  <a:pt x="64294" y="42862"/>
                </a:lnTo>
                <a:lnTo>
                  <a:pt x="28575" y="64293"/>
                </a:lnTo>
                <a:lnTo>
                  <a:pt x="7144" y="85725"/>
                </a:lnTo>
                <a:lnTo>
                  <a:pt x="0" y="114300"/>
                </a:lnTo>
                <a:lnTo>
                  <a:pt x="7144" y="128587"/>
                </a:lnTo>
                <a:lnTo>
                  <a:pt x="21431" y="142875"/>
                </a:lnTo>
                <a:lnTo>
                  <a:pt x="50006" y="142875"/>
                </a:lnTo>
                <a:lnTo>
                  <a:pt x="78581" y="135731"/>
                </a:lnTo>
                <a:lnTo>
                  <a:pt x="121444" y="121443"/>
                </a:lnTo>
                <a:lnTo>
                  <a:pt x="150019" y="100012"/>
                </a:lnTo>
                <a:lnTo>
                  <a:pt x="178594" y="78581"/>
                </a:lnTo>
                <a:lnTo>
                  <a:pt x="207169" y="50006"/>
                </a:lnTo>
                <a:lnTo>
                  <a:pt x="221456" y="28575"/>
                </a:lnTo>
                <a:lnTo>
                  <a:pt x="228600" y="14287"/>
                </a:lnTo>
                <a:lnTo>
                  <a:pt x="221456" y="7143"/>
                </a:lnTo>
                <a:lnTo>
                  <a:pt x="207169" y="14287"/>
                </a:lnTo>
                <a:lnTo>
                  <a:pt x="178594" y="28575"/>
                </a:lnTo>
                <a:lnTo>
                  <a:pt x="157162" y="50006"/>
                </a:lnTo>
                <a:lnTo>
                  <a:pt x="135731" y="78581"/>
                </a:lnTo>
                <a:lnTo>
                  <a:pt x="121444" y="100012"/>
                </a:lnTo>
                <a:lnTo>
                  <a:pt x="121444" y="121443"/>
                </a:lnTo>
                <a:lnTo>
                  <a:pt x="128587" y="135731"/>
                </a:lnTo>
                <a:lnTo>
                  <a:pt x="150019" y="142875"/>
                </a:lnTo>
                <a:lnTo>
                  <a:pt x="178594" y="142875"/>
                </a:lnTo>
                <a:lnTo>
                  <a:pt x="207169" y="128587"/>
                </a:lnTo>
                <a:lnTo>
                  <a:pt x="242887" y="114300"/>
                </a:lnTo>
                <a:lnTo>
                  <a:pt x="285750" y="92868"/>
                </a:lnTo>
                <a:lnTo>
                  <a:pt x="314325" y="64293"/>
                </a:lnTo>
                <a:lnTo>
                  <a:pt x="342900" y="42862"/>
                </a:lnTo>
                <a:lnTo>
                  <a:pt x="364331" y="28575"/>
                </a:lnTo>
                <a:lnTo>
                  <a:pt x="364331" y="14287"/>
                </a:lnTo>
                <a:lnTo>
                  <a:pt x="364331" y="21431"/>
                </a:lnTo>
                <a:lnTo>
                  <a:pt x="350044" y="35718"/>
                </a:lnTo>
                <a:lnTo>
                  <a:pt x="328612" y="57150"/>
                </a:lnTo>
                <a:lnTo>
                  <a:pt x="314325" y="78581"/>
                </a:lnTo>
                <a:lnTo>
                  <a:pt x="292894" y="107156"/>
                </a:lnTo>
                <a:lnTo>
                  <a:pt x="285750" y="135731"/>
                </a:lnTo>
                <a:lnTo>
                  <a:pt x="278606" y="157162"/>
                </a:lnTo>
                <a:lnTo>
                  <a:pt x="278606" y="171450"/>
                </a:lnTo>
                <a:lnTo>
                  <a:pt x="285750" y="171450"/>
                </a:lnTo>
                <a:lnTo>
                  <a:pt x="307181" y="171450"/>
                </a:lnTo>
                <a:lnTo>
                  <a:pt x="328612" y="157162"/>
                </a:lnTo>
                <a:lnTo>
                  <a:pt x="350044" y="135731"/>
                </a:lnTo>
                <a:lnTo>
                  <a:pt x="371475" y="107156"/>
                </a:lnTo>
                <a:lnTo>
                  <a:pt x="400050" y="85725"/>
                </a:lnTo>
                <a:lnTo>
                  <a:pt x="421481" y="57150"/>
                </a:lnTo>
                <a:lnTo>
                  <a:pt x="435769" y="42862"/>
                </a:lnTo>
                <a:lnTo>
                  <a:pt x="450056" y="42862"/>
                </a:lnTo>
                <a:lnTo>
                  <a:pt x="450056" y="42862"/>
                </a:lnTo>
                <a:lnTo>
                  <a:pt x="450056" y="57150"/>
                </a:lnTo>
                <a:lnTo>
                  <a:pt x="450056" y="71437"/>
                </a:lnTo>
                <a:lnTo>
                  <a:pt x="442912" y="85725"/>
                </a:lnTo>
                <a:lnTo>
                  <a:pt x="442912" y="107156"/>
                </a:lnTo>
                <a:lnTo>
                  <a:pt x="442912" y="121443"/>
                </a:lnTo>
                <a:lnTo>
                  <a:pt x="450056" y="128587"/>
                </a:lnTo>
                <a:lnTo>
                  <a:pt x="464344" y="128587"/>
                </a:lnTo>
                <a:lnTo>
                  <a:pt x="464344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743826" y="1600200"/>
            <a:ext cx="100013" cy="64295"/>
          </a:xfrm>
          <a:custGeom>
            <a:avLst/>
            <a:gdLst/>
            <a:ahLst/>
            <a:cxnLst/>
            <a:rect l="0" t="0" r="0" b="0"/>
            <a:pathLst>
              <a:path w="100013" h="64295">
                <a:moveTo>
                  <a:pt x="42862" y="0"/>
                </a:moveTo>
                <a:lnTo>
                  <a:pt x="35719" y="7144"/>
                </a:lnTo>
                <a:lnTo>
                  <a:pt x="21431" y="14288"/>
                </a:lnTo>
                <a:lnTo>
                  <a:pt x="7144" y="28575"/>
                </a:lnTo>
                <a:lnTo>
                  <a:pt x="7144" y="35719"/>
                </a:lnTo>
                <a:lnTo>
                  <a:pt x="0" y="50006"/>
                </a:lnTo>
                <a:lnTo>
                  <a:pt x="7144" y="57150"/>
                </a:lnTo>
                <a:lnTo>
                  <a:pt x="21431" y="64294"/>
                </a:lnTo>
                <a:lnTo>
                  <a:pt x="42862" y="64294"/>
                </a:lnTo>
                <a:lnTo>
                  <a:pt x="64294" y="64294"/>
                </a:lnTo>
                <a:lnTo>
                  <a:pt x="78581" y="50006"/>
                </a:lnTo>
                <a:lnTo>
                  <a:pt x="100012" y="28575"/>
                </a:lnTo>
                <a:lnTo>
                  <a:pt x="100012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793832" y="1435894"/>
            <a:ext cx="128589" cy="35720"/>
          </a:xfrm>
          <a:custGeom>
            <a:avLst/>
            <a:gdLst/>
            <a:ahLst/>
            <a:cxnLst/>
            <a:rect l="0" t="0" r="0" b="0"/>
            <a:pathLst>
              <a:path w="128589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288" y="0"/>
                </a:lnTo>
                <a:lnTo>
                  <a:pt x="28575" y="7144"/>
                </a:lnTo>
                <a:lnTo>
                  <a:pt x="50006" y="7144"/>
                </a:lnTo>
                <a:lnTo>
                  <a:pt x="71438" y="14287"/>
                </a:lnTo>
                <a:lnTo>
                  <a:pt x="100013" y="21431"/>
                </a:lnTo>
                <a:lnTo>
                  <a:pt x="128588" y="35719"/>
                </a:lnTo>
                <a:lnTo>
                  <a:pt x="128588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922420" y="1371600"/>
            <a:ext cx="550069" cy="285751"/>
          </a:xfrm>
          <a:custGeom>
            <a:avLst/>
            <a:gdLst/>
            <a:ahLst/>
            <a:cxnLst/>
            <a:rect l="0" t="0" r="0" b="0"/>
            <a:pathLst>
              <a:path w="550069" h="285751">
                <a:moveTo>
                  <a:pt x="57150" y="128588"/>
                </a:moveTo>
                <a:lnTo>
                  <a:pt x="50006" y="128588"/>
                </a:lnTo>
                <a:lnTo>
                  <a:pt x="35718" y="135731"/>
                </a:lnTo>
                <a:lnTo>
                  <a:pt x="28575" y="150019"/>
                </a:lnTo>
                <a:lnTo>
                  <a:pt x="14287" y="157163"/>
                </a:lnTo>
                <a:lnTo>
                  <a:pt x="7143" y="171450"/>
                </a:lnTo>
                <a:lnTo>
                  <a:pt x="0" y="185738"/>
                </a:lnTo>
                <a:lnTo>
                  <a:pt x="0" y="192881"/>
                </a:lnTo>
                <a:lnTo>
                  <a:pt x="7143" y="207169"/>
                </a:lnTo>
                <a:lnTo>
                  <a:pt x="21431" y="214313"/>
                </a:lnTo>
                <a:lnTo>
                  <a:pt x="35718" y="214313"/>
                </a:lnTo>
                <a:lnTo>
                  <a:pt x="50006" y="221456"/>
                </a:lnTo>
                <a:lnTo>
                  <a:pt x="64293" y="228600"/>
                </a:lnTo>
                <a:lnTo>
                  <a:pt x="71437" y="235744"/>
                </a:lnTo>
                <a:lnTo>
                  <a:pt x="78581" y="242888"/>
                </a:lnTo>
                <a:lnTo>
                  <a:pt x="85725" y="242888"/>
                </a:lnTo>
                <a:lnTo>
                  <a:pt x="100012" y="242888"/>
                </a:lnTo>
                <a:lnTo>
                  <a:pt x="114300" y="235744"/>
                </a:lnTo>
                <a:lnTo>
                  <a:pt x="135731" y="228600"/>
                </a:lnTo>
                <a:lnTo>
                  <a:pt x="157162" y="214313"/>
                </a:lnTo>
                <a:lnTo>
                  <a:pt x="178593" y="200025"/>
                </a:lnTo>
                <a:lnTo>
                  <a:pt x="200025" y="171450"/>
                </a:lnTo>
                <a:lnTo>
                  <a:pt x="221456" y="142875"/>
                </a:lnTo>
                <a:lnTo>
                  <a:pt x="235743" y="114300"/>
                </a:lnTo>
                <a:lnTo>
                  <a:pt x="250031" y="85725"/>
                </a:lnTo>
                <a:lnTo>
                  <a:pt x="264318" y="50006"/>
                </a:lnTo>
                <a:lnTo>
                  <a:pt x="264318" y="28575"/>
                </a:lnTo>
                <a:lnTo>
                  <a:pt x="264318" y="7144"/>
                </a:lnTo>
                <a:lnTo>
                  <a:pt x="257175" y="0"/>
                </a:lnTo>
                <a:lnTo>
                  <a:pt x="235743" y="0"/>
                </a:lnTo>
                <a:lnTo>
                  <a:pt x="221456" y="7144"/>
                </a:lnTo>
                <a:lnTo>
                  <a:pt x="192881" y="28575"/>
                </a:lnTo>
                <a:lnTo>
                  <a:pt x="171450" y="57150"/>
                </a:lnTo>
                <a:lnTo>
                  <a:pt x="150018" y="85725"/>
                </a:lnTo>
                <a:lnTo>
                  <a:pt x="142875" y="121444"/>
                </a:lnTo>
                <a:lnTo>
                  <a:pt x="135731" y="157163"/>
                </a:lnTo>
                <a:lnTo>
                  <a:pt x="150018" y="185738"/>
                </a:lnTo>
                <a:lnTo>
                  <a:pt x="171450" y="207169"/>
                </a:lnTo>
                <a:lnTo>
                  <a:pt x="200025" y="221456"/>
                </a:lnTo>
                <a:lnTo>
                  <a:pt x="228600" y="228600"/>
                </a:lnTo>
                <a:lnTo>
                  <a:pt x="264318" y="228600"/>
                </a:lnTo>
                <a:lnTo>
                  <a:pt x="300037" y="214313"/>
                </a:lnTo>
                <a:lnTo>
                  <a:pt x="328612" y="200025"/>
                </a:lnTo>
                <a:lnTo>
                  <a:pt x="350043" y="178594"/>
                </a:lnTo>
                <a:lnTo>
                  <a:pt x="364331" y="164306"/>
                </a:lnTo>
                <a:lnTo>
                  <a:pt x="371475" y="150019"/>
                </a:lnTo>
                <a:lnTo>
                  <a:pt x="371475" y="142875"/>
                </a:lnTo>
                <a:lnTo>
                  <a:pt x="357187" y="142875"/>
                </a:lnTo>
                <a:lnTo>
                  <a:pt x="350043" y="150019"/>
                </a:lnTo>
                <a:lnTo>
                  <a:pt x="335756" y="157163"/>
                </a:lnTo>
                <a:lnTo>
                  <a:pt x="335756" y="157163"/>
                </a:lnTo>
                <a:lnTo>
                  <a:pt x="342900" y="164306"/>
                </a:lnTo>
                <a:lnTo>
                  <a:pt x="364331" y="171450"/>
                </a:lnTo>
                <a:lnTo>
                  <a:pt x="385762" y="171450"/>
                </a:lnTo>
                <a:lnTo>
                  <a:pt x="421481" y="164306"/>
                </a:lnTo>
                <a:lnTo>
                  <a:pt x="450056" y="164306"/>
                </a:lnTo>
                <a:lnTo>
                  <a:pt x="485775" y="150019"/>
                </a:lnTo>
                <a:lnTo>
                  <a:pt x="507206" y="135731"/>
                </a:lnTo>
                <a:lnTo>
                  <a:pt x="528637" y="121444"/>
                </a:lnTo>
                <a:lnTo>
                  <a:pt x="542925" y="100013"/>
                </a:lnTo>
                <a:lnTo>
                  <a:pt x="550068" y="85725"/>
                </a:lnTo>
                <a:lnTo>
                  <a:pt x="542925" y="78581"/>
                </a:lnTo>
                <a:lnTo>
                  <a:pt x="521493" y="78581"/>
                </a:lnTo>
                <a:lnTo>
                  <a:pt x="485775" y="92869"/>
                </a:lnTo>
                <a:lnTo>
                  <a:pt x="457200" y="114300"/>
                </a:lnTo>
                <a:lnTo>
                  <a:pt x="421481" y="142875"/>
                </a:lnTo>
                <a:lnTo>
                  <a:pt x="407193" y="178594"/>
                </a:lnTo>
                <a:lnTo>
                  <a:pt x="407193" y="214313"/>
                </a:lnTo>
                <a:lnTo>
                  <a:pt x="428625" y="242888"/>
                </a:lnTo>
                <a:lnTo>
                  <a:pt x="450056" y="271463"/>
                </a:lnTo>
                <a:lnTo>
                  <a:pt x="478631" y="285750"/>
                </a:lnTo>
                <a:lnTo>
                  <a:pt x="507206" y="285750"/>
                </a:lnTo>
                <a:lnTo>
                  <a:pt x="514350" y="278606"/>
                </a:lnTo>
                <a:lnTo>
                  <a:pt x="507206" y="264319"/>
                </a:lnTo>
                <a:lnTo>
                  <a:pt x="507206" y="2643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129088" y="1793081"/>
            <a:ext cx="142876" cy="364333"/>
          </a:xfrm>
          <a:custGeom>
            <a:avLst/>
            <a:gdLst/>
            <a:ahLst/>
            <a:cxnLst/>
            <a:rect l="0" t="0" r="0" b="0"/>
            <a:pathLst>
              <a:path w="142876" h="364333">
                <a:moveTo>
                  <a:pt x="28575" y="7144"/>
                </a:moveTo>
                <a:lnTo>
                  <a:pt x="28575" y="0"/>
                </a:lnTo>
                <a:lnTo>
                  <a:pt x="21431" y="0"/>
                </a:lnTo>
                <a:lnTo>
                  <a:pt x="14287" y="0"/>
                </a:lnTo>
                <a:lnTo>
                  <a:pt x="14287" y="14288"/>
                </a:lnTo>
                <a:lnTo>
                  <a:pt x="7144" y="42863"/>
                </a:lnTo>
                <a:lnTo>
                  <a:pt x="0" y="85725"/>
                </a:lnTo>
                <a:lnTo>
                  <a:pt x="0" y="142875"/>
                </a:lnTo>
                <a:lnTo>
                  <a:pt x="0" y="200025"/>
                </a:lnTo>
                <a:lnTo>
                  <a:pt x="14287" y="257175"/>
                </a:lnTo>
                <a:lnTo>
                  <a:pt x="21431" y="300038"/>
                </a:lnTo>
                <a:lnTo>
                  <a:pt x="42862" y="335757"/>
                </a:lnTo>
                <a:lnTo>
                  <a:pt x="64294" y="357188"/>
                </a:lnTo>
                <a:lnTo>
                  <a:pt x="85725" y="364332"/>
                </a:lnTo>
                <a:lnTo>
                  <a:pt x="121444" y="357188"/>
                </a:lnTo>
                <a:lnTo>
                  <a:pt x="142875" y="342900"/>
                </a:lnTo>
                <a:lnTo>
                  <a:pt x="142875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921919" y="1971675"/>
            <a:ext cx="278607" cy="57151"/>
          </a:xfrm>
          <a:custGeom>
            <a:avLst/>
            <a:gdLst/>
            <a:ahLst/>
            <a:cxnLst/>
            <a:rect l="0" t="0" r="0" b="0"/>
            <a:pathLst>
              <a:path w="278607" h="57151">
                <a:moveTo>
                  <a:pt x="21431" y="57150"/>
                </a:moveTo>
                <a:lnTo>
                  <a:pt x="7144" y="57150"/>
                </a:lnTo>
                <a:lnTo>
                  <a:pt x="0" y="57150"/>
                </a:lnTo>
                <a:lnTo>
                  <a:pt x="0" y="57150"/>
                </a:lnTo>
                <a:lnTo>
                  <a:pt x="7144" y="57150"/>
                </a:lnTo>
                <a:lnTo>
                  <a:pt x="42863" y="50006"/>
                </a:lnTo>
                <a:lnTo>
                  <a:pt x="85725" y="35719"/>
                </a:lnTo>
                <a:lnTo>
                  <a:pt x="150019" y="28575"/>
                </a:lnTo>
                <a:lnTo>
                  <a:pt x="214313" y="14288"/>
                </a:lnTo>
                <a:lnTo>
                  <a:pt x="278606" y="0"/>
                </a:lnTo>
                <a:lnTo>
                  <a:pt x="2786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264819" y="1964531"/>
            <a:ext cx="228601" cy="164308"/>
          </a:xfrm>
          <a:custGeom>
            <a:avLst/>
            <a:gdLst/>
            <a:ahLst/>
            <a:cxnLst/>
            <a:rect l="0" t="0" r="0" b="0"/>
            <a:pathLst>
              <a:path w="228601" h="164308">
                <a:moveTo>
                  <a:pt x="107156" y="7144"/>
                </a:moveTo>
                <a:lnTo>
                  <a:pt x="92869" y="14288"/>
                </a:lnTo>
                <a:lnTo>
                  <a:pt x="78581" y="35719"/>
                </a:lnTo>
                <a:lnTo>
                  <a:pt x="50006" y="57150"/>
                </a:lnTo>
                <a:lnTo>
                  <a:pt x="28575" y="85725"/>
                </a:lnTo>
                <a:lnTo>
                  <a:pt x="7144" y="114300"/>
                </a:lnTo>
                <a:lnTo>
                  <a:pt x="0" y="135732"/>
                </a:lnTo>
                <a:lnTo>
                  <a:pt x="0" y="157163"/>
                </a:lnTo>
                <a:lnTo>
                  <a:pt x="7144" y="164307"/>
                </a:lnTo>
                <a:lnTo>
                  <a:pt x="21431" y="164307"/>
                </a:lnTo>
                <a:lnTo>
                  <a:pt x="42863" y="157163"/>
                </a:lnTo>
                <a:lnTo>
                  <a:pt x="64294" y="135732"/>
                </a:lnTo>
                <a:lnTo>
                  <a:pt x="92869" y="107157"/>
                </a:lnTo>
                <a:lnTo>
                  <a:pt x="114300" y="71438"/>
                </a:lnTo>
                <a:lnTo>
                  <a:pt x="128588" y="42863"/>
                </a:lnTo>
                <a:lnTo>
                  <a:pt x="142875" y="14288"/>
                </a:lnTo>
                <a:lnTo>
                  <a:pt x="142875" y="0"/>
                </a:lnTo>
                <a:lnTo>
                  <a:pt x="142875" y="0"/>
                </a:lnTo>
                <a:lnTo>
                  <a:pt x="135731" y="14288"/>
                </a:lnTo>
                <a:lnTo>
                  <a:pt x="128588" y="35719"/>
                </a:lnTo>
                <a:lnTo>
                  <a:pt x="121444" y="57150"/>
                </a:lnTo>
                <a:lnTo>
                  <a:pt x="128588" y="71438"/>
                </a:lnTo>
                <a:lnTo>
                  <a:pt x="135731" y="85725"/>
                </a:lnTo>
                <a:lnTo>
                  <a:pt x="150019" y="92869"/>
                </a:lnTo>
                <a:lnTo>
                  <a:pt x="164306" y="100013"/>
                </a:lnTo>
                <a:lnTo>
                  <a:pt x="185738" y="92869"/>
                </a:lnTo>
                <a:lnTo>
                  <a:pt x="207169" y="78582"/>
                </a:lnTo>
                <a:lnTo>
                  <a:pt x="228600" y="57150"/>
                </a:lnTo>
                <a:lnTo>
                  <a:pt x="228600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464844" y="1843088"/>
            <a:ext cx="221457" cy="250032"/>
          </a:xfrm>
          <a:custGeom>
            <a:avLst/>
            <a:gdLst/>
            <a:ahLst/>
            <a:cxnLst/>
            <a:rect l="0" t="0" r="0" b="0"/>
            <a:pathLst>
              <a:path w="221457" h="250032">
                <a:moveTo>
                  <a:pt x="21431" y="0"/>
                </a:moveTo>
                <a:lnTo>
                  <a:pt x="14288" y="7143"/>
                </a:lnTo>
                <a:lnTo>
                  <a:pt x="14288" y="21431"/>
                </a:lnTo>
                <a:lnTo>
                  <a:pt x="7144" y="42862"/>
                </a:lnTo>
                <a:lnTo>
                  <a:pt x="0" y="78581"/>
                </a:lnTo>
                <a:lnTo>
                  <a:pt x="0" y="107156"/>
                </a:lnTo>
                <a:lnTo>
                  <a:pt x="0" y="142875"/>
                </a:lnTo>
                <a:lnTo>
                  <a:pt x="0" y="178593"/>
                </a:lnTo>
                <a:lnTo>
                  <a:pt x="7144" y="207168"/>
                </a:lnTo>
                <a:lnTo>
                  <a:pt x="7144" y="228600"/>
                </a:lnTo>
                <a:lnTo>
                  <a:pt x="14288" y="242887"/>
                </a:lnTo>
                <a:lnTo>
                  <a:pt x="35719" y="235743"/>
                </a:lnTo>
                <a:lnTo>
                  <a:pt x="50006" y="221456"/>
                </a:lnTo>
                <a:lnTo>
                  <a:pt x="71438" y="192881"/>
                </a:lnTo>
                <a:lnTo>
                  <a:pt x="107156" y="157162"/>
                </a:lnTo>
                <a:lnTo>
                  <a:pt x="135731" y="121443"/>
                </a:lnTo>
                <a:lnTo>
                  <a:pt x="164306" y="92868"/>
                </a:lnTo>
                <a:lnTo>
                  <a:pt x="192881" y="71437"/>
                </a:lnTo>
                <a:lnTo>
                  <a:pt x="214313" y="71437"/>
                </a:lnTo>
                <a:lnTo>
                  <a:pt x="221456" y="85725"/>
                </a:lnTo>
                <a:lnTo>
                  <a:pt x="214313" y="107156"/>
                </a:lnTo>
                <a:lnTo>
                  <a:pt x="192881" y="135731"/>
                </a:lnTo>
                <a:lnTo>
                  <a:pt x="157163" y="171450"/>
                </a:lnTo>
                <a:lnTo>
                  <a:pt x="114300" y="200025"/>
                </a:lnTo>
                <a:lnTo>
                  <a:pt x="78581" y="228600"/>
                </a:lnTo>
                <a:lnTo>
                  <a:pt x="50006" y="242887"/>
                </a:lnTo>
                <a:lnTo>
                  <a:pt x="35719" y="250031"/>
                </a:lnTo>
                <a:lnTo>
                  <a:pt x="28575" y="235743"/>
                </a:lnTo>
                <a:lnTo>
                  <a:pt x="35719" y="214312"/>
                </a:lnTo>
                <a:lnTo>
                  <a:pt x="64294" y="178593"/>
                </a:lnTo>
                <a:lnTo>
                  <a:pt x="64294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700588" y="1771650"/>
            <a:ext cx="50007" cy="328614"/>
          </a:xfrm>
          <a:custGeom>
            <a:avLst/>
            <a:gdLst/>
            <a:ahLst/>
            <a:cxnLst/>
            <a:rect l="0" t="0" r="0" b="0"/>
            <a:pathLst>
              <a:path w="50007" h="328614">
                <a:moveTo>
                  <a:pt x="42862" y="0"/>
                </a:moveTo>
                <a:lnTo>
                  <a:pt x="35719" y="7144"/>
                </a:lnTo>
                <a:lnTo>
                  <a:pt x="21431" y="21431"/>
                </a:lnTo>
                <a:lnTo>
                  <a:pt x="14287" y="50006"/>
                </a:lnTo>
                <a:lnTo>
                  <a:pt x="7144" y="85725"/>
                </a:lnTo>
                <a:lnTo>
                  <a:pt x="0" y="128588"/>
                </a:lnTo>
                <a:lnTo>
                  <a:pt x="0" y="178594"/>
                </a:lnTo>
                <a:lnTo>
                  <a:pt x="0" y="221456"/>
                </a:lnTo>
                <a:lnTo>
                  <a:pt x="0" y="264319"/>
                </a:lnTo>
                <a:lnTo>
                  <a:pt x="7144" y="300038"/>
                </a:lnTo>
                <a:lnTo>
                  <a:pt x="14287" y="321469"/>
                </a:lnTo>
                <a:lnTo>
                  <a:pt x="14287" y="328613"/>
                </a:lnTo>
                <a:lnTo>
                  <a:pt x="28575" y="321469"/>
                </a:lnTo>
                <a:lnTo>
                  <a:pt x="35719" y="300038"/>
                </a:lnTo>
                <a:lnTo>
                  <a:pt x="42862" y="264319"/>
                </a:lnTo>
                <a:lnTo>
                  <a:pt x="50006" y="221456"/>
                </a:lnTo>
                <a:lnTo>
                  <a:pt x="50006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750594" y="1914525"/>
            <a:ext cx="150020" cy="150020"/>
          </a:xfrm>
          <a:custGeom>
            <a:avLst/>
            <a:gdLst/>
            <a:ahLst/>
            <a:cxnLst/>
            <a:rect l="0" t="0" r="0" b="0"/>
            <a:pathLst>
              <a:path w="150020" h="150020">
                <a:moveTo>
                  <a:pt x="28575" y="35719"/>
                </a:moveTo>
                <a:lnTo>
                  <a:pt x="21431" y="42863"/>
                </a:lnTo>
                <a:lnTo>
                  <a:pt x="14288" y="57150"/>
                </a:lnTo>
                <a:lnTo>
                  <a:pt x="0" y="78581"/>
                </a:lnTo>
                <a:lnTo>
                  <a:pt x="0" y="100013"/>
                </a:lnTo>
                <a:lnTo>
                  <a:pt x="0" y="114300"/>
                </a:lnTo>
                <a:lnTo>
                  <a:pt x="14288" y="121444"/>
                </a:lnTo>
                <a:lnTo>
                  <a:pt x="28575" y="114300"/>
                </a:lnTo>
                <a:lnTo>
                  <a:pt x="50006" y="114300"/>
                </a:lnTo>
                <a:lnTo>
                  <a:pt x="71438" y="92869"/>
                </a:lnTo>
                <a:lnTo>
                  <a:pt x="100013" y="71438"/>
                </a:lnTo>
                <a:lnTo>
                  <a:pt x="128588" y="50006"/>
                </a:lnTo>
                <a:lnTo>
                  <a:pt x="142876" y="21431"/>
                </a:lnTo>
                <a:lnTo>
                  <a:pt x="150019" y="7144"/>
                </a:lnTo>
                <a:lnTo>
                  <a:pt x="142876" y="0"/>
                </a:lnTo>
                <a:lnTo>
                  <a:pt x="128588" y="7144"/>
                </a:lnTo>
                <a:lnTo>
                  <a:pt x="107156" y="28575"/>
                </a:lnTo>
                <a:lnTo>
                  <a:pt x="78581" y="57150"/>
                </a:lnTo>
                <a:lnTo>
                  <a:pt x="64294" y="92869"/>
                </a:lnTo>
                <a:lnTo>
                  <a:pt x="50006" y="114300"/>
                </a:lnTo>
                <a:lnTo>
                  <a:pt x="57150" y="135731"/>
                </a:lnTo>
                <a:lnTo>
                  <a:pt x="71438" y="150019"/>
                </a:lnTo>
                <a:lnTo>
                  <a:pt x="85725" y="150019"/>
                </a:lnTo>
                <a:lnTo>
                  <a:pt x="114300" y="142875"/>
                </a:lnTo>
                <a:lnTo>
                  <a:pt x="135732" y="128588"/>
                </a:lnTo>
                <a:lnTo>
                  <a:pt x="150019" y="107156"/>
                </a:lnTo>
                <a:lnTo>
                  <a:pt x="150019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121944" y="2586038"/>
            <a:ext cx="85726" cy="1807370"/>
          </a:xfrm>
          <a:custGeom>
            <a:avLst/>
            <a:gdLst/>
            <a:ahLst/>
            <a:cxnLst/>
            <a:rect l="0" t="0" r="0" b="0"/>
            <a:pathLst>
              <a:path w="85726" h="1807370">
                <a:moveTo>
                  <a:pt x="28575" y="28575"/>
                </a:moveTo>
                <a:lnTo>
                  <a:pt x="28575" y="28575"/>
                </a:lnTo>
                <a:lnTo>
                  <a:pt x="28575" y="21431"/>
                </a:lnTo>
                <a:lnTo>
                  <a:pt x="35719" y="14287"/>
                </a:lnTo>
                <a:lnTo>
                  <a:pt x="35719" y="7143"/>
                </a:lnTo>
                <a:lnTo>
                  <a:pt x="42863" y="7143"/>
                </a:lnTo>
                <a:lnTo>
                  <a:pt x="50006" y="0"/>
                </a:lnTo>
                <a:lnTo>
                  <a:pt x="50006" y="0"/>
                </a:lnTo>
                <a:lnTo>
                  <a:pt x="57150" y="7143"/>
                </a:lnTo>
                <a:lnTo>
                  <a:pt x="57150" y="21431"/>
                </a:lnTo>
                <a:lnTo>
                  <a:pt x="57150" y="50006"/>
                </a:lnTo>
                <a:lnTo>
                  <a:pt x="57150" y="92868"/>
                </a:lnTo>
                <a:lnTo>
                  <a:pt x="50006" y="164306"/>
                </a:lnTo>
                <a:lnTo>
                  <a:pt x="42863" y="271462"/>
                </a:lnTo>
                <a:lnTo>
                  <a:pt x="28575" y="400050"/>
                </a:lnTo>
                <a:lnTo>
                  <a:pt x="14288" y="557212"/>
                </a:lnTo>
                <a:lnTo>
                  <a:pt x="7144" y="721518"/>
                </a:lnTo>
                <a:lnTo>
                  <a:pt x="0" y="885825"/>
                </a:lnTo>
                <a:lnTo>
                  <a:pt x="7144" y="1042987"/>
                </a:lnTo>
                <a:lnTo>
                  <a:pt x="21431" y="1193006"/>
                </a:lnTo>
                <a:lnTo>
                  <a:pt x="28575" y="1328737"/>
                </a:lnTo>
                <a:lnTo>
                  <a:pt x="42863" y="1450181"/>
                </a:lnTo>
                <a:lnTo>
                  <a:pt x="64294" y="1571625"/>
                </a:lnTo>
                <a:lnTo>
                  <a:pt x="78581" y="1671637"/>
                </a:lnTo>
                <a:lnTo>
                  <a:pt x="85725" y="1750219"/>
                </a:lnTo>
                <a:lnTo>
                  <a:pt x="78581" y="1807369"/>
                </a:lnTo>
                <a:lnTo>
                  <a:pt x="78581" y="18073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136232" y="2464594"/>
            <a:ext cx="2078832" cy="2214564"/>
          </a:xfrm>
          <a:custGeom>
            <a:avLst/>
            <a:gdLst/>
            <a:ahLst/>
            <a:cxnLst/>
            <a:rect l="0" t="0" r="0" b="0"/>
            <a:pathLst>
              <a:path w="2078832" h="2214564">
                <a:moveTo>
                  <a:pt x="0" y="142875"/>
                </a:moveTo>
                <a:lnTo>
                  <a:pt x="7143" y="142875"/>
                </a:lnTo>
                <a:lnTo>
                  <a:pt x="14287" y="142875"/>
                </a:lnTo>
                <a:lnTo>
                  <a:pt x="21431" y="142875"/>
                </a:lnTo>
                <a:lnTo>
                  <a:pt x="50006" y="142875"/>
                </a:lnTo>
                <a:lnTo>
                  <a:pt x="85725" y="128587"/>
                </a:lnTo>
                <a:lnTo>
                  <a:pt x="128587" y="121444"/>
                </a:lnTo>
                <a:lnTo>
                  <a:pt x="185737" y="107156"/>
                </a:lnTo>
                <a:lnTo>
                  <a:pt x="242887" y="92869"/>
                </a:lnTo>
                <a:lnTo>
                  <a:pt x="314325" y="78581"/>
                </a:lnTo>
                <a:lnTo>
                  <a:pt x="392906" y="71437"/>
                </a:lnTo>
                <a:lnTo>
                  <a:pt x="471487" y="64294"/>
                </a:lnTo>
                <a:lnTo>
                  <a:pt x="557212" y="64294"/>
                </a:lnTo>
                <a:lnTo>
                  <a:pt x="650081" y="57150"/>
                </a:lnTo>
                <a:lnTo>
                  <a:pt x="757238" y="57150"/>
                </a:lnTo>
                <a:lnTo>
                  <a:pt x="864394" y="50006"/>
                </a:lnTo>
                <a:lnTo>
                  <a:pt x="971550" y="42862"/>
                </a:lnTo>
                <a:lnTo>
                  <a:pt x="1071563" y="35719"/>
                </a:lnTo>
                <a:lnTo>
                  <a:pt x="1171575" y="21431"/>
                </a:lnTo>
                <a:lnTo>
                  <a:pt x="1264444" y="14287"/>
                </a:lnTo>
                <a:lnTo>
                  <a:pt x="1343025" y="7144"/>
                </a:lnTo>
                <a:lnTo>
                  <a:pt x="1414463" y="0"/>
                </a:lnTo>
                <a:lnTo>
                  <a:pt x="1464469" y="0"/>
                </a:lnTo>
                <a:lnTo>
                  <a:pt x="1507331" y="0"/>
                </a:lnTo>
                <a:lnTo>
                  <a:pt x="1535906" y="0"/>
                </a:lnTo>
                <a:lnTo>
                  <a:pt x="1550194" y="7144"/>
                </a:lnTo>
                <a:lnTo>
                  <a:pt x="1564481" y="14287"/>
                </a:lnTo>
                <a:lnTo>
                  <a:pt x="1578769" y="21431"/>
                </a:lnTo>
                <a:lnTo>
                  <a:pt x="1578769" y="35719"/>
                </a:lnTo>
                <a:lnTo>
                  <a:pt x="1578769" y="50006"/>
                </a:lnTo>
                <a:lnTo>
                  <a:pt x="1578769" y="71437"/>
                </a:lnTo>
                <a:lnTo>
                  <a:pt x="1571625" y="107156"/>
                </a:lnTo>
                <a:lnTo>
                  <a:pt x="1564481" y="150019"/>
                </a:lnTo>
                <a:lnTo>
                  <a:pt x="1557338" y="200025"/>
                </a:lnTo>
                <a:lnTo>
                  <a:pt x="1543050" y="264319"/>
                </a:lnTo>
                <a:lnTo>
                  <a:pt x="1528763" y="328612"/>
                </a:lnTo>
                <a:lnTo>
                  <a:pt x="1521619" y="400050"/>
                </a:lnTo>
                <a:lnTo>
                  <a:pt x="1514475" y="478631"/>
                </a:lnTo>
                <a:lnTo>
                  <a:pt x="1514475" y="557212"/>
                </a:lnTo>
                <a:lnTo>
                  <a:pt x="1514475" y="642937"/>
                </a:lnTo>
                <a:lnTo>
                  <a:pt x="1528763" y="735806"/>
                </a:lnTo>
                <a:lnTo>
                  <a:pt x="1543050" y="828675"/>
                </a:lnTo>
                <a:lnTo>
                  <a:pt x="1557338" y="928687"/>
                </a:lnTo>
                <a:lnTo>
                  <a:pt x="1585913" y="1035844"/>
                </a:lnTo>
                <a:lnTo>
                  <a:pt x="1614488" y="1135856"/>
                </a:lnTo>
                <a:lnTo>
                  <a:pt x="1650206" y="1243012"/>
                </a:lnTo>
                <a:lnTo>
                  <a:pt x="1685925" y="1343025"/>
                </a:lnTo>
                <a:lnTo>
                  <a:pt x="1728788" y="1435894"/>
                </a:lnTo>
                <a:lnTo>
                  <a:pt x="1764506" y="1521619"/>
                </a:lnTo>
                <a:lnTo>
                  <a:pt x="1793081" y="1593056"/>
                </a:lnTo>
                <a:lnTo>
                  <a:pt x="1828800" y="1664494"/>
                </a:lnTo>
                <a:lnTo>
                  <a:pt x="1871663" y="1728788"/>
                </a:lnTo>
                <a:lnTo>
                  <a:pt x="1907381" y="1785938"/>
                </a:lnTo>
                <a:lnTo>
                  <a:pt x="1950244" y="1843088"/>
                </a:lnTo>
                <a:lnTo>
                  <a:pt x="1985963" y="1893094"/>
                </a:lnTo>
                <a:lnTo>
                  <a:pt x="2021681" y="1943100"/>
                </a:lnTo>
                <a:lnTo>
                  <a:pt x="2050256" y="1985963"/>
                </a:lnTo>
                <a:lnTo>
                  <a:pt x="2071688" y="2028825"/>
                </a:lnTo>
                <a:lnTo>
                  <a:pt x="2078831" y="2064544"/>
                </a:lnTo>
                <a:lnTo>
                  <a:pt x="2078831" y="2093119"/>
                </a:lnTo>
                <a:lnTo>
                  <a:pt x="2064544" y="2121694"/>
                </a:lnTo>
                <a:lnTo>
                  <a:pt x="2035969" y="2143125"/>
                </a:lnTo>
                <a:lnTo>
                  <a:pt x="1985963" y="2164556"/>
                </a:lnTo>
                <a:lnTo>
                  <a:pt x="1935956" y="2178844"/>
                </a:lnTo>
                <a:lnTo>
                  <a:pt x="1864519" y="2193131"/>
                </a:lnTo>
                <a:lnTo>
                  <a:pt x="1785938" y="2207419"/>
                </a:lnTo>
                <a:lnTo>
                  <a:pt x="1693069" y="2207419"/>
                </a:lnTo>
                <a:lnTo>
                  <a:pt x="1585913" y="2214563"/>
                </a:lnTo>
                <a:lnTo>
                  <a:pt x="1471613" y="2207419"/>
                </a:lnTo>
                <a:lnTo>
                  <a:pt x="1335881" y="2207419"/>
                </a:lnTo>
                <a:lnTo>
                  <a:pt x="1193006" y="2200275"/>
                </a:lnTo>
                <a:lnTo>
                  <a:pt x="1050131" y="2193131"/>
                </a:lnTo>
                <a:lnTo>
                  <a:pt x="900113" y="2185988"/>
                </a:lnTo>
                <a:lnTo>
                  <a:pt x="757238" y="2178844"/>
                </a:lnTo>
                <a:lnTo>
                  <a:pt x="628650" y="2171700"/>
                </a:lnTo>
                <a:lnTo>
                  <a:pt x="507206" y="2164556"/>
                </a:lnTo>
                <a:lnTo>
                  <a:pt x="400050" y="2157413"/>
                </a:lnTo>
                <a:lnTo>
                  <a:pt x="314325" y="2135981"/>
                </a:lnTo>
                <a:lnTo>
                  <a:pt x="314325" y="21359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850607" y="2557463"/>
            <a:ext cx="171451" cy="1878807"/>
          </a:xfrm>
          <a:custGeom>
            <a:avLst/>
            <a:gdLst/>
            <a:ahLst/>
            <a:cxnLst/>
            <a:rect l="0" t="0" r="0" b="0"/>
            <a:pathLst>
              <a:path w="171451" h="1878807">
                <a:moveTo>
                  <a:pt x="0" y="7143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0" y="35718"/>
                </a:lnTo>
                <a:lnTo>
                  <a:pt x="0" y="64293"/>
                </a:lnTo>
                <a:lnTo>
                  <a:pt x="0" y="100012"/>
                </a:lnTo>
                <a:lnTo>
                  <a:pt x="7143" y="142875"/>
                </a:lnTo>
                <a:lnTo>
                  <a:pt x="7143" y="200025"/>
                </a:lnTo>
                <a:lnTo>
                  <a:pt x="7143" y="271462"/>
                </a:lnTo>
                <a:lnTo>
                  <a:pt x="14287" y="350043"/>
                </a:lnTo>
                <a:lnTo>
                  <a:pt x="14287" y="435768"/>
                </a:lnTo>
                <a:lnTo>
                  <a:pt x="21431" y="542925"/>
                </a:lnTo>
                <a:lnTo>
                  <a:pt x="28575" y="650081"/>
                </a:lnTo>
                <a:lnTo>
                  <a:pt x="28575" y="764381"/>
                </a:lnTo>
                <a:lnTo>
                  <a:pt x="35719" y="885825"/>
                </a:lnTo>
                <a:lnTo>
                  <a:pt x="50006" y="1007268"/>
                </a:lnTo>
                <a:lnTo>
                  <a:pt x="57150" y="1128712"/>
                </a:lnTo>
                <a:lnTo>
                  <a:pt x="71438" y="1257300"/>
                </a:lnTo>
                <a:lnTo>
                  <a:pt x="85725" y="1378743"/>
                </a:lnTo>
                <a:lnTo>
                  <a:pt x="107156" y="1500187"/>
                </a:lnTo>
                <a:lnTo>
                  <a:pt x="121444" y="1607344"/>
                </a:lnTo>
                <a:lnTo>
                  <a:pt x="135731" y="1700212"/>
                </a:lnTo>
                <a:lnTo>
                  <a:pt x="150019" y="1785937"/>
                </a:lnTo>
                <a:lnTo>
                  <a:pt x="164306" y="1843087"/>
                </a:lnTo>
                <a:lnTo>
                  <a:pt x="171450" y="1878806"/>
                </a:lnTo>
                <a:lnTo>
                  <a:pt x="171450" y="1878806"/>
                </a:lnTo>
                <a:lnTo>
                  <a:pt x="171450" y="18788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293394" y="2293144"/>
            <a:ext cx="121445" cy="207170"/>
          </a:xfrm>
          <a:custGeom>
            <a:avLst/>
            <a:gdLst/>
            <a:ahLst/>
            <a:cxnLst/>
            <a:rect l="0" t="0" r="0" b="0"/>
            <a:pathLst>
              <a:path w="121445" h="207170">
                <a:moveTo>
                  <a:pt x="14288" y="71437"/>
                </a:moveTo>
                <a:lnTo>
                  <a:pt x="14288" y="71437"/>
                </a:lnTo>
                <a:lnTo>
                  <a:pt x="14288" y="78581"/>
                </a:lnTo>
                <a:lnTo>
                  <a:pt x="7144" y="85725"/>
                </a:lnTo>
                <a:lnTo>
                  <a:pt x="7144" y="92869"/>
                </a:lnTo>
                <a:lnTo>
                  <a:pt x="7144" y="100012"/>
                </a:lnTo>
                <a:lnTo>
                  <a:pt x="7144" y="107156"/>
                </a:lnTo>
                <a:lnTo>
                  <a:pt x="7144" y="121444"/>
                </a:lnTo>
                <a:lnTo>
                  <a:pt x="7144" y="135731"/>
                </a:lnTo>
                <a:lnTo>
                  <a:pt x="7144" y="157162"/>
                </a:lnTo>
                <a:lnTo>
                  <a:pt x="7144" y="171450"/>
                </a:lnTo>
                <a:lnTo>
                  <a:pt x="7144" y="185737"/>
                </a:lnTo>
                <a:lnTo>
                  <a:pt x="0" y="192881"/>
                </a:lnTo>
                <a:lnTo>
                  <a:pt x="0" y="192881"/>
                </a:lnTo>
                <a:lnTo>
                  <a:pt x="7144" y="178594"/>
                </a:lnTo>
                <a:lnTo>
                  <a:pt x="14288" y="157162"/>
                </a:lnTo>
                <a:lnTo>
                  <a:pt x="28575" y="121444"/>
                </a:lnTo>
                <a:lnTo>
                  <a:pt x="42863" y="78581"/>
                </a:lnTo>
                <a:lnTo>
                  <a:pt x="64294" y="35719"/>
                </a:lnTo>
                <a:lnTo>
                  <a:pt x="78581" y="7144"/>
                </a:lnTo>
                <a:lnTo>
                  <a:pt x="92869" y="0"/>
                </a:lnTo>
                <a:lnTo>
                  <a:pt x="100013" y="7144"/>
                </a:lnTo>
                <a:lnTo>
                  <a:pt x="107156" y="35719"/>
                </a:lnTo>
                <a:lnTo>
                  <a:pt x="107156" y="78581"/>
                </a:lnTo>
                <a:lnTo>
                  <a:pt x="100013" y="121444"/>
                </a:lnTo>
                <a:lnTo>
                  <a:pt x="100013" y="164306"/>
                </a:lnTo>
                <a:lnTo>
                  <a:pt x="100013" y="192881"/>
                </a:lnTo>
                <a:lnTo>
                  <a:pt x="100013" y="207169"/>
                </a:lnTo>
                <a:lnTo>
                  <a:pt x="107156" y="207169"/>
                </a:lnTo>
                <a:lnTo>
                  <a:pt x="121444" y="185737"/>
                </a:lnTo>
                <a:lnTo>
                  <a:pt x="121444" y="1857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436269" y="2271713"/>
            <a:ext cx="135732" cy="207169"/>
          </a:xfrm>
          <a:custGeom>
            <a:avLst/>
            <a:gdLst/>
            <a:ahLst/>
            <a:cxnLst/>
            <a:rect l="0" t="0" r="0" b="0"/>
            <a:pathLst>
              <a:path w="135732" h="207169">
                <a:moveTo>
                  <a:pt x="42863" y="0"/>
                </a:moveTo>
                <a:lnTo>
                  <a:pt x="35719" y="7143"/>
                </a:lnTo>
                <a:lnTo>
                  <a:pt x="28575" y="14287"/>
                </a:lnTo>
                <a:lnTo>
                  <a:pt x="28575" y="35718"/>
                </a:lnTo>
                <a:lnTo>
                  <a:pt x="21431" y="64293"/>
                </a:lnTo>
                <a:lnTo>
                  <a:pt x="14288" y="100012"/>
                </a:lnTo>
                <a:lnTo>
                  <a:pt x="7144" y="135731"/>
                </a:lnTo>
                <a:lnTo>
                  <a:pt x="0" y="171450"/>
                </a:lnTo>
                <a:lnTo>
                  <a:pt x="0" y="192881"/>
                </a:lnTo>
                <a:lnTo>
                  <a:pt x="7144" y="207168"/>
                </a:lnTo>
                <a:lnTo>
                  <a:pt x="14288" y="207168"/>
                </a:lnTo>
                <a:lnTo>
                  <a:pt x="28575" y="192881"/>
                </a:lnTo>
                <a:lnTo>
                  <a:pt x="35719" y="171450"/>
                </a:lnTo>
                <a:lnTo>
                  <a:pt x="50006" y="135731"/>
                </a:lnTo>
                <a:lnTo>
                  <a:pt x="64294" y="100012"/>
                </a:lnTo>
                <a:lnTo>
                  <a:pt x="71438" y="57150"/>
                </a:lnTo>
                <a:lnTo>
                  <a:pt x="78581" y="28575"/>
                </a:lnTo>
                <a:lnTo>
                  <a:pt x="78581" y="14287"/>
                </a:lnTo>
                <a:lnTo>
                  <a:pt x="78581" y="14287"/>
                </a:lnTo>
                <a:lnTo>
                  <a:pt x="78581" y="35718"/>
                </a:lnTo>
                <a:lnTo>
                  <a:pt x="71438" y="64293"/>
                </a:lnTo>
                <a:lnTo>
                  <a:pt x="64294" y="107156"/>
                </a:lnTo>
                <a:lnTo>
                  <a:pt x="64294" y="142875"/>
                </a:lnTo>
                <a:lnTo>
                  <a:pt x="71438" y="178593"/>
                </a:lnTo>
                <a:lnTo>
                  <a:pt x="78581" y="200025"/>
                </a:lnTo>
                <a:lnTo>
                  <a:pt x="85725" y="207168"/>
                </a:lnTo>
                <a:lnTo>
                  <a:pt x="100013" y="207168"/>
                </a:lnTo>
                <a:lnTo>
                  <a:pt x="114300" y="192881"/>
                </a:lnTo>
                <a:lnTo>
                  <a:pt x="128588" y="164306"/>
                </a:lnTo>
                <a:lnTo>
                  <a:pt x="135731" y="121443"/>
                </a:lnTo>
                <a:lnTo>
                  <a:pt x="135731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572000" y="2271713"/>
            <a:ext cx="150020" cy="228601"/>
          </a:xfrm>
          <a:custGeom>
            <a:avLst/>
            <a:gdLst/>
            <a:ahLst/>
            <a:cxnLst/>
            <a:rect l="0" t="0" r="0" b="0"/>
            <a:pathLst>
              <a:path w="150020" h="228601">
                <a:moveTo>
                  <a:pt x="14288" y="78581"/>
                </a:moveTo>
                <a:lnTo>
                  <a:pt x="7144" y="85725"/>
                </a:lnTo>
                <a:lnTo>
                  <a:pt x="0" y="100012"/>
                </a:lnTo>
                <a:lnTo>
                  <a:pt x="0" y="121443"/>
                </a:lnTo>
                <a:lnTo>
                  <a:pt x="0" y="135731"/>
                </a:lnTo>
                <a:lnTo>
                  <a:pt x="0" y="150018"/>
                </a:lnTo>
                <a:lnTo>
                  <a:pt x="0" y="157162"/>
                </a:lnTo>
                <a:lnTo>
                  <a:pt x="7144" y="157162"/>
                </a:lnTo>
                <a:lnTo>
                  <a:pt x="14288" y="142875"/>
                </a:lnTo>
                <a:lnTo>
                  <a:pt x="21432" y="128587"/>
                </a:lnTo>
                <a:lnTo>
                  <a:pt x="28575" y="107156"/>
                </a:lnTo>
                <a:lnTo>
                  <a:pt x="28575" y="78581"/>
                </a:lnTo>
                <a:lnTo>
                  <a:pt x="35719" y="50006"/>
                </a:lnTo>
                <a:lnTo>
                  <a:pt x="35719" y="28575"/>
                </a:lnTo>
                <a:lnTo>
                  <a:pt x="35719" y="7143"/>
                </a:lnTo>
                <a:lnTo>
                  <a:pt x="42863" y="0"/>
                </a:lnTo>
                <a:lnTo>
                  <a:pt x="50007" y="7143"/>
                </a:lnTo>
                <a:lnTo>
                  <a:pt x="50007" y="28575"/>
                </a:lnTo>
                <a:lnTo>
                  <a:pt x="50007" y="64293"/>
                </a:lnTo>
                <a:lnTo>
                  <a:pt x="50007" y="100012"/>
                </a:lnTo>
                <a:lnTo>
                  <a:pt x="50007" y="135731"/>
                </a:lnTo>
                <a:lnTo>
                  <a:pt x="50007" y="164306"/>
                </a:lnTo>
                <a:lnTo>
                  <a:pt x="50007" y="185737"/>
                </a:lnTo>
                <a:lnTo>
                  <a:pt x="50007" y="207168"/>
                </a:lnTo>
                <a:lnTo>
                  <a:pt x="50007" y="207168"/>
                </a:lnTo>
                <a:lnTo>
                  <a:pt x="57150" y="207168"/>
                </a:lnTo>
                <a:lnTo>
                  <a:pt x="64294" y="185737"/>
                </a:lnTo>
                <a:lnTo>
                  <a:pt x="71438" y="150018"/>
                </a:lnTo>
                <a:lnTo>
                  <a:pt x="78582" y="114300"/>
                </a:lnTo>
                <a:lnTo>
                  <a:pt x="92869" y="78581"/>
                </a:lnTo>
                <a:lnTo>
                  <a:pt x="100013" y="42862"/>
                </a:lnTo>
                <a:lnTo>
                  <a:pt x="107157" y="28575"/>
                </a:lnTo>
                <a:lnTo>
                  <a:pt x="114300" y="35718"/>
                </a:lnTo>
                <a:lnTo>
                  <a:pt x="114300" y="57150"/>
                </a:lnTo>
                <a:lnTo>
                  <a:pt x="114300" y="85725"/>
                </a:lnTo>
                <a:lnTo>
                  <a:pt x="114300" y="121443"/>
                </a:lnTo>
                <a:lnTo>
                  <a:pt x="107157" y="157162"/>
                </a:lnTo>
                <a:lnTo>
                  <a:pt x="107157" y="192881"/>
                </a:lnTo>
                <a:lnTo>
                  <a:pt x="107157" y="214312"/>
                </a:lnTo>
                <a:lnTo>
                  <a:pt x="114300" y="228600"/>
                </a:lnTo>
                <a:lnTo>
                  <a:pt x="121444" y="228600"/>
                </a:lnTo>
                <a:lnTo>
                  <a:pt x="128588" y="214312"/>
                </a:lnTo>
                <a:lnTo>
                  <a:pt x="142875" y="185737"/>
                </a:lnTo>
                <a:lnTo>
                  <a:pt x="150019" y="150018"/>
                </a:lnTo>
                <a:lnTo>
                  <a:pt x="150019" y="1500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686300" y="2278856"/>
            <a:ext cx="85726" cy="150020"/>
          </a:xfrm>
          <a:custGeom>
            <a:avLst/>
            <a:gdLst/>
            <a:ahLst/>
            <a:cxnLst/>
            <a:rect l="0" t="0" r="0" b="0"/>
            <a:pathLst>
              <a:path w="85726" h="150020">
                <a:moveTo>
                  <a:pt x="21432" y="107157"/>
                </a:moveTo>
                <a:lnTo>
                  <a:pt x="14288" y="107157"/>
                </a:lnTo>
                <a:lnTo>
                  <a:pt x="7144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07157"/>
                </a:lnTo>
                <a:lnTo>
                  <a:pt x="21432" y="100013"/>
                </a:lnTo>
                <a:lnTo>
                  <a:pt x="42863" y="85725"/>
                </a:lnTo>
                <a:lnTo>
                  <a:pt x="57150" y="64294"/>
                </a:lnTo>
                <a:lnTo>
                  <a:pt x="71438" y="50007"/>
                </a:lnTo>
                <a:lnTo>
                  <a:pt x="85725" y="28575"/>
                </a:lnTo>
                <a:lnTo>
                  <a:pt x="85725" y="14288"/>
                </a:lnTo>
                <a:lnTo>
                  <a:pt x="85725" y="7144"/>
                </a:lnTo>
                <a:lnTo>
                  <a:pt x="71438" y="0"/>
                </a:lnTo>
                <a:lnTo>
                  <a:pt x="57150" y="7144"/>
                </a:lnTo>
                <a:lnTo>
                  <a:pt x="42863" y="28575"/>
                </a:lnTo>
                <a:lnTo>
                  <a:pt x="28575" y="57150"/>
                </a:lnTo>
                <a:lnTo>
                  <a:pt x="21432" y="92869"/>
                </a:lnTo>
                <a:lnTo>
                  <a:pt x="21432" y="121444"/>
                </a:lnTo>
                <a:lnTo>
                  <a:pt x="28575" y="142875"/>
                </a:lnTo>
                <a:lnTo>
                  <a:pt x="50007" y="150019"/>
                </a:lnTo>
                <a:lnTo>
                  <a:pt x="64294" y="150019"/>
                </a:lnTo>
                <a:lnTo>
                  <a:pt x="64294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114926" y="2178844"/>
            <a:ext cx="171451" cy="235745"/>
          </a:xfrm>
          <a:custGeom>
            <a:avLst/>
            <a:gdLst/>
            <a:ahLst/>
            <a:cxnLst/>
            <a:rect l="0" t="0" r="0" b="0"/>
            <a:pathLst>
              <a:path w="171451" h="235745">
                <a:moveTo>
                  <a:pt x="0" y="42862"/>
                </a:moveTo>
                <a:lnTo>
                  <a:pt x="0" y="57150"/>
                </a:lnTo>
                <a:lnTo>
                  <a:pt x="0" y="78581"/>
                </a:lnTo>
                <a:lnTo>
                  <a:pt x="0" y="107156"/>
                </a:lnTo>
                <a:lnTo>
                  <a:pt x="7144" y="142875"/>
                </a:lnTo>
                <a:lnTo>
                  <a:pt x="21431" y="178594"/>
                </a:lnTo>
                <a:lnTo>
                  <a:pt x="35719" y="207169"/>
                </a:lnTo>
                <a:lnTo>
                  <a:pt x="50006" y="228600"/>
                </a:lnTo>
                <a:lnTo>
                  <a:pt x="71437" y="235744"/>
                </a:lnTo>
                <a:lnTo>
                  <a:pt x="85725" y="221456"/>
                </a:lnTo>
                <a:lnTo>
                  <a:pt x="107156" y="200025"/>
                </a:lnTo>
                <a:lnTo>
                  <a:pt x="128587" y="164306"/>
                </a:lnTo>
                <a:lnTo>
                  <a:pt x="142875" y="121444"/>
                </a:lnTo>
                <a:lnTo>
                  <a:pt x="157162" y="71437"/>
                </a:lnTo>
                <a:lnTo>
                  <a:pt x="164306" y="35719"/>
                </a:lnTo>
                <a:lnTo>
                  <a:pt x="171450" y="7144"/>
                </a:lnTo>
                <a:lnTo>
                  <a:pt x="171450" y="0"/>
                </a:lnTo>
                <a:lnTo>
                  <a:pt x="171450" y="14287"/>
                </a:lnTo>
                <a:lnTo>
                  <a:pt x="171450" y="42862"/>
                </a:lnTo>
                <a:lnTo>
                  <a:pt x="171450" y="71437"/>
                </a:lnTo>
                <a:lnTo>
                  <a:pt x="171450" y="107156"/>
                </a:lnTo>
                <a:lnTo>
                  <a:pt x="171450" y="135731"/>
                </a:lnTo>
                <a:lnTo>
                  <a:pt x="171450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314951" y="2035969"/>
            <a:ext cx="364332" cy="342901"/>
          </a:xfrm>
          <a:custGeom>
            <a:avLst/>
            <a:gdLst/>
            <a:ahLst/>
            <a:cxnLst/>
            <a:rect l="0" t="0" r="0" b="0"/>
            <a:pathLst>
              <a:path w="364332" h="342901">
                <a:moveTo>
                  <a:pt x="50006" y="150019"/>
                </a:moveTo>
                <a:lnTo>
                  <a:pt x="42862" y="157162"/>
                </a:lnTo>
                <a:lnTo>
                  <a:pt x="35719" y="178594"/>
                </a:lnTo>
                <a:lnTo>
                  <a:pt x="21431" y="200025"/>
                </a:lnTo>
                <a:lnTo>
                  <a:pt x="14287" y="228600"/>
                </a:lnTo>
                <a:lnTo>
                  <a:pt x="7144" y="257175"/>
                </a:lnTo>
                <a:lnTo>
                  <a:pt x="0" y="285750"/>
                </a:lnTo>
                <a:lnTo>
                  <a:pt x="0" y="307181"/>
                </a:lnTo>
                <a:lnTo>
                  <a:pt x="0" y="321469"/>
                </a:lnTo>
                <a:lnTo>
                  <a:pt x="7144" y="328612"/>
                </a:lnTo>
                <a:lnTo>
                  <a:pt x="14287" y="328612"/>
                </a:lnTo>
                <a:lnTo>
                  <a:pt x="21431" y="314325"/>
                </a:lnTo>
                <a:lnTo>
                  <a:pt x="35719" y="292894"/>
                </a:lnTo>
                <a:lnTo>
                  <a:pt x="42862" y="264319"/>
                </a:lnTo>
                <a:lnTo>
                  <a:pt x="50006" y="235744"/>
                </a:lnTo>
                <a:lnTo>
                  <a:pt x="64294" y="207169"/>
                </a:lnTo>
                <a:lnTo>
                  <a:pt x="71437" y="185737"/>
                </a:lnTo>
                <a:lnTo>
                  <a:pt x="71437" y="178594"/>
                </a:lnTo>
                <a:lnTo>
                  <a:pt x="71437" y="192881"/>
                </a:lnTo>
                <a:lnTo>
                  <a:pt x="71437" y="207169"/>
                </a:lnTo>
                <a:lnTo>
                  <a:pt x="64294" y="242887"/>
                </a:lnTo>
                <a:lnTo>
                  <a:pt x="64294" y="271462"/>
                </a:lnTo>
                <a:lnTo>
                  <a:pt x="64294" y="300037"/>
                </a:lnTo>
                <a:lnTo>
                  <a:pt x="64294" y="321469"/>
                </a:lnTo>
                <a:lnTo>
                  <a:pt x="71437" y="335756"/>
                </a:lnTo>
                <a:lnTo>
                  <a:pt x="78581" y="342900"/>
                </a:lnTo>
                <a:lnTo>
                  <a:pt x="92869" y="335756"/>
                </a:lnTo>
                <a:lnTo>
                  <a:pt x="107156" y="321469"/>
                </a:lnTo>
                <a:lnTo>
                  <a:pt x="114300" y="292894"/>
                </a:lnTo>
                <a:lnTo>
                  <a:pt x="128587" y="250031"/>
                </a:lnTo>
                <a:lnTo>
                  <a:pt x="142875" y="200025"/>
                </a:lnTo>
                <a:lnTo>
                  <a:pt x="157162" y="150019"/>
                </a:lnTo>
                <a:lnTo>
                  <a:pt x="164306" y="92869"/>
                </a:lnTo>
                <a:lnTo>
                  <a:pt x="178594" y="42862"/>
                </a:lnTo>
                <a:lnTo>
                  <a:pt x="185737" y="14287"/>
                </a:lnTo>
                <a:lnTo>
                  <a:pt x="185737" y="0"/>
                </a:lnTo>
                <a:lnTo>
                  <a:pt x="178594" y="7144"/>
                </a:lnTo>
                <a:lnTo>
                  <a:pt x="171450" y="21431"/>
                </a:lnTo>
                <a:lnTo>
                  <a:pt x="157162" y="57150"/>
                </a:lnTo>
                <a:lnTo>
                  <a:pt x="150019" y="100012"/>
                </a:lnTo>
                <a:lnTo>
                  <a:pt x="142875" y="157162"/>
                </a:lnTo>
                <a:lnTo>
                  <a:pt x="135731" y="207169"/>
                </a:lnTo>
                <a:lnTo>
                  <a:pt x="128587" y="257175"/>
                </a:lnTo>
                <a:lnTo>
                  <a:pt x="128587" y="292894"/>
                </a:lnTo>
                <a:lnTo>
                  <a:pt x="128587" y="314325"/>
                </a:lnTo>
                <a:lnTo>
                  <a:pt x="135731" y="321469"/>
                </a:lnTo>
                <a:lnTo>
                  <a:pt x="142875" y="321469"/>
                </a:lnTo>
                <a:lnTo>
                  <a:pt x="157162" y="307181"/>
                </a:lnTo>
                <a:lnTo>
                  <a:pt x="178594" y="278606"/>
                </a:lnTo>
                <a:lnTo>
                  <a:pt x="192881" y="242887"/>
                </a:lnTo>
                <a:lnTo>
                  <a:pt x="207169" y="207169"/>
                </a:lnTo>
                <a:lnTo>
                  <a:pt x="221456" y="171450"/>
                </a:lnTo>
                <a:lnTo>
                  <a:pt x="228600" y="157162"/>
                </a:lnTo>
                <a:lnTo>
                  <a:pt x="228600" y="157162"/>
                </a:lnTo>
                <a:lnTo>
                  <a:pt x="228600" y="171450"/>
                </a:lnTo>
                <a:lnTo>
                  <a:pt x="221456" y="200025"/>
                </a:lnTo>
                <a:lnTo>
                  <a:pt x="214312" y="235744"/>
                </a:lnTo>
                <a:lnTo>
                  <a:pt x="207169" y="264319"/>
                </a:lnTo>
                <a:lnTo>
                  <a:pt x="200025" y="292894"/>
                </a:lnTo>
                <a:lnTo>
                  <a:pt x="200025" y="321469"/>
                </a:lnTo>
                <a:lnTo>
                  <a:pt x="200025" y="335756"/>
                </a:lnTo>
                <a:lnTo>
                  <a:pt x="200025" y="335756"/>
                </a:lnTo>
                <a:lnTo>
                  <a:pt x="207169" y="335756"/>
                </a:lnTo>
                <a:lnTo>
                  <a:pt x="221456" y="314325"/>
                </a:lnTo>
                <a:lnTo>
                  <a:pt x="235744" y="285750"/>
                </a:lnTo>
                <a:lnTo>
                  <a:pt x="257175" y="257175"/>
                </a:lnTo>
                <a:lnTo>
                  <a:pt x="264319" y="221456"/>
                </a:lnTo>
                <a:lnTo>
                  <a:pt x="278606" y="192881"/>
                </a:lnTo>
                <a:lnTo>
                  <a:pt x="285750" y="171450"/>
                </a:lnTo>
                <a:lnTo>
                  <a:pt x="292894" y="171450"/>
                </a:lnTo>
                <a:lnTo>
                  <a:pt x="285750" y="192881"/>
                </a:lnTo>
                <a:lnTo>
                  <a:pt x="285750" y="214312"/>
                </a:lnTo>
                <a:lnTo>
                  <a:pt x="278606" y="250031"/>
                </a:lnTo>
                <a:lnTo>
                  <a:pt x="278606" y="278606"/>
                </a:lnTo>
                <a:lnTo>
                  <a:pt x="278606" y="307181"/>
                </a:lnTo>
                <a:lnTo>
                  <a:pt x="278606" y="321469"/>
                </a:lnTo>
                <a:lnTo>
                  <a:pt x="285750" y="328612"/>
                </a:lnTo>
                <a:lnTo>
                  <a:pt x="292894" y="328612"/>
                </a:lnTo>
                <a:lnTo>
                  <a:pt x="307181" y="314325"/>
                </a:lnTo>
                <a:lnTo>
                  <a:pt x="321469" y="292894"/>
                </a:lnTo>
                <a:lnTo>
                  <a:pt x="335756" y="264319"/>
                </a:lnTo>
                <a:lnTo>
                  <a:pt x="350044" y="228600"/>
                </a:lnTo>
                <a:lnTo>
                  <a:pt x="357187" y="200025"/>
                </a:lnTo>
                <a:lnTo>
                  <a:pt x="364331" y="185737"/>
                </a:lnTo>
                <a:lnTo>
                  <a:pt x="364331" y="178594"/>
                </a:lnTo>
                <a:lnTo>
                  <a:pt x="364331" y="192881"/>
                </a:lnTo>
                <a:lnTo>
                  <a:pt x="357187" y="221456"/>
                </a:lnTo>
                <a:lnTo>
                  <a:pt x="350044" y="250031"/>
                </a:lnTo>
                <a:lnTo>
                  <a:pt x="350044" y="285750"/>
                </a:lnTo>
                <a:lnTo>
                  <a:pt x="350044" y="307181"/>
                </a:lnTo>
                <a:lnTo>
                  <a:pt x="350044" y="328612"/>
                </a:lnTo>
                <a:lnTo>
                  <a:pt x="350044" y="335756"/>
                </a:lnTo>
                <a:lnTo>
                  <a:pt x="350044" y="335756"/>
                </a:lnTo>
                <a:lnTo>
                  <a:pt x="350044" y="321469"/>
                </a:lnTo>
                <a:lnTo>
                  <a:pt x="350044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128713" y="2107406"/>
            <a:ext cx="157163" cy="192883"/>
          </a:xfrm>
          <a:custGeom>
            <a:avLst/>
            <a:gdLst/>
            <a:ahLst/>
            <a:cxnLst/>
            <a:rect l="0" t="0" r="0" b="0"/>
            <a:pathLst>
              <a:path w="157163" h="192883">
                <a:moveTo>
                  <a:pt x="135731" y="21432"/>
                </a:moveTo>
                <a:lnTo>
                  <a:pt x="142875" y="21432"/>
                </a:lnTo>
                <a:lnTo>
                  <a:pt x="142875" y="21432"/>
                </a:lnTo>
                <a:lnTo>
                  <a:pt x="150018" y="14288"/>
                </a:lnTo>
                <a:lnTo>
                  <a:pt x="157162" y="7144"/>
                </a:lnTo>
                <a:lnTo>
                  <a:pt x="157162" y="0"/>
                </a:lnTo>
                <a:lnTo>
                  <a:pt x="157162" y="0"/>
                </a:lnTo>
                <a:lnTo>
                  <a:pt x="150018" y="0"/>
                </a:lnTo>
                <a:lnTo>
                  <a:pt x="135731" y="0"/>
                </a:lnTo>
                <a:lnTo>
                  <a:pt x="121443" y="7144"/>
                </a:lnTo>
                <a:lnTo>
                  <a:pt x="107156" y="14288"/>
                </a:lnTo>
                <a:lnTo>
                  <a:pt x="85725" y="28575"/>
                </a:lnTo>
                <a:lnTo>
                  <a:pt x="71437" y="35719"/>
                </a:lnTo>
                <a:lnTo>
                  <a:pt x="57150" y="50007"/>
                </a:lnTo>
                <a:lnTo>
                  <a:pt x="50006" y="57150"/>
                </a:lnTo>
                <a:lnTo>
                  <a:pt x="42862" y="71438"/>
                </a:lnTo>
                <a:lnTo>
                  <a:pt x="42862" y="78582"/>
                </a:lnTo>
                <a:lnTo>
                  <a:pt x="50006" y="85725"/>
                </a:lnTo>
                <a:lnTo>
                  <a:pt x="64293" y="85725"/>
                </a:lnTo>
                <a:lnTo>
                  <a:pt x="85725" y="92869"/>
                </a:lnTo>
                <a:lnTo>
                  <a:pt x="107156" y="100013"/>
                </a:lnTo>
                <a:lnTo>
                  <a:pt x="121443" y="114300"/>
                </a:lnTo>
                <a:lnTo>
                  <a:pt x="135731" y="121444"/>
                </a:lnTo>
                <a:lnTo>
                  <a:pt x="142875" y="135732"/>
                </a:lnTo>
                <a:lnTo>
                  <a:pt x="135731" y="157163"/>
                </a:lnTo>
                <a:lnTo>
                  <a:pt x="128587" y="171450"/>
                </a:lnTo>
                <a:lnTo>
                  <a:pt x="107156" y="185738"/>
                </a:lnTo>
                <a:lnTo>
                  <a:pt x="85725" y="192882"/>
                </a:lnTo>
                <a:lnTo>
                  <a:pt x="57150" y="192882"/>
                </a:lnTo>
                <a:lnTo>
                  <a:pt x="35718" y="192882"/>
                </a:lnTo>
                <a:lnTo>
                  <a:pt x="21431" y="185738"/>
                </a:lnTo>
                <a:lnTo>
                  <a:pt x="7143" y="171450"/>
                </a:lnTo>
                <a:lnTo>
                  <a:pt x="0" y="150019"/>
                </a:lnTo>
                <a:lnTo>
                  <a:pt x="0" y="128588"/>
                </a:lnTo>
                <a:lnTo>
                  <a:pt x="0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178719" y="2064544"/>
            <a:ext cx="35720" cy="328613"/>
          </a:xfrm>
          <a:custGeom>
            <a:avLst/>
            <a:gdLst/>
            <a:ahLst/>
            <a:cxnLst/>
            <a:rect l="0" t="0" r="0" b="0"/>
            <a:pathLst>
              <a:path w="35720" h="328613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21431"/>
                </a:lnTo>
                <a:lnTo>
                  <a:pt x="14287" y="50006"/>
                </a:lnTo>
                <a:lnTo>
                  <a:pt x="7144" y="92869"/>
                </a:lnTo>
                <a:lnTo>
                  <a:pt x="7144" y="142875"/>
                </a:lnTo>
                <a:lnTo>
                  <a:pt x="7144" y="200025"/>
                </a:lnTo>
                <a:lnTo>
                  <a:pt x="0" y="242887"/>
                </a:lnTo>
                <a:lnTo>
                  <a:pt x="0" y="285750"/>
                </a:lnTo>
                <a:lnTo>
                  <a:pt x="0" y="307181"/>
                </a:lnTo>
                <a:lnTo>
                  <a:pt x="0" y="321469"/>
                </a:lnTo>
                <a:lnTo>
                  <a:pt x="7144" y="328612"/>
                </a:lnTo>
                <a:lnTo>
                  <a:pt x="7144" y="321469"/>
                </a:lnTo>
                <a:lnTo>
                  <a:pt x="14287" y="307181"/>
                </a:lnTo>
                <a:lnTo>
                  <a:pt x="14287" y="292894"/>
                </a:lnTo>
                <a:lnTo>
                  <a:pt x="21431" y="271462"/>
                </a:lnTo>
                <a:lnTo>
                  <a:pt x="28575" y="242887"/>
                </a:lnTo>
                <a:lnTo>
                  <a:pt x="35719" y="207169"/>
                </a:lnTo>
                <a:lnTo>
                  <a:pt x="35719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250156" y="2071688"/>
            <a:ext cx="21433" cy="314326"/>
          </a:xfrm>
          <a:custGeom>
            <a:avLst/>
            <a:gdLst/>
            <a:ahLst/>
            <a:cxnLst/>
            <a:rect l="0" t="0" r="0" b="0"/>
            <a:pathLst>
              <a:path w="21433" h="314326">
                <a:moveTo>
                  <a:pt x="14288" y="0"/>
                </a:moveTo>
                <a:lnTo>
                  <a:pt x="14288" y="0"/>
                </a:lnTo>
                <a:lnTo>
                  <a:pt x="14288" y="7143"/>
                </a:lnTo>
                <a:lnTo>
                  <a:pt x="14288" y="14287"/>
                </a:lnTo>
                <a:lnTo>
                  <a:pt x="7144" y="35718"/>
                </a:lnTo>
                <a:lnTo>
                  <a:pt x="7144" y="64293"/>
                </a:lnTo>
                <a:lnTo>
                  <a:pt x="0" y="100012"/>
                </a:lnTo>
                <a:lnTo>
                  <a:pt x="0" y="135731"/>
                </a:lnTo>
                <a:lnTo>
                  <a:pt x="0" y="178593"/>
                </a:lnTo>
                <a:lnTo>
                  <a:pt x="0" y="214312"/>
                </a:lnTo>
                <a:lnTo>
                  <a:pt x="0" y="250031"/>
                </a:lnTo>
                <a:lnTo>
                  <a:pt x="7144" y="285750"/>
                </a:lnTo>
                <a:lnTo>
                  <a:pt x="14288" y="307181"/>
                </a:lnTo>
                <a:lnTo>
                  <a:pt x="21432" y="314325"/>
                </a:lnTo>
                <a:lnTo>
                  <a:pt x="21432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571625" y="2143125"/>
            <a:ext cx="221457" cy="164307"/>
          </a:xfrm>
          <a:custGeom>
            <a:avLst/>
            <a:gdLst/>
            <a:ahLst/>
            <a:cxnLst/>
            <a:rect l="0" t="0" r="0" b="0"/>
            <a:pathLst>
              <a:path w="221457" h="164307">
                <a:moveTo>
                  <a:pt x="100013" y="42863"/>
                </a:moveTo>
                <a:lnTo>
                  <a:pt x="92869" y="42863"/>
                </a:lnTo>
                <a:lnTo>
                  <a:pt x="92869" y="42863"/>
                </a:lnTo>
                <a:lnTo>
                  <a:pt x="92869" y="42863"/>
                </a:lnTo>
                <a:lnTo>
                  <a:pt x="92869" y="42863"/>
                </a:lnTo>
                <a:lnTo>
                  <a:pt x="92869" y="42863"/>
                </a:lnTo>
                <a:lnTo>
                  <a:pt x="92869" y="42863"/>
                </a:lnTo>
                <a:lnTo>
                  <a:pt x="92869" y="42863"/>
                </a:lnTo>
                <a:lnTo>
                  <a:pt x="100013" y="35719"/>
                </a:lnTo>
                <a:lnTo>
                  <a:pt x="100013" y="35719"/>
                </a:lnTo>
                <a:lnTo>
                  <a:pt x="100013" y="35719"/>
                </a:lnTo>
                <a:lnTo>
                  <a:pt x="100013" y="35719"/>
                </a:lnTo>
                <a:lnTo>
                  <a:pt x="100013" y="35719"/>
                </a:lnTo>
                <a:lnTo>
                  <a:pt x="100013" y="35719"/>
                </a:lnTo>
                <a:lnTo>
                  <a:pt x="92869" y="35719"/>
                </a:lnTo>
                <a:lnTo>
                  <a:pt x="92869" y="35719"/>
                </a:lnTo>
                <a:lnTo>
                  <a:pt x="92869" y="35719"/>
                </a:lnTo>
                <a:lnTo>
                  <a:pt x="92869" y="35719"/>
                </a:lnTo>
                <a:lnTo>
                  <a:pt x="100013" y="28575"/>
                </a:lnTo>
                <a:lnTo>
                  <a:pt x="100013" y="21431"/>
                </a:lnTo>
                <a:lnTo>
                  <a:pt x="100013" y="21431"/>
                </a:lnTo>
                <a:lnTo>
                  <a:pt x="100013" y="14288"/>
                </a:lnTo>
                <a:lnTo>
                  <a:pt x="92869" y="7144"/>
                </a:lnTo>
                <a:lnTo>
                  <a:pt x="92869" y="7144"/>
                </a:lnTo>
                <a:lnTo>
                  <a:pt x="85725" y="0"/>
                </a:lnTo>
                <a:lnTo>
                  <a:pt x="78581" y="0"/>
                </a:lnTo>
                <a:lnTo>
                  <a:pt x="71438" y="0"/>
                </a:lnTo>
                <a:lnTo>
                  <a:pt x="64294" y="0"/>
                </a:lnTo>
                <a:lnTo>
                  <a:pt x="57150" y="7144"/>
                </a:lnTo>
                <a:lnTo>
                  <a:pt x="42863" y="21431"/>
                </a:lnTo>
                <a:lnTo>
                  <a:pt x="28575" y="50006"/>
                </a:lnTo>
                <a:lnTo>
                  <a:pt x="14288" y="78581"/>
                </a:lnTo>
                <a:lnTo>
                  <a:pt x="0" y="107156"/>
                </a:lnTo>
                <a:lnTo>
                  <a:pt x="0" y="135731"/>
                </a:lnTo>
                <a:lnTo>
                  <a:pt x="14288" y="157163"/>
                </a:lnTo>
                <a:lnTo>
                  <a:pt x="35719" y="164306"/>
                </a:lnTo>
                <a:lnTo>
                  <a:pt x="71438" y="157163"/>
                </a:lnTo>
                <a:lnTo>
                  <a:pt x="121444" y="150019"/>
                </a:lnTo>
                <a:lnTo>
                  <a:pt x="157163" y="142875"/>
                </a:lnTo>
                <a:lnTo>
                  <a:pt x="192881" y="128588"/>
                </a:lnTo>
                <a:lnTo>
                  <a:pt x="214313" y="121444"/>
                </a:lnTo>
                <a:lnTo>
                  <a:pt x="221456" y="114300"/>
                </a:lnTo>
                <a:lnTo>
                  <a:pt x="221456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821656" y="2128838"/>
            <a:ext cx="78583" cy="21432"/>
          </a:xfrm>
          <a:custGeom>
            <a:avLst/>
            <a:gdLst/>
            <a:ahLst/>
            <a:cxnLst/>
            <a:rect l="0" t="0" r="0" b="0"/>
            <a:pathLst>
              <a:path w="78583" h="21432">
                <a:moveTo>
                  <a:pt x="7144" y="21431"/>
                </a:moveTo>
                <a:lnTo>
                  <a:pt x="7144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21432" y="7143"/>
                </a:lnTo>
                <a:lnTo>
                  <a:pt x="28575" y="7143"/>
                </a:lnTo>
                <a:lnTo>
                  <a:pt x="42863" y="7143"/>
                </a:lnTo>
                <a:lnTo>
                  <a:pt x="57150" y="7143"/>
                </a:lnTo>
                <a:lnTo>
                  <a:pt x="71438" y="0"/>
                </a:lnTo>
                <a:lnTo>
                  <a:pt x="78582" y="0"/>
                </a:lnTo>
                <a:lnTo>
                  <a:pt x="7858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793081" y="2107406"/>
            <a:ext cx="100014" cy="242889"/>
          </a:xfrm>
          <a:custGeom>
            <a:avLst/>
            <a:gdLst/>
            <a:ahLst/>
            <a:cxnLst/>
            <a:rect l="0" t="0" r="0" b="0"/>
            <a:pathLst>
              <a:path w="100014" h="242889">
                <a:moveTo>
                  <a:pt x="50007" y="0"/>
                </a:moveTo>
                <a:lnTo>
                  <a:pt x="50007" y="7144"/>
                </a:lnTo>
                <a:lnTo>
                  <a:pt x="35719" y="14288"/>
                </a:lnTo>
                <a:lnTo>
                  <a:pt x="28575" y="28575"/>
                </a:lnTo>
                <a:lnTo>
                  <a:pt x="21432" y="50007"/>
                </a:lnTo>
                <a:lnTo>
                  <a:pt x="7144" y="64294"/>
                </a:lnTo>
                <a:lnTo>
                  <a:pt x="7144" y="78582"/>
                </a:lnTo>
                <a:lnTo>
                  <a:pt x="0" y="92869"/>
                </a:lnTo>
                <a:lnTo>
                  <a:pt x="7144" y="100013"/>
                </a:lnTo>
                <a:lnTo>
                  <a:pt x="14288" y="114300"/>
                </a:lnTo>
                <a:lnTo>
                  <a:pt x="21432" y="114300"/>
                </a:lnTo>
                <a:lnTo>
                  <a:pt x="35719" y="121444"/>
                </a:lnTo>
                <a:lnTo>
                  <a:pt x="57150" y="121444"/>
                </a:lnTo>
                <a:lnTo>
                  <a:pt x="71438" y="128588"/>
                </a:lnTo>
                <a:lnTo>
                  <a:pt x="85725" y="135732"/>
                </a:lnTo>
                <a:lnTo>
                  <a:pt x="100013" y="150019"/>
                </a:lnTo>
                <a:lnTo>
                  <a:pt x="100013" y="164307"/>
                </a:lnTo>
                <a:lnTo>
                  <a:pt x="100013" y="185738"/>
                </a:lnTo>
                <a:lnTo>
                  <a:pt x="100013" y="200025"/>
                </a:lnTo>
                <a:lnTo>
                  <a:pt x="85725" y="214313"/>
                </a:lnTo>
                <a:lnTo>
                  <a:pt x="64294" y="228600"/>
                </a:lnTo>
                <a:lnTo>
                  <a:pt x="50007" y="235744"/>
                </a:lnTo>
                <a:lnTo>
                  <a:pt x="28575" y="242888"/>
                </a:lnTo>
                <a:lnTo>
                  <a:pt x="14288" y="235744"/>
                </a:lnTo>
                <a:lnTo>
                  <a:pt x="7144" y="221457"/>
                </a:lnTo>
                <a:lnTo>
                  <a:pt x="7144" y="200025"/>
                </a:lnTo>
                <a:lnTo>
                  <a:pt x="7144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978819" y="2164556"/>
            <a:ext cx="121445" cy="14289"/>
          </a:xfrm>
          <a:custGeom>
            <a:avLst/>
            <a:gdLst/>
            <a:ahLst/>
            <a:cxnLst/>
            <a:rect l="0" t="0" r="0" b="0"/>
            <a:pathLst>
              <a:path w="121445" h="14289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14287" y="14288"/>
                </a:lnTo>
                <a:lnTo>
                  <a:pt x="21431" y="14288"/>
                </a:lnTo>
                <a:lnTo>
                  <a:pt x="42862" y="14288"/>
                </a:lnTo>
                <a:lnTo>
                  <a:pt x="64294" y="14288"/>
                </a:lnTo>
                <a:lnTo>
                  <a:pt x="85725" y="14288"/>
                </a:lnTo>
                <a:lnTo>
                  <a:pt x="107156" y="7144"/>
                </a:lnTo>
                <a:lnTo>
                  <a:pt x="114300" y="0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985963" y="2235994"/>
            <a:ext cx="114301" cy="21432"/>
          </a:xfrm>
          <a:custGeom>
            <a:avLst/>
            <a:gdLst/>
            <a:ahLst/>
            <a:cxnLst/>
            <a:rect l="0" t="0" r="0" b="0"/>
            <a:pathLst>
              <a:path w="114301" h="21432">
                <a:moveTo>
                  <a:pt x="0" y="21431"/>
                </a:moveTo>
                <a:lnTo>
                  <a:pt x="0" y="21431"/>
                </a:lnTo>
                <a:lnTo>
                  <a:pt x="7143" y="14287"/>
                </a:lnTo>
                <a:lnTo>
                  <a:pt x="21431" y="14287"/>
                </a:lnTo>
                <a:lnTo>
                  <a:pt x="35718" y="7144"/>
                </a:lnTo>
                <a:lnTo>
                  <a:pt x="57150" y="7144"/>
                </a:lnTo>
                <a:lnTo>
                  <a:pt x="78581" y="0"/>
                </a:lnTo>
                <a:lnTo>
                  <a:pt x="92868" y="7144"/>
                </a:lnTo>
                <a:lnTo>
                  <a:pt x="107156" y="7144"/>
                </a:lnTo>
                <a:lnTo>
                  <a:pt x="114300" y="14287"/>
                </a:lnTo>
                <a:lnTo>
                  <a:pt x="114300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214563" y="2028825"/>
            <a:ext cx="171451" cy="335757"/>
          </a:xfrm>
          <a:custGeom>
            <a:avLst/>
            <a:gdLst/>
            <a:ahLst/>
            <a:cxnLst/>
            <a:rect l="0" t="0" r="0" b="0"/>
            <a:pathLst>
              <a:path w="171451" h="335757">
                <a:moveTo>
                  <a:pt x="171450" y="7144"/>
                </a:moveTo>
                <a:lnTo>
                  <a:pt x="171450" y="0"/>
                </a:lnTo>
                <a:lnTo>
                  <a:pt x="171450" y="0"/>
                </a:lnTo>
                <a:lnTo>
                  <a:pt x="171450" y="0"/>
                </a:lnTo>
                <a:lnTo>
                  <a:pt x="164306" y="7144"/>
                </a:lnTo>
                <a:lnTo>
                  <a:pt x="150018" y="28575"/>
                </a:lnTo>
                <a:lnTo>
                  <a:pt x="128587" y="64294"/>
                </a:lnTo>
                <a:lnTo>
                  <a:pt x="107156" y="107156"/>
                </a:lnTo>
                <a:lnTo>
                  <a:pt x="78581" y="164306"/>
                </a:lnTo>
                <a:lnTo>
                  <a:pt x="50006" y="214313"/>
                </a:lnTo>
                <a:lnTo>
                  <a:pt x="28575" y="264319"/>
                </a:lnTo>
                <a:lnTo>
                  <a:pt x="14287" y="307181"/>
                </a:lnTo>
                <a:lnTo>
                  <a:pt x="0" y="328613"/>
                </a:lnTo>
                <a:lnTo>
                  <a:pt x="7143" y="335756"/>
                </a:lnTo>
                <a:lnTo>
                  <a:pt x="21431" y="328613"/>
                </a:lnTo>
                <a:lnTo>
                  <a:pt x="42862" y="292894"/>
                </a:lnTo>
                <a:lnTo>
                  <a:pt x="42862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407444" y="2114550"/>
            <a:ext cx="78582" cy="228601"/>
          </a:xfrm>
          <a:custGeom>
            <a:avLst/>
            <a:gdLst/>
            <a:ahLst/>
            <a:cxnLst/>
            <a:rect l="0" t="0" r="0" b="0"/>
            <a:pathLst>
              <a:path w="78582" h="228601">
                <a:moveTo>
                  <a:pt x="78581" y="0"/>
                </a:moveTo>
                <a:lnTo>
                  <a:pt x="78581" y="0"/>
                </a:lnTo>
                <a:lnTo>
                  <a:pt x="71438" y="0"/>
                </a:lnTo>
                <a:lnTo>
                  <a:pt x="71438" y="7144"/>
                </a:lnTo>
                <a:lnTo>
                  <a:pt x="64294" y="14288"/>
                </a:lnTo>
                <a:lnTo>
                  <a:pt x="50006" y="35719"/>
                </a:lnTo>
                <a:lnTo>
                  <a:pt x="35719" y="71438"/>
                </a:lnTo>
                <a:lnTo>
                  <a:pt x="21431" y="107156"/>
                </a:lnTo>
                <a:lnTo>
                  <a:pt x="14287" y="142875"/>
                </a:lnTo>
                <a:lnTo>
                  <a:pt x="7144" y="178594"/>
                </a:lnTo>
                <a:lnTo>
                  <a:pt x="0" y="207169"/>
                </a:lnTo>
                <a:lnTo>
                  <a:pt x="0" y="221456"/>
                </a:lnTo>
                <a:lnTo>
                  <a:pt x="7144" y="228600"/>
                </a:lnTo>
                <a:lnTo>
                  <a:pt x="21431" y="214313"/>
                </a:lnTo>
                <a:lnTo>
                  <a:pt x="42863" y="192881"/>
                </a:lnTo>
                <a:lnTo>
                  <a:pt x="64294" y="150019"/>
                </a:lnTo>
                <a:lnTo>
                  <a:pt x="64294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521744" y="2007394"/>
            <a:ext cx="57151" cy="321470"/>
          </a:xfrm>
          <a:custGeom>
            <a:avLst/>
            <a:gdLst/>
            <a:ahLst/>
            <a:cxnLst/>
            <a:rect l="0" t="0" r="0" b="0"/>
            <a:pathLst>
              <a:path w="57151" h="321470">
                <a:moveTo>
                  <a:pt x="57150" y="7144"/>
                </a:move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42863" y="7144"/>
                </a:lnTo>
                <a:lnTo>
                  <a:pt x="42863" y="21431"/>
                </a:lnTo>
                <a:lnTo>
                  <a:pt x="28575" y="50006"/>
                </a:lnTo>
                <a:lnTo>
                  <a:pt x="21431" y="92869"/>
                </a:lnTo>
                <a:lnTo>
                  <a:pt x="14288" y="135731"/>
                </a:lnTo>
                <a:lnTo>
                  <a:pt x="7144" y="178594"/>
                </a:lnTo>
                <a:lnTo>
                  <a:pt x="7144" y="221456"/>
                </a:lnTo>
                <a:lnTo>
                  <a:pt x="0" y="264319"/>
                </a:lnTo>
                <a:lnTo>
                  <a:pt x="0" y="292894"/>
                </a:lnTo>
                <a:lnTo>
                  <a:pt x="0" y="307181"/>
                </a:lnTo>
                <a:lnTo>
                  <a:pt x="14288" y="321469"/>
                </a:lnTo>
                <a:lnTo>
                  <a:pt x="21431" y="314325"/>
                </a:lnTo>
                <a:lnTo>
                  <a:pt x="21431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578894" y="2128838"/>
            <a:ext cx="135732" cy="185738"/>
          </a:xfrm>
          <a:custGeom>
            <a:avLst/>
            <a:gdLst/>
            <a:ahLst/>
            <a:cxnLst/>
            <a:rect l="0" t="0" r="0" b="0"/>
            <a:pathLst>
              <a:path w="135732" h="185738">
                <a:moveTo>
                  <a:pt x="57150" y="0"/>
                </a:moveTo>
                <a:lnTo>
                  <a:pt x="50006" y="7143"/>
                </a:lnTo>
                <a:lnTo>
                  <a:pt x="42863" y="14287"/>
                </a:lnTo>
                <a:lnTo>
                  <a:pt x="35719" y="28575"/>
                </a:lnTo>
                <a:lnTo>
                  <a:pt x="28575" y="50006"/>
                </a:lnTo>
                <a:lnTo>
                  <a:pt x="14288" y="78581"/>
                </a:lnTo>
                <a:lnTo>
                  <a:pt x="7144" y="107156"/>
                </a:lnTo>
                <a:lnTo>
                  <a:pt x="0" y="135731"/>
                </a:lnTo>
                <a:lnTo>
                  <a:pt x="0" y="157162"/>
                </a:lnTo>
                <a:lnTo>
                  <a:pt x="0" y="178593"/>
                </a:lnTo>
                <a:lnTo>
                  <a:pt x="7144" y="185737"/>
                </a:lnTo>
                <a:lnTo>
                  <a:pt x="21431" y="178593"/>
                </a:lnTo>
                <a:lnTo>
                  <a:pt x="28575" y="164306"/>
                </a:lnTo>
                <a:lnTo>
                  <a:pt x="42863" y="142875"/>
                </a:lnTo>
                <a:lnTo>
                  <a:pt x="57150" y="121443"/>
                </a:lnTo>
                <a:lnTo>
                  <a:pt x="71438" y="85725"/>
                </a:lnTo>
                <a:lnTo>
                  <a:pt x="78581" y="64293"/>
                </a:lnTo>
                <a:lnTo>
                  <a:pt x="85725" y="42862"/>
                </a:lnTo>
                <a:lnTo>
                  <a:pt x="85725" y="35718"/>
                </a:lnTo>
                <a:lnTo>
                  <a:pt x="85725" y="35718"/>
                </a:lnTo>
                <a:lnTo>
                  <a:pt x="78581" y="57150"/>
                </a:lnTo>
                <a:lnTo>
                  <a:pt x="71438" y="78581"/>
                </a:lnTo>
                <a:lnTo>
                  <a:pt x="71438" y="100012"/>
                </a:lnTo>
                <a:lnTo>
                  <a:pt x="71438" y="128587"/>
                </a:lnTo>
                <a:lnTo>
                  <a:pt x="71438" y="142875"/>
                </a:lnTo>
                <a:lnTo>
                  <a:pt x="78581" y="157162"/>
                </a:lnTo>
                <a:lnTo>
                  <a:pt x="85725" y="157162"/>
                </a:lnTo>
                <a:lnTo>
                  <a:pt x="100013" y="157162"/>
                </a:lnTo>
                <a:lnTo>
                  <a:pt x="114300" y="142875"/>
                </a:lnTo>
                <a:lnTo>
                  <a:pt x="135731" y="121443"/>
                </a:lnTo>
                <a:lnTo>
                  <a:pt x="135731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707482" y="2093119"/>
            <a:ext cx="107157" cy="221457"/>
          </a:xfrm>
          <a:custGeom>
            <a:avLst/>
            <a:gdLst/>
            <a:ahLst/>
            <a:cxnLst/>
            <a:rect l="0" t="0" r="0" b="0"/>
            <a:pathLst>
              <a:path w="107157" h="221457">
                <a:moveTo>
                  <a:pt x="85725" y="0"/>
                </a:moveTo>
                <a:lnTo>
                  <a:pt x="85725" y="0"/>
                </a:lnTo>
                <a:lnTo>
                  <a:pt x="78581" y="7144"/>
                </a:lnTo>
                <a:lnTo>
                  <a:pt x="78581" y="14287"/>
                </a:lnTo>
                <a:lnTo>
                  <a:pt x="64293" y="28575"/>
                </a:lnTo>
                <a:lnTo>
                  <a:pt x="57150" y="42862"/>
                </a:lnTo>
                <a:lnTo>
                  <a:pt x="42862" y="71437"/>
                </a:lnTo>
                <a:lnTo>
                  <a:pt x="35718" y="85725"/>
                </a:lnTo>
                <a:lnTo>
                  <a:pt x="35718" y="107156"/>
                </a:lnTo>
                <a:lnTo>
                  <a:pt x="35718" y="121444"/>
                </a:lnTo>
                <a:lnTo>
                  <a:pt x="42862" y="121444"/>
                </a:lnTo>
                <a:lnTo>
                  <a:pt x="64293" y="128587"/>
                </a:lnTo>
                <a:lnTo>
                  <a:pt x="78581" y="128587"/>
                </a:lnTo>
                <a:lnTo>
                  <a:pt x="92868" y="128587"/>
                </a:lnTo>
                <a:lnTo>
                  <a:pt x="107156" y="135731"/>
                </a:lnTo>
                <a:lnTo>
                  <a:pt x="107156" y="150019"/>
                </a:lnTo>
                <a:lnTo>
                  <a:pt x="92868" y="164306"/>
                </a:lnTo>
                <a:lnTo>
                  <a:pt x="71437" y="185737"/>
                </a:lnTo>
                <a:lnTo>
                  <a:pt x="50006" y="200025"/>
                </a:lnTo>
                <a:lnTo>
                  <a:pt x="28575" y="214312"/>
                </a:lnTo>
                <a:lnTo>
                  <a:pt x="7143" y="221456"/>
                </a:lnTo>
                <a:lnTo>
                  <a:pt x="0" y="221456"/>
                </a:lnTo>
                <a:lnTo>
                  <a:pt x="0" y="214312"/>
                </a:lnTo>
                <a:lnTo>
                  <a:pt x="7143" y="200025"/>
                </a:lnTo>
                <a:lnTo>
                  <a:pt x="28575" y="178594"/>
                </a:lnTo>
                <a:lnTo>
                  <a:pt x="50006" y="150019"/>
                </a:lnTo>
                <a:lnTo>
                  <a:pt x="50006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814638" y="2114550"/>
            <a:ext cx="78582" cy="178595"/>
          </a:xfrm>
          <a:custGeom>
            <a:avLst/>
            <a:gdLst/>
            <a:ahLst/>
            <a:cxnLst/>
            <a:rect l="0" t="0" r="0" b="0"/>
            <a:pathLst>
              <a:path w="78582" h="178595">
                <a:moveTo>
                  <a:pt x="78581" y="7144"/>
                </a:moveTo>
                <a:lnTo>
                  <a:pt x="78581" y="0"/>
                </a:lnTo>
                <a:lnTo>
                  <a:pt x="71437" y="0"/>
                </a:lnTo>
                <a:lnTo>
                  <a:pt x="64294" y="0"/>
                </a:lnTo>
                <a:lnTo>
                  <a:pt x="57150" y="0"/>
                </a:lnTo>
                <a:lnTo>
                  <a:pt x="50006" y="7144"/>
                </a:lnTo>
                <a:lnTo>
                  <a:pt x="42862" y="21431"/>
                </a:lnTo>
                <a:lnTo>
                  <a:pt x="35719" y="35719"/>
                </a:lnTo>
                <a:lnTo>
                  <a:pt x="35719" y="57150"/>
                </a:lnTo>
                <a:lnTo>
                  <a:pt x="35719" y="71438"/>
                </a:lnTo>
                <a:lnTo>
                  <a:pt x="42862" y="85725"/>
                </a:lnTo>
                <a:lnTo>
                  <a:pt x="42862" y="92869"/>
                </a:lnTo>
                <a:lnTo>
                  <a:pt x="57150" y="100013"/>
                </a:lnTo>
                <a:lnTo>
                  <a:pt x="57150" y="114300"/>
                </a:lnTo>
                <a:lnTo>
                  <a:pt x="57150" y="121444"/>
                </a:lnTo>
                <a:lnTo>
                  <a:pt x="50006" y="135731"/>
                </a:lnTo>
                <a:lnTo>
                  <a:pt x="35719" y="150019"/>
                </a:lnTo>
                <a:lnTo>
                  <a:pt x="21431" y="164306"/>
                </a:lnTo>
                <a:lnTo>
                  <a:pt x="7144" y="178594"/>
                </a:lnTo>
                <a:lnTo>
                  <a:pt x="0" y="178594"/>
                </a:lnTo>
                <a:lnTo>
                  <a:pt x="0" y="178594"/>
                </a:lnTo>
                <a:lnTo>
                  <a:pt x="7144" y="171450"/>
                </a:lnTo>
                <a:lnTo>
                  <a:pt x="7144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936082" y="2257425"/>
            <a:ext cx="21432" cy="7145"/>
          </a:xfrm>
          <a:custGeom>
            <a:avLst/>
            <a:gdLst/>
            <a:ahLst/>
            <a:cxnLst/>
            <a:rect l="0" t="0" r="0" b="0"/>
            <a:pathLst>
              <a:path w="21432" h="71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21431" y="7144"/>
                </a:lnTo>
                <a:lnTo>
                  <a:pt x="21431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021807" y="2243138"/>
            <a:ext cx="28576" cy="7144"/>
          </a:xfrm>
          <a:custGeom>
            <a:avLst/>
            <a:gdLst/>
            <a:ahLst/>
            <a:cxnLst/>
            <a:rect l="0" t="0" r="0" b="0"/>
            <a:pathLst>
              <a:path w="28576" h="7144">
                <a:moveTo>
                  <a:pt x="7143" y="7143"/>
                </a:move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100388" y="2221706"/>
            <a:ext cx="21432" cy="7145"/>
          </a:xfrm>
          <a:custGeom>
            <a:avLst/>
            <a:gdLst/>
            <a:ahLst/>
            <a:cxnLst/>
            <a:rect l="0" t="0" r="0" b="0"/>
            <a:pathLst>
              <a:path w="21432" h="7145">
                <a:moveTo>
                  <a:pt x="21431" y="7144"/>
                </a:moveTo>
                <a:lnTo>
                  <a:pt x="14287" y="7144"/>
                </a:lnTo>
                <a:lnTo>
                  <a:pt x="14287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7" y="0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157538" y="2221706"/>
            <a:ext cx="14288" cy="14289"/>
          </a:xfrm>
          <a:custGeom>
            <a:avLst/>
            <a:gdLst/>
            <a:ahLst/>
            <a:cxnLst/>
            <a:rect l="0" t="0" r="0" b="0"/>
            <a:pathLst>
              <a:path w="14288" h="14289">
                <a:moveTo>
                  <a:pt x="7144" y="7144"/>
                </a:moveTo>
                <a:lnTo>
                  <a:pt x="7144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14288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300538" y="2664619"/>
            <a:ext cx="142876" cy="157163"/>
          </a:xfrm>
          <a:custGeom>
            <a:avLst/>
            <a:gdLst/>
            <a:ahLst/>
            <a:cxnLst/>
            <a:rect l="0" t="0" r="0" b="0"/>
            <a:pathLst>
              <a:path w="142876" h="157163">
                <a:moveTo>
                  <a:pt x="107156" y="0"/>
                </a:moveTo>
                <a:lnTo>
                  <a:pt x="107156" y="0"/>
                </a:lnTo>
                <a:lnTo>
                  <a:pt x="100012" y="0"/>
                </a:lnTo>
                <a:lnTo>
                  <a:pt x="100012" y="0"/>
                </a:lnTo>
                <a:lnTo>
                  <a:pt x="92869" y="0"/>
                </a:lnTo>
                <a:lnTo>
                  <a:pt x="92869" y="0"/>
                </a:lnTo>
                <a:lnTo>
                  <a:pt x="78581" y="7144"/>
                </a:lnTo>
                <a:lnTo>
                  <a:pt x="64294" y="21431"/>
                </a:lnTo>
                <a:lnTo>
                  <a:pt x="42862" y="42862"/>
                </a:lnTo>
                <a:lnTo>
                  <a:pt x="21431" y="71437"/>
                </a:lnTo>
                <a:lnTo>
                  <a:pt x="7144" y="107156"/>
                </a:lnTo>
                <a:lnTo>
                  <a:pt x="0" y="128587"/>
                </a:lnTo>
                <a:lnTo>
                  <a:pt x="0" y="150019"/>
                </a:lnTo>
                <a:lnTo>
                  <a:pt x="14287" y="157162"/>
                </a:lnTo>
                <a:lnTo>
                  <a:pt x="42862" y="157162"/>
                </a:lnTo>
                <a:lnTo>
                  <a:pt x="71437" y="150019"/>
                </a:lnTo>
                <a:lnTo>
                  <a:pt x="107156" y="135731"/>
                </a:lnTo>
                <a:lnTo>
                  <a:pt x="142875" y="107156"/>
                </a:lnTo>
                <a:lnTo>
                  <a:pt x="14287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464844" y="2643188"/>
            <a:ext cx="114301" cy="42863"/>
          </a:xfrm>
          <a:custGeom>
            <a:avLst/>
            <a:gdLst/>
            <a:ahLst/>
            <a:cxnLst/>
            <a:rect l="0" t="0" r="0" b="0"/>
            <a:pathLst>
              <a:path w="114301" h="42863">
                <a:moveTo>
                  <a:pt x="0" y="42862"/>
                </a:moveTo>
                <a:lnTo>
                  <a:pt x="0" y="35718"/>
                </a:lnTo>
                <a:lnTo>
                  <a:pt x="0" y="35718"/>
                </a:lnTo>
                <a:lnTo>
                  <a:pt x="7144" y="35718"/>
                </a:lnTo>
                <a:lnTo>
                  <a:pt x="21431" y="35718"/>
                </a:lnTo>
                <a:lnTo>
                  <a:pt x="35719" y="28575"/>
                </a:lnTo>
                <a:lnTo>
                  <a:pt x="64294" y="21431"/>
                </a:lnTo>
                <a:lnTo>
                  <a:pt x="85725" y="14287"/>
                </a:lnTo>
                <a:lnTo>
                  <a:pt x="100013" y="7143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400550" y="2671763"/>
            <a:ext cx="192883" cy="150019"/>
          </a:xfrm>
          <a:custGeom>
            <a:avLst/>
            <a:gdLst/>
            <a:ahLst/>
            <a:cxnLst/>
            <a:rect l="0" t="0" r="0" b="0"/>
            <a:pathLst>
              <a:path w="192883" h="150019">
                <a:moveTo>
                  <a:pt x="35719" y="0"/>
                </a:moveTo>
                <a:lnTo>
                  <a:pt x="28575" y="7143"/>
                </a:lnTo>
                <a:lnTo>
                  <a:pt x="21432" y="14287"/>
                </a:lnTo>
                <a:lnTo>
                  <a:pt x="7144" y="28575"/>
                </a:lnTo>
                <a:lnTo>
                  <a:pt x="0" y="35718"/>
                </a:lnTo>
                <a:lnTo>
                  <a:pt x="0" y="50006"/>
                </a:lnTo>
                <a:lnTo>
                  <a:pt x="7144" y="57150"/>
                </a:lnTo>
                <a:lnTo>
                  <a:pt x="35719" y="57150"/>
                </a:lnTo>
                <a:lnTo>
                  <a:pt x="71438" y="57150"/>
                </a:lnTo>
                <a:lnTo>
                  <a:pt x="114300" y="50006"/>
                </a:lnTo>
                <a:lnTo>
                  <a:pt x="150019" y="42862"/>
                </a:lnTo>
                <a:lnTo>
                  <a:pt x="178594" y="50006"/>
                </a:lnTo>
                <a:lnTo>
                  <a:pt x="192882" y="57150"/>
                </a:lnTo>
                <a:lnTo>
                  <a:pt x="192882" y="71437"/>
                </a:lnTo>
                <a:lnTo>
                  <a:pt x="178594" y="92868"/>
                </a:lnTo>
                <a:lnTo>
                  <a:pt x="142875" y="114300"/>
                </a:lnTo>
                <a:lnTo>
                  <a:pt x="114300" y="135731"/>
                </a:lnTo>
                <a:lnTo>
                  <a:pt x="85725" y="150018"/>
                </a:lnTo>
                <a:lnTo>
                  <a:pt x="64294" y="150018"/>
                </a:lnTo>
                <a:lnTo>
                  <a:pt x="64294" y="150018"/>
                </a:lnTo>
                <a:lnTo>
                  <a:pt x="85725" y="135731"/>
                </a:lnTo>
                <a:lnTo>
                  <a:pt x="121444" y="114300"/>
                </a:lnTo>
                <a:lnTo>
                  <a:pt x="121444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964907" y="2743200"/>
            <a:ext cx="7145" cy="1"/>
          </a:xfrm>
          <a:custGeom>
            <a:avLst/>
            <a:gdLst/>
            <a:ahLst/>
            <a:cxnLst/>
            <a:rect l="0" t="0" r="0" b="0"/>
            <a:pathLst>
              <a:path w="7145" h="1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4964907" y="2650331"/>
            <a:ext cx="1471614" cy="100014"/>
          </a:xfrm>
          <a:custGeom>
            <a:avLst/>
            <a:gdLst/>
            <a:ahLst/>
            <a:cxnLst/>
            <a:rect l="0" t="0" r="0" b="0"/>
            <a:pathLst>
              <a:path w="1471614" h="100014">
                <a:moveTo>
                  <a:pt x="0" y="92869"/>
                </a:move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7144" y="100013"/>
                </a:lnTo>
                <a:lnTo>
                  <a:pt x="14288" y="100013"/>
                </a:lnTo>
                <a:lnTo>
                  <a:pt x="42863" y="100013"/>
                </a:lnTo>
                <a:lnTo>
                  <a:pt x="78581" y="92869"/>
                </a:lnTo>
                <a:lnTo>
                  <a:pt x="150019" y="85725"/>
                </a:lnTo>
                <a:lnTo>
                  <a:pt x="235744" y="71438"/>
                </a:lnTo>
                <a:lnTo>
                  <a:pt x="350044" y="64294"/>
                </a:lnTo>
                <a:lnTo>
                  <a:pt x="485775" y="50007"/>
                </a:lnTo>
                <a:lnTo>
                  <a:pt x="642938" y="35719"/>
                </a:lnTo>
                <a:lnTo>
                  <a:pt x="807244" y="28575"/>
                </a:lnTo>
                <a:lnTo>
                  <a:pt x="964406" y="14288"/>
                </a:lnTo>
                <a:lnTo>
                  <a:pt x="1107281" y="7144"/>
                </a:lnTo>
                <a:lnTo>
                  <a:pt x="1243013" y="0"/>
                </a:lnTo>
                <a:lnTo>
                  <a:pt x="1343025" y="0"/>
                </a:lnTo>
                <a:lnTo>
                  <a:pt x="1414463" y="0"/>
                </a:lnTo>
                <a:lnTo>
                  <a:pt x="1464469" y="0"/>
                </a:lnTo>
                <a:lnTo>
                  <a:pt x="1471613" y="7144"/>
                </a:lnTo>
                <a:lnTo>
                  <a:pt x="1471613" y="7144"/>
                </a:lnTo>
                <a:lnTo>
                  <a:pt x="1471613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943476" y="2536031"/>
            <a:ext cx="100013" cy="185739"/>
          </a:xfrm>
          <a:custGeom>
            <a:avLst/>
            <a:gdLst/>
            <a:ahLst/>
            <a:cxnLst/>
            <a:rect l="0" t="0" r="0" b="0"/>
            <a:pathLst>
              <a:path w="100013" h="185739">
                <a:moveTo>
                  <a:pt x="85725" y="28575"/>
                </a:moveTo>
                <a:lnTo>
                  <a:pt x="85725" y="21432"/>
                </a:lnTo>
                <a:lnTo>
                  <a:pt x="85725" y="21432"/>
                </a:lnTo>
                <a:lnTo>
                  <a:pt x="92869" y="14288"/>
                </a:lnTo>
                <a:lnTo>
                  <a:pt x="92869" y="14288"/>
                </a:lnTo>
                <a:lnTo>
                  <a:pt x="100012" y="7144"/>
                </a:lnTo>
                <a:lnTo>
                  <a:pt x="100012" y="0"/>
                </a:lnTo>
                <a:lnTo>
                  <a:pt x="100012" y="0"/>
                </a:lnTo>
                <a:lnTo>
                  <a:pt x="100012" y="7144"/>
                </a:lnTo>
                <a:lnTo>
                  <a:pt x="85725" y="21432"/>
                </a:lnTo>
                <a:lnTo>
                  <a:pt x="71437" y="50007"/>
                </a:lnTo>
                <a:lnTo>
                  <a:pt x="50006" y="78582"/>
                </a:lnTo>
                <a:lnTo>
                  <a:pt x="28575" y="114300"/>
                </a:lnTo>
                <a:lnTo>
                  <a:pt x="14287" y="150019"/>
                </a:lnTo>
                <a:lnTo>
                  <a:pt x="0" y="171450"/>
                </a:lnTo>
                <a:lnTo>
                  <a:pt x="0" y="185738"/>
                </a:lnTo>
                <a:lnTo>
                  <a:pt x="7144" y="185738"/>
                </a:lnTo>
                <a:lnTo>
                  <a:pt x="21431" y="171450"/>
                </a:lnTo>
                <a:lnTo>
                  <a:pt x="21431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5029201" y="2578894"/>
            <a:ext cx="128588" cy="128588"/>
          </a:xfrm>
          <a:custGeom>
            <a:avLst/>
            <a:gdLst/>
            <a:ahLst/>
            <a:cxnLst/>
            <a:rect l="0" t="0" r="0" b="0"/>
            <a:pathLst>
              <a:path w="128588" h="128588">
                <a:moveTo>
                  <a:pt x="92869" y="7144"/>
                </a:moveTo>
                <a:lnTo>
                  <a:pt x="85725" y="7144"/>
                </a:lnTo>
                <a:lnTo>
                  <a:pt x="85725" y="7144"/>
                </a:lnTo>
                <a:lnTo>
                  <a:pt x="78581" y="0"/>
                </a:lnTo>
                <a:lnTo>
                  <a:pt x="64294" y="7144"/>
                </a:lnTo>
                <a:lnTo>
                  <a:pt x="50006" y="14287"/>
                </a:lnTo>
                <a:lnTo>
                  <a:pt x="35719" y="28575"/>
                </a:lnTo>
                <a:lnTo>
                  <a:pt x="21431" y="50006"/>
                </a:lnTo>
                <a:lnTo>
                  <a:pt x="7144" y="71437"/>
                </a:lnTo>
                <a:lnTo>
                  <a:pt x="0" y="92869"/>
                </a:lnTo>
                <a:lnTo>
                  <a:pt x="7144" y="114300"/>
                </a:lnTo>
                <a:lnTo>
                  <a:pt x="14287" y="121444"/>
                </a:lnTo>
                <a:lnTo>
                  <a:pt x="42862" y="128587"/>
                </a:lnTo>
                <a:lnTo>
                  <a:pt x="64294" y="121444"/>
                </a:lnTo>
                <a:lnTo>
                  <a:pt x="100012" y="114300"/>
                </a:lnTo>
                <a:lnTo>
                  <a:pt x="128587" y="100012"/>
                </a:lnTo>
                <a:lnTo>
                  <a:pt x="128587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5186363" y="2514600"/>
            <a:ext cx="50008" cy="192882"/>
          </a:xfrm>
          <a:custGeom>
            <a:avLst/>
            <a:gdLst/>
            <a:ahLst/>
            <a:cxnLst/>
            <a:rect l="0" t="0" r="0" b="0"/>
            <a:pathLst>
              <a:path w="50008" h="192882">
                <a:moveTo>
                  <a:pt x="35719" y="0"/>
                </a:moveTo>
                <a:lnTo>
                  <a:pt x="35719" y="0"/>
                </a:lnTo>
                <a:lnTo>
                  <a:pt x="28575" y="7144"/>
                </a:lnTo>
                <a:lnTo>
                  <a:pt x="21432" y="14288"/>
                </a:lnTo>
                <a:lnTo>
                  <a:pt x="21432" y="35719"/>
                </a:lnTo>
                <a:lnTo>
                  <a:pt x="14288" y="57150"/>
                </a:lnTo>
                <a:lnTo>
                  <a:pt x="14288" y="85725"/>
                </a:lnTo>
                <a:lnTo>
                  <a:pt x="7144" y="114300"/>
                </a:lnTo>
                <a:lnTo>
                  <a:pt x="0" y="142875"/>
                </a:lnTo>
                <a:lnTo>
                  <a:pt x="0" y="164306"/>
                </a:lnTo>
                <a:lnTo>
                  <a:pt x="0" y="185738"/>
                </a:lnTo>
                <a:lnTo>
                  <a:pt x="7144" y="192881"/>
                </a:lnTo>
                <a:lnTo>
                  <a:pt x="14288" y="185738"/>
                </a:lnTo>
                <a:lnTo>
                  <a:pt x="28575" y="178594"/>
                </a:lnTo>
                <a:lnTo>
                  <a:pt x="42863" y="157163"/>
                </a:lnTo>
                <a:lnTo>
                  <a:pt x="50007" y="128588"/>
                </a:lnTo>
                <a:lnTo>
                  <a:pt x="50007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5214938" y="2564606"/>
            <a:ext cx="178595" cy="135733"/>
          </a:xfrm>
          <a:custGeom>
            <a:avLst/>
            <a:gdLst/>
            <a:ahLst/>
            <a:cxnLst/>
            <a:rect l="0" t="0" r="0" b="0"/>
            <a:pathLst>
              <a:path w="178595" h="135733">
                <a:moveTo>
                  <a:pt x="57150" y="14288"/>
                </a:moveTo>
                <a:lnTo>
                  <a:pt x="57150" y="14288"/>
                </a:lnTo>
                <a:lnTo>
                  <a:pt x="57150" y="7144"/>
                </a:lnTo>
                <a:lnTo>
                  <a:pt x="50007" y="7144"/>
                </a:lnTo>
                <a:lnTo>
                  <a:pt x="50007" y="7144"/>
                </a:lnTo>
                <a:lnTo>
                  <a:pt x="42863" y="14288"/>
                </a:lnTo>
                <a:lnTo>
                  <a:pt x="35719" y="28575"/>
                </a:lnTo>
                <a:lnTo>
                  <a:pt x="28575" y="50007"/>
                </a:lnTo>
                <a:lnTo>
                  <a:pt x="14288" y="71438"/>
                </a:lnTo>
                <a:lnTo>
                  <a:pt x="0" y="92869"/>
                </a:lnTo>
                <a:lnTo>
                  <a:pt x="0" y="114300"/>
                </a:lnTo>
                <a:lnTo>
                  <a:pt x="0" y="128588"/>
                </a:lnTo>
                <a:lnTo>
                  <a:pt x="0" y="135732"/>
                </a:lnTo>
                <a:lnTo>
                  <a:pt x="7144" y="135732"/>
                </a:lnTo>
                <a:lnTo>
                  <a:pt x="21432" y="121444"/>
                </a:lnTo>
                <a:lnTo>
                  <a:pt x="35719" y="107157"/>
                </a:lnTo>
                <a:lnTo>
                  <a:pt x="57150" y="85725"/>
                </a:lnTo>
                <a:lnTo>
                  <a:pt x="71438" y="57150"/>
                </a:lnTo>
                <a:lnTo>
                  <a:pt x="92869" y="35719"/>
                </a:lnTo>
                <a:lnTo>
                  <a:pt x="107157" y="14288"/>
                </a:lnTo>
                <a:lnTo>
                  <a:pt x="114300" y="0"/>
                </a:lnTo>
                <a:lnTo>
                  <a:pt x="107157" y="0"/>
                </a:lnTo>
                <a:lnTo>
                  <a:pt x="107157" y="14288"/>
                </a:lnTo>
                <a:lnTo>
                  <a:pt x="100013" y="35719"/>
                </a:lnTo>
                <a:lnTo>
                  <a:pt x="85725" y="57150"/>
                </a:lnTo>
                <a:lnTo>
                  <a:pt x="85725" y="78582"/>
                </a:lnTo>
                <a:lnTo>
                  <a:pt x="85725" y="100013"/>
                </a:lnTo>
                <a:lnTo>
                  <a:pt x="92869" y="114300"/>
                </a:lnTo>
                <a:lnTo>
                  <a:pt x="107157" y="121444"/>
                </a:lnTo>
                <a:lnTo>
                  <a:pt x="128588" y="121444"/>
                </a:lnTo>
                <a:lnTo>
                  <a:pt x="157163" y="114300"/>
                </a:lnTo>
                <a:lnTo>
                  <a:pt x="178594" y="100013"/>
                </a:lnTo>
                <a:lnTo>
                  <a:pt x="178594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5336382" y="2557463"/>
            <a:ext cx="121445" cy="135732"/>
          </a:xfrm>
          <a:custGeom>
            <a:avLst/>
            <a:gdLst/>
            <a:ahLst/>
            <a:cxnLst/>
            <a:rect l="0" t="0" r="0" b="0"/>
            <a:pathLst>
              <a:path w="121445" h="135732">
                <a:moveTo>
                  <a:pt x="107156" y="14287"/>
                </a:moveTo>
                <a:lnTo>
                  <a:pt x="107156" y="7143"/>
                </a:lnTo>
                <a:lnTo>
                  <a:pt x="107156" y="7143"/>
                </a:lnTo>
                <a:lnTo>
                  <a:pt x="100013" y="0"/>
                </a:lnTo>
                <a:lnTo>
                  <a:pt x="92869" y="0"/>
                </a:lnTo>
                <a:lnTo>
                  <a:pt x="85725" y="0"/>
                </a:lnTo>
                <a:lnTo>
                  <a:pt x="78581" y="7143"/>
                </a:lnTo>
                <a:lnTo>
                  <a:pt x="64294" y="14287"/>
                </a:lnTo>
                <a:lnTo>
                  <a:pt x="57150" y="21431"/>
                </a:lnTo>
                <a:lnTo>
                  <a:pt x="57150" y="35718"/>
                </a:lnTo>
                <a:lnTo>
                  <a:pt x="57150" y="42862"/>
                </a:lnTo>
                <a:lnTo>
                  <a:pt x="71438" y="50006"/>
                </a:lnTo>
                <a:lnTo>
                  <a:pt x="85725" y="57150"/>
                </a:lnTo>
                <a:lnTo>
                  <a:pt x="100013" y="57150"/>
                </a:lnTo>
                <a:lnTo>
                  <a:pt x="114300" y="57150"/>
                </a:lnTo>
                <a:lnTo>
                  <a:pt x="121444" y="64293"/>
                </a:lnTo>
                <a:lnTo>
                  <a:pt x="121444" y="78581"/>
                </a:lnTo>
                <a:lnTo>
                  <a:pt x="107156" y="92868"/>
                </a:lnTo>
                <a:lnTo>
                  <a:pt x="85725" y="107156"/>
                </a:lnTo>
                <a:lnTo>
                  <a:pt x="57150" y="121443"/>
                </a:lnTo>
                <a:lnTo>
                  <a:pt x="28575" y="135731"/>
                </a:lnTo>
                <a:lnTo>
                  <a:pt x="7144" y="135731"/>
                </a:lnTo>
                <a:lnTo>
                  <a:pt x="0" y="135731"/>
                </a:lnTo>
                <a:lnTo>
                  <a:pt x="0" y="128587"/>
                </a:lnTo>
                <a:lnTo>
                  <a:pt x="14288" y="121443"/>
                </a:lnTo>
                <a:lnTo>
                  <a:pt x="35719" y="100012"/>
                </a:lnTo>
                <a:lnTo>
                  <a:pt x="35719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5443538" y="2550319"/>
            <a:ext cx="85726" cy="142876"/>
          </a:xfrm>
          <a:custGeom>
            <a:avLst/>
            <a:gdLst/>
            <a:ahLst/>
            <a:cxnLst/>
            <a:rect l="0" t="0" r="0" b="0"/>
            <a:pathLst>
              <a:path w="85726" h="142876">
                <a:moveTo>
                  <a:pt x="71438" y="28575"/>
                </a:moveTo>
                <a:lnTo>
                  <a:pt x="71438" y="21431"/>
                </a:lnTo>
                <a:lnTo>
                  <a:pt x="71438" y="14287"/>
                </a:lnTo>
                <a:lnTo>
                  <a:pt x="78582" y="7144"/>
                </a:lnTo>
                <a:lnTo>
                  <a:pt x="78582" y="0"/>
                </a:lnTo>
                <a:lnTo>
                  <a:pt x="78582" y="0"/>
                </a:lnTo>
                <a:lnTo>
                  <a:pt x="78582" y="0"/>
                </a:lnTo>
                <a:lnTo>
                  <a:pt x="71438" y="7144"/>
                </a:lnTo>
                <a:lnTo>
                  <a:pt x="64294" y="14287"/>
                </a:lnTo>
                <a:lnTo>
                  <a:pt x="57150" y="28575"/>
                </a:lnTo>
                <a:lnTo>
                  <a:pt x="50007" y="42862"/>
                </a:lnTo>
                <a:lnTo>
                  <a:pt x="50007" y="50006"/>
                </a:lnTo>
                <a:lnTo>
                  <a:pt x="57150" y="64294"/>
                </a:lnTo>
                <a:lnTo>
                  <a:pt x="64294" y="78581"/>
                </a:lnTo>
                <a:lnTo>
                  <a:pt x="71438" y="85725"/>
                </a:lnTo>
                <a:lnTo>
                  <a:pt x="85725" y="92869"/>
                </a:lnTo>
                <a:lnTo>
                  <a:pt x="85725" y="100012"/>
                </a:lnTo>
                <a:lnTo>
                  <a:pt x="85725" y="114300"/>
                </a:lnTo>
                <a:lnTo>
                  <a:pt x="78582" y="121444"/>
                </a:lnTo>
                <a:lnTo>
                  <a:pt x="57150" y="128587"/>
                </a:lnTo>
                <a:lnTo>
                  <a:pt x="35719" y="135731"/>
                </a:lnTo>
                <a:lnTo>
                  <a:pt x="14288" y="142875"/>
                </a:lnTo>
                <a:lnTo>
                  <a:pt x="7144" y="142875"/>
                </a:lnTo>
                <a:lnTo>
                  <a:pt x="0" y="135731"/>
                </a:lnTo>
                <a:lnTo>
                  <a:pt x="14288" y="128587"/>
                </a:lnTo>
                <a:lnTo>
                  <a:pt x="35719" y="114300"/>
                </a:lnTo>
                <a:lnTo>
                  <a:pt x="35719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5507832" y="2614613"/>
            <a:ext cx="14289" cy="14288"/>
          </a:xfrm>
          <a:custGeom>
            <a:avLst/>
            <a:gdLst/>
            <a:ahLst/>
            <a:cxnLst/>
            <a:rect l="0" t="0" r="0" b="0"/>
            <a:pathLst>
              <a:path w="14289" h="14288">
                <a:moveTo>
                  <a:pt x="7144" y="14287"/>
                </a:move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3"/>
                </a:lnTo>
                <a:lnTo>
                  <a:pt x="14288" y="7143"/>
                </a:lnTo>
                <a:lnTo>
                  <a:pt x="14288" y="14287"/>
                </a:lnTo>
                <a:lnTo>
                  <a:pt x="14288" y="14287"/>
                </a:lnTo>
                <a:lnTo>
                  <a:pt x="14288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5672138" y="2600325"/>
            <a:ext cx="7145" cy="21432"/>
          </a:xfrm>
          <a:custGeom>
            <a:avLst/>
            <a:gdLst/>
            <a:ahLst/>
            <a:cxnLst/>
            <a:rect l="0" t="0" r="0" b="0"/>
            <a:pathLst>
              <a:path w="7145" h="21432">
                <a:moveTo>
                  <a:pt x="7144" y="21431"/>
                </a:moveTo>
                <a:lnTo>
                  <a:pt x="7144" y="14288"/>
                </a:lnTo>
                <a:lnTo>
                  <a:pt x="7144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5836445" y="2571750"/>
            <a:ext cx="64294" cy="21432"/>
          </a:xfrm>
          <a:custGeom>
            <a:avLst/>
            <a:gdLst/>
            <a:ahLst/>
            <a:cxnLst/>
            <a:rect l="0" t="0" r="0" b="0"/>
            <a:pathLst>
              <a:path w="64294" h="21432">
                <a:moveTo>
                  <a:pt x="14287" y="21431"/>
                </a:moveTo>
                <a:lnTo>
                  <a:pt x="7143" y="21431"/>
                </a:lnTo>
                <a:lnTo>
                  <a:pt x="7143" y="21431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3" y="14288"/>
                </a:lnTo>
                <a:lnTo>
                  <a:pt x="21431" y="14288"/>
                </a:lnTo>
                <a:lnTo>
                  <a:pt x="35718" y="14288"/>
                </a:lnTo>
                <a:lnTo>
                  <a:pt x="50006" y="7144"/>
                </a:lnTo>
                <a:lnTo>
                  <a:pt x="64293" y="0"/>
                </a:lnTo>
                <a:lnTo>
                  <a:pt x="6429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986463" y="2550319"/>
            <a:ext cx="50008" cy="21432"/>
          </a:xfrm>
          <a:custGeom>
            <a:avLst/>
            <a:gdLst/>
            <a:ahLst/>
            <a:cxnLst/>
            <a:rect l="0" t="0" r="0" b="0"/>
            <a:pathLst>
              <a:path w="50008" h="21432">
                <a:moveTo>
                  <a:pt x="14288" y="21431"/>
                </a:moveTo>
                <a:lnTo>
                  <a:pt x="7144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35719" y="7144"/>
                </a:lnTo>
                <a:lnTo>
                  <a:pt x="50007" y="0"/>
                </a:lnTo>
                <a:lnTo>
                  <a:pt x="5000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4179094" y="4293394"/>
            <a:ext cx="35720" cy="271464"/>
          </a:xfrm>
          <a:custGeom>
            <a:avLst/>
            <a:gdLst/>
            <a:ahLst/>
            <a:cxnLst/>
            <a:rect l="0" t="0" r="0" b="0"/>
            <a:pathLst>
              <a:path w="35720" h="271464">
                <a:moveTo>
                  <a:pt x="21431" y="0"/>
                </a:move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35719"/>
                </a:lnTo>
                <a:lnTo>
                  <a:pt x="0" y="57150"/>
                </a:lnTo>
                <a:lnTo>
                  <a:pt x="0" y="78581"/>
                </a:lnTo>
                <a:lnTo>
                  <a:pt x="0" y="100013"/>
                </a:lnTo>
                <a:lnTo>
                  <a:pt x="0" y="128588"/>
                </a:lnTo>
                <a:lnTo>
                  <a:pt x="7144" y="164306"/>
                </a:lnTo>
                <a:lnTo>
                  <a:pt x="14288" y="192881"/>
                </a:lnTo>
                <a:lnTo>
                  <a:pt x="21431" y="221456"/>
                </a:lnTo>
                <a:lnTo>
                  <a:pt x="28575" y="250031"/>
                </a:lnTo>
                <a:lnTo>
                  <a:pt x="28575" y="264319"/>
                </a:lnTo>
                <a:lnTo>
                  <a:pt x="35719" y="271463"/>
                </a:lnTo>
                <a:lnTo>
                  <a:pt x="35719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4243388" y="4586288"/>
            <a:ext cx="535782" cy="71438"/>
          </a:xfrm>
          <a:custGeom>
            <a:avLst/>
            <a:gdLst/>
            <a:ahLst/>
            <a:cxnLst/>
            <a:rect l="0" t="0" r="0" b="0"/>
            <a:pathLst>
              <a:path w="535782" h="71438">
                <a:moveTo>
                  <a:pt x="0" y="71437"/>
                </a:moveTo>
                <a:lnTo>
                  <a:pt x="7144" y="71437"/>
                </a:lnTo>
                <a:lnTo>
                  <a:pt x="14287" y="71437"/>
                </a:lnTo>
                <a:lnTo>
                  <a:pt x="35719" y="64294"/>
                </a:lnTo>
                <a:lnTo>
                  <a:pt x="78581" y="50006"/>
                </a:lnTo>
                <a:lnTo>
                  <a:pt x="121444" y="35719"/>
                </a:lnTo>
                <a:lnTo>
                  <a:pt x="185737" y="28575"/>
                </a:lnTo>
                <a:lnTo>
                  <a:pt x="257175" y="14287"/>
                </a:lnTo>
                <a:lnTo>
                  <a:pt x="328612" y="0"/>
                </a:lnTo>
                <a:lnTo>
                  <a:pt x="400050" y="0"/>
                </a:lnTo>
                <a:lnTo>
                  <a:pt x="471487" y="0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1135856" y="2757488"/>
            <a:ext cx="164308" cy="228601"/>
          </a:xfrm>
          <a:custGeom>
            <a:avLst/>
            <a:gdLst/>
            <a:ahLst/>
            <a:cxnLst/>
            <a:rect l="0" t="0" r="0" b="0"/>
            <a:pathLst>
              <a:path w="164308" h="228601">
                <a:moveTo>
                  <a:pt x="157163" y="28575"/>
                </a:moveTo>
                <a:lnTo>
                  <a:pt x="157163" y="28575"/>
                </a:lnTo>
                <a:lnTo>
                  <a:pt x="157163" y="21431"/>
                </a:lnTo>
                <a:lnTo>
                  <a:pt x="157163" y="21431"/>
                </a:lnTo>
                <a:lnTo>
                  <a:pt x="164307" y="21431"/>
                </a:lnTo>
                <a:lnTo>
                  <a:pt x="164307" y="14287"/>
                </a:lnTo>
                <a:lnTo>
                  <a:pt x="164307" y="14287"/>
                </a:lnTo>
                <a:lnTo>
                  <a:pt x="164307" y="14287"/>
                </a:lnTo>
                <a:lnTo>
                  <a:pt x="157163" y="14287"/>
                </a:lnTo>
                <a:lnTo>
                  <a:pt x="157163" y="7143"/>
                </a:lnTo>
                <a:lnTo>
                  <a:pt x="150019" y="7143"/>
                </a:lnTo>
                <a:lnTo>
                  <a:pt x="150019" y="0"/>
                </a:lnTo>
                <a:lnTo>
                  <a:pt x="142875" y="0"/>
                </a:lnTo>
                <a:lnTo>
                  <a:pt x="135732" y="0"/>
                </a:lnTo>
                <a:lnTo>
                  <a:pt x="121444" y="0"/>
                </a:lnTo>
                <a:lnTo>
                  <a:pt x="107157" y="7143"/>
                </a:lnTo>
                <a:lnTo>
                  <a:pt x="85725" y="21431"/>
                </a:lnTo>
                <a:lnTo>
                  <a:pt x="64294" y="35718"/>
                </a:lnTo>
                <a:lnTo>
                  <a:pt x="50007" y="42862"/>
                </a:lnTo>
                <a:lnTo>
                  <a:pt x="42863" y="57150"/>
                </a:lnTo>
                <a:lnTo>
                  <a:pt x="42863" y="64293"/>
                </a:lnTo>
                <a:lnTo>
                  <a:pt x="42863" y="71437"/>
                </a:lnTo>
                <a:lnTo>
                  <a:pt x="57150" y="78581"/>
                </a:lnTo>
                <a:lnTo>
                  <a:pt x="78582" y="92868"/>
                </a:lnTo>
                <a:lnTo>
                  <a:pt x="92869" y="100012"/>
                </a:lnTo>
                <a:lnTo>
                  <a:pt x="114300" y="107156"/>
                </a:lnTo>
                <a:lnTo>
                  <a:pt x="128588" y="114300"/>
                </a:lnTo>
                <a:lnTo>
                  <a:pt x="142875" y="135731"/>
                </a:lnTo>
                <a:lnTo>
                  <a:pt x="150019" y="150018"/>
                </a:lnTo>
                <a:lnTo>
                  <a:pt x="142875" y="171450"/>
                </a:lnTo>
                <a:lnTo>
                  <a:pt x="121444" y="192881"/>
                </a:lnTo>
                <a:lnTo>
                  <a:pt x="100013" y="207168"/>
                </a:lnTo>
                <a:lnTo>
                  <a:pt x="71438" y="221456"/>
                </a:lnTo>
                <a:lnTo>
                  <a:pt x="42863" y="228600"/>
                </a:lnTo>
                <a:lnTo>
                  <a:pt x="21432" y="221456"/>
                </a:lnTo>
                <a:lnTo>
                  <a:pt x="7144" y="207168"/>
                </a:lnTo>
                <a:lnTo>
                  <a:pt x="0" y="185737"/>
                </a:lnTo>
                <a:lnTo>
                  <a:pt x="0" y="157162"/>
                </a:lnTo>
                <a:lnTo>
                  <a:pt x="0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1171575" y="2693194"/>
            <a:ext cx="100014" cy="407195"/>
          </a:xfrm>
          <a:custGeom>
            <a:avLst/>
            <a:gdLst/>
            <a:ahLst/>
            <a:cxnLst/>
            <a:rect l="0" t="0" r="0" b="0"/>
            <a:pathLst>
              <a:path w="100014" h="407195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8575" y="7144"/>
                </a:lnTo>
                <a:lnTo>
                  <a:pt x="28575" y="28575"/>
                </a:lnTo>
                <a:lnTo>
                  <a:pt x="21431" y="64294"/>
                </a:lnTo>
                <a:lnTo>
                  <a:pt x="14288" y="107156"/>
                </a:lnTo>
                <a:lnTo>
                  <a:pt x="7144" y="164306"/>
                </a:lnTo>
                <a:lnTo>
                  <a:pt x="7144" y="221456"/>
                </a:lnTo>
                <a:lnTo>
                  <a:pt x="0" y="264319"/>
                </a:lnTo>
                <a:lnTo>
                  <a:pt x="0" y="307181"/>
                </a:lnTo>
                <a:lnTo>
                  <a:pt x="0" y="328612"/>
                </a:lnTo>
                <a:lnTo>
                  <a:pt x="7144" y="342900"/>
                </a:lnTo>
                <a:lnTo>
                  <a:pt x="7144" y="350044"/>
                </a:lnTo>
                <a:lnTo>
                  <a:pt x="7144" y="342900"/>
                </a:lnTo>
                <a:lnTo>
                  <a:pt x="7144" y="321469"/>
                </a:lnTo>
                <a:lnTo>
                  <a:pt x="7144" y="300037"/>
                </a:lnTo>
                <a:lnTo>
                  <a:pt x="14288" y="264319"/>
                </a:lnTo>
                <a:lnTo>
                  <a:pt x="21431" y="221456"/>
                </a:lnTo>
                <a:lnTo>
                  <a:pt x="28575" y="171450"/>
                </a:lnTo>
                <a:lnTo>
                  <a:pt x="35719" y="121444"/>
                </a:lnTo>
                <a:lnTo>
                  <a:pt x="42863" y="78581"/>
                </a:lnTo>
                <a:lnTo>
                  <a:pt x="50006" y="42862"/>
                </a:lnTo>
                <a:lnTo>
                  <a:pt x="57150" y="28575"/>
                </a:lnTo>
                <a:lnTo>
                  <a:pt x="64294" y="14287"/>
                </a:lnTo>
                <a:lnTo>
                  <a:pt x="64294" y="7144"/>
                </a:lnTo>
                <a:lnTo>
                  <a:pt x="71438" y="14287"/>
                </a:lnTo>
                <a:lnTo>
                  <a:pt x="78581" y="28575"/>
                </a:lnTo>
                <a:lnTo>
                  <a:pt x="78581" y="57150"/>
                </a:lnTo>
                <a:lnTo>
                  <a:pt x="78581" y="100012"/>
                </a:lnTo>
                <a:lnTo>
                  <a:pt x="78581" y="150019"/>
                </a:lnTo>
                <a:lnTo>
                  <a:pt x="78581" y="214312"/>
                </a:lnTo>
                <a:lnTo>
                  <a:pt x="78581" y="271462"/>
                </a:lnTo>
                <a:lnTo>
                  <a:pt x="78581" y="321469"/>
                </a:lnTo>
                <a:lnTo>
                  <a:pt x="78581" y="364331"/>
                </a:lnTo>
                <a:lnTo>
                  <a:pt x="78581" y="392906"/>
                </a:lnTo>
                <a:lnTo>
                  <a:pt x="78581" y="407194"/>
                </a:lnTo>
                <a:lnTo>
                  <a:pt x="85725" y="400050"/>
                </a:lnTo>
                <a:lnTo>
                  <a:pt x="100013" y="378619"/>
                </a:lnTo>
                <a:lnTo>
                  <a:pt x="100013" y="3786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1471613" y="2764631"/>
            <a:ext cx="285751" cy="271464"/>
          </a:xfrm>
          <a:custGeom>
            <a:avLst/>
            <a:gdLst/>
            <a:ahLst/>
            <a:cxnLst/>
            <a:rect l="0" t="0" r="0" b="0"/>
            <a:pathLst>
              <a:path w="285751" h="271464">
                <a:moveTo>
                  <a:pt x="0" y="200025"/>
                </a:moveTo>
                <a:lnTo>
                  <a:pt x="0" y="214313"/>
                </a:lnTo>
                <a:lnTo>
                  <a:pt x="0" y="228600"/>
                </a:lnTo>
                <a:lnTo>
                  <a:pt x="0" y="242888"/>
                </a:lnTo>
                <a:lnTo>
                  <a:pt x="7143" y="257175"/>
                </a:lnTo>
                <a:lnTo>
                  <a:pt x="14287" y="271463"/>
                </a:lnTo>
                <a:lnTo>
                  <a:pt x="21431" y="271463"/>
                </a:lnTo>
                <a:lnTo>
                  <a:pt x="35718" y="257175"/>
                </a:lnTo>
                <a:lnTo>
                  <a:pt x="64293" y="235744"/>
                </a:lnTo>
                <a:lnTo>
                  <a:pt x="85725" y="214313"/>
                </a:lnTo>
                <a:lnTo>
                  <a:pt x="100012" y="178594"/>
                </a:lnTo>
                <a:lnTo>
                  <a:pt x="114300" y="150019"/>
                </a:lnTo>
                <a:lnTo>
                  <a:pt x="128587" y="114300"/>
                </a:lnTo>
                <a:lnTo>
                  <a:pt x="135731" y="78582"/>
                </a:lnTo>
                <a:lnTo>
                  <a:pt x="135731" y="42863"/>
                </a:lnTo>
                <a:lnTo>
                  <a:pt x="135731" y="21432"/>
                </a:lnTo>
                <a:lnTo>
                  <a:pt x="128587" y="7144"/>
                </a:lnTo>
                <a:lnTo>
                  <a:pt x="121443" y="0"/>
                </a:lnTo>
                <a:lnTo>
                  <a:pt x="107156" y="14288"/>
                </a:lnTo>
                <a:lnTo>
                  <a:pt x="100012" y="35719"/>
                </a:lnTo>
                <a:lnTo>
                  <a:pt x="85725" y="71438"/>
                </a:lnTo>
                <a:lnTo>
                  <a:pt x="71437" y="107157"/>
                </a:lnTo>
                <a:lnTo>
                  <a:pt x="71437" y="157163"/>
                </a:lnTo>
                <a:lnTo>
                  <a:pt x="71437" y="192882"/>
                </a:lnTo>
                <a:lnTo>
                  <a:pt x="85725" y="221457"/>
                </a:lnTo>
                <a:lnTo>
                  <a:pt x="107156" y="242888"/>
                </a:lnTo>
                <a:lnTo>
                  <a:pt x="135731" y="250032"/>
                </a:lnTo>
                <a:lnTo>
                  <a:pt x="171450" y="250032"/>
                </a:lnTo>
                <a:lnTo>
                  <a:pt x="200025" y="235744"/>
                </a:lnTo>
                <a:lnTo>
                  <a:pt x="235743" y="214313"/>
                </a:lnTo>
                <a:lnTo>
                  <a:pt x="264318" y="192882"/>
                </a:lnTo>
                <a:lnTo>
                  <a:pt x="285750" y="171450"/>
                </a:lnTo>
                <a:lnTo>
                  <a:pt x="285750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1735931" y="2764631"/>
            <a:ext cx="92870" cy="264320"/>
          </a:xfrm>
          <a:custGeom>
            <a:avLst/>
            <a:gdLst/>
            <a:ahLst/>
            <a:cxnLst/>
            <a:rect l="0" t="0" r="0" b="0"/>
            <a:pathLst>
              <a:path w="92870" h="264320">
                <a:moveTo>
                  <a:pt x="14288" y="0"/>
                </a:moveTo>
                <a:lnTo>
                  <a:pt x="14288" y="0"/>
                </a:lnTo>
                <a:lnTo>
                  <a:pt x="7144" y="7144"/>
                </a:lnTo>
                <a:lnTo>
                  <a:pt x="7144" y="21432"/>
                </a:lnTo>
                <a:lnTo>
                  <a:pt x="0" y="42863"/>
                </a:lnTo>
                <a:lnTo>
                  <a:pt x="0" y="71438"/>
                </a:lnTo>
                <a:lnTo>
                  <a:pt x="7144" y="107157"/>
                </a:lnTo>
                <a:lnTo>
                  <a:pt x="7144" y="150019"/>
                </a:lnTo>
                <a:lnTo>
                  <a:pt x="14288" y="185738"/>
                </a:lnTo>
                <a:lnTo>
                  <a:pt x="28575" y="221457"/>
                </a:lnTo>
                <a:lnTo>
                  <a:pt x="42863" y="242888"/>
                </a:lnTo>
                <a:lnTo>
                  <a:pt x="57150" y="257175"/>
                </a:lnTo>
                <a:lnTo>
                  <a:pt x="78582" y="264319"/>
                </a:lnTo>
                <a:lnTo>
                  <a:pt x="92869" y="257175"/>
                </a:lnTo>
                <a:lnTo>
                  <a:pt x="92869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1707356" y="2814638"/>
            <a:ext cx="135733" cy="307182"/>
          </a:xfrm>
          <a:custGeom>
            <a:avLst/>
            <a:gdLst/>
            <a:ahLst/>
            <a:cxnLst/>
            <a:rect l="0" t="0" r="0" b="0"/>
            <a:pathLst>
              <a:path w="135733" h="307182">
                <a:moveTo>
                  <a:pt x="135732" y="0"/>
                </a:moveTo>
                <a:lnTo>
                  <a:pt x="121444" y="7143"/>
                </a:lnTo>
                <a:lnTo>
                  <a:pt x="114300" y="21431"/>
                </a:lnTo>
                <a:lnTo>
                  <a:pt x="92869" y="50006"/>
                </a:lnTo>
                <a:lnTo>
                  <a:pt x="78582" y="85725"/>
                </a:lnTo>
                <a:lnTo>
                  <a:pt x="57150" y="128587"/>
                </a:lnTo>
                <a:lnTo>
                  <a:pt x="35719" y="171450"/>
                </a:lnTo>
                <a:lnTo>
                  <a:pt x="21432" y="214312"/>
                </a:lnTo>
                <a:lnTo>
                  <a:pt x="7144" y="257175"/>
                </a:lnTo>
                <a:lnTo>
                  <a:pt x="0" y="285750"/>
                </a:lnTo>
                <a:lnTo>
                  <a:pt x="0" y="307181"/>
                </a:lnTo>
                <a:lnTo>
                  <a:pt x="0" y="307181"/>
                </a:lnTo>
                <a:lnTo>
                  <a:pt x="0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1843088" y="2850356"/>
            <a:ext cx="107157" cy="371476"/>
          </a:xfrm>
          <a:custGeom>
            <a:avLst/>
            <a:gdLst/>
            <a:ahLst/>
            <a:cxnLst/>
            <a:rect l="0" t="0" r="0" b="0"/>
            <a:pathLst>
              <a:path w="107157" h="371476">
                <a:moveTo>
                  <a:pt x="100012" y="28575"/>
                </a:moveTo>
                <a:lnTo>
                  <a:pt x="92868" y="28575"/>
                </a:lnTo>
                <a:lnTo>
                  <a:pt x="85725" y="28575"/>
                </a:lnTo>
                <a:lnTo>
                  <a:pt x="78581" y="35719"/>
                </a:lnTo>
                <a:lnTo>
                  <a:pt x="64293" y="57150"/>
                </a:lnTo>
                <a:lnTo>
                  <a:pt x="57150" y="92869"/>
                </a:lnTo>
                <a:lnTo>
                  <a:pt x="50006" y="128588"/>
                </a:lnTo>
                <a:lnTo>
                  <a:pt x="50006" y="171450"/>
                </a:lnTo>
                <a:lnTo>
                  <a:pt x="50006" y="221457"/>
                </a:lnTo>
                <a:lnTo>
                  <a:pt x="57150" y="264319"/>
                </a:lnTo>
                <a:lnTo>
                  <a:pt x="64293" y="300038"/>
                </a:lnTo>
                <a:lnTo>
                  <a:pt x="78581" y="335757"/>
                </a:lnTo>
                <a:lnTo>
                  <a:pt x="78581" y="357188"/>
                </a:lnTo>
                <a:lnTo>
                  <a:pt x="78581" y="371475"/>
                </a:lnTo>
                <a:lnTo>
                  <a:pt x="78581" y="371475"/>
                </a:lnTo>
                <a:lnTo>
                  <a:pt x="71437" y="364332"/>
                </a:lnTo>
                <a:lnTo>
                  <a:pt x="57150" y="350044"/>
                </a:lnTo>
                <a:lnTo>
                  <a:pt x="42862" y="321469"/>
                </a:lnTo>
                <a:lnTo>
                  <a:pt x="21431" y="285750"/>
                </a:lnTo>
                <a:lnTo>
                  <a:pt x="7143" y="235744"/>
                </a:lnTo>
                <a:lnTo>
                  <a:pt x="0" y="178594"/>
                </a:lnTo>
                <a:lnTo>
                  <a:pt x="0" y="121444"/>
                </a:lnTo>
                <a:lnTo>
                  <a:pt x="0" y="78582"/>
                </a:lnTo>
                <a:lnTo>
                  <a:pt x="14287" y="42863"/>
                </a:lnTo>
                <a:lnTo>
                  <a:pt x="28575" y="14288"/>
                </a:lnTo>
                <a:lnTo>
                  <a:pt x="50006" y="0"/>
                </a:lnTo>
                <a:lnTo>
                  <a:pt x="71437" y="0"/>
                </a:lnTo>
                <a:lnTo>
                  <a:pt x="92868" y="0"/>
                </a:lnTo>
                <a:lnTo>
                  <a:pt x="100012" y="14288"/>
                </a:lnTo>
                <a:lnTo>
                  <a:pt x="107156" y="42863"/>
                </a:lnTo>
                <a:lnTo>
                  <a:pt x="100012" y="71438"/>
                </a:lnTo>
                <a:lnTo>
                  <a:pt x="78581" y="107157"/>
                </a:lnTo>
                <a:lnTo>
                  <a:pt x="64293" y="142875"/>
                </a:lnTo>
                <a:lnTo>
                  <a:pt x="42862" y="171450"/>
                </a:lnTo>
                <a:lnTo>
                  <a:pt x="28575" y="192882"/>
                </a:lnTo>
                <a:lnTo>
                  <a:pt x="28575" y="200025"/>
                </a:lnTo>
                <a:lnTo>
                  <a:pt x="28575" y="192882"/>
                </a:lnTo>
                <a:lnTo>
                  <a:pt x="42862" y="171450"/>
                </a:lnTo>
                <a:lnTo>
                  <a:pt x="42862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1964531" y="2871788"/>
            <a:ext cx="114301" cy="100013"/>
          </a:xfrm>
          <a:custGeom>
            <a:avLst/>
            <a:gdLst/>
            <a:ahLst/>
            <a:cxnLst/>
            <a:rect l="0" t="0" r="0" b="0"/>
            <a:pathLst>
              <a:path w="114301" h="100013">
                <a:moveTo>
                  <a:pt x="57150" y="7143"/>
                </a:moveTo>
                <a:lnTo>
                  <a:pt x="50007" y="14287"/>
                </a:lnTo>
                <a:lnTo>
                  <a:pt x="42863" y="28575"/>
                </a:lnTo>
                <a:lnTo>
                  <a:pt x="35719" y="42862"/>
                </a:lnTo>
                <a:lnTo>
                  <a:pt x="28575" y="64293"/>
                </a:lnTo>
                <a:lnTo>
                  <a:pt x="21432" y="78581"/>
                </a:lnTo>
                <a:lnTo>
                  <a:pt x="28575" y="92868"/>
                </a:lnTo>
                <a:lnTo>
                  <a:pt x="42863" y="100012"/>
                </a:lnTo>
                <a:lnTo>
                  <a:pt x="57150" y="100012"/>
                </a:lnTo>
                <a:lnTo>
                  <a:pt x="71438" y="100012"/>
                </a:lnTo>
                <a:lnTo>
                  <a:pt x="92869" y="92868"/>
                </a:lnTo>
                <a:lnTo>
                  <a:pt x="107157" y="78581"/>
                </a:lnTo>
                <a:lnTo>
                  <a:pt x="114300" y="64293"/>
                </a:lnTo>
                <a:lnTo>
                  <a:pt x="114300" y="50006"/>
                </a:lnTo>
                <a:lnTo>
                  <a:pt x="107157" y="28575"/>
                </a:lnTo>
                <a:lnTo>
                  <a:pt x="85725" y="14287"/>
                </a:lnTo>
                <a:lnTo>
                  <a:pt x="57150" y="7143"/>
                </a:lnTo>
                <a:lnTo>
                  <a:pt x="35719" y="0"/>
                </a:lnTo>
                <a:lnTo>
                  <a:pt x="14288" y="7143"/>
                </a:lnTo>
                <a:lnTo>
                  <a:pt x="0" y="14287"/>
                </a:lnTo>
                <a:lnTo>
                  <a:pt x="0" y="35718"/>
                </a:lnTo>
                <a:lnTo>
                  <a:pt x="14288" y="50006"/>
                </a:lnTo>
                <a:lnTo>
                  <a:pt x="28575" y="71437"/>
                </a:lnTo>
                <a:lnTo>
                  <a:pt x="50007" y="78581"/>
                </a:lnTo>
                <a:lnTo>
                  <a:pt x="50007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2107406" y="2836069"/>
            <a:ext cx="107158" cy="185738"/>
          </a:xfrm>
          <a:custGeom>
            <a:avLst/>
            <a:gdLst/>
            <a:ahLst/>
            <a:cxnLst/>
            <a:rect l="0" t="0" r="0" b="0"/>
            <a:pathLst>
              <a:path w="107158" h="185738">
                <a:moveTo>
                  <a:pt x="14288" y="0"/>
                </a:moveTo>
                <a:lnTo>
                  <a:pt x="14288" y="7144"/>
                </a:lnTo>
                <a:lnTo>
                  <a:pt x="7144" y="21431"/>
                </a:lnTo>
                <a:lnTo>
                  <a:pt x="7144" y="35719"/>
                </a:lnTo>
                <a:lnTo>
                  <a:pt x="0" y="64294"/>
                </a:lnTo>
                <a:lnTo>
                  <a:pt x="0" y="92869"/>
                </a:lnTo>
                <a:lnTo>
                  <a:pt x="0" y="121444"/>
                </a:lnTo>
                <a:lnTo>
                  <a:pt x="0" y="142875"/>
                </a:lnTo>
                <a:lnTo>
                  <a:pt x="0" y="164306"/>
                </a:lnTo>
                <a:lnTo>
                  <a:pt x="7144" y="178594"/>
                </a:lnTo>
                <a:lnTo>
                  <a:pt x="14288" y="185737"/>
                </a:lnTo>
                <a:lnTo>
                  <a:pt x="21432" y="178594"/>
                </a:lnTo>
                <a:lnTo>
                  <a:pt x="28575" y="164306"/>
                </a:lnTo>
                <a:lnTo>
                  <a:pt x="35719" y="135731"/>
                </a:lnTo>
                <a:lnTo>
                  <a:pt x="50007" y="100012"/>
                </a:lnTo>
                <a:lnTo>
                  <a:pt x="57150" y="71437"/>
                </a:lnTo>
                <a:lnTo>
                  <a:pt x="64294" y="42862"/>
                </a:lnTo>
                <a:lnTo>
                  <a:pt x="71438" y="35719"/>
                </a:lnTo>
                <a:lnTo>
                  <a:pt x="71438" y="28575"/>
                </a:lnTo>
                <a:lnTo>
                  <a:pt x="78582" y="35719"/>
                </a:lnTo>
                <a:lnTo>
                  <a:pt x="85725" y="50006"/>
                </a:lnTo>
                <a:lnTo>
                  <a:pt x="92869" y="64294"/>
                </a:lnTo>
                <a:lnTo>
                  <a:pt x="100013" y="78581"/>
                </a:lnTo>
                <a:lnTo>
                  <a:pt x="100013" y="85725"/>
                </a:lnTo>
                <a:lnTo>
                  <a:pt x="107157" y="92869"/>
                </a:lnTo>
                <a:lnTo>
                  <a:pt x="107157" y="92869"/>
                </a:lnTo>
                <a:lnTo>
                  <a:pt x="107157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271713" y="2693194"/>
            <a:ext cx="78582" cy="307182"/>
          </a:xfrm>
          <a:custGeom>
            <a:avLst/>
            <a:gdLst/>
            <a:ahLst/>
            <a:cxnLst/>
            <a:rect l="0" t="0" r="0" b="0"/>
            <a:pathLst>
              <a:path w="78582" h="307182">
                <a:moveTo>
                  <a:pt x="7143" y="14287"/>
                </a:moveTo>
                <a:lnTo>
                  <a:pt x="7143" y="14287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14287"/>
                </a:lnTo>
                <a:lnTo>
                  <a:pt x="7143" y="28575"/>
                </a:lnTo>
                <a:lnTo>
                  <a:pt x="14287" y="64294"/>
                </a:lnTo>
                <a:lnTo>
                  <a:pt x="14287" y="100012"/>
                </a:lnTo>
                <a:lnTo>
                  <a:pt x="14287" y="142875"/>
                </a:lnTo>
                <a:lnTo>
                  <a:pt x="7143" y="192881"/>
                </a:lnTo>
                <a:lnTo>
                  <a:pt x="7143" y="228600"/>
                </a:lnTo>
                <a:lnTo>
                  <a:pt x="7143" y="264319"/>
                </a:lnTo>
                <a:lnTo>
                  <a:pt x="7143" y="285750"/>
                </a:lnTo>
                <a:lnTo>
                  <a:pt x="14287" y="300037"/>
                </a:lnTo>
                <a:lnTo>
                  <a:pt x="14287" y="307181"/>
                </a:lnTo>
                <a:lnTo>
                  <a:pt x="28575" y="307181"/>
                </a:lnTo>
                <a:lnTo>
                  <a:pt x="42862" y="292894"/>
                </a:lnTo>
                <a:lnTo>
                  <a:pt x="57150" y="278606"/>
                </a:lnTo>
                <a:lnTo>
                  <a:pt x="71437" y="264319"/>
                </a:lnTo>
                <a:lnTo>
                  <a:pt x="78581" y="242887"/>
                </a:lnTo>
                <a:lnTo>
                  <a:pt x="78581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200275" y="2821781"/>
            <a:ext cx="178595" cy="7145"/>
          </a:xfrm>
          <a:custGeom>
            <a:avLst/>
            <a:gdLst/>
            <a:ahLst/>
            <a:cxnLst/>
            <a:rect l="0" t="0" r="0" b="0"/>
            <a:pathLst>
              <a:path w="178595" h="7145">
                <a:moveTo>
                  <a:pt x="0" y="7144"/>
                </a:move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42863" y="0"/>
                </a:lnTo>
                <a:lnTo>
                  <a:pt x="71438" y="0"/>
                </a:lnTo>
                <a:lnTo>
                  <a:pt x="107156" y="0"/>
                </a:lnTo>
                <a:lnTo>
                  <a:pt x="135731" y="0"/>
                </a:lnTo>
                <a:lnTo>
                  <a:pt x="157163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2536032" y="2721769"/>
            <a:ext cx="178594" cy="192882"/>
          </a:xfrm>
          <a:custGeom>
            <a:avLst/>
            <a:gdLst/>
            <a:ahLst/>
            <a:cxnLst/>
            <a:rect l="0" t="0" r="0" b="0"/>
            <a:pathLst>
              <a:path w="178594" h="192882">
                <a:moveTo>
                  <a:pt x="100012" y="0"/>
                </a:moveTo>
                <a:lnTo>
                  <a:pt x="92868" y="0"/>
                </a:lnTo>
                <a:lnTo>
                  <a:pt x="78581" y="7144"/>
                </a:lnTo>
                <a:lnTo>
                  <a:pt x="64293" y="21431"/>
                </a:lnTo>
                <a:lnTo>
                  <a:pt x="42862" y="42862"/>
                </a:lnTo>
                <a:lnTo>
                  <a:pt x="21431" y="64294"/>
                </a:lnTo>
                <a:lnTo>
                  <a:pt x="14287" y="92869"/>
                </a:lnTo>
                <a:lnTo>
                  <a:pt x="0" y="121444"/>
                </a:lnTo>
                <a:lnTo>
                  <a:pt x="7143" y="150019"/>
                </a:lnTo>
                <a:lnTo>
                  <a:pt x="28575" y="171450"/>
                </a:lnTo>
                <a:lnTo>
                  <a:pt x="57150" y="178594"/>
                </a:lnTo>
                <a:lnTo>
                  <a:pt x="92868" y="185737"/>
                </a:lnTo>
                <a:lnTo>
                  <a:pt x="135731" y="192881"/>
                </a:lnTo>
                <a:lnTo>
                  <a:pt x="178593" y="185737"/>
                </a:lnTo>
                <a:lnTo>
                  <a:pt x="178593" y="1857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2807494" y="2671763"/>
            <a:ext cx="128589" cy="42863"/>
          </a:xfrm>
          <a:custGeom>
            <a:avLst/>
            <a:gdLst/>
            <a:ahLst/>
            <a:cxnLst/>
            <a:rect l="0" t="0" r="0" b="0"/>
            <a:pathLst>
              <a:path w="128589" h="42863">
                <a:moveTo>
                  <a:pt x="0" y="42862"/>
                </a:moveTo>
                <a:lnTo>
                  <a:pt x="0" y="42862"/>
                </a:lnTo>
                <a:lnTo>
                  <a:pt x="7144" y="35718"/>
                </a:lnTo>
                <a:lnTo>
                  <a:pt x="21431" y="28575"/>
                </a:lnTo>
                <a:lnTo>
                  <a:pt x="42863" y="21431"/>
                </a:lnTo>
                <a:lnTo>
                  <a:pt x="64294" y="21431"/>
                </a:lnTo>
                <a:lnTo>
                  <a:pt x="85725" y="14287"/>
                </a:lnTo>
                <a:lnTo>
                  <a:pt x="100013" y="7143"/>
                </a:lnTo>
                <a:lnTo>
                  <a:pt x="114300" y="0"/>
                </a:lnTo>
                <a:lnTo>
                  <a:pt x="128588" y="0"/>
                </a:lnTo>
                <a:lnTo>
                  <a:pt x="1285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2786063" y="2700338"/>
            <a:ext cx="164307" cy="221457"/>
          </a:xfrm>
          <a:custGeom>
            <a:avLst/>
            <a:gdLst/>
            <a:ahLst/>
            <a:cxnLst/>
            <a:rect l="0" t="0" r="0" b="0"/>
            <a:pathLst>
              <a:path w="164307" h="221457">
                <a:moveTo>
                  <a:pt x="7144" y="0"/>
                </a:moveTo>
                <a:lnTo>
                  <a:pt x="7144" y="7143"/>
                </a:lnTo>
                <a:lnTo>
                  <a:pt x="7144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35718"/>
                </a:lnTo>
                <a:lnTo>
                  <a:pt x="0" y="50006"/>
                </a:lnTo>
                <a:lnTo>
                  <a:pt x="0" y="64293"/>
                </a:lnTo>
                <a:lnTo>
                  <a:pt x="0" y="85725"/>
                </a:lnTo>
                <a:lnTo>
                  <a:pt x="0" y="92868"/>
                </a:lnTo>
                <a:lnTo>
                  <a:pt x="0" y="107156"/>
                </a:lnTo>
                <a:lnTo>
                  <a:pt x="14287" y="114300"/>
                </a:lnTo>
                <a:lnTo>
                  <a:pt x="35719" y="114300"/>
                </a:lnTo>
                <a:lnTo>
                  <a:pt x="57150" y="107156"/>
                </a:lnTo>
                <a:lnTo>
                  <a:pt x="78581" y="100012"/>
                </a:lnTo>
                <a:lnTo>
                  <a:pt x="114300" y="85725"/>
                </a:lnTo>
                <a:lnTo>
                  <a:pt x="135731" y="85725"/>
                </a:lnTo>
                <a:lnTo>
                  <a:pt x="157162" y="85725"/>
                </a:lnTo>
                <a:lnTo>
                  <a:pt x="164306" y="100012"/>
                </a:lnTo>
                <a:lnTo>
                  <a:pt x="157162" y="121443"/>
                </a:lnTo>
                <a:lnTo>
                  <a:pt x="142875" y="142875"/>
                </a:lnTo>
                <a:lnTo>
                  <a:pt x="114300" y="171450"/>
                </a:lnTo>
                <a:lnTo>
                  <a:pt x="85725" y="192881"/>
                </a:lnTo>
                <a:lnTo>
                  <a:pt x="57150" y="207168"/>
                </a:lnTo>
                <a:lnTo>
                  <a:pt x="35719" y="221456"/>
                </a:lnTo>
                <a:lnTo>
                  <a:pt x="28575" y="221456"/>
                </a:lnTo>
                <a:lnTo>
                  <a:pt x="35719" y="221456"/>
                </a:lnTo>
                <a:lnTo>
                  <a:pt x="50006" y="207168"/>
                </a:lnTo>
                <a:lnTo>
                  <a:pt x="50006" y="2071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1557338" y="3057525"/>
            <a:ext cx="1393032" cy="142876"/>
          </a:xfrm>
          <a:custGeom>
            <a:avLst/>
            <a:gdLst/>
            <a:ahLst/>
            <a:cxnLst/>
            <a:rect l="0" t="0" r="0" b="0"/>
            <a:pathLst>
              <a:path w="1393032" h="142876">
                <a:moveTo>
                  <a:pt x="0" y="128588"/>
                </a:move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35731"/>
                </a:lnTo>
                <a:lnTo>
                  <a:pt x="7143" y="135731"/>
                </a:lnTo>
                <a:lnTo>
                  <a:pt x="21431" y="135731"/>
                </a:lnTo>
                <a:lnTo>
                  <a:pt x="35718" y="135731"/>
                </a:lnTo>
                <a:lnTo>
                  <a:pt x="57150" y="142875"/>
                </a:lnTo>
                <a:lnTo>
                  <a:pt x="85725" y="142875"/>
                </a:lnTo>
                <a:lnTo>
                  <a:pt x="114300" y="142875"/>
                </a:lnTo>
                <a:lnTo>
                  <a:pt x="142875" y="142875"/>
                </a:lnTo>
                <a:lnTo>
                  <a:pt x="185737" y="142875"/>
                </a:lnTo>
                <a:lnTo>
                  <a:pt x="228600" y="135731"/>
                </a:lnTo>
                <a:lnTo>
                  <a:pt x="285750" y="128588"/>
                </a:lnTo>
                <a:lnTo>
                  <a:pt x="342900" y="128588"/>
                </a:lnTo>
                <a:lnTo>
                  <a:pt x="407193" y="121444"/>
                </a:lnTo>
                <a:lnTo>
                  <a:pt x="471487" y="114300"/>
                </a:lnTo>
                <a:lnTo>
                  <a:pt x="550068" y="100013"/>
                </a:lnTo>
                <a:lnTo>
                  <a:pt x="621506" y="92869"/>
                </a:lnTo>
                <a:lnTo>
                  <a:pt x="700087" y="85725"/>
                </a:lnTo>
                <a:lnTo>
                  <a:pt x="778668" y="71438"/>
                </a:lnTo>
                <a:lnTo>
                  <a:pt x="864393" y="64294"/>
                </a:lnTo>
                <a:lnTo>
                  <a:pt x="942975" y="50006"/>
                </a:lnTo>
                <a:lnTo>
                  <a:pt x="1028700" y="42863"/>
                </a:lnTo>
                <a:lnTo>
                  <a:pt x="1100137" y="28575"/>
                </a:lnTo>
                <a:lnTo>
                  <a:pt x="1164431" y="21431"/>
                </a:lnTo>
                <a:lnTo>
                  <a:pt x="1221581" y="14288"/>
                </a:lnTo>
                <a:lnTo>
                  <a:pt x="1271587" y="7144"/>
                </a:lnTo>
                <a:lnTo>
                  <a:pt x="1307306" y="0"/>
                </a:lnTo>
                <a:lnTo>
                  <a:pt x="1343025" y="0"/>
                </a:lnTo>
                <a:lnTo>
                  <a:pt x="1364456" y="0"/>
                </a:lnTo>
                <a:lnTo>
                  <a:pt x="1371600" y="0"/>
                </a:lnTo>
                <a:lnTo>
                  <a:pt x="1385887" y="0"/>
                </a:lnTo>
                <a:lnTo>
                  <a:pt x="1385887" y="0"/>
                </a:lnTo>
                <a:lnTo>
                  <a:pt x="1393031" y="0"/>
                </a:lnTo>
                <a:lnTo>
                  <a:pt x="1385887" y="0"/>
                </a:lnTo>
                <a:lnTo>
                  <a:pt x="1378744" y="0"/>
                </a:lnTo>
                <a:lnTo>
                  <a:pt x="1371600" y="7144"/>
                </a:lnTo>
                <a:lnTo>
                  <a:pt x="1364456" y="7144"/>
                </a:lnTo>
                <a:lnTo>
                  <a:pt x="1350169" y="14288"/>
                </a:lnTo>
                <a:lnTo>
                  <a:pt x="1335881" y="14288"/>
                </a:lnTo>
                <a:lnTo>
                  <a:pt x="1328737" y="14288"/>
                </a:lnTo>
                <a:lnTo>
                  <a:pt x="1314450" y="7144"/>
                </a:lnTo>
                <a:lnTo>
                  <a:pt x="131445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943100" y="3236119"/>
            <a:ext cx="171451" cy="521495"/>
          </a:xfrm>
          <a:custGeom>
            <a:avLst/>
            <a:gdLst/>
            <a:ahLst/>
            <a:cxnLst/>
            <a:rect l="0" t="0" r="0" b="0"/>
            <a:pathLst>
              <a:path w="171451" h="52149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7"/>
                </a:lnTo>
                <a:lnTo>
                  <a:pt x="21431" y="28575"/>
                </a:lnTo>
                <a:lnTo>
                  <a:pt x="28575" y="57150"/>
                </a:lnTo>
                <a:lnTo>
                  <a:pt x="50006" y="92869"/>
                </a:lnTo>
                <a:lnTo>
                  <a:pt x="64294" y="135731"/>
                </a:lnTo>
                <a:lnTo>
                  <a:pt x="92869" y="200025"/>
                </a:lnTo>
                <a:lnTo>
                  <a:pt x="114300" y="271462"/>
                </a:lnTo>
                <a:lnTo>
                  <a:pt x="135731" y="350044"/>
                </a:lnTo>
                <a:lnTo>
                  <a:pt x="150019" y="414337"/>
                </a:lnTo>
                <a:lnTo>
                  <a:pt x="164306" y="471487"/>
                </a:lnTo>
                <a:lnTo>
                  <a:pt x="164306" y="507206"/>
                </a:lnTo>
                <a:lnTo>
                  <a:pt x="171450" y="521494"/>
                </a:lnTo>
                <a:lnTo>
                  <a:pt x="171450" y="5214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1928813" y="3814763"/>
            <a:ext cx="535782" cy="300038"/>
          </a:xfrm>
          <a:custGeom>
            <a:avLst/>
            <a:gdLst/>
            <a:ahLst/>
            <a:cxnLst/>
            <a:rect l="0" t="0" r="0" b="0"/>
            <a:pathLst>
              <a:path w="535782" h="300038">
                <a:moveTo>
                  <a:pt x="0" y="214312"/>
                </a:moveTo>
                <a:lnTo>
                  <a:pt x="0" y="228600"/>
                </a:lnTo>
                <a:lnTo>
                  <a:pt x="0" y="242887"/>
                </a:lnTo>
                <a:lnTo>
                  <a:pt x="0" y="257175"/>
                </a:lnTo>
                <a:lnTo>
                  <a:pt x="14287" y="278606"/>
                </a:lnTo>
                <a:lnTo>
                  <a:pt x="28575" y="285750"/>
                </a:lnTo>
                <a:lnTo>
                  <a:pt x="50006" y="285750"/>
                </a:lnTo>
                <a:lnTo>
                  <a:pt x="78581" y="278606"/>
                </a:lnTo>
                <a:lnTo>
                  <a:pt x="114300" y="250031"/>
                </a:lnTo>
                <a:lnTo>
                  <a:pt x="142875" y="214312"/>
                </a:lnTo>
                <a:lnTo>
                  <a:pt x="164306" y="178593"/>
                </a:lnTo>
                <a:lnTo>
                  <a:pt x="185737" y="135731"/>
                </a:lnTo>
                <a:lnTo>
                  <a:pt x="200025" y="92868"/>
                </a:lnTo>
                <a:lnTo>
                  <a:pt x="207168" y="50006"/>
                </a:lnTo>
                <a:lnTo>
                  <a:pt x="200025" y="14287"/>
                </a:lnTo>
                <a:lnTo>
                  <a:pt x="192881" y="0"/>
                </a:lnTo>
                <a:lnTo>
                  <a:pt x="185737" y="0"/>
                </a:lnTo>
                <a:lnTo>
                  <a:pt x="171450" y="21431"/>
                </a:lnTo>
                <a:lnTo>
                  <a:pt x="164306" y="64293"/>
                </a:lnTo>
                <a:lnTo>
                  <a:pt x="157162" y="121443"/>
                </a:lnTo>
                <a:lnTo>
                  <a:pt x="164306" y="178593"/>
                </a:lnTo>
                <a:lnTo>
                  <a:pt x="171450" y="228600"/>
                </a:lnTo>
                <a:lnTo>
                  <a:pt x="185737" y="271462"/>
                </a:lnTo>
                <a:lnTo>
                  <a:pt x="207168" y="292893"/>
                </a:lnTo>
                <a:lnTo>
                  <a:pt x="235743" y="300037"/>
                </a:lnTo>
                <a:lnTo>
                  <a:pt x="264318" y="285750"/>
                </a:lnTo>
                <a:lnTo>
                  <a:pt x="292893" y="257175"/>
                </a:lnTo>
                <a:lnTo>
                  <a:pt x="321468" y="221456"/>
                </a:lnTo>
                <a:lnTo>
                  <a:pt x="335756" y="164306"/>
                </a:lnTo>
                <a:lnTo>
                  <a:pt x="350043" y="107156"/>
                </a:lnTo>
                <a:lnTo>
                  <a:pt x="357187" y="57150"/>
                </a:lnTo>
                <a:lnTo>
                  <a:pt x="357187" y="21431"/>
                </a:lnTo>
                <a:lnTo>
                  <a:pt x="357187" y="7143"/>
                </a:lnTo>
                <a:lnTo>
                  <a:pt x="357187" y="28575"/>
                </a:lnTo>
                <a:lnTo>
                  <a:pt x="357187" y="71437"/>
                </a:lnTo>
                <a:lnTo>
                  <a:pt x="364331" y="128587"/>
                </a:lnTo>
                <a:lnTo>
                  <a:pt x="385762" y="185737"/>
                </a:lnTo>
                <a:lnTo>
                  <a:pt x="400050" y="235743"/>
                </a:lnTo>
                <a:lnTo>
                  <a:pt x="428625" y="271462"/>
                </a:lnTo>
                <a:lnTo>
                  <a:pt x="457200" y="285750"/>
                </a:lnTo>
                <a:lnTo>
                  <a:pt x="485775" y="278606"/>
                </a:lnTo>
                <a:lnTo>
                  <a:pt x="507206" y="264318"/>
                </a:lnTo>
                <a:lnTo>
                  <a:pt x="528637" y="228600"/>
                </a:lnTo>
                <a:lnTo>
                  <a:pt x="535781" y="178593"/>
                </a:lnTo>
                <a:lnTo>
                  <a:pt x="535781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2286000" y="3857625"/>
            <a:ext cx="107157" cy="364333"/>
          </a:xfrm>
          <a:custGeom>
            <a:avLst/>
            <a:gdLst/>
            <a:ahLst/>
            <a:cxnLst/>
            <a:rect l="0" t="0" r="0" b="0"/>
            <a:pathLst>
              <a:path w="107157" h="364333">
                <a:moveTo>
                  <a:pt x="107156" y="0"/>
                </a:moveTo>
                <a:lnTo>
                  <a:pt x="100013" y="14288"/>
                </a:lnTo>
                <a:lnTo>
                  <a:pt x="78581" y="50006"/>
                </a:lnTo>
                <a:lnTo>
                  <a:pt x="50006" y="107156"/>
                </a:lnTo>
                <a:lnTo>
                  <a:pt x="28575" y="171450"/>
                </a:lnTo>
                <a:lnTo>
                  <a:pt x="7144" y="235744"/>
                </a:lnTo>
                <a:lnTo>
                  <a:pt x="0" y="292894"/>
                </a:lnTo>
                <a:lnTo>
                  <a:pt x="7144" y="335757"/>
                </a:lnTo>
                <a:lnTo>
                  <a:pt x="21431" y="364332"/>
                </a:lnTo>
                <a:lnTo>
                  <a:pt x="42863" y="357188"/>
                </a:lnTo>
                <a:lnTo>
                  <a:pt x="71438" y="328613"/>
                </a:lnTo>
                <a:lnTo>
                  <a:pt x="92869" y="278606"/>
                </a:lnTo>
                <a:lnTo>
                  <a:pt x="92869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2436019" y="3821906"/>
            <a:ext cx="150020" cy="492920"/>
          </a:xfrm>
          <a:custGeom>
            <a:avLst/>
            <a:gdLst/>
            <a:ahLst/>
            <a:cxnLst/>
            <a:rect l="0" t="0" r="0" b="0"/>
            <a:pathLst>
              <a:path w="150020" h="492920">
                <a:moveTo>
                  <a:pt x="35719" y="7144"/>
                </a:moveTo>
                <a:lnTo>
                  <a:pt x="28575" y="21432"/>
                </a:lnTo>
                <a:lnTo>
                  <a:pt x="28575" y="50007"/>
                </a:lnTo>
                <a:lnTo>
                  <a:pt x="21431" y="92869"/>
                </a:lnTo>
                <a:lnTo>
                  <a:pt x="21431" y="142875"/>
                </a:lnTo>
                <a:lnTo>
                  <a:pt x="28575" y="192882"/>
                </a:lnTo>
                <a:lnTo>
                  <a:pt x="35719" y="257175"/>
                </a:lnTo>
                <a:lnTo>
                  <a:pt x="50006" y="314325"/>
                </a:lnTo>
                <a:lnTo>
                  <a:pt x="64294" y="371476"/>
                </a:lnTo>
                <a:lnTo>
                  <a:pt x="71438" y="421482"/>
                </a:lnTo>
                <a:lnTo>
                  <a:pt x="78581" y="457201"/>
                </a:lnTo>
                <a:lnTo>
                  <a:pt x="71438" y="485776"/>
                </a:lnTo>
                <a:lnTo>
                  <a:pt x="64294" y="492919"/>
                </a:lnTo>
                <a:lnTo>
                  <a:pt x="50006" y="478632"/>
                </a:lnTo>
                <a:lnTo>
                  <a:pt x="35719" y="435769"/>
                </a:lnTo>
                <a:lnTo>
                  <a:pt x="21431" y="371476"/>
                </a:lnTo>
                <a:lnTo>
                  <a:pt x="7144" y="285750"/>
                </a:lnTo>
                <a:lnTo>
                  <a:pt x="0" y="192882"/>
                </a:lnTo>
                <a:lnTo>
                  <a:pt x="7144" y="107157"/>
                </a:lnTo>
                <a:lnTo>
                  <a:pt x="28575" y="50007"/>
                </a:lnTo>
                <a:lnTo>
                  <a:pt x="50006" y="14288"/>
                </a:lnTo>
                <a:lnTo>
                  <a:pt x="78581" y="0"/>
                </a:lnTo>
                <a:lnTo>
                  <a:pt x="107156" y="0"/>
                </a:lnTo>
                <a:lnTo>
                  <a:pt x="135731" y="14288"/>
                </a:lnTo>
                <a:lnTo>
                  <a:pt x="150019" y="42863"/>
                </a:lnTo>
                <a:lnTo>
                  <a:pt x="150019" y="78582"/>
                </a:lnTo>
                <a:lnTo>
                  <a:pt x="135731" y="121444"/>
                </a:lnTo>
                <a:lnTo>
                  <a:pt x="114300" y="164307"/>
                </a:lnTo>
                <a:lnTo>
                  <a:pt x="78581" y="207169"/>
                </a:lnTo>
                <a:lnTo>
                  <a:pt x="50006" y="242888"/>
                </a:lnTo>
                <a:lnTo>
                  <a:pt x="21431" y="257175"/>
                </a:lnTo>
                <a:lnTo>
                  <a:pt x="0" y="250032"/>
                </a:lnTo>
                <a:lnTo>
                  <a:pt x="0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2564607" y="3829050"/>
            <a:ext cx="135732" cy="192882"/>
          </a:xfrm>
          <a:custGeom>
            <a:avLst/>
            <a:gdLst/>
            <a:ahLst/>
            <a:cxnLst/>
            <a:rect l="0" t="0" r="0" b="0"/>
            <a:pathLst>
              <a:path w="135732" h="192882">
                <a:moveTo>
                  <a:pt x="50006" y="0"/>
                </a:moveTo>
                <a:lnTo>
                  <a:pt x="42862" y="7144"/>
                </a:lnTo>
                <a:lnTo>
                  <a:pt x="28575" y="28575"/>
                </a:lnTo>
                <a:lnTo>
                  <a:pt x="7143" y="57150"/>
                </a:lnTo>
                <a:lnTo>
                  <a:pt x="0" y="92869"/>
                </a:lnTo>
                <a:lnTo>
                  <a:pt x="0" y="128588"/>
                </a:lnTo>
                <a:lnTo>
                  <a:pt x="7143" y="157163"/>
                </a:lnTo>
                <a:lnTo>
                  <a:pt x="21431" y="178594"/>
                </a:lnTo>
                <a:lnTo>
                  <a:pt x="42862" y="192881"/>
                </a:lnTo>
                <a:lnTo>
                  <a:pt x="64293" y="185738"/>
                </a:lnTo>
                <a:lnTo>
                  <a:pt x="92868" y="171450"/>
                </a:lnTo>
                <a:lnTo>
                  <a:pt x="114300" y="150019"/>
                </a:lnTo>
                <a:lnTo>
                  <a:pt x="128587" y="121444"/>
                </a:lnTo>
                <a:lnTo>
                  <a:pt x="135731" y="92869"/>
                </a:lnTo>
                <a:lnTo>
                  <a:pt x="128587" y="64294"/>
                </a:lnTo>
                <a:lnTo>
                  <a:pt x="114300" y="35719"/>
                </a:lnTo>
                <a:lnTo>
                  <a:pt x="85725" y="21431"/>
                </a:lnTo>
                <a:lnTo>
                  <a:pt x="50006" y="28575"/>
                </a:lnTo>
                <a:lnTo>
                  <a:pt x="28575" y="42863"/>
                </a:lnTo>
                <a:lnTo>
                  <a:pt x="7143" y="71438"/>
                </a:lnTo>
                <a:lnTo>
                  <a:pt x="0" y="92869"/>
                </a:lnTo>
                <a:lnTo>
                  <a:pt x="7143" y="114300"/>
                </a:lnTo>
                <a:lnTo>
                  <a:pt x="28575" y="128588"/>
                </a:lnTo>
                <a:lnTo>
                  <a:pt x="57150" y="135731"/>
                </a:lnTo>
                <a:lnTo>
                  <a:pt x="85725" y="128588"/>
                </a:lnTo>
                <a:lnTo>
                  <a:pt x="107156" y="121444"/>
                </a:lnTo>
                <a:lnTo>
                  <a:pt x="107156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2736057" y="3800475"/>
            <a:ext cx="107157" cy="228601"/>
          </a:xfrm>
          <a:custGeom>
            <a:avLst/>
            <a:gdLst/>
            <a:ahLst/>
            <a:cxnLst/>
            <a:rect l="0" t="0" r="0" b="0"/>
            <a:pathLst>
              <a:path w="107157" h="228601">
                <a:moveTo>
                  <a:pt x="14287" y="0"/>
                </a:moveTo>
                <a:lnTo>
                  <a:pt x="7143" y="0"/>
                </a:lnTo>
                <a:lnTo>
                  <a:pt x="7143" y="7144"/>
                </a:lnTo>
                <a:lnTo>
                  <a:pt x="0" y="28575"/>
                </a:lnTo>
                <a:lnTo>
                  <a:pt x="0" y="57150"/>
                </a:lnTo>
                <a:lnTo>
                  <a:pt x="0" y="92869"/>
                </a:lnTo>
                <a:lnTo>
                  <a:pt x="0" y="128588"/>
                </a:lnTo>
                <a:lnTo>
                  <a:pt x="0" y="157163"/>
                </a:lnTo>
                <a:lnTo>
                  <a:pt x="0" y="185738"/>
                </a:lnTo>
                <a:lnTo>
                  <a:pt x="0" y="207169"/>
                </a:lnTo>
                <a:lnTo>
                  <a:pt x="7143" y="221456"/>
                </a:lnTo>
                <a:lnTo>
                  <a:pt x="7143" y="228600"/>
                </a:lnTo>
                <a:lnTo>
                  <a:pt x="7143" y="214313"/>
                </a:lnTo>
                <a:lnTo>
                  <a:pt x="7143" y="185738"/>
                </a:lnTo>
                <a:lnTo>
                  <a:pt x="14287" y="150019"/>
                </a:lnTo>
                <a:lnTo>
                  <a:pt x="21431" y="114300"/>
                </a:lnTo>
                <a:lnTo>
                  <a:pt x="35718" y="85725"/>
                </a:lnTo>
                <a:lnTo>
                  <a:pt x="50006" y="64294"/>
                </a:lnTo>
                <a:lnTo>
                  <a:pt x="64293" y="57150"/>
                </a:lnTo>
                <a:lnTo>
                  <a:pt x="78581" y="57150"/>
                </a:lnTo>
                <a:lnTo>
                  <a:pt x="92868" y="64294"/>
                </a:lnTo>
                <a:lnTo>
                  <a:pt x="100012" y="71438"/>
                </a:lnTo>
                <a:lnTo>
                  <a:pt x="107156" y="71438"/>
                </a:lnTo>
                <a:lnTo>
                  <a:pt x="100012" y="71438"/>
                </a:lnTo>
                <a:lnTo>
                  <a:pt x="100012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2814638" y="3636169"/>
            <a:ext cx="92870" cy="385763"/>
          </a:xfrm>
          <a:custGeom>
            <a:avLst/>
            <a:gdLst/>
            <a:ahLst/>
            <a:cxnLst/>
            <a:rect l="0" t="0" r="0" b="0"/>
            <a:pathLst>
              <a:path w="92870" h="385763">
                <a:moveTo>
                  <a:pt x="7144" y="0"/>
                </a:moveTo>
                <a:lnTo>
                  <a:pt x="7144" y="7144"/>
                </a:lnTo>
                <a:lnTo>
                  <a:pt x="7144" y="28575"/>
                </a:lnTo>
                <a:lnTo>
                  <a:pt x="0" y="57150"/>
                </a:lnTo>
                <a:lnTo>
                  <a:pt x="0" y="107156"/>
                </a:lnTo>
                <a:lnTo>
                  <a:pt x="0" y="164306"/>
                </a:lnTo>
                <a:lnTo>
                  <a:pt x="7144" y="221456"/>
                </a:lnTo>
                <a:lnTo>
                  <a:pt x="14287" y="278606"/>
                </a:lnTo>
                <a:lnTo>
                  <a:pt x="28575" y="328612"/>
                </a:lnTo>
                <a:lnTo>
                  <a:pt x="42862" y="364331"/>
                </a:lnTo>
                <a:lnTo>
                  <a:pt x="57150" y="385762"/>
                </a:lnTo>
                <a:lnTo>
                  <a:pt x="71437" y="385762"/>
                </a:lnTo>
                <a:lnTo>
                  <a:pt x="85725" y="378619"/>
                </a:lnTo>
                <a:lnTo>
                  <a:pt x="92869" y="357187"/>
                </a:lnTo>
                <a:lnTo>
                  <a:pt x="92869" y="321469"/>
                </a:lnTo>
                <a:lnTo>
                  <a:pt x="92869" y="271462"/>
                </a:lnTo>
                <a:lnTo>
                  <a:pt x="92869" y="2714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2743200" y="3721894"/>
            <a:ext cx="121445" cy="28576"/>
          </a:xfrm>
          <a:custGeom>
            <a:avLst/>
            <a:gdLst/>
            <a:ahLst/>
            <a:cxnLst/>
            <a:rect l="0" t="0" r="0" b="0"/>
            <a:pathLst>
              <a:path w="121445" h="28576">
                <a:moveTo>
                  <a:pt x="7144" y="14287"/>
                </a:moveTo>
                <a:lnTo>
                  <a:pt x="0" y="21431"/>
                </a:lnTo>
                <a:lnTo>
                  <a:pt x="0" y="21431"/>
                </a:lnTo>
                <a:lnTo>
                  <a:pt x="7144" y="28575"/>
                </a:lnTo>
                <a:lnTo>
                  <a:pt x="28575" y="28575"/>
                </a:lnTo>
                <a:lnTo>
                  <a:pt x="50007" y="28575"/>
                </a:lnTo>
                <a:lnTo>
                  <a:pt x="85725" y="21431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3164682" y="3479006"/>
            <a:ext cx="21432" cy="471489"/>
          </a:xfrm>
          <a:custGeom>
            <a:avLst/>
            <a:gdLst/>
            <a:ahLst/>
            <a:cxnLst/>
            <a:rect l="0" t="0" r="0" b="0"/>
            <a:pathLst>
              <a:path w="21432" h="471489">
                <a:moveTo>
                  <a:pt x="7143" y="28575"/>
                </a:moveTo>
                <a:lnTo>
                  <a:pt x="7143" y="28575"/>
                </a:lnTo>
                <a:lnTo>
                  <a:pt x="7143" y="14288"/>
                </a:lnTo>
                <a:lnTo>
                  <a:pt x="7143" y="7144"/>
                </a:lnTo>
                <a:lnTo>
                  <a:pt x="7143" y="0"/>
                </a:lnTo>
                <a:lnTo>
                  <a:pt x="0" y="7144"/>
                </a:lnTo>
                <a:lnTo>
                  <a:pt x="0" y="28575"/>
                </a:lnTo>
                <a:lnTo>
                  <a:pt x="0" y="71438"/>
                </a:lnTo>
                <a:lnTo>
                  <a:pt x="0" y="121444"/>
                </a:lnTo>
                <a:lnTo>
                  <a:pt x="7143" y="192882"/>
                </a:lnTo>
                <a:lnTo>
                  <a:pt x="7143" y="264319"/>
                </a:lnTo>
                <a:lnTo>
                  <a:pt x="14287" y="335757"/>
                </a:lnTo>
                <a:lnTo>
                  <a:pt x="14287" y="400050"/>
                </a:lnTo>
                <a:lnTo>
                  <a:pt x="14287" y="435769"/>
                </a:lnTo>
                <a:lnTo>
                  <a:pt x="21431" y="464344"/>
                </a:lnTo>
                <a:lnTo>
                  <a:pt x="21431" y="471488"/>
                </a:lnTo>
                <a:lnTo>
                  <a:pt x="14287" y="457200"/>
                </a:lnTo>
                <a:lnTo>
                  <a:pt x="7143" y="435769"/>
                </a:lnTo>
                <a:lnTo>
                  <a:pt x="7143" y="4357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3064669" y="3700463"/>
            <a:ext cx="314326" cy="178594"/>
          </a:xfrm>
          <a:custGeom>
            <a:avLst/>
            <a:gdLst/>
            <a:ahLst/>
            <a:cxnLst/>
            <a:rect l="0" t="0" r="0" b="0"/>
            <a:pathLst>
              <a:path w="314326" h="178594">
                <a:moveTo>
                  <a:pt x="0" y="92868"/>
                </a:moveTo>
                <a:lnTo>
                  <a:pt x="0" y="100012"/>
                </a:lnTo>
                <a:lnTo>
                  <a:pt x="7144" y="114300"/>
                </a:lnTo>
                <a:lnTo>
                  <a:pt x="7144" y="128587"/>
                </a:lnTo>
                <a:lnTo>
                  <a:pt x="28575" y="142875"/>
                </a:lnTo>
                <a:lnTo>
                  <a:pt x="50006" y="142875"/>
                </a:lnTo>
                <a:lnTo>
                  <a:pt x="78581" y="135731"/>
                </a:lnTo>
                <a:lnTo>
                  <a:pt x="114300" y="121443"/>
                </a:lnTo>
                <a:lnTo>
                  <a:pt x="150019" y="107156"/>
                </a:lnTo>
                <a:lnTo>
                  <a:pt x="185738" y="85725"/>
                </a:lnTo>
                <a:lnTo>
                  <a:pt x="207169" y="71437"/>
                </a:lnTo>
                <a:lnTo>
                  <a:pt x="228600" y="71437"/>
                </a:lnTo>
                <a:lnTo>
                  <a:pt x="235744" y="78581"/>
                </a:lnTo>
                <a:lnTo>
                  <a:pt x="242888" y="100012"/>
                </a:lnTo>
                <a:lnTo>
                  <a:pt x="242888" y="114300"/>
                </a:lnTo>
                <a:lnTo>
                  <a:pt x="250031" y="135731"/>
                </a:lnTo>
                <a:lnTo>
                  <a:pt x="257175" y="150018"/>
                </a:lnTo>
                <a:lnTo>
                  <a:pt x="257175" y="157162"/>
                </a:lnTo>
                <a:lnTo>
                  <a:pt x="278606" y="150018"/>
                </a:lnTo>
                <a:lnTo>
                  <a:pt x="292894" y="128587"/>
                </a:lnTo>
                <a:lnTo>
                  <a:pt x="300038" y="107156"/>
                </a:lnTo>
                <a:lnTo>
                  <a:pt x="314325" y="71437"/>
                </a:lnTo>
                <a:lnTo>
                  <a:pt x="307181" y="35718"/>
                </a:lnTo>
                <a:lnTo>
                  <a:pt x="300038" y="14287"/>
                </a:lnTo>
                <a:lnTo>
                  <a:pt x="278606" y="0"/>
                </a:lnTo>
                <a:lnTo>
                  <a:pt x="250031" y="14287"/>
                </a:lnTo>
                <a:lnTo>
                  <a:pt x="221456" y="42862"/>
                </a:lnTo>
                <a:lnTo>
                  <a:pt x="200025" y="78581"/>
                </a:lnTo>
                <a:lnTo>
                  <a:pt x="192881" y="121443"/>
                </a:lnTo>
                <a:lnTo>
                  <a:pt x="207169" y="150018"/>
                </a:lnTo>
                <a:lnTo>
                  <a:pt x="221456" y="171450"/>
                </a:lnTo>
                <a:lnTo>
                  <a:pt x="242888" y="178593"/>
                </a:lnTo>
                <a:lnTo>
                  <a:pt x="242888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3464719" y="3500438"/>
            <a:ext cx="178595" cy="285751"/>
          </a:xfrm>
          <a:custGeom>
            <a:avLst/>
            <a:gdLst/>
            <a:ahLst/>
            <a:cxnLst/>
            <a:rect l="0" t="0" r="0" b="0"/>
            <a:pathLst>
              <a:path w="178595" h="285751">
                <a:moveTo>
                  <a:pt x="0" y="121443"/>
                </a:moveTo>
                <a:lnTo>
                  <a:pt x="0" y="121443"/>
                </a:lnTo>
                <a:lnTo>
                  <a:pt x="0" y="135731"/>
                </a:lnTo>
                <a:lnTo>
                  <a:pt x="0" y="142875"/>
                </a:lnTo>
                <a:lnTo>
                  <a:pt x="7144" y="157162"/>
                </a:lnTo>
                <a:lnTo>
                  <a:pt x="21431" y="164306"/>
                </a:lnTo>
                <a:lnTo>
                  <a:pt x="42863" y="164306"/>
                </a:lnTo>
                <a:lnTo>
                  <a:pt x="64294" y="157162"/>
                </a:lnTo>
                <a:lnTo>
                  <a:pt x="92869" y="142875"/>
                </a:lnTo>
                <a:lnTo>
                  <a:pt x="121444" y="121443"/>
                </a:lnTo>
                <a:lnTo>
                  <a:pt x="150019" y="92868"/>
                </a:lnTo>
                <a:lnTo>
                  <a:pt x="164306" y="71437"/>
                </a:lnTo>
                <a:lnTo>
                  <a:pt x="171450" y="42862"/>
                </a:lnTo>
                <a:lnTo>
                  <a:pt x="171450" y="21431"/>
                </a:lnTo>
                <a:lnTo>
                  <a:pt x="157163" y="0"/>
                </a:lnTo>
                <a:lnTo>
                  <a:pt x="128588" y="0"/>
                </a:lnTo>
                <a:lnTo>
                  <a:pt x="100013" y="14287"/>
                </a:lnTo>
                <a:lnTo>
                  <a:pt x="71438" y="42862"/>
                </a:lnTo>
                <a:lnTo>
                  <a:pt x="35719" y="85725"/>
                </a:lnTo>
                <a:lnTo>
                  <a:pt x="21431" y="142875"/>
                </a:lnTo>
                <a:lnTo>
                  <a:pt x="21431" y="192881"/>
                </a:lnTo>
                <a:lnTo>
                  <a:pt x="28575" y="235743"/>
                </a:lnTo>
                <a:lnTo>
                  <a:pt x="50006" y="264318"/>
                </a:lnTo>
                <a:lnTo>
                  <a:pt x="78581" y="278606"/>
                </a:lnTo>
                <a:lnTo>
                  <a:pt x="107156" y="285750"/>
                </a:lnTo>
                <a:lnTo>
                  <a:pt x="142875" y="271462"/>
                </a:lnTo>
                <a:lnTo>
                  <a:pt x="164306" y="250031"/>
                </a:lnTo>
                <a:lnTo>
                  <a:pt x="178594" y="214312"/>
                </a:lnTo>
                <a:lnTo>
                  <a:pt x="178594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3643313" y="3521869"/>
            <a:ext cx="107157" cy="257176"/>
          </a:xfrm>
          <a:custGeom>
            <a:avLst/>
            <a:gdLst/>
            <a:ahLst/>
            <a:cxnLst/>
            <a:rect l="0" t="0" r="0" b="0"/>
            <a:pathLst>
              <a:path w="107157" h="257176">
                <a:moveTo>
                  <a:pt x="14287" y="71437"/>
                </a:moveTo>
                <a:lnTo>
                  <a:pt x="7144" y="85725"/>
                </a:lnTo>
                <a:lnTo>
                  <a:pt x="7144" y="100012"/>
                </a:lnTo>
                <a:lnTo>
                  <a:pt x="0" y="128587"/>
                </a:lnTo>
                <a:lnTo>
                  <a:pt x="0" y="150019"/>
                </a:lnTo>
                <a:lnTo>
                  <a:pt x="0" y="178594"/>
                </a:lnTo>
                <a:lnTo>
                  <a:pt x="0" y="200025"/>
                </a:lnTo>
                <a:lnTo>
                  <a:pt x="7144" y="221456"/>
                </a:lnTo>
                <a:lnTo>
                  <a:pt x="14287" y="235744"/>
                </a:lnTo>
                <a:lnTo>
                  <a:pt x="21431" y="235744"/>
                </a:lnTo>
                <a:lnTo>
                  <a:pt x="21431" y="228600"/>
                </a:lnTo>
                <a:lnTo>
                  <a:pt x="28575" y="207169"/>
                </a:lnTo>
                <a:lnTo>
                  <a:pt x="28575" y="171450"/>
                </a:lnTo>
                <a:lnTo>
                  <a:pt x="28575" y="128587"/>
                </a:lnTo>
                <a:lnTo>
                  <a:pt x="28575" y="78581"/>
                </a:lnTo>
                <a:lnTo>
                  <a:pt x="35719" y="35719"/>
                </a:lnTo>
                <a:lnTo>
                  <a:pt x="35719" y="7144"/>
                </a:lnTo>
                <a:lnTo>
                  <a:pt x="42862" y="0"/>
                </a:lnTo>
                <a:lnTo>
                  <a:pt x="50006" y="7144"/>
                </a:lnTo>
                <a:lnTo>
                  <a:pt x="57150" y="28575"/>
                </a:lnTo>
                <a:lnTo>
                  <a:pt x="71437" y="64294"/>
                </a:lnTo>
                <a:lnTo>
                  <a:pt x="78581" y="107156"/>
                </a:lnTo>
                <a:lnTo>
                  <a:pt x="85725" y="150019"/>
                </a:lnTo>
                <a:lnTo>
                  <a:pt x="92869" y="185737"/>
                </a:lnTo>
                <a:lnTo>
                  <a:pt x="100012" y="221456"/>
                </a:lnTo>
                <a:lnTo>
                  <a:pt x="100012" y="242887"/>
                </a:lnTo>
                <a:lnTo>
                  <a:pt x="100012" y="257175"/>
                </a:lnTo>
                <a:lnTo>
                  <a:pt x="107156" y="250031"/>
                </a:lnTo>
                <a:lnTo>
                  <a:pt x="107156" y="235744"/>
                </a:lnTo>
                <a:lnTo>
                  <a:pt x="107156" y="207169"/>
                </a:lnTo>
                <a:lnTo>
                  <a:pt x="107156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3757613" y="3500438"/>
            <a:ext cx="121445" cy="207169"/>
          </a:xfrm>
          <a:custGeom>
            <a:avLst/>
            <a:gdLst/>
            <a:ahLst/>
            <a:cxnLst/>
            <a:rect l="0" t="0" r="0" b="0"/>
            <a:pathLst>
              <a:path w="121445" h="207169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0" y="71437"/>
                </a:lnTo>
                <a:lnTo>
                  <a:pt x="7144" y="107156"/>
                </a:lnTo>
                <a:lnTo>
                  <a:pt x="7144" y="142875"/>
                </a:lnTo>
                <a:lnTo>
                  <a:pt x="14287" y="171450"/>
                </a:lnTo>
                <a:lnTo>
                  <a:pt x="21431" y="192881"/>
                </a:lnTo>
                <a:lnTo>
                  <a:pt x="28575" y="207168"/>
                </a:lnTo>
                <a:lnTo>
                  <a:pt x="35719" y="207168"/>
                </a:lnTo>
                <a:lnTo>
                  <a:pt x="50006" y="192881"/>
                </a:lnTo>
                <a:lnTo>
                  <a:pt x="64294" y="171450"/>
                </a:lnTo>
                <a:lnTo>
                  <a:pt x="78581" y="135731"/>
                </a:lnTo>
                <a:lnTo>
                  <a:pt x="92869" y="92868"/>
                </a:lnTo>
                <a:lnTo>
                  <a:pt x="107156" y="50006"/>
                </a:lnTo>
                <a:lnTo>
                  <a:pt x="121444" y="21431"/>
                </a:lnTo>
                <a:lnTo>
                  <a:pt x="121444" y="0"/>
                </a:lnTo>
                <a:lnTo>
                  <a:pt x="121444" y="0"/>
                </a:lnTo>
                <a:lnTo>
                  <a:pt x="121444" y="14287"/>
                </a:lnTo>
                <a:lnTo>
                  <a:pt x="114300" y="35718"/>
                </a:lnTo>
                <a:lnTo>
                  <a:pt x="114300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357188" y="4279107"/>
            <a:ext cx="8251033" cy="664369"/>
          </a:xfrm>
          <a:custGeom>
            <a:avLst/>
            <a:gdLst/>
            <a:ahLst/>
            <a:cxnLst/>
            <a:rect l="0" t="0" r="0" b="0"/>
            <a:pathLst>
              <a:path w="8251033" h="664369">
                <a:moveTo>
                  <a:pt x="0" y="357187"/>
                </a:moveTo>
                <a:lnTo>
                  <a:pt x="0" y="350043"/>
                </a:lnTo>
                <a:lnTo>
                  <a:pt x="0" y="350043"/>
                </a:lnTo>
                <a:lnTo>
                  <a:pt x="0" y="350043"/>
                </a:lnTo>
                <a:lnTo>
                  <a:pt x="0" y="350043"/>
                </a:lnTo>
                <a:lnTo>
                  <a:pt x="0" y="350043"/>
                </a:lnTo>
                <a:lnTo>
                  <a:pt x="0" y="350043"/>
                </a:lnTo>
                <a:lnTo>
                  <a:pt x="7143" y="350043"/>
                </a:lnTo>
                <a:lnTo>
                  <a:pt x="21431" y="350043"/>
                </a:lnTo>
                <a:lnTo>
                  <a:pt x="28575" y="350043"/>
                </a:lnTo>
                <a:lnTo>
                  <a:pt x="35718" y="350043"/>
                </a:lnTo>
                <a:lnTo>
                  <a:pt x="57150" y="342900"/>
                </a:lnTo>
                <a:lnTo>
                  <a:pt x="78581" y="342900"/>
                </a:lnTo>
                <a:lnTo>
                  <a:pt x="107156" y="335756"/>
                </a:lnTo>
                <a:lnTo>
                  <a:pt x="135731" y="335756"/>
                </a:lnTo>
                <a:lnTo>
                  <a:pt x="171450" y="328612"/>
                </a:lnTo>
                <a:lnTo>
                  <a:pt x="214312" y="321468"/>
                </a:lnTo>
                <a:lnTo>
                  <a:pt x="264318" y="314325"/>
                </a:lnTo>
                <a:lnTo>
                  <a:pt x="314325" y="300037"/>
                </a:lnTo>
                <a:lnTo>
                  <a:pt x="371475" y="292893"/>
                </a:lnTo>
                <a:lnTo>
                  <a:pt x="442912" y="278606"/>
                </a:lnTo>
                <a:lnTo>
                  <a:pt x="514350" y="264318"/>
                </a:lnTo>
                <a:lnTo>
                  <a:pt x="585787" y="242887"/>
                </a:lnTo>
                <a:lnTo>
                  <a:pt x="664368" y="228600"/>
                </a:lnTo>
                <a:lnTo>
                  <a:pt x="742950" y="207168"/>
                </a:lnTo>
                <a:lnTo>
                  <a:pt x="821531" y="192881"/>
                </a:lnTo>
                <a:lnTo>
                  <a:pt x="892968" y="178593"/>
                </a:lnTo>
                <a:lnTo>
                  <a:pt x="971550" y="164306"/>
                </a:lnTo>
                <a:lnTo>
                  <a:pt x="1050131" y="150018"/>
                </a:lnTo>
                <a:lnTo>
                  <a:pt x="1128712" y="135731"/>
                </a:lnTo>
                <a:lnTo>
                  <a:pt x="1207293" y="128587"/>
                </a:lnTo>
                <a:lnTo>
                  <a:pt x="1285875" y="114300"/>
                </a:lnTo>
                <a:lnTo>
                  <a:pt x="1364456" y="100012"/>
                </a:lnTo>
                <a:lnTo>
                  <a:pt x="1443037" y="92868"/>
                </a:lnTo>
                <a:lnTo>
                  <a:pt x="1528762" y="78581"/>
                </a:lnTo>
                <a:lnTo>
                  <a:pt x="1607343" y="64293"/>
                </a:lnTo>
                <a:lnTo>
                  <a:pt x="1685925" y="57150"/>
                </a:lnTo>
                <a:lnTo>
                  <a:pt x="1764506" y="50006"/>
                </a:lnTo>
                <a:lnTo>
                  <a:pt x="1843087" y="42862"/>
                </a:lnTo>
                <a:lnTo>
                  <a:pt x="1928812" y="28575"/>
                </a:lnTo>
                <a:lnTo>
                  <a:pt x="2000250" y="21431"/>
                </a:lnTo>
                <a:lnTo>
                  <a:pt x="2078831" y="14287"/>
                </a:lnTo>
                <a:lnTo>
                  <a:pt x="2150269" y="7143"/>
                </a:lnTo>
                <a:lnTo>
                  <a:pt x="2228850" y="7143"/>
                </a:lnTo>
                <a:lnTo>
                  <a:pt x="2300287" y="0"/>
                </a:lnTo>
                <a:lnTo>
                  <a:pt x="2371725" y="0"/>
                </a:lnTo>
                <a:lnTo>
                  <a:pt x="2443162" y="0"/>
                </a:lnTo>
                <a:lnTo>
                  <a:pt x="2507456" y="7143"/>
                </a:lnTo>
                <a:lnTo>
                  <a:pt x="2571750" y="7143"/>
                </a:lnTo>
                <a:lnTo>
                  <a:pt x="2621756" y="14287"/>
                </a:lnTo>
                <a:lnTo>
                  <a:pt x="2678906" y="21431"/>
                </a:lnTo>
                <a:lnTo>
                  <a:pt x="2714625" y="35718"/>
                </a:lnTo>
                <a:lnTo>
                  <a:pt x="2743200" y="50006"/>
                </a:lnTo>
                <a:lnTo>
                  <a:pt x="2764631" y="64293"/>
                </a:lnTo>
                <a:lnTo>
                  <a:pt x="2786062" y="85725"/>
                </a:lnTo>
                <a:lnTo>
                  <a:pt x="2793206" y="100012"/>
                </a:lnTo>
                <a:lnTo>
                  <a:pt x="2793206" y="128587"/>
                </a:lnTo>
                <a:lnTo>
                  <a:pt x="2786062" y="150018"/>
                </a:lnTo>
                <a:lnTo>
                  <a:pt x="2778919" y="171450"/>
                </a:lnTo>
                <a:lnTo>
                  <a:pt x="2764631" y="200025"/>
                </a:lnTo>
                <a:lnTo>
                  <a:pt x="2750344" y="221456"/>
                </a:lnTo>
                <a:lnTo>
                  <a:pt x="2736056" y="257175"/>
                </a:lnTo>
                <a:lnTo>
                  <a:pt x="2721769" y="285750"/>
                </a:lnTo>
                <a:lnTo>
                  <a:pt x="2707481" y="321468"/>
                </a:lnTo>
                <a:lnTo>
                  <a:pt x="2693194" y="357187"/>
                </a:lnTo>
                <a:lnTo>
                  <a:pt x="2678906" y="400050"/>
                </a:lnTo>
                <a:lnTo>
                  <a:pt x="2671762" y="435768"/>
                </a:lnTo>
                <a:lnTo>
                  <a:pt x="2671762" y="471487"/>
                </a:lnTo>
                <a:lnTo>
                  <a:pt x="2671762" y="500062"/>
                </a:lnTo>
                <a:lnTo>
                  <a:pt x="2678906" y="528637"/>
                </a:lnTo>
                <a:lnTo>
                  <a:pt x="2686050" y="550068"/>
                </a:lnTo>
                <a:lnTo>
                  <a:pt x="2700337" y="571500"/>
                </a:lnTo>
                <a:lnTo>
                  <a:pt x="2728912" y="585787"/>
                </a:lnTo>
                <a:lnTo>
                  <a:pt x="2757487" y="600074"/>
                </a:lnTo>
                <a:lnTo>
                  <a:pt x="2793206" y="607218"/>
                </a:lnTo>
                <a:lnTo>
                  <a:pt x="2843212" y="614362"/>
                </a:lnTo>
                <a:lnTo>
                  <a:pt x="2900362" y="621506"/>
                </a:lnTo>
                <a:lnTo>
                  <a:pt x="2964656" y="628649"/>
                </a:lnTo>
                <a:lnTo>
                  <a:pt x="3028950" y="635793"/>
                </a:lnTo>
                <a:lnTo>
                  <a:pt x="3107531" y="635793"/>
                </a:lnTo>
                <a:lnTo>
                  <a:pt x="3186112" y="635793"/>
                </a:lnTo>
                <a:lnTo>
                  <a:pt x="3278981" y="635793"/>
                </a:lnTo>
                <a:lnTo>
                  <a:pt x="3364706" y="628649"/>
                </a:lnTo>
                <a:lnTo>
                  <a:pt x="3464719" y="628649"/>
                </a:lnTo>
                <a:lnTo>
                  <a:pt x="3564731" y="614362"/>
                </a:lnTo>
                <a:lnTo>
                  <a:pt x="3664744" y="607218"/>
                </a:lnTo>
                <a:lnTo>
                  <a:pt x="3771900" y="600074"/>
                </a:lnTo>
                <a:lnTo>
                  <a:pt x="3886200" y="592931"/>
                </a:lnTo>
                <a:lnTo>
                  <a:pt x="4000500" y="585787"/>
                </a:lnTo>
                <a:lnTo>
                  <a:pt x="4114800" y="578643"/>
                </a:lnTo>
                <a:lnTo>
                  <a:pt x="4229100" y="578643"/>
                </a:lnTo>
                <a:lnTo>
                  <a:pt x="4357687" y="578643"/>
                </a:lnTo>
                <a:lnTo>
                  <a:pt x="4479131" y="578643"/>
                </a:lnTo>
                <a:lnTo>
                  <a:pt x="4607719" y="578643"/>
                </a:lnTo>
                <a:lnTo>
                  <a:pt x="4736307" y="585787"/>
                </a:lnTo>
                <a:lnTo>
                  <a:pt x="4864894" y="585787"/>
                </a:lnTo>
                <a:lnTo>
                  <a:pt x="4993482" y="585787"/>
                </a:lnTo>
                <a:lnTo>
                  <a:pt x="5122069" y="578643"/>
                </a:lnTo>
                <a:lnTo>
                  <a:pt x="5250657" y="578643"/>
                </a:lnTo>
                <a:lnTo>
                  <a:pt x="5379244" y="585787"/>
                </a:lnTo>
                <a:lnTo>
                  <a:pt x="5500688" y="585787"/>
                </a:lnTo>
                <a:lnTo>
                  <a:pt x="5622132" y="592931"/>
                </a:lnTo>
                <a:lnTo>
                  <a:pt x="5743575" y="592931"/>
                </a:lnTo>
                <a:lnTo>
                  <a:pt x="5857875" y="600074"/>
                </a:lnTo>
                <a:lnTo>
                  <a:pt x="5972175" y="600074"/>
                </a:lnTo>
                <a:lnTo>
                  <a:pt x="6079332" y="600074"/>
                </a:lnTo>
                <a:lnTo>
                  <a:pt x="6186488" y="600074"/>
                </a:lnTo>
                <a:lnTo>
                  <a:pt x="6300788" y="600074"/>
                </a:lnTo>
                <a:lnTo>
                  <a:pt x="6407944" y="600074"/>
                </a:lnTo>
                <a:lnTo>
                  <a:pt x="6522244" y="607218"/>
                </a:lnTo>
                <a:lnTo>
                  <a:pt x="6629400" y="607218"/>
                </a:lnTo>
                <a:lnTo>
                  <a:pt x="6729413" y="607218"/>
                </a:lnTo>
                <a:lnTo>
                  <a:pt x="6836569" y="607218"/>
                </a:lnTo>
                <a:lnTo>
                  <a:pt x="6943725" y="607218"/>
                </a:lnTo>
                <a:lnTo>
                  <a:pt x="7043738" y="607218"/>
                </a:lnTo>
                <a:lnTo>
                  <a:pt x="7143750" y="607218"/>
                </a:lnTo>
                <a:lnTo>
                  <a:pt x="7243763" y="607218"/>
                </a:lnTo>
                <a:lnTo>
                  <a:pt x="7336632" y="614362"/>
                </a:lnTo>
                <a:lnTo>
                  <a:pt x="7429500" y="614362"/>
                </a:lnTo>
                <a:lnTo>
                  <a:pt x="7515225" y="614362"/>
                </a:lnTo>
                <a:lnTo>
                  <a:pt x="7600950" y="614362"/>
                </a:lnTo>
                <a:lnTo>
                  <a:pt x="7686675" y="614362"/>
                </a:lnTo>
                <a:lnTo>
                  <a:pt x="7765257" y="621506"/>
                </a:lnTo>
                <a:lnTo>
                  <a:pt x="7836694" y="621506"/>
                </a:lnTo>
                <a:lnTo>
                  <a:pt x="7908132" y="628649"/>
                </a:lnTo>
                <a:lnTo>
                  <a:pt x="7972425" y="635793"/>
                </a:lnTo>
                <a:lnTo>
                  <a:pt x="8036719" y="642937"/>
                </a:lnTo>
                <a:lnTo>
                  <a:pt x="8093869" y="642937"/>
                </a:lnTo>
                <a:lnTo>
                  <a:pt x="8143875" y="650081"/>
                </a:lnTo>
                <a:lnTo>
                  <a:pt x="8186738" y="657224"/>
                </a:lnTo>
                <a:lnTo>
                  <a:pt x="8215313" y="664368"/>
                </a:lnTo>
                <a:lnTo>
                  <a:pt x="8251032" y="664368"/>
                </a:lnTo>
                <a:lnTo>
                  <a:pt x="8251032" y="6643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4714875" y="5450681"/>
            <a:ext cx="150020" cy="214314"/>
          </a:xfrm>
          <a:custGeom>
            <a:avLst/>
            <a:gdLst/>
            <a:ahLst/>
            <a:cxnLst/>
            <a:rect l="0" t="0" r="0" b="0"/>
            <a:pathLst>
              <a:path w="150020" h="214314">
                <a:moveTo>
                  <a:pt x="57150" y="57150"/>
                </a:moveTo>
                <a:lnTo>
                  <a:pt x="57150" y="50007"/>
                </a:lnTo>
                <a:lnTo>
                  <a:pt x="57150" y="50007"/>
                </a:lnTo>
                <a:lnTo>
                  <a:pt x="50007" y="50007"/>
                </a:lnTo>
                <a:lnTo>
                  <a:pt x="50007" y="57150"/>
                </a:lnTo>
                <a:lnTo>
                  <a:pt x="42863" y="64294"/>
                </a:lnTo>
                <a:lnTo>
                  <a:pt x="35719" y="78582"/>
                </a:lnTo>
                <a:lnTo>
                  <a:pt x="28575" y="92869"/>
                </a:lnTo>
                <a:lnTo>
                  <a:pt x="21432" y="100013"/>
                </a:lnTo>
                <a:lnTo>
                  <a:pt x="21432" y="114300"/>
                </a:lnTo>
                <a:lnTo>
                  <a:pt x="28575" y="121444"/>
                </a:lnTo>
                <a:lnTo>
                  <a:pt x="35719" y="121444"/>
                </a:lnTo>
                <a:lnTo>
                  <a:pt x="42863" y="121444"/>
                </a:lnTo>
                <a:lnTo>
                  <a:pt x="57150" y="114300"/>
                </a:lnTo>
                <a:lnTo>
                  <a:pt x="71438" y="100013"/>
                </a:lnTo>
                <a:lnTo>
                  <a:pt x="78582" y="85725"/>
                </a:lnTo>
                <a:lnTo>
                  <a:pt x="85725" y="64294"/>
                </a:lnTo>
                <a:lnTo>
                  <a:pt x="85725" y="50007"/>
                </a:lnTo>
                <a:lnTo>
                  <a:pt x="85725" y="35719"/>
                </a:lnTo>
                <a:lnTo>
                  <a:pt x="78582" y="35719"/>
                </a:lnTo>
                <a:lnTo>
                  <a:pt x="64294" y="42863"/>
                </a:lnTo>
                <a:lnTo>
                  <a:pt x="50007" y="71438"/>
                </a:lnTo>
                <a:lnTo>
                  <a:pt x="35719" y="100013"/>
                </a:lnTo>
                <a:lnTo>
                  <a:pt x="28575" y="142875"/>
                </a:lnTo>
                <a:lnTo>
                  <a:pt x="28575" y="171450"/>
                </a:lnTo>
                <a:lnTo>
                  <a:pt x="35719" y="200025"/>
                </a:lnTo>
                <a:lnTo>
                  <a:pt x="50007" y="214313"/>
                </a:lnTo>
                <a:lnTo>
                  <a:pt x="71438" y="214313"/>
                </a:lnTo>
                <a:lnTo>
                  <a:pt x="92869" y="200025"/>
                </a:lnTo>
                <a:lnTo>
                  <a:pt x="114300" y="171450"/>
                </a:lnTo>
                <a:lnTo>
                  <a:pt x="135732" y="142875"/>
                </a:lnTo>
                <a:lnTo>
                  <a:pt x="150019" y="100013"/>
                </a:lnTo>
                <a:lnTo>
                  <a:pt x="150019" y="57150"/>
                </a:lnTo>
                <a:lnTo>
                  <a:pt x="142875" y="28575"/>
                </a:lnTo>
                <a:lnTo>
                  <a:pt x="128588" y="7144"/>
                </a:lnTo>
                <a:lnTo>
                  <a:pt x="107157" y="0"/>
                </a:lnTo>
                <a:lnTo>
                  <a:pt x="85725" y="21432"/>
                </a:lnTo>
                <a:lnTo>
                  <a:pt x="57150" y="50007"/>
                </a:lnTo>
                <a:lnTo>
                  <a:pt x="28575" y="85725"/>
                </a:lnTo>
                <a:lnTo>
                  <a:pt x="7144" y="114300"/>
                </a:lnTo>
                <a:lnTo>
                  <a:pt x="0" y="142875"/>
                </a:lnTo>
                <a:lnTo>
                  <a:pt x="0" y="157163"/>
                </a:lnTo>
                <a:lnTo>
                  <a:pt x="14288" y="157163"/>
                </a:lnTo>
                <a:lnTo>
                  <a:pt x="35719" y="142875"/>
                </a:lnTo>
                <a:lnTo>
                  <a:pt x="57150" y="107157"/>
                </a:lnTo>
                <a:lnTo>
                  <a:pt x="78582" y="64294"/>
                </a:lnTo>
                <a:lnTo>
                  <a:pt x="78582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5022057" y="5129213"/>
            <a:ext cx="235745" cy="528638"/>
          </a:xfrm>
          <a:custGeom>
            <a:avLst/>
            <a:gdLst/>
            <a:ahLst/>
            <a:cxnLst/>
            <a:rect l="0" t="0" r="0" b="0"/>
            <a:pathLst>
              <a:path w="235745" h="528638">
                <a:moveTo>
                  <a:pt x="64294" y="7143"/>
                </a:moveTo>
                <a:lnTo>
                  <a:pt x="57150" y="0"/>
                </a:lnTo>
                <a:lnTo>
                  <a:pt x="57150" y="0"/>
                </a:lnTo>
                <a:lnTo>
                  <a:pt x="50006" y="7143"/>
                </a:lnTo>
                <a:lnTo>
                  <a:pt x="50006" y="14287"/>
                </a:lnTo>
                <a:lnTo>
                  <a:pt x="50006" y="28575"/>
                </a:lnTo>
                <a:lnTo>
                  <a:pt x="42863" y="57150"/>
                </a:lnTo>
                <a:lnTo>
                  <a:pt x="35719" y="107156"/>
                </a:lnTo>
                <a:lnTo>
                  <a:pt x="28575" y="164306"/>
                </a:lnTo>
                <a:lnTo>
                  <a:pt x="21431" y="235743"/>
                </a:lnTo>
                <a:lnTo>
                  <a:pt x="14288" y="314325"/>
                </a:lnTo>
                <a:lnTo>
                  <a:pt x="7144" y="385762"/>
                </a:lnTo>
                <a:lnTo>
                  <a:pt x="0" y="442912"/>
                </a:lnTo>
                <a:lnTo>
                  <a:pt x="0" y="492918"/>
                </a:lnTo>
                <a:lnTo>
                  <a:pt x="0" y="521493"/>
                </a:lnTo>
                <a:lnTo>
                  <a:pt x="7144" y="521493"/>
                </a:lnTo>
                <a:lnTo>
                  <a:pt x="14288" y="507206"/>
                </a:lnTo>
                <a:lnTo>
                  <a:pt x="28575" y="464343"/>
                </a:lnTo>
                <a:lnTo>
                  <a:pt x="50006" y="407193"/>
                </a:lnTo>
                <a:lnTo>
                  <a:pt x="78581" y="342900"/>
                </a:lnTo>
                <a:lnTo>
                  <a:pt x="107156" y="278606"/>
                </a:lnTo>
                <a:lnTo>
                  <a:pt x="142875" y="228600"/>
                </a:lnTo>
                <a:lnTo>
                  <a:pt x="178594" y="200025"/>
                </a:lnTo>
                <a:lnTo>
                  <a:pt x="207169" y="200025"/>
                </a:lnTo>
                <a:lnTo>
                  <a:pt x="228600" y="221456"/>
                </a:lnTo>
                <a:lnTo>
                  <a:pt x="235744" y="264318"/>
                </a:lnTo>
                <a:lnTo>
                  <a:pt x="235744" y="314325"/>
                </a:lnTo>
                <a:lnTo>
                  <a:pt x="214313" y="378618"/>
                </a:lnTo>
                <a:lnTo>
                  <a:pt x="185738" y="435768"/>
                </a:lnTo>
                <a:lnTo>
                  <a:pt x="150019" y="485775"/>
                </a:lnTo>
                <a:lnTo>
                  <a:pt x="114300" y="514350"/>
                </a:lnTo>
                <a:lnTo>
                  <a:pt x="85725" y="528637"/>
                </a:lnTo>
                <a:lnTo>
                  <a:pt x="78581" y="514350"/>
                </a:lnTo>
                <a:lnTo>
                  <a:pt x="85725" y="478631"/>
                </a:lnTo>
                <a:lnTo>
                  <a:pt x="85725" y="4786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5279232" y="5314950"/>
            <a:ext cx="235745" cy="321470"/>
          </a:xfrm>
          <a:custGeom>
            <a:avLst/>
            <a:gdLst/>
            <a:ahLst/>
            <a:cxnLst/>
            <a:rect l="0" t="0" r="0" b="0"/>
            <a:pathLst>
              <a:path w="235745" h="321470">
                <a:moveTo>
                  <a:pt x="128588" y="0"/>
                </a:moveTo>
                <a:lnTo>
                  <a:pt x="128588" y="0"/>
                </a:lnTo>
                <a:lnTo>
                  <a:pt x="128588" y="0"/>
                </a:lnTo>
                <a:lnTo>
                  <a:pt x="128588" y="7144"/>
                </a:lnTo>
                <a:lnTo>
                  <a:pt x="114300" y="21431"/>
                </a:lnTo>
                <a:lnTo>
                  <a:pt x="92869" y="57150"/>
                </a:lnTo>
                <a:lnTo>
                  <a:pt x="71438" y="100013"/>
                </a:lnTo>
                <a:lnTo>
                  <a:pt x="42863" y="150019"/>
                </a:lnTo>
                <a:lnTo>
                  <a:pt x="21431" y="200025"/>
                </a:lnTo>
                <a:lnTo>
                  <a:pt x="7144" y="242888"/>
                </a:lnTo>
                <a:lnTo>
                  <a:pt x="0" y="278606"/>
                </a:lnTo>
                <a:lnTo>
                  <a:pt x="0" y="300038"/>
                </a:lnTo>
                <a:lnTo>
                  <a:pt x="7144" y="307181"/>
                </a:lnTo>
                <a:lnTo>
                  <a:pt x="28575" y="292894"/>
                </a:lnTo>
                <a:lnTo>
                  <a:pt x="57150" y="271463"/>
                </a:lnTo>
                <a:lnTo>
                  <a:pt x="78581" y="242888"/>
                </a:lnTo>
                <a:lnTo>
                  <a:pt x="107156" y="200025"/>
                </a:lnTo>
                <a:lnTo>
                  <a:pt x="121444" y="164306"/>
                </a:lnTo>
                <a:lnTo>
                  <a:pt x="142875" y="135731"/>
                </a:lnTo>
                <a:lnTo>
                  <a:pt x="150019" y="121444"/>
                </a:lnTo>
                <a:lnTo>
                  <a:pt x="142875" y="128588"/>
                </a:lnTo>
                <a:lnTo>
                  <a:pt x="135731" y="150019"/>
                </a:lnTo>
                <a:lnTo>
                  <a:pt x="128588" y="185738"/>
                </a:lnTo>
                <a:lnTo>
                  <a:pt x="121444" y="221456"/>
                </a:lnTo>
                <a:lnTo>
                  <a:pt x="128588" y="257175"/>
                </a:lnTo>
                <a:lnTo>
                  <a:pt x="135731" y="285750"/>
                </a:lnTo>
                <a:lnTo>
                  <a:pt x="150019" y="314325"/>
                </a:lnTo>
                <a:lnTo>
                  <a:pt x="171450" y="321469"/>
                </a:lnTo>
                <a:lnTo>
                  <a:pt x="200025" y="321469"/>
                </a:lnTo>
                <a:lnTo>
                  <a:pt x="235744" y="307181"/>
                </a:lnTo>
                <a:lnTo>
                  <a:pt x="235744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5457826" y="5343525"/>
            <a:ext cx="207170" cy="278607"/>
          </a:xfrm>
          <a:custGeom>
            <a:avLst/>
            <a:gdLst/>
            <a:ahLst/>
            <a:cxnLst/>
            <a:rect l="0" t="0" r="0" b="0"/>
            <a:pathLst>
              <a:path w="207170" h="278607">
                <a:moveTo>
                  <a:pt x="178594" y="0"/>
                </a:moveTo>
                <a:lnTo>
                  <a:pt x="164306" y="7144"/>
                </a:lnTo>
                <a:lnTo>
                  <a:pt x="150019" y="14288"/>
                </a:lnTo>
                <a:lnTo>
                  <a:pt x="128587" y="21431"/>
                </a:lnTo>
                <a:lnTo>
                  <a:pt x="114300" y="35719"/>
                </a:lnTo>
                <a:lnTo>
                  <a:pt x="100012" y="57150"/>
                </a:lnTo>
                <a:lnTo>
                  <a:pt x="100012" y="78581"/>
                </a:lnTo>
                <a:lnTo>
                  <a:pt x="107156" y="92869"/>
                </a:lnTo>
                <a:lnTo>
                  <a:pt x="121444" y="107156"/>
                </a:lnTo>
                <a:lnTo>
                  <a:pt x="142875" y="128588"/>
                </a:lnTo>
                <a:lnTo>
                  <a:pt x="171450" y="142875"/>
                </a:lnTo>
                <a:lnTo>
                  <a:pt x="192881" y="157163"/>
                </a:lnTo>
                <a:lnTo>
                  <a:pt x="207169" y="178594"/>
                </a:lnTo>
                <a:lnTo>
                  <a:pt x="207169" y="207169"/>
                </a:lnTo>
                <a:lnTo>
                  <a:pt x="185737" y="228600"/>
                </a:lnTo>
                <a:lnTo>
                  <a:pt x="157162" y="250031"/>
                </a:lnTo>
                <a:lnTo>
                  <a:pt x="114300" y="271463"/>
                </a:lnTo>
                <a:lnTo>
                  <a:pt x="71437" y="278606"/>
                </a:lnTo>
                <a:lnTo>
                  <a:pt x="35719" y="271463"/>
                </a:lnTo>
                <a:lnTo>
                  <a:pt x="7144" y="257175"/>
                </a:lnTo>
                <a:lnTo>
                  <a:pt x="0" y="228600"/>
                </a:lnTo>
                <a:lnTo>
                  <a:pt x="14287" y="178594"/>
                </a:lnTo>
                <a:lnTo>
                  <a:pt x="14287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5693570" y="5193506"/>
            <a:ext cx="128588" cy="414339"/>
          </a:xfrm>
          <a:custGeom>
            <a:avLst/>
            <a:gdLst/>
            <a:ahLst/>
            <a:cxnLst/>
            <a:rect l="0" t="0" r="0" b="0"/>
            <a:pathLst>
              <a:path w="128588" h="414339">
                <a:moveTo>
                  <a:pt x="100012" y="0"/>
                </a:moveTo>
                <a:lnTo>
                  <a:pt x="92868" y="0"/>
                </a:lnTo>
                <a:lnTo>
                  <a:pt x="78581" y="7144"/>
                </a:lnTo>
                <a:lnTo>
                  <a:pt x="57150" y="7144"/>
                </a:lnTo>
                <a:lnTo>
                  <a:pt x="42862" y="21432"/>
                </a:lnTo>
                <a:lnTo>
                  <a:pt x="35718" y="42863"/>
                </a:lnTo>
                <a:lnTo>
                  <a:pt x="28575" y="71438"/>
                </a:lnTo>
                <a:lnTo>
                  <a:pt x="21431" y="107157"/>
                </a:lnTo>
                <a:lnTo>
                  <a:pt x="21431" y="157163"/>
                </a:lnTo>
                <a:lnTo>
                  <a:pt x="14287" y="214313"/>
                </a:lnTo>
                <a:lnTo>
                  <a:pt x="7143" y="264319"/>
                </a:lnTo>
                <a:lnTo>
                  <a:pt x="7143" y="314325"/>
                </a:lnTo>
                <a:lnTo>
                  <a:pt x="0" y="357188"/>
                </a:lnTo>
                <a:lnTo>
                  <a:pt x="0" y="385763"/>
                </a:lnTo>
                <a:lnTo>
                  <a:pt x="0" y="407194"/>
                </a:lnTo>
                <a:lnTo>
                  <a:pt x="0" y="407194"/>
                </a:lnTo>
                <a:lnTo>
                  <a:pt x="7143" y="392907"/>
                </a:lnTo>
                <a:lnTo>
                  <a:pt x="21431" y="364332"/>
                </a:lnTo>
                <a:lnTo>
                  <a:pt x="42862" y="328613"/>
                </a:lnTo>
                <a:lnTo>
                  <a:pt x="64293" y="292894"/>
                </a:lnTo>
                <a:lnTo>
                  <a:pt x="92868" y="264319"/>
                </a:lnTo>
                <a:lnTo>
                  <a:pt x="107156" y="250032"/>
                </a:lnTo>
                <a:lnTo>
                  <a:pt x="121443" y="264319"/>
                </a:lnTo>
                <a:lnTo>
                  <a:pt x="128587" y="285750"/>
                </a:lnTo>
                <a:lnTo>
                  <a:pt x="128587" y="314325"/>
                </a:lnTo>
                <a:lnTo>
                  <a:pt x="121443" y="350044"/>
                </a:lnTo>
                <a:lnTo>
                  <a:pt x="114300" y="385763"/>
                </a:lnTo>
                <a:lnTo>
                  <a:pt x="114300" y="407194"/>
                </a:lnTo>
                <a:lnTo>
                  <a:pt x="114300" y="414338"/>
                </a:lnTo>
                <a:lnTo>
                  <a:pt x="121443" y="414338"/>
                </a:lnTo>
                <a:lnTo>
                  <a:pt x="121443" y="4143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5965032" y="5514975"/>
            <a:ext cx="292895" cy="21432"/>
          </a:xfrm>
          <a:custGeom>
            <a:avLst/>
            <a:gdLst/>
            <a:ahLst/>
            <a:cxnLst/>
            <a:rect l="0" t="0" r="0" b="0"/>
            <a:pathLst>
              <a:path w="292895" h="21432">
                <a:moveTo>
                  <a:pt x="0" y="21431"/>
                </a:move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28575" y="7144"/>
                </a:lnTo>
                <a:lnTo>
                  <a:pt x="64294" y="7144"/>
                </a:lnTo>
                <a:lnTo>
                  <a:pt x="107156" y="7144"/>
                </a:lnTo>
                <a:lnTo>
                  <a:pt x="164306" y="7144"/>
                </a:lnTo>
                <a:lnTo>
                  <a:pt x="214313" y="14288"/>
                </a:lnTo>
                <a:lnTo>
                  <a:pt x="250031" y="14288"/>
                </a:lnTo>
                <a:lnTo>
                  <a:pt x="278606" y="14288"/>
                </a:lnTo>
                <a:lnTo>
                  <a:pt x="292894" y="0"/>
                </a:lnTo>
                <a:lnTo>
                  <a:pt x="29289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6357938" y="5336381"/>
            <a:ext cx="278608" cy="528639"/>
          </a:xfrm>
          <a:custGeom>
            <a:avLst/>
            <a:gdLst/>
            <a:ahLst/>
            <a:cxnLst/>
            <a:rect l="0" t="0" r="0" b="0"/>
            <a:pathLst>
              <a:path w="278608" h="528639">
                <a:moveTo>
                  <a:pt x="7144" y="64294"/>
                </a:moveTo>
                <a:lnTo>
                  <a:pt x="0" y="57150"/>
                </a:lnTo>
                <a:lnTo>
                  <a:pt x="0" y="57150"/>
                </a:lnTo>
                <a:lnTo>
                  <a:pt x="0" y="50007"/>
                </a:lnTo>
                <a:lnTo>
                  <a:pt x="0" y="50007"/>
                </a:lnTo>
                <a:lnTo>
                  <a:pt x="7144" y="57150"/>
                </a:lnTo>
                <a:lnTo>
                  <a:pt x="7144" y="71438"/>
                </a:lnTo>
                <a:lnTo>
                  <a:pt x="14288" y="107157"/>
                </a:lnTo>
                <a:lnTo>
                  <a:pt x="28575" y="150019"/>
                </a:lnTo>
                <a:lnTo>
                  <a:pt x="35719" y="207169"/>
                </a:lnTo>
                <a:lnTo>
                  <a:pt x="57150" y="264319"/>
                </a:lnTo>
                <a:lnTo>
                  <a:pt x="71438" y="335757"/>
                </a:lnTo>
                <a:lnTo>
                  <a:pt x="92869" y="400050"/>
                </a:lnTo>
                <a:lnTo>
                  <a:pt x="114300" y="450057"/>
                </a:lnTo>
                <a:lnTo>
                  <a:pt x="121444" y="500063"/>
                </a:lnTo>
                <a:lnTo>
                  <a:pt x="121444" y="521494"/>
                </a:lnTo>
                <a:lnTo>
                  <a:pt x="114300" y="528638"/>
                </a:lnTo>
                <a:lnTo>
                  <a:pt x="107157" y="500063"/>
                </a:lnTo>
                <a:lnTo>
                  <a:pt x="92869" y="457200"/>
                </a:lnTo>
                <a:lnTo>
                  <a:pt x="85725" y="378619"/>
                </a:lnTo>
                <a:lnTo>
                  <a:pt x="78582" y="292894"/>
                </a:lnTo>
                <a:lnTo>
                  <a:pt x="71438" y="200025"/>
                </a:lnTo>
                <a:lnTo>
                  <a:pt x="85725" y="114300"/>
                </a:lnTo>
                <a:lnTo>
                  <a:pt x="100013" y="57150"/>
                </a:lnTo>
                <a:lnTo>
                  <a:pt x="114300" y="21432"/>
                </a:lnTo>
                <a:lnTo>
                  <a:pt x="142875" y="0"/>
                </a:lnTo>
                <a:lnTo>
                  <a:pt x="178594" y="0"/>
                </a:lnTo>
                <a:lnTo>
                  <a:pt x="214313" y="7144"/>
                </a:lnTo>
                <a:lnTo>
                  <a:pt x="250032" y="14288"/>
                </a:lnTo>
                <a:lnTo>
                  <a:pt x="271463" y="35719"/>
                </a:lnTo>
                <a:lnTo>
                  <a:pt x="278607" y="64294"/>
                </a:lnTo>
                <a:lnTo>
                  <a:pt x="278607" y="92869"/>
                </a:lnTo>
                <a:lnTo>
                  <a:pt x="250032" y="128588"/>
                </a:lnTo>
                <a:lnTo>
                  <a:pt x="214313" y="164307"/>
                </a:lnTo>
                <a:lnTo>
                  <a:pt x="171450" y="192882"/>
                </a:lnTo>
                <a:lnTo>
                  <a:pt x="128588" y="214313"/>
                </a:lnTo>
                <a:lnTo>
                  <a:pt x="107157" y="221457"/>
                </a:lnTo>
                <a:lnTo>
                  <a:pt x="100013" y="214313"/>
                </a:lnTo>
                <a:lnTo>
                  <a:pt x="121444" y="178594"/>
                </a:lnTo>
                <a:lnTo>
                  <a:pt x="157163" y="135732"/>
                </a:lnTo>
                <a:lnTo>
                  <a:pt x="157163" y="1357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700838" y="5329238"/>
            <a:ext cx="250033" cy="228601"/>
          </a:xfrm>
          <a:custGeom>
            <a:avLst/>
            <a:gdLst/>
            <a:ahLst/>
            <a:cxnLst/>
            <a:rect l="0" t="0" r="0" b="0"/>
            <a:pathLst>
              <a:path w="250033" h="228601">
                <a:moveTo>
                  <a:pt x="7144" y="0"/>
                </a:moveTo>
                <a:lnTo>
                  <a:pt x="7144" y="7143"/>
                </a:lnTo>
                <a:lnTo>
                  <a:pt x="0" y="21431"/>
                </a:lnTo>
                <a:lnTo>
                  <a:pt x="0" y="50006"/>
                </a:lnTo>
                <a:lnTo>
                  <a:pt x="0" y="78581"/>
                </a:lnTo>
                <a:lnTo>
                  <a:pt x="14288" y="114300"/>
                </a:lnTo>
                <a:lnTo>
                  <a:pt x="21432" y="150018"/>
                </a:lnTo>
                <a:lnTo>
                  <a:pt x="28575" y="178593"/>
                </a:lnTo>
                <a:lnTo>
                  <a:pt x="35719" y="207168"/>
                </a:lnTo>
                <a:lnTo>
                  <a:pt x="42863" y="221456"/>
                </a:lnTo>
                <a:lnTo>
                  <a:pt x="50007" y="228600"/>
                </a:lnTo>
                <a:lnTo>
                  <a:pt x="50007" y="221456"/>
                </a:lnTo>
                <a:lnTo>
                  <a:pt x="57150" y="200025"/>
                </a:lnTo>
                <a:lnTo>
                  <a:pt x="64294" y="171450"/>
                </a:lnTo>
                <a:lnTo>
                  <a:pt x="78582" y="128587"/>
                </a:lnTo>
                <a:lnTo>
                  <a:pt x="107157" y="85725"/>
                </a:lnTo>
                <a:lnTo>
                  <a:pt x="135732" y="50006"/>
                </a:lnTo>
                <a:lnTo>
                  <a:pt x="164307" y="28575"/>
                </a:lnTo>
                <a:lnTo>
                  <a:pt x="192882" y="21431"/>
                </a:lnTo>
                <a:lnTo>
                  <a:pt x="221457" y="21431"/>
                </a:lnTo>
                <a:lnTo>
                  <a:pt x="235744" y="35718"/>
                </a:lnTo>
                <a:lnTo>
                  <a:pt x="250032" y="50006"/>
                </a:lnTo>
                <a:lnTo>
                  <a:pt x="250032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6886576" y="5343525"/>
            <a:ext cx="192882" cy="157164"/>
          </a:xfrm>
          <a:custGeom>
            <a:avLst/>
            <a:gdLst/>
            <a:ahLst/>
            <a:cxnLst/>
            <a:rect l="0" t="0" r="0" b="0"/>
            <a:pathLst>
              <a:path w="192882" h="157164">
                <a:moveTo>
                  <a:pt x="50006" y="114300"/>
                </a:moveTo>
                <a:lnTo>
                  <a:pt x="42862" y="114300"/>
                </a:lnTo>
                <a:lnTo>
                  <a:pt x="35719" y="114300"/>
                </a:lnTo>
                <a:lnTo>
                  <a:pt x="21431" y="114300"/>
                </a:lnTo>
                <a:lnTo>
                  <a:pt x="7144" y="107156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21444"/>
                </a:lnTo>
                <a:lnTo>
                  <a:pt x="14287" y="135731"/>
                </a:lnTo>
                <a:lnTo>
                  <a:pt x="35719" y="142875"/>
                </a:lnTo>
                <a:lnTo>
                  <a:pt x="64294" y="150019"/>
                </a:lnTo>
                <a:lnTo>
                  <a:pt x="92869" y="157163"/>
                </a:lnTo>
                <a:lnTo>
                  <a:pt x="121444" y="157163"/>
                </a:lnTo>
                <a:lnTo>
                  <a:pt x="157162" y="150019"/>
                </a:lnTo>
                <a:lnTo>
                  <a:pt x="178594" y="142875"/>
                </a:lnTo>
                <a:lnTo>
                  <a:pt x="192881" y="128588"/>
                </a:lnTo>
                <a:lnTo>
                  <a:pt x="192881" y="100013"/>
                </a:lnTo>
                <a:lnTo>
                  <a:pt x="185737" y="78581"/>
                </a:lnTo>
                <a:lnTo>
                  <a:pt x="157162" y="50006"/>
                </a:lnTo>
                <a:lnTo>
                  <a:pt x="128587" y="28575"/>
                </a:lnTo>
                <a:lnTo>
                  <a:pt x="100012" y="7144"/>
                </a:lnTo>
                <a:lnTo>
                  <a:pt x="78581" y="0"/>
                </a:lnTo>
                <a:lnTo>
                  <a:pt x="71437" y="0"/>
                </a:lnTo>
                <a:lnTo>
                  <a:pt x="78581" y="7144"/>
                </a:lnTo>
                <a:lnTo>
                  <a:pt x="92869" y="21431"/>
                </a:lnTo>
                <a:lnTo>
                  <a:pt x="121444" y="28575"/>
                </a:lnTo>
                <a:lnTo>
                  <a:pt x="121444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7129463" y="5136356"/>
            <a:ext cx="300039" cy="414339"/>
          </a:xfrm>
          <a:custGeom>
            <a:avLst/>
            <a:gdLst/>
            <a:ahLst/>
            <a:cxnLst/>
            <a:rect l="0" t="0" r="0" b="0"/>
            <a:pathLst>
              <a:path w="300039" h="414339">
                <a:moveTo>
                  <a:pt x="250032" y="57150"/>
                </a:moveTo>
                <a:lnTo>
                  <a:pt x="235744" y="50007"/>
                </a:lnTo>
                <a:lnTo>
                  <a:pt x="228600" y="28575"/>
                </a:lnTo>
                <a:lnTo>
                  <a:pt x="200025" y="14288"/>
                </a:lnTo>
                <a:lnTo>
                  <a:pt x="178594" y="0"/>
                </a:lnTo>
                <a:lnTo>
                  <a:pt x="157163" y="0"/>
                </a:lnTo>
                <a:lnTo>
                  <a:pt x="135732" y="0"/>
                </a:lnTo>
                <a:lnTo>
                  <a:pt x="114300" y="21432"/>
                </a:lnTo>
                <a:lnTo>
                  <a:pt x="100013" y="42863"/>
                </a:lnTo>
                <a:lnTo>
                  <a:pt x="85725" y="85725"/>
                </a:lnTo>
                <a:lnTo>
                  <a:pt x="78582" y="128588"/>
                </a:lnTo>
                <a:lnTo>
                  <a:pt x="85725" y="178594"/>
                </a:lnTo>
                <a:lnTo>
                  <a:pt x="92869" y="228600"/>
                </a:lnTo>
                <a:lnTo>
                  <a:pt x="107157" y="278607"/>
                </a:lnTo>
                <a:lnTo>
                  <a:pt x="121444" y="321469"/>
                </a:lnTo>
                <a:lnTo>
                  <a:pt x="135732" y="357188"/>
                </a:lnTo>
                <a:lnTo>
                  <a:pt x="150019" y="385763"/>
                </a:lnTo>
                <a:lnTo>
                  <a:pt x="150019" y="407194"/>
                </a:lnTo>
                <a:lnTo>
                  <a:pt x="135732" y="414338"/>
                </a:lnTo>
                <a:lnTo>
                  <a:pt x="121444" y="407194"/>
                </a:lnTo>
                <a:lnTo>
                  <a:pt x="92869" y="392907"/>
                </a:lnTo>
                <a:lnTo>
                  <a:pt x="64294" y="371475"/>
                </a:lnTo>
                <a:lnTo>
                  <a:pt x="35719" y="335757"/>
                </a:lnTo>
                <a:lnTo>
                  <a:pt x="14288" y="300038"/>
                </a:lnTo>
                <a:lnTo>
                  <a:pt x="0" y="264319"/>
                </a:lnTo>
                <a:lnTo>
                  <a:pt x="0" y="235744"/>
                </a:lnTo>
                <a:lnTo>
                  <a:pt x="14288" y="221457"/>
                </a:lnTo>
                <a:lnTo>
                  <a:pt x="50007" y="214313"/>
                </a:lnTo>
                <a:lnTo>
                  <a:pt x="85725" y="221457"/>
                </a:lnTo>
                <a:lnTo>
                  <a:pt x="135732" y="228600"/>
                </a:lnTo>
                <a:lnTo>
                  <a:pt x="185738" y="242888"/>
                </a:lnTo>
                <a:lnTo>
                  <a:pt x="235744" y="257175"/>
                </a:lnTo>
                <a:lnTo>
                  <a:pt x="264319" y="271463"/>
                </a:lnTo>
                <a:lnTo>
                  <a:pt x="292894" y="278607"/>
                </a:lnTo>
                <a:lnTo>
                  <a:pt x="300038" y="278607"/>
                </a:lnTo>
                <a:lnTo>
                  <a:pt x="300038" y="278607"/>
                </a:lnTo>
                <a:lnTo>
                  <a:pt x="300038" y="2786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7408070" y="5414963"/>
            <a:ext cx="7144" cy="107157"/>
          </a:xfrm>
          <a:custGeom>
            <a:avLst/>
            <a:gdLst/>
            <a:ahLst/>
            <a:cxnLst/>
            <a:rect l="0" t="0" r="0" b="0"/>
            <a:pathLst>
              <a:path w="7144" h="107157">
                <a:moveTo>
                  <a:pt x="0" y="0"/>
                </a:moveTo>
                <a:lnTo>
                  <a:pt x="0" y="7143"/>
                </a:lnTo>
                <a:lnTo>
                  <a:pt x="7143" y="21431"/>
                </a:lnTo>
                <a:lnTo>
                  <a:pt x="7143" y="35718"/>
                </a:lnTo>
                <a:lnTo>
                  <a:pt x="7143" y="57150"/>
                </a:lnTo>
                <a:lnTo>
                  <a:pt x="7143" y="71437"/>
                </a:lnTo>
                <a:lnTo>
                  <a:pt x="7143" y="85725"/>
                </a:lnTo>
                <a:lnTo>
                  <a:pt x="7143" y="100012"/>
                </a:lnTo>
                <a:lnTo>
                  <a:pt x="7143" y="107156"/>
                </a:lnTo>
                <a:lnTo>
                  <a:pt x="0" y="100012"/>
                </a:lnTo>
                <a:lnTo>
                  <a:pt x="0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7450932" y="5143500"/>
            <a:ext cx="42864" cy="28576"/>
          </a:xfrm>
          <a:custGeom>
            <a:avLst/>
            <a:gdLst/>
            <a:ahLst/>
            <a:cxnLst/>
            <a:rect l="0" t="0" r="0" b="0"/>
            <a:pathLst>
              <a:path w="42864" h="28576">
                <a:moveTo>
                  <a:pt x="14288" y="28575"/>
                </a:moveTo>
                <a:lnTo>
                  <a:pt x="7144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14288"/>
                </a:lnTo>
                <a:lnTo>
                  <a:pt x="7144" y="14288"/>
                </a:lnTo>
                <a:lnTo>
                  <a:pt x="21431" y="7144"/>
                </a:lnTo>
                <a:lnTo>
                  <a:pt x="42863" y="0"/>
                </a:lnTo>
                <a:lnTo>
                  <a:pt x="4286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7536657" y="5157788"/>
            <a:ext cx="85726" cy="392907"/>
          </a:xfrm>
          <a:custGeom>
            <a:avLst/>
            <a:gdLst/>
            <a:ahLst/>
            <a:cxnLst/>
            <a:rect l="0" t="0" r="0" b="0"/>
            <a:pathLst>
              <a:path w="85726" h="392907">
                <a:moveTo>
                  <a:pt x="42863" y="7143"/>
                </a:moveTo>
                <a:lnTo>
                  <a:pt x="42863" y="7143"/>
                </a:lnTo>
                <a:lnTo>
                  <a:pt x="42863" y="0"/>
                </a:lnTo>
                <a:lnTo>
                  <a:pt x="50006" y="0"/>
                </a:lnTo>
                <a:lnTo>
                  <a:pt x="50006" y="0"/>
                </a:lnTo>
                <a:lnTo>
                  <a:pt x="57150" y="14287"/>
                </a:lnTo>
                <a:lnTo>
                  <a:pt x="57150" y="35718"/>
                </a:lnTo>
                <a:lnTo>
                  <a:pt x="50006" y="71437"/>
                </a:lnTo>
                <a:lnTo>
                  <a:pt x="42863" y="121443"/>
                </a:lnTo>
                <a:lnTo>
                  <a:pt x="28575" y="178593"/>
                </a:lnTo>
                <a:lnTo>
                  <a:pt x="14288" y="235743"/>
                </a:lnTo>
                <a:lnTo>
                  <a:pt x="0" y="285750"/>
                </a:lnTo>
                <a:lnTo>
                  <a:pt x="0" y="328612"/>
                </a:lnTo>
                <a:lnTo>
                  <a:pt x="7144" y="364331"/>
                </a:lnTo>
                <a:lnTo>
                  <a:pt x="14288" y="385762"/>
                </a:lnTo>
                <a:lnTo>
                  <a:pt x="35719" y="392906"/>
                </a:lnTo>
                <a:lnTo>
                  <a:pt x="57150" y="392906"/>
                </a:lnTo>
                <a:lnTo>
                  <a:pt x="85725" y="385762"/>
                </a:lnTo>
                <a:lnTo>
                  <a:pt x="85725" y="3857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7615238" y="5422106"/>
            <a:ext cx="214314" cy="164308"/>
          </a:xfrm>
          <a:custGeom>
            <a:avLst/>
            <a:gdLst/>
            <a:ahLst/>
            <a:cxnLst/>
            <a:rect l="0" t="0" r="0" b="0"/>
            <a:pathLst>
              <a:path w="214314" h="164308">
                <a:moveTo>
                  <a:pt x="0" y="21432"/>
                </a:moveTo>
                <a:lnTo>
                  <a:pt x="0" y="28575"/>
                </a:lnTo>
                <a:lnTo>
                  <a:pt x="7144" y="28575"/>
                </a:lnTo>
                <a:lnTo>
                  <a:pt x="14288" y="28575"/>
                </a:lnTo>
                <a:lnTo>
                  <a:pt x="35719" y="35719"/>
                </a:lnTo>
                <a:lnTo>
                  <a:pt x="57150" y="35719"/>
                </a:lnTo>
                <a:lnTo>
                  <a:pt x="85725" y="42863"/>
                </a:lnTo>
                <a:lnTo>
                  <a:pt x="121444" y="42863"/>
                </a:lnTo>
                <a:lnTo>
                  <a:pt x="150019" y="42863"/>
                </a:lnTo>
                <a:lnTo>
                  <a:pt x="178594" y="42863"/>
                </a:lnTo>
                <a:lnTo>
                  <a:pt x="200025" y="28575"/>
                </a:lnTo>
                <a:lnTo>
                  <a:pt x="214313" y="21432"/>
                </a:lnTo>
                <a:lnTo>
                  <a:pt x="207169" y="7144"/>
                </a:lnTo>
                <a:lnTo>
                  <a:pt x="192882" y="0"/>
                </a:lnTo>
                <a:lnTo>
                  <a:pt x="164307" y="7144"/>
                </a:lnTo>
                <a:lnTo>
                  <a:pt x="135732" y="14288"/>
                </a:lnTo>
                <a:lnTo>
                  <a:pt x="107157" y="35719"/>
                </a:lnTo>
                <a:lnTo>
                  <a:pt x="85725" y="64294"/>
                </a:lnTo>
                <a:lnTo>
                  <a:pt x="78582" y="100013"/>
                </a:lnTo>
                <a:lnTo>
                  <a:pt x="85725" y="121444"/>
                </a:lnTo>
                <a:lnTo>
                  <a:pt x="107157" y="150019"/>
                </a:lnTo>
                <a:lnTo>
                  <a:pt x="128588" y="164307"/>
                </a:lnTo>
                <a:lnTo>
                  <a:pt x="128588" y="1643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4872038" y="5822156"/>
            <a:ext cx="3414714" cy="100014"/>
          </a:xfrm>
          <a:custGeom>
            <a:avLst/>
            <a:gdLst/>
            <a:ahLst/>
            <a:cxnLst/>
            <a:rect l="0" t="0" r="0" b="0"/>
            <a:pathLst>
              <a:path w="3414714" h="100014">
                <a:moveTo>
                  <a:pt x="0" y="92869"/>
                </a:moveTo>
                <a:lnTo>
                  <a:pt x="0" y="92869"/>
                </a:lnTo>
                <a:lnTo>
                  <a:pt x="7144" y="92869"/>
                </a:lnTo>
                <a:lnTo>
                  <a:pt x="14288" y="100013"/>
                </a:lnTo>
                <a:lnTo>
                  <a:pt x="35719" y="100013"/>
                </a:lnTo>
                <a:lnTo>
                  <a:pt x="64294" y="92869"/>
                </a:lnTo>
                <a:lnTo>
                  <a:pt x="107157" y="92869"/>
                </a:lnTo>
                <a:lnTo>
                  <a:pt x="157163" y="85725"/>
                </a:lnTo>
                <a:lnTo>
                  <a:pt x="214313" y="85725"/>
                </a:lnTo>
                <a:lnTo>
                  <a:pt x="285750" y="78582"/>
                </a:lnTo>
                <a:lnTo>
                  <a:pt x="378619" y="78582"/>
                </a:lnTo>
                <a:lnTo>
                  <a:pt x="471488" y="85725"/>
                </a:lnTo>
                <a:lnTo>
                  <a:pt x="592932" y="85725"/>
                </a:lnTo>
                <a:lnTo>
                  <a:pt x="721519" y="85725"/>
                </a:lnTo>
                <a:lnTo>
                  <a:pt x="878682" y="78582"/>
                </a:lnTo>
                <a:lnTo>
                  <a:pt x="1057275" y="78582"/>
                </a:lnTo>
                <a:lnTo>
                  <a:pt x="1250157" y="71438"/>
                </a:lnTo>
                <a:lnTo>
                  <a:pt x="1457325" y="57150"/>
                </a:lnTo>
                <a:lnTo>
                  <a:pt x="1671638" y="50007"/>
                </a:lnTo>
                <a:lnTo>
                  <a:pt x="1900238" y="35719"/>
                </a:lnTo>
                <a:lnTo>
                  <a:pt x="2128838" y="21432"/>
                </a:lnTo>
                <a:lnTo>
                  <a:pt x="2350294" y="14288"/>
                </a:lnTo>
                <a:lnTo>
                  <a:pt x="2564607" y="0"/>
                </a:lnTo>
                <a:lnTo>
                  <a:pt x="2771775" y="0"/>
                </a:lnTo>
                <a:lnTo>
                  <a:pt x="2971800" y="0"/>
                </a:lnTo>
                <a:lnTo>
                  <a:pt x="3150394" y="0"/>
                </a:lnTo>
                <a:lnTo>
                  <a:pt x="3293269" y="7144"/>
                </a:lnTo>
                <a:lnTo>
                  <a:pt x="3414713" y="7144"/>
                </a:lnTo>
                <a:lnTo>
                  <a:pt x="3414713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1314450" y="5364956"/>
            <a:ext cx="292895" cy="385764"/>
          </a:xfrm>
          <a:custGeom>
            <a:avLst/>
            <a:gdLst/>
            <a:ahLst/>
            <a:cxnLst/>
            <a:rect l="0" t="0" r="0" b="0"/>
            <a:pathLst>
              <a:path w="292895" h="385764">
                <a:moveTo>
                  <a:pt x="0" y="264319"/>
                </a:moveTo>
                <a:lnTo>
                  <a:pt x="0" y="271463"/>
                </a:lnTo>
                <a:lnTo>
                  <a:pt x="0" y="285750"/>
                </a:lnTo>
                <a:lnTo>
                  <a:pt x="7144" y="300038"/>
                </a:lnTo>
                <a:lnTo>
                  <a:pt x="14288" y="321469"/>
                </a:lnTo>
                <a:lnTo>
                  <a:pt x="28575" y="328613"/>
                </a:lnTo>
                <a:lnTo>
                  <a:pt x="50006" y="328613"/>
                </a:lnTo>
                <a:lnTo>
                  <a:pt x="71438" y="321469"/>
                </a:lnTo>
                <a:lnTo>
                  <a:pt x="107156" y="300038"/>
                </a:lnTo>
                <a:lnTo>
                  <a:pt x="135731" y="271463"/>
                </a:lnTo>
                <a:lnTo>
                  <a:pt x="157163" y="235744"/>
                </a:lnTo>
                <a:lnTo>
                  <a:pt x="185738" y="200025"/>
                </a:lnTo>
                <a:lnTo>
                  <a:pt x="200025" y="157163"/>
                </a:lnTo>
                <a:lnTo>
                  <a:pt x="207169" y="114300"/>
                </a:lnTo>
                <a:lnTo>
                  <a:pt x="207169" y="78582"/>
                </a:lnTo>
                <a:lnTo>
                  <a:pt x="200025" y="42863"/>
                </a:lnTo>
                <a:lnTo>
                  <a:pt x="192881" y="14288"/>
                </a:lnTo>
                <a:lnTo>
                  <a:pt x="171450" y="0"/>
                </a:lnTo>
                <a:lnTo>
                  <a:pt x="157163" y="7144"/>
                </a:lnTo>
                <a:lnTo>
                  <a:pt x="135731" y="35719"/>
                </a:lnTo>
                <a:lnTo>
                  <a:pt x="114300" y="71438"/>
                </a:lnTo>
                <a:lnTo>
                  <a:pt x="100013" y="128588"/>
                </a:lnTo>
                <a:lnTo>
                  <a:pt x="92869" y="185738"/>
                </a:lnTo>
                <a:lnTo>
                  <a:pt x="100013" y="242888"/>
                </a:lnTo>
                <a:lnTo>
                  <a:pt x="121444" y="292894"/>
                </a:lnTo>
                <a:lnTo>
                  <a:pt x="157163" y="335757"/>
                </a:lnTo>
                <a:lnTo>
                  <a:pt x="192881" y="364332"/>
                </a:lnTo>
                <a:lnTo>
                  <a:pt x="235744" y="385763"/>
                </a:lnTo>
                <a:lnTo>
                  <a:pt x="271463" y="385763"/>
                </a:lnTo>
                <a:lnTo>
                  <a:pt x="292894" y="378619"/>
                </a:lnTo>
                <a:lnTo>
                  <a:pt x="292894" y="3786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1621631" y="5500688"/>
            <a:ext cx="200026" cy="207169"/>
          </a:xfrm>
          <a:custGeom>
            <a:avLst/>
            <a:gdLst/>
            <a:ahLst/>
            <a:cxnLst/>
            <a:rect l="0" t="0" r="0" b="0"/>
            <a:pathLst>
              <a:path w="200026" h="207169">
                <a:moveTo>
                  <a:pt x="85725" y="57150"/>
                </a:moveTo>
                <a:lnTo>
                  <a:pt x="85725" y="50006"/>
                </a:lnTo>
                <a:lnTo>
                  <a:pt x="85725" y="42862"/>
                </a:lnTo>
                <a:lnTo>
                  <a:pt x="85725" y="28575"/>
                </a:lnTo>
                <a:lnTo>
                  <a:pt x="85725" y="14287"/>
                </a:lnTo>
                <a:lnTo>
                  <a:pt x="78582" y="7143"/>
                </a:lnTo>
                <a:lnTo>
                  <a:pt x="64294" y="0"/>
                </a:lnTo>
                <a:lnTo>
                  <a:pt x="57150" y="7143"/>
                </a:lnTo>
                <a:lnTo>
                  <a:pt x="35719" y="14287"/>
                </a:lnTo>
                <a:lnTo>
                  <a:pt x="14288" y="28575"/>
                </a:lnTo>
                <a:lnTo>
                  <a:pt x="0" y="50006"/>
                </a:lnTo>
                <a:lnTo>
                  <a:pt x="0" y="64293"/>
                </a:lnTo>
                <a:lnTo>
                  <a:pt x="7144" y="78581"/>
                </a:lnTo>
                <a:lnTo>
                  <a:pt x="28575" y="85725"/>
                </a:lnTo>
                <a:lnTo>
                  <a:pt x="57150" y="85725"/>
                </a:lnTo>
                <a:lnTo>
                  <a:pt x="92869" y="92868"/>
                </a:lnTo>
                <a:lnTo>
                  <a:pt x="128588" y="92868"/>
                </a:lnTo>
                <a:lnTo>
                  <a:pt x="164307" y="100012"/>
                </a:lnTo>
                <a:lnTo>
                  <a:pt x="192882" y="107156"/>
                </a:lnTo>
                <a:lnTo>
                  <a:pt x="200025" y="128587"/>
                </a:lnTo>
                <a:lnTo>
                  <a:pt x="185738" y="142875"/>
                </a:lnTo>
                <a:lnTo>
                  <a:pt x="157163" y="171450"/>
                </a:lnTo>
                <a:lnTo>
                  <a:pt x="114300" y="192881"/>
                </a:lnTo>
                <a:lnTo>
                  <a:pt x="64294" y="207168"/>
                </a:lnTo>
                <a:lnTo>
                  <a:pt x="35719" y="207168"/>
                </a:lnTo>
                <a:lnTo>
                  <a:pt x="28575" y="200025"/>
                </a:lnTo>
                <a:lnTo>
                  <a:pt x="42863" y="178593"/>
                </a:lnTo>
                <a:lnTo>
                  <a:pt x="78582" y="150018"/>
                </a:lnTo>
                <a:lnTo>
                  <a:pt x="78582" y="1500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2228850" y="5443538"/>
            <a:ext cx="221458" cy="178594"/>
          </a:xfrm>
          <a:custGeom>
            <a:avLst/>
            <a:gdLst/>
            <a:ahLst/>
            <a:cxnLst/>
            <a:rect l="0" t="0" r="0" b="0"/>
            <a:pathLst>
              <a:path w="221458" h="178594">
                <a:moveTo>
                  <a:pt x="150019" y="35718"/>
                </a:moveTo>
                <a:lnTo>
                  <a:pt x="150019" y="28575"/>
                </a:lnTo>
                <a:lnTo>
                  <a:pt x="150019" y="21431"/>
                </a:lnTo>
                <a:lnTo>
                  <a:pt x="150019" y="14287"/>
                </a:lnTo>
                <a:lnTo>
                  <a:pt x="150019" y="7143"/>
                </a:lnTo>
                <a:lnTo>
                  <a:pt x="142875" y="0"/>
                </a:lnTo>
                <a:lnTo>
                  <a:pt x="135731" y="0"/>
                </a:lnTo>
                <a:lnTo>
                  <a:pt x="121444" y="0"/>
                </a:lnTo>
                <a:lnTo>
                  <a:pt x="100013" y="0"/>
                </a:lnTo>
                <a:lnTo>
                  <a:pt x="78581" y="7143"/>
                </a:lnTo>
                <a:lnTo>
                  <a:pt x="57150" y="21431"/>
                </a:lnTo>
                <a:lnTo>
                  <a:pt x="35719" y="35718"/>
                </a:lnTo>
                <a:lnTo>
                  <a:pt x="21431" y="42862"/>
                </a:lnTo>
                <a:lnTo>
                  <a:pt x="7144" y="50006"/>
                </a:lnTo>
                <a:lnTo>
                  <a:pt x="14288" y="57150"/>
                </a:lnTo>
                <a:lnTo>
                  <a:pt x="28575" y="57150"/>
                </a:lnTo>
                <a:lnTo>
                  <a:pt x="57150" y="64293"/>
                </a:lnTo>
                <a:lnTo>
                  <a:pt x="100013" y="64293"/>
                </a:lnTo>
                <a:lnTo>
                  <a:pt x="135731" y="64293"/>
                </a:lnTo>
                <a:lnTo>
                  <a:pt x="178594" y="71437"/>
                </a:lnTo>
                <a:lnTo>
                  <a:pt x="207169" y="85725"/>
                </a:lnTo>
                <a:lnTo>
                  <a:pt x="221457" y="100012"/>
                </a:lnTo>
                <a:lnTo>
                  <a:pt x="214313" y="121443"/>
                </a:lnTo>
                <a:lnTo>
                  <a:pt x="192881" y="142875"/>
                </a:lnTo>
                <a:lnTo>
                  <a:pt x="157163" y="157162"/>
                </a:lnTo>
                <a:lnTo>
                  <a:pt x="114300" y="171450"/>
                </a:lnTo>
                <a:lnTo>
                  <a:pt x="71438" y="178593"/>
                </a:lnTo>
                <a:lnTo>
                  <a:pt x="35719" y="178593"/>
                </a:lnTo>
                <a:lnTo>
                  <a:pt x="14288" y="164306"/>
                </a:lnTo>
                <a:lnTo>
                  <a:pt x="0" y="150018"/>
                </a:lnTo>
                <a:lnTo>
                  <a:pt x="7144" y="128587"/>
                </a:lnTo>
                <a:lnTo>
                  <a:pt x="21431" y="92868"/>
                </a:lnTo>
                <a:lnTo>
                  <a:pt x="21431" y="928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264569" y="5357813"/>
            <a:ext cx="78582" cy="392907"/>
          </a:xfrm>
          <a:custGeom>
            <a:avLst/>
            <a:gdLst/>
            <a:ahLst/>
            <a:cxnLst/>
            <a:rect l="0" t="0" r="0" b="0"/>
            <a:pathLst>
              <a:path w="78582" h="39290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7" y="14287"/>
                </a:lnTo>
                <a:lnTo>
                  <a:pt x="21431" y="28575"/>
                </a:lnTo>
                <a:lnTo>
                  <a:pt x="21431" y="57150"/>
                </a:lnTo>
                <a:lnTo>
                  <a:pt x="21431" y="100012"/>
                </a:lnTo>
                <a:lnTo>
                  <a:pt x="21431" y="150018"/>
                </a:lnTo>
                <a:lnTo>
                  <a:pt x="21431" y="200025"/>
                </a:lnTo>
                <a:lnTo>
                  <a:pt x="21431" y="257175"/>
                </a:lnTo>
                <a:lnTo>
                  <a:pt x="21431" y="300037"/>
                </a:lnTo>
                <a:lnTo>
                  <a:pt x="21431" y="342900"/>
                </a:lnTo>
                <a:lnTo>
                  <a:pt x="21431" y="378618"/>
                </a:lnTo>
                <a:lnTo>
                  <a:pt x="28575" y="392906"/>
                </a:lnTo>
                <a:lnTo>
                  <a:pt x="42862" y="392906"/>
                </a:lnTo>
                <a:lnTo>
                  <a:pt x="50006" y="385762"/>
                </a:lnTo>
                <a:lnTo>
                  <a:pt x="64294" y="357187"/>
                </a:lnTo>
                <a:lnTo>
                  <a:pt x="71437" y="314325"/>
                </a:lnTo>
                <a:lnTo>
                  <a:pt x="78581" y="257175"/>
                </a:lnTo>
                <a:lnTo>
                  <a:pt x="78581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336006" y="5386388"/>
            <a:ext cx="78583" cy="321469"/>
          </a:xfrm>
          <a:custGeom>
            <a:avLst/>
            <a:gdLst/>
            <a:ahLst/>
            <a:cxnLst/>
            <a:rect l="0" t="0" r="0" b="0"/>
            <a:pathLst>
              <a:path w="78583" h="321469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0" y="42862"/>
                </a:lnTo>
                <a:lnTo>
                  <a:pt x="0" y="64293"/>
                </a:lnTo>
                <a:lnTo>
                  <a:pt x="0" y="107156"/>
                </a:lnTo>
                <a:lnTo>
                  <a:pt x="0" y="150018"/>
                </a:lnTo>
                <a:lnTo>
                  <a:pt x="7144" y="207168"/>
                </a:lnTo>
                <a:lnTo>
                  <a:pt x="14288" y="250031"/>
                </a:lnTo>
                <a:lnTo>
                  <a:pt x="28575" y="292893"/>
                </a:lnTo>
                <a:lnTo>
                  <a:pt x="42863" y="321468"/>
                </a:lnTo>
                <a:lnTo>
                  <a:pt x="57150" y="321468"/>
                </a:lnTo>
                <a:lnTo>
                  <a:pt x="78582" y="307181"/>
                </a:lnTo>
                <a:lnTo>
                  <a:pt x="78582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2507457" y="5422106"/>
            <a:ext cx="214313" cy="200026"/>
          </a:xfrm>
          <a:custGeom>
            <a:avLst/>
            <a:gdLst/>
            <a:ahLst/>
            <a:cxnLst/>
            <a:rect l="0" t="0" r="0" b="0"/>
            <a:pathLst>
              <a:path w="214313" h="200026">
                <a:moveTo>
                  <a:pt x="128587" y="28575"/>
                </a:moveTo>
                <a:lnTo>
                  <a:pt x="121443" y="21432"/>
                </a:lnTo>
                <a:lnTo>
                  <a:pt x="114300" y="21432"/>
                </a:lnTo>
                <a:lnTo>
                  <a:pt x="114300" y="7144"/>
                </a:lnTo>
                <a:lnTo>
                  <a:pt x="107156" y="0"/>
                </a:lnTo>
                <a:lnTo>
                  <a:pt x="100012" y="0"/>
                </a:lnTo>
                <a:lnTo>
                  <a:pt x="78581" y="0"/>
                </a:lnTo>
                <a:lnTo>
                  <a:pt x="64293" y="7144"/>
                </a:lnTo>
                <a:lnTo>
                  <a:pt x="50006" y="21432"/>
                </a:lnTo>
                <a:lnTo>
                  <a:pt x="28575" y="42863"/>
                </a:lnTo>
                <a:lnTo>
                  <a:pt x="14287" y="71438"/>
                </a:lnTo>
                <a:lnTo>
                  <a:pt x="0" y="100013"/>
                </a:lnTo>
                <a:lnTo>
                  <a:pt x="0" y="135732"/>
                </a:lnTo>
                <a:lnTo>
                  <a:pt x="0" y="157163"/>
                </a:lnTo>
                <a:lnTo>
                  <a:pt x="28575" y="178594"/>
                </a:lnTo>
                <a:lnTo>
                  <a:pt x="57150" y="192882"/>
                </a:lnTo>
                <a:lnTo>
                  <a:pt x="100012" y="200025"/>
                </a:lnTo>
                <a:lnTo>
                  <a:pt x="135731" y="192882"/>
                </a:lnTo>
                <a:lnTo>
                  <a:pt x="178593" y="178594"/>
                </a:lnTo>
                <a:lnTo>
                  <a:pt x="214312" y="157163"/>
                </a:lnTo>
                <a:lnTo>
                  <a:pt x="214312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2721769" y="5372100"/>
            <a:ext cx="171451" cy="57151"/>
          </a:xfrm>
          <a:custGeom>
            <a:avLst/>
            <a:gdLst/>
            <a:ahLst/>
            <a:cxnLst/>
            <a:rect l="0" t="0" r="0" b="0"/>
            <a:pathLst>
              <a:path w="171451" h="57151">
                <a:moveTo>
                  <a:pt x="0" y="57150"/>
                </a:moveTo>
                <a:lnTo>
                  <a:pt x="7144" y="50006"/>
                </a:lnTo>
                <a:lnTo>
                  <a:pt x="14288" y="50006"/>
                </a:lnTo>
                <a:lnTo>
                  <a:pt x="28575" y="42863"/>
                </a:lnTo>
                <a:lnTo>
                  <a:pt x="42863" y="35719"/>
                </a:lnTo>
                <a:lnTo>
                  <a:pt x="71438" y="35719"/>
                </a:lnTo>
                <a:lnTo>
                  <a:pt x="100013" y="28575"/>
                </a:lnTo>
                <a:lnTo>
                  <a:pt x="128588" y="28575"/>
                </a:lnTo>
                <a:lnTo>
                  <a:pt x="150019" y="21431"/>
                </a:lnTo>
                <a:lnTo>
                  <a:pt x="164306" y="14288"/>
                </a:lnTo>
                <a:lnTo>
                  <a:pt x="171450" y="7144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2714625" y="5400675"/>
            <a:ext cx="171451" cy="192882"/>
          </a:xfrm>
          <a:custGeom>
            <a:avLst/>
            <a:gdLst/>
            <a:ahLst/>
            <a:cxnLst/>
            <a:rect l="0" t="0" r="0" b="0"/>
            <a:pathLst>
              <a:path w="171451" h="192882">
                <a:moveTo>
                  <a:pt x="28575" y="0"/>
                </a:moveTo>
                <a:lnTo>
                  <a:pt x="21432" y="7144"/>
                </a:lnTo>
                <a:lnTo>
                  <a:pt x="14288" y="21431"/>
                </a:lnTo>
                <a:lnTo>
                  <a:pt x="0" y="35719"/>
                </a:lnTo>
                <a:lnTo>
                  <a:pt x="0" y="50006"/>
                </a:lnTo>
                <a:lnTo>
                  <a:pt x="0" y="57150"/>
                </a:lnTo>
                <a:lnTo>
                  <a:pt x="14288" y="71438"/>
                </a:lnTo>
                <a:lnTo>
                  <a:pt x="28575" y="78581"/>
                </a:lnTo>
                <a:lnTo>
                  <a:pt x="57150" y="78581"/>
                </a:lnTo>
                <a:lnTo>
                  <a:pt x="85725" y="85725"/>
                </a:lnTo>
                <a:lnTo>
                  <a:pt x="114300" y="92869"/>
                </a:lnTo>
                <a:lnTo>
                  <a:pt x="142875" y="100013"/>
                </a:lnTo>
                <a:lnTo>
                  <a:pt x="164307" y="114300"/>
                </a:lnTo>
                <a:lnTo>
                  <a:pt x="171450" y="128588"/>
                </a:lnTo>
                <a:lnTo>
                  <a:pt x="171450" y="142875"/>
                </a:lnTo>
                <a:lnTo>
                  <a:pt x="150019" y="157163"/>
                </a:lnTo>
                <a:lnTo>
                  <a:pt x="121444" y="171450"/>
                </a:lnTo>
                <a:lnTo>
                  <a:pt x="92869" y="185738"/>
                </a:lnTo>
                <a:lnTo>
                  <a:pt x="71438" y="192881"/>
                </a:lnTo>
                <a:lnTo>
                  <a:pt x="64294" y="192881"/>
                </a:lnTo>
                <a:lnTo>
                  <a:pt x="71438" y="178594"/>
                </a:lnTo>
                <a:lnTo>
                  <a:pt x="107157" y="164306"/>
                </a:lnTo>
                <a:lnTo>
                  <a:pt x="107157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1343025" y="6100763"/>
            <a:ext cx="42864" cy="321469"/>
          </a:xfrm>
          <a:custGeom>
            <a:avLst/>
            <a:gdLst/>
            <a:ahLst/>
            <a:cxnLst/>
            <a:rect l="0" t="0" r="0" b="0"/>
            <a:pathLst>
              <a:path w="42864" h="321469">
                <a:moveTo>
                  <a:pt x="35719" y="21431"/>
                </a:moveTo>
                <a:lnTo>
                  <a:pt x="35719" y="21431"/>
                </a:lnTo>
                <a:lnTo>
                  <a:pt x="35719" y="14287"/>
                </a:lnTo>
                <a:lnTo>
                  <a:pt x="35719" y="14287"/>
                </a:lnTo>
                <a:lnTo>
                  <a:pt x="28575" y="7143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3"/>
                </a:lnTo>
                <a:lnTo>
                  <a:pt x="35719" y="21431"/>
                </a:lnTo>
                <a:lnTo>
                  <a:pt x="35719" y="42862"/>
                </a:lnTo>
                <a:lnTo>
                  <a:pt x="35719" y="85725"/>
                </a:lnTo>
                <a:lnTo>
                  <a:pt x="35719" y="128587"/>
                </a:lnTo>
                <a:lnTo>
                  <a:pt x="35719" y="185737"/>
                </a:lnTo>
                <a:lnTo>
                  <a:pt x="42863" y="242887"/>
                </a:lnTo>
                <a:lnTo>
                  <a:pt x="42863" y="278606"/>
                </a:lnTo>
                <a:lnTo>
                  <a:pt x="35719" y="307181"/>
                </a:lnTo>
                <a:lnTo>
                  <a:pt x="35719" y="321468"/>
                </a:lnTo>
                <a:lnTo>
                  <a:pt x="28575" y="321468"/>
                </a:lnTo>
                <a:lnTo>
                  <a:pt x="21431" y="307181"/>
                </a:lnTo>
                <a:lnTo>
                  <a:pt x="14288" y="285750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1321594" y="6015038"/>
            <a:ext cx="878682" cy="428626"/>
          </a:xfrm>
          <a:custGeom>
            <a:avLst/>
            <a:gdLst/>
            <a:ahLst/>
            <a:cxnLst/>
            <a:rect l="0" t="0" r="0" b="0"/>
            <a:pathLst>
              <a:path w="878682" h="428626">
                <a:moveTo>
                  <a:pt x="0" y="92868"/>
                </a:moveTo>
                <a:lnTo>
                  <a:pt x="0" y="92868"/>
                </a:lnTo>
                <a:lnTo>
                  <a:pt x="14287" y="92868"/>
                </a:lnTo>
                <a:lnTo>
                  <a:pt x="35719" y="85725"/>
                </a:lnTo>
                <a:lnTo>
                  <a:pt x="71437" y="85725"/>
                </a:lnTo>
                <a:lnTo>
                  <a:pt x="107156" y="78581"/>
                </a:lnTo>
                <a:lnTo>
                  <a:pt x="157162" y="78581"/>
                </a:lnTo>
                <a:lnTo>
                  <a:pt x="214312" y="71437"/>
                </a:lnTo>
                <a:lnTo>
                  <a:pt x="278606" y="71437"/>
                </a:lnTo>
                <a:lnTo>
                  <a:pt x="335756" y="64293"/>
                </a:lnTo>
                <a:lnTo>
                  <a:pt x="400050" y="57150"/>
                </a:lnTo>
                <a:lnTo>
                  <a:pt x="464344" y="50006"/>
                </a:lnTo>
                <a:lnTo>
                  <a:pt x="521494" y="35718"/>
                </a:lnTo>
                <a:lnTo>
                  <a:pt x="578644" y="28575"/>
                </a:lnTo>
                <a:lnTo>
                  <a:pt x="628650" y="14287"/>
                </a:lnTo>
                <a:lnTo>
                  <a:pt x="678656" y="7143"/>
                </a:lnTo>
                <a:lnTo>
                  <a:pt x="714375" y="0"/>
                </a:lnTo>
                <a:lnTo>
                  <a:pt x="742950" y="0"/>
                </a:lnTo>
                <a:lnTo>
                  <a:pt x="764381" y="0"/>
                </a:lnTo>
                <a:lnTo>
                  <a:pt x="771525" y="7143"/>
                </a:lnTo>
                <a:lnTo>
                  <a:pt x="771525" y="14287"/>
                </a:lnTo>
                <a:lnTo>
                  <a:pt x="771525" y="35718"/>
                </a:lnTo>
                <a:lnTo>
                  <a:pt x="764381" y="50006"/>
                </a:lnTo>
                <a:lnTo>
                  <a:pt x="757237" y="78581"/>
                </a:lnTo>
                <a:lnTo>
                  <a:pt x="757237" y="100012"/>
                </a:lnTo>
                <a:lnTo>
                  <a:pt x="757237" y="121443"/>
                </a:lnTo>
                <a:lnTo>
                  <a:pt x="757237" y="150018"/>
                </a:lnTo>
                <a:lnTo>
                  <a:pt x="771525" y="171450"/>
                </a:lnTo>
                <a:lnTo>
                  <a:pt x="785812" y="200025"/>
                </a:lnTo>
                <a:lnTo>
                  <a:pt x="800100" y="228600"/>
                </a:lnTo>
                <a:lnTo>
                  <a:pt x="821531" y="257175"/>
                </a:lnTo>
                <a:lnTo>
                  <a:pt x="835819" y="271462"/>
                </a:lnTo>
                <a:lnTo>
                  <a:pt x="850106" y="292893"/>
                </a:lnTo>
                <a:lnTo>
                  <a:pt x="864394" y="307181"/>
                </a:lnTo>
                <a:lnTo>
                  <a:pt x="871537" y="321468"/>
                </a:lnTo>
                <a:lnTo>
                  <a:pt x="878681" y="328612"/>
                </a:lnTo>
                <a:lnTo>
                  <a:pt x="878681" y="335756"/>
                </a:lnTo>
                <a:lnTo>
                  <a:pt x="871537" y="335756"/>
                </a:lnTo>
                <a:lnTo>
                  <a:pt x="857250" y="342900"/>
                </a:lnTo>
                <a:lnTo>
                  <a:pt x="835819" y="342900"/>
                </a:lnTo>
                <a:lnTo>
                  <a:pt x="792956" y="342900"/>
                </a:lnTo>
                <a:lnTo>
                  <a:pt x="750094" y="350043"/>
                </a:lnTo>
                <a:lnTo>
                  <a:pt x="678656" y="357187"/>
                </a:lnTo>
                <a:lnTo>
                  <a:pt x="607219" y="371475"/>
                </a:lnTo>
                <a:lnTo>
                  <a:pt x="521494" y="378618"/>
                </a:lnTo>
                <a:lnTo>
                  <a:pt x="428625" y="392906"/>
                </a:lnTo>
                <a:lnTo>
                  <a:pt x="342900" y="407193"/>
                </a:lnTo>
                <a:lnTo>
                  <a:pt x="271462" y="421481"/>
                </a:lnTo>
                <a:lnTo>
                  <a:pt x="214312" y="428625"/>
                </a:lnTo>
                <a:lnTo>
                  <a:pt x="185737" y="421481"/>
                </a:lnTo>
                <a:lnTo>
                  <a:pt x="185737" y="414337"/>
                </a:lnTo>
                <a:lnTo>
                  <a:pt x="192881" y="392906"/>
                </a:lnTo>
                <a:lnTo>
                  <a:pt x="192881" y="3929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1635919" y="5850731"/>
            <a:ext cx="50007" cy="264320"/>
          </a:xfrm>
          <a:custGeom>
            <a:avLst/>
            <a:gdLst/>
            <a:ahLst/>
            <a:cxnLst/>
            <a:rect l="0" t="0" r="0" b="0"/>
            <a:pathLst>
              <a:path w="50007" h="264320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14288"/>
                </a:lnTo>
                <a:lnTo>
                  <a:pt x="7144" y="35719"/>
                </a:lnTo>
                <a:lnTo>
                  <a:pt x="14287" y="57150"/>
                </a:lnTo>
                <a:lnTo>
                  <a:pt x="21431" y="100013"/>
                </a:lnTo>
                <a:lnTo>
                  <a:pt x="28575" y="135732"/>
                </a:lnTo>
                <a:lnTo>
                  <a:pt x="35719" y="178594"/>
                </a:lnTo>
                <a:lnTo>
                  <a:pt x="42862" y="207169"/>
                </a:lnTo>
                <a:lnTo>
                  <a:pt x="42862" y="235744"/>
                </a:lnTo>
                <a:lnTo>
                  <a:pt x="42862" y="257175"/>
                </a:lnTo>
                <a:lnTo>
                  <a:pt x="50006" y="264319"/>
                </a:lnTo>
                <a:lnTo>
                  <a:pt x="50006" y="264319"/>
                </a:lnTo>
                <a:lnTo>
                  <a:pt x="50006" y="242888"/>
                </a:lnTo>
                <a:lnTo>
                  <a:pt x="50006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1557338" y="5772150"/>
            <a:ext cx="178594" cy="221457"/>
          </a:xfrm>
          <a:custGeom>
            <a:avLst/>
            <a:gdLst/>
            <a:ahLst/>
            <a:cxnLst/>
            <a:rect l="0" t="0" r="0" b="0"/>
            <a:pathLst>
              <a:path w="178594" h="221457">
                <a:moveTo>
                  <a:pt x="42862" y="85725"/>
                </a:moveTo>
                <a:lnTo>
                  <a:pt x="35718" y="85725"/>
                </a:lnTo>
                <a:lnTo>
                  <a:pt x="28575" y="85725"/>
                </a:lnTo>
                <a:lnTo>
                  <a:pt x="28575" y="92869"/>
                </a:lnTo>
                <a:lnTo>
                  <a:pt x="21431" y="107156"/>
                </a:lnTo>
                <a:lnTo>
                  <a:pt x="14287" y="128588"/>
                </a:lnTo>
                <a:lnTo>
                  <a:pt x="14287" y="150019"/>
                </a:lnTo>
                <a:lnTo>
                  <a:pt x="7143" y="178594"/>
                </a:lnTo>
                <a:lnTo>
                  <a:pt x="0" y="200025"/>
                </a:lnTo>
                <a:lnTo>
                  <a:pt x="0" y="214313"/>
                </a:lnTo>
                <a:lnTo>
                  <a:pt x="0" y="221456"/>
                </a:lnTo>
                <a:lnTo>
                  <a:pt x="0" y="221456"/>
                </a:lnTo>
                <a:lnTo>
                  <a:pt x="7143" y="207169"/>
                </a:lnTo>
                <a:lnTo>
                  <a:pt x="7143" y="185738"/>
                </a:lnTo>
                <a:lnTo>
                  <a:pt x="21431" y="157163"/>
                </a:lnTo>
                <a:lnTo>
                  <a:pt x="28575" y="128588"/>
                </a:lnTo>
                <a:lnTo>
                  <a:pt x="35718" y="100013"/>
                </a:lnTo>
                <a:lnTo>
                  <a:pt x="50006" y="71438"/>
                </a:lnTo>
                <a:lnTo>
                  <a:pt x="50006" y="42863"/>
                </a:lnTo>
                <a:lnTo>
                  <a:pt x="57150" y="21431"/>
                </a:lnTo>
                <a:lnTo>
                  <a:pt x="57150" y="7144"/>
                </a:lnTo>
                <a:lnTo>
                  <a:pt x="57150" y="0"/>
                </a:lnTo>
                <a:lnTo>
                  <a:pt x="57150" y="0"/>
                </a:lnTo>
                <a:lnTo>
                  <a:pt x="64293" y="7144"/>
                </a:lnTo>
                <a:lnTo>
                  <a:pt x="64293" y="14288"/>
                </a:lnTo>
                <a:lnTo>
                  <a:pt x="71437" y="28575"/>
                </a:lnTo>
                <a:lnTo>
                  <a:pt x="85725" y="35719"/>
                </a:lnTo>
                <a:lnTo>
                  <a:pt x="92868" y="50006"/>
                </a:lnTo>
                <a:lnTo>
                  <a:pt x="114300" y="64294"/>
                </a:lnTo>
                <a:lnTo>
                  <a:pt x="128587" y="78581"/>
                </a:lnTo>
                <a:lnTo>
                  <a:pt x="150018" y="100013"/>
                </a:lnTo>
                <a:lnTo>
                  <a:pt x="157162" y="121444"/>
                </a:lnTo>
                <a:lnTo>
                  <a:pt x="171450" y="142875"/>
                </a:lnTo>
                <a:lnTo>
                  <a:pt x="178593" y="157163"/>
                </a:lnTo>
                <a:lnTo>
                  <a:pt x="178593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2007394" y="6165056"/>
            <a:ext cx="357188" cy="85726"/>
          </a:xfrm>
          <a:custGeom>
            <a:avLst/>
            <a:gdLst/>
            <a:ahLst/>
            <a:cxnLst/>
            <a:rect l="0" t="0" r="0" b="0"/>
            <a:pathLst>
              <a:path w="357188" h="85726">
                <a:moveTo>
                  <a:pt x="0" y="85725"/>
                </a:moveTo>
                <a:lnTo>
                  <a:pt x="0" y="85725"/>
                </a:lnTo>
                <a:lnTo>
                  <a:pt x="0" y="78582"/>
                </a:lnTo>
                <a:lnTo>
                  <a:pt x="7144" y="78582"/>
                </a:lnTo>
                <a:lnTo>
                  <a:pt x="21431" y="71438"/>
                </a:lnTo>
                <a:lnTo>
                  <a:pt x="35719" y="71438"/>
                </a:lnTo>
                <a:lnTo>
                  <a:pt x="64294" y="57150"/>
                </a:lnTo>
                <a:lnTo>
                  <a:pt x="100012" y="50007"/>
                </a:lnTo>
                <a:lnTo>
                  <a:pt x="135731" y="42863"/>
                </a:lnTo>
                <a:lnTo>
                  <a:pt x="178594" y="28575"/>
                </a:lnTo>
                <a:lnTo>
                  <a:pt x="221456" y="21432"/>
                </a:lnTo>
                <a:lnTo>
                  <a:pt x="257175" y="21432"/>
                </a:lnTo>
                <a:lnTo>
                  <a:pt x="292894" y="14288"/>
                </a:lnTo>
                <a:lnTo>
                  <a:pt x="321469" y="14288"/>
                </a:lnTo>
                <a:lnTo>
                  <a:pt x="342900" y="7144"/>
                </a:lnTo>
                <a:lnTo>
                  <a:pt x="357187" y="0"/>
                </a:lnTo>
                <a:lnTo>
                  <a:pt x="3571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2293144" y="6107906"/>
            <a:ext cx="164307" cy="150020"/>
          </a:xfrm>
          <a:custGeom>
            <a:avLst/>
            <a:gdLst/>
            <a:ahLst/>
            <a:cxnLst/>
            <a:rect l="0" t="0" r="0" b="0"/>
            <a:pathLst>
              <a:path w="164307" h="150020">
                <a:moveTo>
                  <a:pt x="0" y="7144"/>
                </a:moveTo>
                <a:lnTo>
                  <a:pt x="7144" y="7144"/>
                </a:lnTo>
                <a:lnTo>
                  <a:pt x="21431" y="7144"/>
                </a:lnTo>
                <a:lnTo>
                  <a:pt x="35719" y="7144"/>
                </a:lnTo>
                <a:lnTo>
                  <a:pt x="64294" y="0"/>
                </a:lnTo>
                <a:lnTo>
                  <a:pt x="100012" y="0"/>
                </a:lnTo>
                <a:lnTo>
                  <a:pt x="128587" y="0"/>
                </a:lnTo>
                <a:lnTo>
                  <a:pt x="150019" y="0"/>
                </a:lnTo>
                <a:lnTo>
                  <a:pt x="164306" y="7144"/>
                </a:lnTo>
                <a:lnTo>
                  <a:pt x="164306" y="21432"/>
                </a:lnTo>
                <a:lnTo>
                  <a:pt x="150019" y="42863"/>
                </a:lnTo>
                <a:lnTo>
                  <a:pt x="128587" y="71438"/>
                </a:lnTo>
                <a:lnTo>
                  <a:pt x="100012" y="107157"/>
                </a:lnTo>
                <a:lnTo>
                  <a:pt x="78581" y="135732"/>
                </a:lnTo>
                <a:lnTo>
                  <a:pt x="64294" y="150019"/>
                </a:lnTo>
                <a:lnTo>
                  <a:pt x="64294" y="150019"/>
                </a:lnTo>
                <a:lnTo>
                  <a:pt x="85725" y="135732"/>
                </a:lnTo>
                <a:lnTo>
                  <a:pt x="114300" y="107157"/>
                </a:lnTo>
                <a:lnTo>
                  <a:pt x="114300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2571750" y="6007894"/>
            <a:ext cx="42864" cy="342901"/>
          </a:xfrm>
          <a:custGeom>
            <a:avLst/>
            <a:gdLst/>
            <a:ahLst/>
            <a:cxnLst/>
            <a:rect l="0" t="0" r="0" b="0"/>
            <a:pathLst>
              <a:path w="42864" h="34290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8575"/>
                </a:lnTo>
                <a:lnTo>
                  <a:pt x="14288" y="64294"/>
                </a:lnTo>
                <a:lnTo>
                  <a:pt x="14288" y="107156"/>
                </a:lnTo>
                <a:lnTo>
                  <a:pt x="21432" y="164306"/>
                </a:lnTo>
                <a:lnTo>
                  <a:pt x="28575" y="221456"/>
                </a:lnTo>
                <a:lnTo>
                  <a:pt x="35719" y="271462"/>
                </a:lnTo>
                <a:lnTo>
                  <a:pt x="42863" y="314325"/>
                </a:lnTo>
                <a:lnTo>
                  <a:pt x="42863" y="335756"/>
                </a:lnTo>
                <a:lnTo>
                  <a:pt x="42863" y="342900"/>
                </a:lnTo>
                <a:lnTo>
                  <a:pt x="35719" y="342900"/>
                </a:lnTo>
                <a:lnTo>
                  <a:pt x="28575" y="314325"/>
                </a:lnTo>
                <a:lnTo>
                  <a:pt x="14288" y="278606"/>
                </a:lnTo>
                <a:lnTo>
                  <a:pt x="14288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2543175" y="5865019"/>
            <a:ext cx="885826" cy="557213"/>
          </a:xfrm>
          <a:custGeom>
            <a:avLst/>
            <a:gdLst/>
            <a:ahLst/>
            <a:cxnLst/>
            <a:rect l="0" t="0" r="0" b="0"/>
            <a:pathLst>
              <a:path w="885826" h="557213">
                <a:moveTo>
                  <a:pt x="0" y="107156"/>
                </a:moveTo>
                <a:lnTo>
                  <a:pt x="7144" y="107156"/>
                </a:lnTo>
                <a:lnTo>
                  <a:pt x="21432" y="100012"/>
                </a:lnTo>
                <a:lnTo>
                  <a:pt x="50007" y="92869"/>
                </a:lnTo>
                <a:lnTo>
                  <a:pt x="85725" y="85725"/>
                </a:lnTo>
                <a:lnTo>
                  <a:pt x="128588" y="78581"/>
                </a:lnTo>
                <a:lnTo>
                  <a:pt x="185738" y="64294"/>
                </a:lnTo>
                <a:lnTo>
                  <a:pt x="235744" y="57150"/>
                </a:lnTo>
                <a:lnTo>
                  <a:pt x="292894" y="50006"/>
                </a:lnTo>
                <a:lnTo>
                  <a:pt x="350044" y="50006"/>
                </a:lnTo>
                <a:lnTo>
                  <a:pt x="400050" y="42862"/>
                </a:lnTo>
                <a:lnTo>
                  <a:pt x="450057" y="35719"/>
                </a:lnTo>
                <a:lnTo>
                  <a:pt x="500063" y="28575"/>
                </a:lnTo>
                <a:lnTo>
                  <a:pt x="550069" y="21431"/>
                </a:lnTo>
                <a:lnTo>
                  <a:pt x="592932" y="14287"/>
                </a:lnTo>
                <a:lnTo>
                  <a:pt x="628650" y="7144"/>
                </a:lnTo>
                <a:lnTo>
                  <a:pt x="657225" y="0"/>
                </a:lnTo>
                <a:lnTo>
                  <a:pt x="685800" y="0"/>
                </a:lnTo>
                <a:lnTo>
                  <a:pt x="707232" y="0"/>
                </a:lnTo>
                <a:lnTo>
                  <a:pt x="721519" y="0"/>
                </a:lnTo>
                <a:lnTo>
                  <a:pt x="735807" y="0"/>
                </a:lnTo>
                <a:lnTo>
                  <a:pt x="735807" y="7144"/>
                </a:lnTo>
                <a:lnTo>
                  <a:pt x="735807" y="14287"/>
                </a:lnTo>
                <a:lnTo>
                  <a:pt x="728663" y="21431"/>
                </a:lnTo>
                <a:lnTo>
                  <a:pt x="721519" y="28575"/>
                </a:lnTo>
                <a:lnTo>
                  <a:pt x="714375" y="50006"/>
                </a:lnTo>
                <a:lnTo>
                  <a:pt x="714375" y="64294"/>
                </a:lnTo>
                <a:lnTo>
                  <a:pt x="707232" y="92869"/>
                </a:lnTo>
                <a:lnTo>
                  <a:pt x="707232" y="121444"/>
                </a:lnTo>
                <a:lnTo>
                  <a:pt x="714375" y="157162"/>
                </a:lnTo>
                <a:lnTo>
                  <a:pt x="721519" y="200025"/>
                </a:lnTo>
                <a:lnTo>
                  <a:pt x="735807" y="235744"/>
                </a:lnTo>
                <a:lnTo>
                  <a:pt x="742950" y="271462"/>
                </a:lnTo>
                <a:lnTo>
                  <a:pt x="764382" y="307181"/>
                </a:lnTo>
                <a:lnTo>
                  <a:pt x="785813" y="335756"/>
                </a:lnTo>
                <a:lnTo>
                  <a:pt x="800100" y="364331"/>
                </a:lnTo>
                <a:lnTo>
                  <a:pt x="821532" y="400050"/>
                </a:lnTo>
                <a:lnTo>
                  <a:pt x="842963" y="421481"/>
                </a:lnTo>
                <a:lnTo>
                  <a:pt x="857250" y="450056"/>
                </a:lnTo>
                <a:lnTo>
                  <a:pt x="878682" y="471487"/>
                </a:lnTo>
                <a:lnTo>
                  <a:pt x="885825" y="485775"/>
                </a:lnTo>
                <a:lnTo>
                  <a:pt x="878682" y="500062"/>
                </a:lnTo>
                <a:lnTo>
                  <a:pt x="857250" y="507206"/>
                </a:lnTo>
                <a:lnTo>
                  <a:pt x="821532" y="514350"/>
                </a:lnTo>
                <a:lnTo>
                  <a:pt x="771525" y="507206"/>
                </a:lnTo>
                <a:lnTo>
                  <a:pt x="707232" y="507206"/>
                </a:lnTo>
                <a:lnTo>
                  <a:pt x="621507" y="492919"/>
                </a:lnTo>
                <a:lnTo>
                  <a:pt x="521494" y="492919"/>
                </a:lnTo>
                <a:lnTo>
                  <a:pt x="421482" y="492919"/>
                </a:lnTo>
                <a:lnTo>
                  <a:pt x="314325" y="500062"/>
                </a:lnTo>
                <a:lnTo>
                  <a:pt x="221457" y="514350"/>
                </a:lnTo>
                <a:lnTo>
                  <a:pt x="150019" y="528637"/>
                </a:lnTo>
                <a:lnTo>
                  <a:pt x="114300" y="542925"/>
                </a:lnTo>
                <a:lnTo>
                  <a:pt x="100013" y="557212"/>
                </a:lnTo>
                <a:lnTo>
                  <a:pt x="100013" y="550069"/>
                </a:lnTo>
                <a:lnTo>
                  <a:pt x="128588" y="521494"/>
                </a:lnTo>
                <a:lnTo>
                  <a:pt x="128588" y="5214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2793207" y="6000750"/>
            <a:ext cx="135732" cy="350045"/>
          </a:xfrm>
          <a:custGeom>
            <a:avLst/>
            <a:gdLst/>
            <a:ahLst/>
            <a:cxnLst/>
            <a:rect l="0" t="0" r="0" b="0"/>
            <a:pathLst>
              <a:path w="135732" h="350045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0" y="7144"/>
                </a:lnTo>
                <a:lnTo>
                  <a:pt x="0" y="21431"/>
                </a:lnTo>
                <a:lnTo>
                  <a:pt x="7143" y="50006"/>
                </a:lnTo>
                <a:lnTo>
                  <a:pt x="7143" y="85725"/>
                </a:lnTo>
                <a:lnTo>
                  <a:pt x="14287" y="128588"/>
                </a:lnTo>
                <a:lnTo>
                  <a:pt x="21431" y="185738"/>
                </a:lnTo>
                <a:lnTo>
                  <a:pt x="35718" y="235744"/>
                </a:lnTo>
                <a:lnTo>
                  <a:pt x="50006" y="285750"/>
                </a:lnTo>
                <a:lnTo>
                  <a:pt x="64293" y="321469"/>
                </a:lnTo>
                <a:lnTo>
                  <a:pt x="78581" y="342900"/>
                </a:lnTo>
                <a:lnTo>
                  <a:pt x="92868" y="350044"/>
                </a:lnTo>
                <a:lnTo>
                  <a:pt x="107156" y="342900"/>
                </a:lnTo>
                <a:lnTo>
                  <a:pt x="128587" y="314325"/>
                </a:lnTo>
                <a:lnTo>
                  <a:pt x="135731" y="271463"/>
                </a:lnTo>
                <a:lnTo>
                  <a:pt x="135731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3000375" y="5929313"/>
            <a:ext cx="142876" cy="407194"/>
          </a:xfrm>
          <a:custGeom>
            <a:avLst/>
            <a:gdLst/>
            <a:ahLst/>
            <a:cxnLst/>
            <a:rect l="0" t="0" r="0" b="0"/>
            <a:pathLst>
              <a:path w="142876" h="407194">
                <a:moveTo>
                  <a:pt x="21432" y="0"/>
                </a:moveTo>
                <a:lnTo>
                  <a:pt x="14288" y="0"/>
                </a:lnTo>
                <a:lnTo>
                  <a:pt x="7144" y="7143"/>
                </a:lnTo>
                <a:lnTo>
                  <a:pt x="7144" y="21431"/>
                </a:lnTo>
                <a:lnTo>
                  <a:pt x="0" y="35718"/>
                </a:lnTo>
                <a:lnTo>
                  <a:pt x="0" y="64293"/>
                </a:lnTo>
                <a:lnTo>
                  <a:pt x="7144" y="100012"/>
                </a:lnTo>
                <a:lnTo>
                  <a:pt x="14288" y="150018"/>
                </a:lnTo>
                <a:lnTo>
                  <a:pt x="35719" y="200025"/>
                </a:lnTo>
                <a:lnTo>
                  <a:pt x="57150" y="257175"/>
                </a:lnTo>
                <a:lnTo>
                  <a:pt x="78582" y="307181"/>
                </a:lnTo>
                <a:lnTo>
                  <a:pt x="100013" y="350043"/>
                </a:lnTo>
                <a:lnTo>
                  <a:pt x="121444" y="385762"/>
                </a:lnTo>
                <a:lnTo>
                  <a:pt x="135732" y="400050"/>
                </a:lnTo>
                <a:lnTo>
                  <a:pt x="142875" y="407193"/>
                </a:lnTo>
                <a:lnTo>
                  <a:pt x="142875" y="392906"/>
                </a:lnTo>
                <a:lnTo>
                  <a:pt x="142875" y="3929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2293144" y="5779294"/>
            <a:ext cx="578645" cy="200026"/>
          </a:xfrm>
          <a:custGeom>
            <a:avLst/>
            <a:gdLst/>
            <a:ahLst/>
            <a:cxnLst/>
            <a:rect l="0" t="0" r="0" b="0"/>
            <a:pathLst>
              <a:path w="578645" h="200026">
                <a:moveTo>
                  <a:pt x="578644" y="200025"/>
                </a:moveTo>
                <a:lnTo>
                  <a:pt x="578644" y="200025"/>
                </a:lnTo>
                <a:lnTo>
                  <a:pt x="578644" y="200025"/>
                </a:lnTo>
                <a:lnTo>
                  <a:pt x="578644" y="200025"/>
                </a:lnTo>
                <a:lnTo>
                  <a:pt x="578644" y="200025"/>
                </a:lnTo>
                <a:lnTo>
                  <a:pt x="578644" y="192881"/>
                </a:lnTo>
                <a:lnTo>
                  <a:pt x="578644" y="192881"/>
                </a:lnTo>
                <a:lnTo>
                  <a:pt x="578644" y="178594"/>
                </a:lnTo>
                <a:lnTo>
                  <a:pt x="578644" y="171450"/>
                </a:lnTo>
                <a:lnTo>
                  <a:pt x="578644" y="157162"/>
                </a:lnTo>
                <a:lnTo>
                  <a:pt x="578644" y="142875"/>
                </a:lnTo>
                <a:lnTo>
                  <a:pt x="571500" y="121444"/>
                </a:lnTo>
                <a:lnTo>
                  <a:pt x="564356" y="107156"/>
                </a:lnTo>
                <a:lnTo>
                  <a:pt x="557213" y="85725"/>
                </a:lnTo>
                <a:lnTo>
                  <a:pt x="550069" y="64294"/>
                </a:lnTo>
                <a:lnTo>
                  <a:pt x="542925" y="50006"/>
                </a:lnTo>
                <a:lnTo>
                  <a:pt x="528638" y="35719"/>
                </a:lnTo>
                <a:lnTo>
                  <a:pt x="521494" y="21431"/>
                </a:lnTo>
                <a:lnTo>
                  <a:pt x="507206" y="14287"/>
                </a:lnTo>
                <a:lnTo>
                  <a:pt x="492919" y="14287"/>
                </a:lnTo>
                <a:lnTo>
                  <a:pt x="478631" y="7144"/>
                </a:lnTo>
                <a:lnTo>
                  <a:pt x="464344" y="7144"/>
                </a:lnTo>
                <a:lnTo>
                  <a:pt x="450056" y="14287"/>
                </a:lnTo>
                <a:lnTo>
                  <a:pt x="428625" y="14287"/>
                </a:lnTo>
                <a:lnTo>
                  <a:pt x="414338" y="14287"/>
                </a:lnTo>
                <a:lnTo>
                  <a:pt x="400050" y="21431"/>
                </a:lnTo>
                <a:lnTo>
                  <a:pt x="385763" y="28575"/>
                </a:lnTo>
                <a:lnTo>
                  <a:pt x="364331" y="28575"/>
                </a:lnTo>
                <a:lnTo>
                  <a:pt x="350044" y="35719"/>
                </a:lnTo>
                <a:lnTo>
                  <a:pt x="335756" y="50006"/>
                </a:lnTo>
                <a:lnTo>
                  <a:pt x="314325" y="57150"/>
                </a:lnTo>
                <a:lnTo>
                  <a:pt x="300038" y="64294"/>
                </a:lnTo>
                <a:lnTo>
                  <a:pt x="278606" y="71437"/>
                </a:lnTo>
                <a:lnTo>
                  <a:pt x="264319" y="78581"/>
                </a:lnTo>
                <a:lnTo>
                  <a:pt x="242888" y="92869"/>
                </a:lnTo>
                <a:lnTo>
                  <a:pt x="214313" y="100012"/>
                </a:lnTo>
                <a:lnTo>
                  <a:pt x="192881" y="107156"/>
                </a:lnTo>
                <a:lnTo>
                  <a:pt x="171450" y="121444"/>
                </a:lnTo>
                <a:lnTo>
                  <a:pt x="150019" y="128587"/>
                </a:lnTo>
                <a:lnTo>
                  <a:pt x="121444" y="135731"/>
                </a:lnTo>
                <a:lnTo>
                  <a:pt x="100012" y="142875"/>
                </a:lnTo>
                <a:lnTo>
                  <a:pt x="85725" y="142875"/>
                </a:lnTo>
                <a:lnTo>
                  <a:pt x="71437" y="150019"/>
                </a:lnTo>
                <a:lnTo>
                  <a:pt x="57150" y="150019"/>
                </a:lnTo>
                <a:lnTo>
                  <a:pt x="42862" y="150019"/>
                </a:lnTo>
                <a:lnTo>
                  <a:pt x="35719" y="150019"/>
                </a:lnTo>
                <a:lnTo>
                  <a:pt x="21431" y="150019"/>
                </a:lnTo>
                <a:lnTo>
                  <a:pt x="14287" y="142875"/>
                </a:lnTo>
                <a:lnTo>
                  <a:pt x="7144" y="135731"/>
                </a:lnTo>
                <a:lnTo>
                  <a:pt x="0" y="128587"/>
                </a:lnTo>
                <a:lnTo>
                  <a:pt x="0" y="121444"/>
                </a:lnTo>
                <a:lnTo>
                  <a:pt x="0" y="107156"/>
                </a:lnTo>
                <a:lnTo>
                  <a:pt x="0" y="92869"/>
                </a:lnTo>
                <a:lnTo>
                  <a:pt x="0" y="78581"/>
                </a:lnTo>
                <a:lnTo>
                  <a:pt x="7144" y="57150"/>
                </a:lnTo>
                <a:lnTo>
                  <a:pt x="14287" y="42862"/>
                </a:lnTo>
                <a:lnTo>
                  <a:pt x="21431" y="28575"/>
                </a:lnTo>
                <a:lnTo>
                  <a:pt x="28575" y="14287"/>
                </a:lnTo>
                <a:lnTo>
                  <a:pt x="28575" y="7144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1431" y="14287"/>
                </a:lnTo>
                <a:lnTo>
                  <a:pt x="21431" y="14287"/>
                </a:lnTo>
                <a:lnTo>
                  <a:pt x="21431" y="21431"/>
                </a:lnTo>
                <a:lnTo>
                  <a:pt x="21431" y="21431"/>
                </a:lnTo>
                <a:lnTo>
                  <a:pt x="28575" y="21431"/>
                </a:lnTo>
                <a:lnTo>
                  <a:pt x="28575" y="21431"/>
                </a:lnTo>
                <a:lnTo>
                  <a:pt x="28575" y="21431"/>
                </a:lnTo>
                <a:lnTo>
                  <a:pt x="21431" y="21431"/>
                </a:lnTo>
                <a:lnTo>
                  <a:pt x="21431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2214563" y="5743575"/>
            <a:ext cx="164307" cy="142876"/>
          </a:xfrm>
          <a:custGeom>
            <a:avLst/>
            <a:gdLst/>
            <a:ahLst/>
            <a:cxnLst/>
            <a:rect l="0" t="0" r="0" b="0"/>
            <a:pathLst>
              <a:path w="164307" h="142876">
                <a:moveTo>
                  <a:pt x="64293" y="57150"/>
                </a:moveTo>
                <a:lnTo>
                  <a:pt x="64293" y="50006"/>
                </a:lnTo>
                <a:lnTo>
                  <a:pt x="64293" y="50006"/>
                </a:lnTo>
                <a:lnTo>
                  <a:pt x="64293" y="42863"/>
                </a:lnTo>
                <a:lnTo>
                  <a:pt x="64293" y="42863"/>
                </a:lnTo>
                <a:lnTo>
                  <a:pt x="64293" y="35719"/>
                </a:lnTo>
                <a:lnTo>
                  <a:pt x="64293" y="35719"/>
                </a:lnTo>
                <a:lnTo>
                  <a:pt x="64293" y="28575"/>
                </a:lnTo>
                <a:lnTo>
                  <a:pt x="64293" y="35719"/>
                </a:lnTo>
                <a:lnTo>
                  <a:pt x="57150" y="42863"/>
                </a:lnTo>
                <a:lnTo>
                  <a:pt x="50006" y="50006"/>
                </a:lnTo>
                <a:lnTo>
                  <a:pt x="42862" y="71438"/>
                </a:lnTo>
                <a:lnTo>
                  <a:pt x="28575" y="92869"/>
                </a:lnTo>
                <a:lnTo>
                  <a:pt x="21431" y="114300"/>
                </a:lnTo>
                <a:lnTo>
                  <a:pt x="7143" y="128588"/>
                </a:lnTo>
                <a:lnTo>
                  <a:pt x="0" y="135731"/>
                </a:lnTo>
                <a:lnTo>
                  <a:pt x="0" y="142875"/>
                </a:lnTo>
                <a:lnTo>
                  <a:pt x="0" y="142875"/>
                </a:lnTo>
                <a:lnTo>
                  <a:pt x="0" y="135731"/>
                </a:lnTo>
                <a:lnTo>
                  <a:pt x="7143" y="128588"/>
                </a:lnTo>
                <a:lnTo>
                  <a:pt x="21431" y="114300"/>
                </a:lnTo>
                <a:lnTo>
                  <a:pt x="28575" y="92869"/>
                </a:lnTo>
                <a:lnTo>
                  <a:pt x="35718" y="78581"/>
                </a:lnTo>
                <a:lnTo>
                  <a:pt x="50006" y="64294"/>
                </a:lnTo>
                <a:lnTo>
                  <a:pt x="57150" y="50006"/>
                </a:lnTo>
                <a:lnTo>
                  <a:pt x="64293" y="35719"/>
                </a:lnTo>
                <a:lnTo>
                  <a:pt x="71437" y="28575"/>
                </a:lnTo>
                <a:lnTo>
                  <a:pt x="78581" y="21431"/>
                </a:lnTo>
                <a:lnTo>
                  <a:pt x="78581" y="7144"/>
                </a:lnTo>
                <a:lnTo>
                  <a:pt x="85725" y="7144"/>
                </a:lnTo>
                <a:lnTo>
                  <a:pt x="85725" y="0"/>
                </a:lnTo>
                <a:lnTo>
                  <a:pt x="92868" y="0"/>
                </a:lnTo>
                <a:lnTo>
                  <a:pt x="92868" y="0"/>
                </a:lnTo>
                <a:lnTo>
                  <a:pt x="92868" y="0"/>
                </a:lnTo>
                <a:lnTo>
                  <a:pt x="92868" y="0"/>
                </a:lnTo>
                <a:lnTo>
                  <a:pt x="92868" y="0"/>
                </a:lnTo>
                <a:lnTo>
                  <a:pt x="100012" y="7144"/>
                </a:lnTo>
                <a:lnTo>
                  <a:pt x="107156" y="7144"/>
                </a:lnTo>
                <a:lnTo>
                  <a:pt x="114300" y="14288"/>
                </a:lnTo>
                <a:lnTo>
                  <a:pt x="121443" y="21431"/>
                </a:lnTo>
                <a:lnTo>
                  <a:pt x="128587" y="28575"/>
                </a:lnTo>
                <a:lnTo>
                  <a:pt x="135731" y="35719"/>
                </a:lnTo>
                <a:lnTo>
                  <a:pt x="142875" y="42863"/>
                </a:lnTo>
                <a:lnTo>
                  <a:pt x="150018" y="50006"/>
                </a:lnTo>
                <a:lnTo>
                  <a:pt x="150018" y="50006"/>
                </a:lnTo>
                <a:lnTo>
                  <a:pt x="157162" y="57150"/>
                </a:lnTo>
                <a:lnTo>
                  <a:pt x="157162" y="57150"/>
                </a:lnTo>
                <a:lnTo>
                  <a:pt x="164306" y="57150"/>
                </a:lnTo>
                <a:lnTo>
                  <a:pt x="164306" y="64294"/>
                </a:lnTo>
                <a:lnTo>
                  <a:pt x="157162" y="64294"/>
                </a:lnTo>
                <a:lnTo>
                  <a:pt x="157162" y="64294"/>
                </a:lnTo>
                <a:lnTo>
                  <a:pt x="150018" y="71438"/>
                </a:lnTo>
                <a:lnTo>
                  <a:pt x="142875" y="78581"/>
                </a:lnTo>
                <a:lnTo>
                  <a:pt x="128587" y="78581"/>
                </a:lnTo>
                <a:lnTo>
                  <a:pt x="121443" y="85725"/>
                </a:lnTo>
                <a:lnTo>
                  <a:pt x="100012" y="100013"/>
                </a:lnTo>
                <a:lnTo>
                  <a:pt x="85725" y="107156"/>
                </a:lnTo>
                <a:lnTo>
                  <a:pt x="64293" y="114300"/>
                </a:lnTo>
                <a:lnTo>
                  <a:pt x="42862" y="128588"/>
                </a:lnTo>
                <a:lnTo>
                  <a:pt x="28575" y="128588"/>
                </a:lnTo>
                <a:lnTo>
                  <a:pt x="21431" y="128588"/>
                </a:lnTo>
                <a:lnTo>
                  <a:pt x="21431" y="128588"/>
                </a:lnTo>
                <a:lnTo>
                  <a:pt x="28575" y="121444"/>
                </a:lnTo>
                <a:lnTo>
                  <a:pt x="50006" y="114300"/>
                </a:lnTo>
                <a:lnTo>
                  <a:pt x="85725" y="92869"/>
                </a:lnTo>
                <a:lnTo>
                  <a:pt x="128587" y="64294"/>
                </a:lnTo>
                <a:lnTo>
                  <a:pt x="128587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Mechanism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71488" y="807244"/>
            <a:ext cx="1507332" cy="221457"/>
          </a:xfrm>
          <a:custGeom>
            <a:avLst/>
            <a:gdLst/>
            <a:ahLst/>
            <a:cxnLst/>
            <a:rect l="0" t="0" r="0" b="0"/>
            <a:pathLst>
              <a:path w="1507332" h="221457">
                <a:moveTo>
                  <a:pt x="185737" y="150018"/>
                </a:moveTo>
                <a:lnTo>
                  <a:pt x="192881" y="135731"/>
                </a:lnTo>
                <a:lnTo>
                  <a:pt x="214312" y="121443"/>
                </a:lnTo>
                <a:lnTo>
                  <a:pt x="242887" y="107156"/>
                </a:lnTo>
                <a:lnTo>
                  <a:pt x="278606" y="85725"/>
                </a:lnTo>
                <a:lnTo>
                  <a:pt x="328612" y="64293"/>
                </a:lnTo>
                <a:lnTo>
                  <a:pt x="385762" y="50006"/>
                </a:lnTo>
                <a:lnTo>
                  <a:pt x="450056" y="35718"/>
                </a:lnTo>
                <a:lnTo>
                  <a:pt x="521493" y="28575"/>
                </a:lnTo>
                <a:lnTo>
                  <a:pt x="600075" y="28575"/>
                </a:lnTo>
                <a:lnTo>
                  <a:pt x="685800" y="28575"/>
                </a:lnTo>
                <a:lnTo>
                  <a:pt x="771525" y="28575"/>
                </a:lnTo>
                <a:lnTo>
                  <a:pt x="857250" y="35718"/>
                </a:lnTo>
                <a:lnTo>
                  <a:pt x="950118" y="35718"/>
                </a:lnTo>
                <a:lnTo>
                  <a:pt x="1035843" y="42862"/>
                </a:lnTo>
                <a:lnTo>
                  <a:pt x="1121568" y="42862"/>
                </a:lnTo>
                <a:lnTo>
                  <a:pt x="1193006" y="42862"/>
                </a:lnTo>
                <a:lnTo>
                  <a:pt x="1257300" y="42862"/>
                </a:lnTo>
                <a:lnTo>
                  <a:pt x="1307306" y="42862"/>
                </a:lnTo>
                <a:lnTo>
                  <a:pt x="1357312" y="50006"/>
                </a:lnTo>
                <a:lnTo>
                  <a:pt x="1385887" y="57150"/>
                </a:lnTo>
                <a:lnTo>
                  <a:pt x="1400175" y="57150"/>
                </a:lnTo>
                <a:lnTo>
                  <a:pt x="1393031" y="64293"/>
                </a:lnTo>
                <a:lnTo>
                  <a:pt x="1371600" y="71437"/>
                </a:lnTo>
                <a:lnTo>
                  <a:pt x="1328737" y="71437"/>
                </a:lnTo>
                <a:lnTo>
                  <a:pt x="1264443" y="78581"/>
                </a:lnTo>
                <a:lnTo>
                  <a:pt x="1171575" y="78581"/>
                </a:lnTo>
                <a:lnTo>
                  <a:pt x="1050131" y="85725"/>
                </a:lnTo>
                <a:lnTo>
                  <a:pt x="907256" y="85725"/>
                </a:lnTo>
                <a:lnTo>
                  <a:pt x="742950" y="92868"/>
                </a:lnTo>
                <a:lnTo>
                  <a:pt x="564356" y="100012"/>
                </a:lnTo>
                <a:lnTo>
                  <a:pt x="392906" y="114300"/>
                </a:lnTo>
                <a:lnTo>
                  <a:pt x="242887" y="135731"/>
                </a:lnTo>
                <a:lnTo>
                  <a:pt x="128587" y="150018"/>
                </a:lnTo>
                <a:lnTo>
                  <a:pt x="50006" y="171450"/>
                </a:lnTo>
                <a:lnTo>
                  <a:pt x="7143" y="185737"/>
                </a:lnTo>
                <a:lnTo>
                  <a:pt x="0" y="200025"/>
                </a:lnTo>
                <a:lnTo>
                  <a:pt x="21431" y="214312"/>
                </a:lnTo>
                <a:lnTo>
                  <a:pt x="78581" y="221456"/>
                </a:lnTo>
                <a:lnTo>
                  <a:pt x="157162" y="214312"/>
                </a:lnTo>
                <a:lnTo>
                  <a:pt x="264318" y="207168"/>
                </a:lnTo>
                <a:lnTo>
                  <a:pt x="392906" y="192881"/>
                </a:lnTo>
                <a:lnTo>
                  <a:pt x="528637" y="185737"/>
                </a:lnTo>
                <a:lnTo>
                  <a:pt x="678656" y="178593"/>
                </a:lnTo>
                <a:lnTo>
                  <a:pt x="821531" y="171450"/>
                </a:lnTo>
                <a:lnTo>
                  <a:pt x="957262" y="164306"/>
                </a:lnTo>
                <a:lnTo>
                  <a:pt x="1078706" y="164306"/>
                </a:lnTo>
                <a:lnTo>
                  <a:pt x="1193006" y="164306"/>
                </a:lnTo>
                <a:lnTo>
                  <a:pt x="1278731" y="164306"/>
                </a:lnTo>
                <a:lnTo>
                  <a:pt x="1343025" y="157162"/>
                </a:lnTo>
                <a:lnTo>
                  <a:pt x="1378743" y="150018"/>
                </a:lnTo>
                <a:lnTo>
                  <a:pt x="1393031" y="142875"/>
                </a:lnTo>
                <a:lnTo>
                  <a:pt x="1385887" y="135731"/>
                </a:lnTo>
                <a:lnTo>
                  <a:pt x="1350168" y="121443"/>
                </a:lnTo>
                <a:lnTo>
                  <a:pt x="1293018" y="114300"/>
                </a:lnTo>
                <a:lnTo>
                  <a:pt x="1221581" y="107156"/>
                </a:lnTo>
                <a:lnTo>
                  <a:pt x="1121568" y="100012"/>
                </a:lnTo>
                <a:lnTo>
                  <a:pt x="1007268" y="92868"/>
                </a:lnTo>
                <a:lnTo>
                  <a:pt x="878681" y="85725"/>
                </a:lnTo>
                <a:lnTo>
                  <a:pt x="742950" y="78581"/>
                </a:lnTo>
                <a:lnTo>
                  <a:pt x="614362" y="78581"/>
                </a:lnTo>
                <a:lnTo>
                  <a:pt x="492918" y="71437"/>
                </a:lnTo>
                <a:lnTo>
                  <a:pt x="400050" y="71437"/>
                </a:lnTo>
                <a:lnTo>
                  <a:pt x="335756" y="64293"/>
                </a:lnTo>
                <a:lnTo>
                  <a:pt x="307181" y="64293"/>
                </a:lnTo>
                <a:lnTo>
                  <a:pt x="300037" y="64293"/>
                </a:lnTo>
                <a:lnTo>
                  <a:pt x="335756" y="64293"/>
                </a:lnTo>
                <a:lnTo>
                  <a:pt x="400050" y="57150"/>
                </a:lnTo>
                <a:lnTo>
                  <a:pt x="485775" y="50006"/>
                </a:lnTo>
                <a:lnTo>
                  <a:pt x="592931" y="50006"/>
                </a:lnTo>
                <a:lnTo>
                  <a:pt x="707231" y="42862"/>
                </a:lnTo>
                <a:lnTo>
                  <a:pt x="835818" y="42862"/>
                </a:lnTo>
                <a:lnTo>
                  <a:pt x="964406" y="35718"/>
                </a:lnTo>
                <a:lnTo>
                  <a:pt x="1092993" y="35718"/>
                </a:lnTo>
                <a:lnTo>
                  <a:pt x="1207293" y="42862"/>
                </a:lnTo>
                <a:lnTo>
                  <a:pt x="1307306" y="42862"/>
                </a:lnTo>
                <a:lnTo>
                  <a:pt x="1385887" y="42862"/>
                </a:lnTo>
                <a:lnTo>
                  <a:pt x="1435893" y="50006"/>
                </a:lnTo>
                <a:lnTo>
                  <a:pt x="1471612" y="50006"/>
                </a:lnTo>
                <a:lnTo>
                  <a:pt x="1485900" y="57150"/>
                </a:lnTo>
                <a:lnTo>
                  <a:pt x="1478756" y="64293"/>
                </a:lnTo>
                <a:lnTo>
                  <a:pt x="1457325" y="64293"/>
                </a:lnTo>
                <a:lnTo>
                  <a:pt x="1400175" y="71437"/>
                </a:lnTo>
                <a:lnTo>
                  <a:pt x="1328737" y="71437"/>
                </a:lnTo>
                <a:lnTo>
                  <a:pt x="1228725" y="64293"/>
                </a:lnTo>
                <a:lnTo>
                  <a:pt x="1114425" y="64293"/>
                </a:lnTo>
                <a:lnTo>
                  <a:pt x="978693" y="57150"/>
                </a:lnTo>
                <a:lnTo>
                  <a:pt x="821531" y="57150"/>
                </a:lnTo>
                <a:lnTo>
                  <a:pt x="664368" y="57150"/>
                </a:lnTo>
                <a:lnTo>
                  <a:pt x="507206" y="57150"/>
                </a:lnTo>
                <a:lnTo>
                  <a:pt x="378618" y="57150"/>
                </a:lnTo>
                <a:lnTo>
                  <a:pt x="264318" y="64293"/>
                </a:lnTo>
                <a:lnTo>
                  <a:pt x="192881" y="71437"/>
                </a:lnTo>
                <a:lnTo>
                  <a:pt x="150018" y="78581"/>
                </a:lnTo>
                <a:lnTo>
                  <a:pt x="150018" y="85725"/>
                </a:lnTo>
                <a:lnTo>
                  <a:pt x="185737" y="85725"/>
                </a:lnTo>
                <a:lnTo>
                  <a:pt x="264318" y="92868"/>
                </a:lnTo>
                <a:lnTo>
                  <a:pt x="385762" y="85725"/>
                </a:lnTo>
                <a:lnTo>
                  <a:pt x="528637" y="78581"/>
                </a:lnTo>
                <a:lnTo>
                  <a:pt x="700087" y="64293"/>
                </a:lnTo>
                <a:lnTo>
                  <a:pt x="871537" y="50006"/>
                </a:lnTo>
                <a:lnTo>
                  <a:pt x="1035843" y="35718"/>
                </a:lnTo>
                <a:lnTo>
                  <a:pt x="1193006" y="21431"/>
                </a:lnTo>
                <a:lnTo>
                  <a:pt x="1321593" y="14287"/>
                </a:lnTo>
                <a:lnTo>
                  <a:pt x="1421606" y="7143"/>
                </a:lnTo>
                <a:lnTo>
                  <a:pt x="1485900" y="0"/>
                </a:lnTo>
                <a:lnTo>
                  <a:pt x="1507331" y="0"/>
                </a:lnTo>
                <a:lnTo>
                  <a:pt x="1485900" y="7143"/>
                </a:lnTo>
                <a:lnTo>
                  <a:pt x="1414462" y="21431"/>
                </a:lnTo>
                <a:lnTo>
                  <a:pt x="1307306" y="42862"/>
                </a:lnTo>
                <a:lnTo>
                  <a:pt x="1171575" y="71437"/>
                </a:lnTo>
                <a:lnTo>
                  <a:pt x="1021556" y="100012"/>
                </a:lnTo>
                <a:lnTo>
                  <a:pt x="878681" y="128587"/>
                </a:lnTo>
                <a:lnTo>
                  <a:pt x="764381" y="142875"/>
                </a:lnTo>
                <a:lnTo>
                  <a:pt x="764381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71500" y="300037"/>
            <a:ext cx="128589" cy="214314"/>
          </a:xfrm>
          <a:custGeom>
            <a:avLst/>
            <a:gdLst/>
            <a:ahLst/>
            <a:cxnLst/>
            <a:rect l="0" t="0" r="0" b="0"/>
            <a:pathLst>
              <a:path w="128589" h="214314">
                <a:moveTo>
                  <a:pt x="71438" y="28575"/>
                </a:moveTo>
                <a:lnTo>
                  <a:pt x="64294" y="21432"/>
                </a:lnTo>
                <a:lnTo>
                  <a:pt x="64294" y="21432"/>
                </a:lnTo>
                <a:lnTo>
                  <a:pt x="57150" y="14288"/>
                </a:lnTo>
                <a:lnTo>
                  <a:pt x="50006" y="14288"/>
                </a:lnTo>
                <a:lnTo>
                  <a:pt x="42863" y="21432"/>
                </a:lnTo>
                <a:lnTo>
                  <a:pt x="28575" y="28575"/>
                </a:lnTo>
                <a:lnTo>
                  <a:pt x="21431" y="57150"/>
                </a:lnTo>
                <a:lnTo>
                  <a:pt x="7144" y="85725"/>
                </a:lnTo>
                <a:lnTo>
                  <a:pt x="0" y="128588"/>
                </a:lnTo>
                <a:lnTo>
                  <a:pt x="0" y="164307"/>
                </a:lnTo>
                <a:lnTo>
                  <a:pt x="0" y="192882"/>
                </a:lnTo>
                <a:lnTo>
                  <a:pt x="14288" y="214313"/>
                </a:lnTo>
                <a:lnTo>
                  <a:pt x="28575" y="214313"/>
                </a:lnTo>
                <a:lnTo>
                  <a:pt x="50006" y="207169"/>
                </a:lnTo>
                <a:lnTo>
                  <a:pt x="78581" y="185738"/>
                </a:lnTo>
                <a:lnTo>
                  <a:pt x="100013" y="150019"/>
                </a:lnTo>
                <a:lnTo>
                  <a:pt x="121444" y="107157"/>
                </a:lnTo>
                <a:lnTo>
                  <a:pt x="128588" y="64294"/>
                </a:lnTo>
                <a:lnTo>
                  <a:pt x="128588" y="35719"/>
                </a:lnTo>
                <a:lnTo>
                  <a:pt x="114300" y="7144"/>
                </a:lnTo>
                <a:lnTo>
                  <a:pt x="92869" y="0"/>
                </a:lnTo>
                <a:lnTo>
                  <a:pt x="57150" y="14288"/>
                </a:lnTo>
                <a:lnTo>
                  <a:pt x="35719" y="35719"/>
                </a:lnTo>
                <a:lnTo>
                  <a:pt x="14288" y="71438"/>
                </a:lnTo>
                <a:lnTo>
                  <a:pt x="7144" y="107157"/>
                </a:lnTo>
                <a:lnTo>
                  <a:pt x="14288" y="135732"/>
                </a:lnTo>
                <a:lnTo>
                  <a:pt x="35719" y="157163"/>
                </a:lnTo>
                <a:lnTo>
                  <a:pt x="64294" y="164307"/>
                </a:lnTo>
                <a:lnTo>
                  <a:pt x="107156" y="157163"/>
                </a:lnTo>
                <a:lnTo>
                  <a:pt x="107156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00088" y="192881"/>
            <a:ext cx="950119" cy="350045"/>
          </a:xfrm>
          <a:custGeom>
            <a:avLst/>
            <a:gdLst/>
            <a:ahLst/>
            <a:cxnLst/>
            <a:rect l="0" t="0" r="0" b="0"/>
            <a:pathLst>
              <a:path w="950119" h="350045">
                <a:moveTo>
                  <a:pt x="142875" y="57150"/>
                </a:moveTo>
                <a:lnTo>
                  <a:pt x="142875" y="57150"/>
                </a:lnTo>
                <a:lnTo>
                  <a:pt x="135731" y="50006"/>
                </a:lnTo>
                <a:lnTo>
                  <a:pt x="135731" y="50006"/>
                </a:lnTo>
                <a:lnTo>
                  <a:pt x="135731" y="50006"/>
                </a:lnTo>
                <a:lnTo>
                  <a:pt x="135731" y="42863"/>
                </a:lnTo>
                <a:lnTo>
                  <a:pt x="142875" y="42863"/>
                </a:lnTo>
                <a:lnTo>
                  <a:pt x="157162" y="50006"/>
                </a:lnTo>
                <a:lnTo>
                  <a:pt x="164306" y="64294"/>
                </a:lnTo>
                <a:lnTo>
                  <a:pt x="171450" y="100013"/>
                </a:lnTo>
                <a:lnTo>
                  <a:pt x="178593" y="135731"/>
                </a:lnTo>
                <a:lnTo>
                  <a:pt x="185737" y="178594"/>
                </a:lnTo>
                <a:lnTo>
                  <a:pt x="185737" y="221456"/>
                </a:lnTo>
                <a:lnTo>
                  <a:pt x="185737" y="250031"/>
                </a:lnTo>
                <a:lnTo>
                  <a:pt x="185737" y="278606"/>
                </a:lnTo>
                <a:lnTo>
                  <a:pt x="178593" y="292894"/>
                </a:lnTo>
                <a:lnTo>
                  <a:pt x="157162" y="300038"/>
                </a:lnTo>
                <a:lnTo>
                  <a:pt x="142875" y="292894"/>
                </a:lnTo>
                <a:lnTo>
                  <a:pt x="114300" y="278606"/>
                </a:lnTo>
                <a:lnTo>
                  <a:pt x="85725" y="257175"/>
                </a:lnTo>
                <a:lnTo>
                  <a:pt x="57150" y="235744"/>
                </a:lnTo>
                <a:lnTo>
                  <a:pt x="28575" y="207169"/>
                </a:lnTo>
                <a:lnTo>
                  <a:pt x="14287" y="178594"/>
                </a:lnTo>
                <a:lnTo>
                  <a:pt x="7143" y="157163"/>
                </a:lnTo>
                <a:lnTo>
                  <a:pt x="0" y="150019"/>
                </a:lnTo>
                <a:lnTo>
                  <a:pt x="0" y="142875"/>
                </a:lnTo>
                <a:lnTo>
                  <a:pt x="14287" y="150019"/>
                </a:lnTo>
                <a:lnTo>
                  <a:pt x="28575" y="150019"/>
                </a:lnTo>
                <a:lnTo>
                  <a:pt x="50006" y="157163"/>
                </a:lnTo>
                <a:lnTo>
                  <a:pt x="85725" y="164306"/>
                </a:lnTo>
                <a:lnTo>
                  <a:pt x="121443" y="171450"/>
                </a:lnTo>
                <a:lnTo>
                  <a:pt x="164306" y="171450"/>
                </a:lnTo>
                <a:lnTo>
                  <a:pt x="200025" y="164306"/>
                </a:lnTo>
                <a:lnTo>
                  <a:pt x="242887" y="157163"/>
                </a:lnTo>
                <a:lnTo>
                  <a:pt x="278606" y="142875"/>
                </a:lnTo>
                <a:lnTo>
                  <a:pt x="307181" y="121444"/>
                </a:lnTo>
                <a:lnTo>
                  <a:pt x="321468" y="100013"/>
                </a:lnTo>
                <a:lnTo>
                  <a:pt x="328612" y="78581"/>
                </a:lnTo>
                <a:lnTo>
                  <a:pt x="335756" y="57150"/>
                </a:lnTo>
                <a:lnTo>
                  <a:pt x="342900" y="42863"/>
                </a:lnTo>
                <a:lnTo>
                  <a:pt x="350043" y="28575"/>
                </a:lnTo>
                <a:lnTo>
                  <a:pt x="350043" y="7144"/>
                </a:lnTo>
                <a:lnTo>
                  <a:pt x="350043" y="0"/>
                </a:lnTo>
                <a:lnTo>
                  <a:pt x="350043" y="0"/>
                </a:lnTo>
                <a:lnTo>
                  <a:pt x="335756" y="21431"/>
                </a:lnTo>
                <a:lnTo>
                  <a:pt x="328612" y="50006"/>
                </a:lnTo>
                <a:lnTo>
                  <a:pt x="307181" y="100013"/>
                </a:lnTo>
                <a:lnTo>
                  <a:pt x="300037" y="142875"/>
                </a:lnTo>
                <a:lnTo>
                  <a:pt x="300037" y="185738"/>
                </a:lnTo>
                <a:lnTo>
                  <a:pt x="300037" y="214313"/>
                </a:lnTo>
                <a:lnTo>
                  <a:pt x="300037" y="242888"/>
                </a:lnTo>
                <a:lnTo>
                  <a:pt x="314325" y="250031"/>
                </a:lnTo>
                <a:lnTo>
                  <a:pt x="328612" y="257175"/>
                </a:lnTo>
                <a:lnTo>
                  <a:pt x="350043" y="242888"/>
                </a:lnTo>
                <a:lnTo>
                  <a:pt x="371475" y="221456"/>
                </a:lnTo>
                <a:lnTo>
                  <a:pt x="400050" y="185738"/>
                </a:lnTo>
                <a:lnTo>
                  <a:pt x="414337" y="157163"/>
                </a:lnTo>
                <a:lnTo>
                  <a:pt x="435768" y="128588"/>
                </a:lnTo>
                <a:lnTo>
                  <a:pt x="442912" y="114300"/>
                </a:lnTo>
                <a:lnTo>
                  <a:pt x="442912" y="114300"/>
                </a:lnTo>
                <a:lnTo>
                  <a:pt x="435768" y="128588"/>
                </a:lnTo>
                <a:lnTo>
                  <a:pt x="421481" y="157163"/>
                </a:lnTo>
                <a:lnTo>
                  <a:pt x="414337" y="185738"/>
                </a:lnTo>
                <a:lnTo>
                  <a:pt x="400050" y="214313"/>
                </a:lnTo>
                <a:lnTo>
                  <a:pt x="400050" y="242888"/>
                </a:lnTo>
                <a:lnTo>
                  <a:pt x="392906" y="264319"/>
                </a:lnTo>
                <a:lnTo>
                  <a:pt x="400050" y="285750"/>
                </a:lnTo>
                <a:lnTo>
                  <a:pt x="407193" y="292894"/>
                </a:lnTo>
                <a:lnTo>
                  <a:pt x="428625" y="285750"/>
                </a:lnTo>
                <a:lnTo>
                  <a:pt x="450056" y="271463"/>
                </a:lnTo>
                <a:lnTo>
                  <a:pt x="478631" y="242888"/>
                </a:lnTo>
                <a:lnTo>
                  <a:pt x="507206" y="214313"/>
                </a:lnTo>
                <a:lnTo>
                  <a:pt x="528637" y="178594"/>
                </a:lnTo>
                <a:lnTo>
                  <a:pt x="542925" y="150019"/>
                </a:lnTo>
                <a:lnTo>
                  <a:pt x="550068" y="135731"/>
                </a:lnTo>
                <a:lnTo>
                  <a:pt x="550068" y="135731"/>
                </a:lnTo>
                <a:lnTo>
                  <a:pt x="542925" y="150019"/>
                </a:lnTo>
                <a:lnTo>
                  <a:pt x="535781" y="171450"/>
                </a:lnTo>
                <a:lnTo>
                  <a:pt x="514350" y="207169"/>
                </a:lnTo>
                <a:lnTo>
                  <a:pt x="507206" y="242888"/>
                </a:lnTo>
                <a:lnTo>
                  <a:pt x="500062" y="278606"/>
                </a:lnTo>
                <a:lnTo>
                  <a:pt x="492918" y="307181"/>
                </a:lnTo>
                <a:lnTo>
                  <a:pt x="500062" y="335756"/>
                </a:lnTo>
                <a:lnTo>
                  <a:pt x="507206" y="350044"/>
                </a:lnTo>
                <a:lnTo>
                  <a:pt x="521493" y="350044"/>
                </a:lnTo>
                <a:lnTo>
                  <a:pt x="542925" y="335756"/>
                </a:lnTo>
                <a:lnTo>
                  <a:pt x="564356" y="300038"/>
                </a:lnTo>
                <a:lnTo>
                  <a:pt x="592931" y="257175"/>
                </a:lnTo>
                <a:lnTo>
                  <a:pt x="614362" y="214313"/>
                </a:lnTo>
                <a:lnTo>
                  <a:pt x="635793" y="171450"/>
                </a:lnTo>
                <a:lnTo>
                  <a:pt x="650081" y="150019"/>
                </a:lnTo>
                <a:lnTo>
                  <a:pt x="650081" y="142875"/>
                </a:lnTo>
                <a:lnTo>
                  <a:pt x="650081" y="157163"/>
                </a:lnTo>
                <a:lnTo>
                  <a:pt x="650081" y="178594"/>
                </a:lnTo>
                <a:lnTo>
                  <a:pt x="642937" y="207169"/>
                </a:lnTo>
                <a:lnTo>
                  <a:pt x="635793" y="235744"/>
                </a:lnTo>
                <a:lnTo>
                  <a:pt x="635793" y="264319"/>
                </a:lnTo>
                <a:lnTo>
                  <a:pt x="642937" y="285750"/>
                </a:lnTo>
                <a:lnTo>
                  <a:pt x="650081" y="292894"/>
                </a:lnTo>
                <a:lnTo>
                  <a:pt x="664368" y="285750"/>
                </a:lnTo>
                <a:lnTo>
                  <a:pt x="692943" y="264319"/>
                </a:lnTo>
                <a:lnTo>
                  <a:pt x="728662" y="221456"/>
                </a:lnTo>
                <a:lnTo>
                  <a:pt x="771525" y="171450"/>
                </a:lnTo>
                <a:lnTo>
                  <a:pt x="814387" y="128588"/>
                </a:lnTo>
                <a:lnTo>
                  <a:pt x="850106" y="85725"/>
                </a:lnTo>
                <a:lnTo>
                  <a:pt x="885825" y="71438"/>
                </a:lnTo>
                <a:lnTo>
                  <a:pt x="907256" y="64294"/>
                </a:lnTo>
                <a:lnTo>
                  <a:pt x="928687" y="78581"/>
                </a:lnTo>
                <a:lnTo>
                  <a:pt x="942975" y="100013"/>
                </a:lnTo>
                <a:lnTo>
                  <a:pt x="950118" y="121444"/>
                </a:lnTo>
                <a:lnTo>
                  <a:pt x="950118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78669" y="1535906"/>
            <a:ext cx="585788" cy="435770"/>
          </a:xfrm>
          <a:custGeom>
            <a:avLst/>
            <a:gdLst/>
            <a:ahLst/>
            <a:cxnLst/>
            <a:rect l="0" t="0" r="0" b="0"/>
            <a:pathLst>
              <a:path w="585788" h="435770">
                <a:moveTo>
                  <a:pt x="371475" y="100013"/>
                </a:moveTo>
                <a:lnTo>
                  <a:pt x="364331" y="85725"/>
                </a:lnTo>
                <a:lnTo>
                  <a:pt x="357187" y="64294"/>
                </a:lnTo>
                <a:lnTo>
                  <a:pt x="350044" y="42863"/>
                </a:lnTo>
                <a:lnTo>
                  <a:pt x="328612" y="21432"/>
                </a:lnTo>
                <a:lnTo>
                  <a:pt x="307181" y="7144"/>
                </a:lnTo>
                <a:lnTo>
                  <a:pt x="271462" y="0"/>
                </a:lnTo>
                <a:lnTo>
                  <a:pt x="228600" y="14288"/>
                </a:lnTo>
                <a:lnTo>
                  <a:pt x="178594" y="35719"/>
                </a:lnTo>
                <a:lnTo>
                  <a:pt x="121444" y="78582"/>
                </a:lnTo>
                <a:lnTo>
                  <a:pt x="71437" y="135732"/>
                </a:lnTo>
                <a:lnTo>
                  <a:pt x="28575" y="200025"/>
                </a:lnTo>
                <a:lnTo>
                  <a:pt x="7144" y="271463"/>
                </a:lnTo>
                <a:lnTo>
                  <a:pt x="0" y="335757"/>
                </a:lnTo>
                <a:lnTo>
                  <a:pt x="21431" y="385763"/>
                </a:lnTo>
                <a:lnTo>
                  <a:pt x="64294" y="421482"/>
                </a:lnTo>
                <a:lnTo>
                  <a:pt x="142875" y="435769"/>
                </a:lnTo>
                <a:lnTo>
                  <a:pt x="221456" y="435769"/>
                </a:lnTo>
                <a:lnTo>
                  <a:pt x="328612" y="421482"/>
                </a:lnTo>
                <a:lnTo>
                  <a:pt x="428625" y="385763"/>
                </a:lnTo>
                <a:lnTo>
                  <a:pt x="514350" y="342900"/>
                </a:lnTo>
                <a:lnTo>
                  <a:pt x="585787" y="285750"/>
                </a:lnTo>
                <a:lnTo>
                  <a:pt x="585787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250156" y="1721644"/>
            <a:ext cx="250033" cy="278607"/>
          </a:xfrm>
          <a:custGeom>
            <a:avLst/>
            <a:gdLst/>
            <a:ahLst/>
            <a:cxnLst/>
            <a:rect l="0" t="0" r="0" b="0"/>
            <a:pathLst>
              <a:path w="250033" h="278607">
                <a:moveTo>
                  <a:pt x="28575" y="50006"/>
                </a:moveTo>
                <a:lnTo>
                  <a:pt x="21432" y="71437"/>
                </a:lnTo>
                <a:lnTo>
                  <a:pt x="7144" y="114300"/>
                </a:lnTo>
                <a:lnTo>
                  <a:pt x="0" y="164306"/>
                </a:lnTo>
                <a:lnTo>
                  <a:pt x="0" y="214312"/>
                </a:lnTo>
                <a:lnTo>
                  <a:pt x="7144" y="250031"/>
                </a:lnTo>
                <a:lnTo>
                  <a:pt x="28575" y="271462"/>
                </a:lnTo>
                <a:lnTo>
                  <a:pt x="71438" y="278606"/>
                </a:lnTo>
                <a:lnTo>
                  <a:pt x="114300" y="264319"/>
                </a:lnTo>
                <a:lnTo>
                  <a:pt x="164307" y="235744"/>
                </a:lnTo>
                <a:lnTo>
                  <a:pt x="207169" y="192881"/>
                </a:lnTo>
                <a:lnTo>
                  <a:pt x="242888" y="135731"/>
                </a:lnTo>
                <a:lnTo>
                  <a:pt x="250032" y="78581"/>
                </a:lnTo>
                <a:lnTo>
                  <a:pt x="242888" y="28575"/>
                </a:lnTo>
                <a:lnTo>
                  <a:pt x="214313" y="0"/>
                </a:lnTo>
                <a:lnTo>
                  <a:pt x="171450" y="7144"/>
                </a:lnTo>
                <a:lnTo>
                  <a:pt x="128588" y="28575"/>
                </a:lnTo>
                <a:lnTo>
                  <a:pt x="85725" y="71437"/>
                </a:lnTo>
                <a:lnTo>
                  <a:pt x="50007" y="121444"/>
                </a:lnTo>
                <a:lnTo>
                  <a:pt x="28575" y="164306"/>
                </a:lnTo>
                <a:lnTo>
                  <a:pt x="21432" y="200025"/>
                </a:lnTo>
                <a:lnTo>
                  <a:pt x="35719" y="228600"/>
                </a:lnTo>
                <a:lnTo>
                  <a:pt x="71438" y="235744"/>
                </a:lnTo>
                <a:lnTo>
                  <a:pt x="114300" y="228600"/>
                </a:lnTo>
                <a:lnTo>
                  <a:pt x="171450" y="207169"/>
                </a:lnTo>
                <a:lnTo>
                  <a:pt x="228600" y="157162"/>
                </a:lnTo>
                <a:lnTo>
                  <a:pt x="228600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57350" y="1593056"/>
            <a:ext cx="557214" cy="321470"/>
          </a:xfrm>
          <a:custGeom>
            <a:avLst/>
            <a:gdLst/>
            <a:ahLst/>
            <a:cxnLst/>
            <a:rect l="0" t="0" r="0" b="0"/>
            <a:pathLst>
              <a:path w="557214" h="321470">
                <a:moveTo>
                  <a:pt x="14288" y="114300"/>
                </a:moveTo>
                <a:lnTo>
                  <a:pt x="7144" y="107157"/>
                </a:lnTo>
                <a:lnTo>
                  <a:pt x="7144" y="100013"/>
                </a:lnTo>
                <a:lnTo>
                  <a:pt x="0" y="92869"/>
                </a:lnTo>
                <a:lnTo>
                  <a:pt x="0" y="85725"/>
                </a:lnTo>
                <a:lnTo>
                  <a:pt x="0" y="78582"/>
                </a:lnTo>
                <a:lnTo>
                  <a:pt x="0" y="85725"/>
                </a:lnTo>
                <a:lnTo>
                  <a:pt x="0" y="100013"/>
                </a:lnTo>
                <a:lnTo>
                  <a:pt x="0" y="128588"/>
                </a:lnTo>
                <a:lnTo>
                  <a:pt x="7144" y="164307"/>
                </a:lnTo>
                <a:lnTo>
                  <a:pt x="7144" y="207169"/>
                </a:lnTo>
                <a:lnTo>
                  <a:pt x="14288" y="250032"/>
                </a:lnTo>
                <a:lnTo>
                  <a:pt x="21431" y="285750"/>
                </a:lnTo>
                <a:lnTo>
                  <a:pt x="28575" y="307182"/>
                </a:lnTo>
                <a:lnTo>
                  <a:pt x="35719" y="321469"/>
                </a:lnTo>
                <a:lnTo>
                  <a:pt x="50006" y="321469"/>
                </a:lnTo>
                <a:lnTo>
                  <a:pt x="64294" y="300038"/>
                </a:lnTo>
                <a:lnTo>
                  <a:pt x="78581" y="264319"/>
                </a:lnTo>
                <a:lnTo>
                  <a:pt x="92869" y="214313"/>
                </a:lnTo>
                <a:lnTo>
                  <a:pt x="114300" y="157163"/>
                </a:lnTo>
                <a:lnTo>
                  <a:pt x="128588" y="92869"/>
                </a:lnTo>
                <a:lnTo>
                  <a:pt x="157163" y="42863"/>
                </a:lnTo>
                <a:lnTo>
                  <a:pt x="171450" y="7144"/>
                </a:lnTo>
                <a:lnTo>
                  <a:pt x="185738" y="0"/>
                </a:lnTo>
                <a:lnTo>
                  <a:pt x="200025" y="14288"/>
                </a:lnTo>
                <a:lnTo>
                  <a:pt x="207169" y="57150"/>
                </a:lnTo>
                <a:lnTo>
                  <a:pt x="207169" y="107157"/>
                </a:lnTo>
                <a:lnTo>
                  <a:pt x="207169" y="164307"/>
                </a:lnTo>
                <a:lnTo>
                  <a:pt x="207169" y="221457"/>
                </a:lnTo>
                <a:lnTo>
                  <a:pt x="207169" y="264319"/>
                </a:lnTo>
                <a:lnTo>
                  <a:pt x="207169" y="300038"/>
                </a:lnTo>
                <a:lnTo>
                  <a:pt x="207169" y="321469"/>
                </a:lnTo>
                <a:lnTo>
                  <a:pt x="207169" y="321469"/>
                </a:lnTo>
                <a:lnTo>
                  <a:pt x="221456" y="307182"/>
                </a:lnTo>
                <a:lnTo>
                  <a:pt x="242888" y="271463"/>
                </a:lnTo>
                <a:lnTo>
                  <a:pt x="264319" y="214313"/>
                </a:lnTo>
                <a:lnTo>
                  <a:pt x="292894" y="142875"/>
                </a:lnTo>
                <a:lnTo>
                  <a:pt x="321469" y="78582"/>
                </a:lnTo>
                <a:lnTo>
                  <a:pt x="350044" y="28575"/>
                </a:lnTo>
                <a:lnTo>
                  <a:pt x="371475" y="14288"/>
                </a:lnTo>
                <a:lnTo>
                  <a:pt x="385763" y="21432"/>
                </a:lnTo>
                <a:lnTo>
                  <a:pt x="392906" y="57150"/>
                </a:lnTo>
                <a:lnTo>
                  <a:pt x="392906" y="107157"/>
                </a:lnTo>
                <a:lnTo>
                  <a:pt x="400050" y="171450"/>
                </a:lnTo>
                <a:lnTo>
                  <a:pt x="400050" y="228600"/>
                </a:lnTo>
                <a:lnTo>
                  <a:pt x="407194" y="278607"/>
                </a:lnTo>
                <a:lnTo>
                  <a:pt x="421481" y="307182"/>
                </a:lnTo>
                <a:lnTo>
                  <a:pt x="435769" y="321469"/>
                </a:lnTo>
                <a:lnTo>
                  <a:pt x="464344" y="307182"/>
                </a:lnTo>
                <a:lnTo>
                  <a:pt x="485775" y="278607"/>
                </a:lnTo>
                <a:lnTo>
                  <a:pt x="521494" y="221457"/>
                </a:lnTo>
                <a:lnTo>
                  <a:pt x="557213" y="157163"/>
                </a:lnTo>
                <a:lnTo>
                  <a:pt x="557213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207419" y="1635919"/>
            <a:ext cx="485776" cy="350045"/>
          </a:xfrm>
          <a:custGeom>
            <a:avLst/>
            <a:gdLst/>
            <a:ahLst/>
            <a:cxnLst/>
            <a:rect l="0" t="0" r="0" b="0"/>
            <a:pathLst>
              <a:path w="485776" h="350045">
                <a:moveTo>
                  <a:pt x="42862" y="35719"/>
                </a:moveTo>
                <a:lnTo>
                  <a:pt x="28575" y="28575"/>
                </a:lnTo>
                <a:lnTo>
                  <a:pt x="21431" y="21431"/>
                </a:lnTo>
                <a:lnTo>
                  <a:pt x="14287" y="7144"/>
                </a:lnTo>
                <a:lnTo>
                  <a:pt x="7144" y="0"/>
                </a:lnTo>
                <a:lnTo>
                  <a:pt x="0" y="7144"/>
                </a:lnTo>
                <a:lnTo>
                  <a:pt x="7144" y="28575"/>
                </a:lnTo>
                <a:lnTo>
                  <a:pt x="7144" y="64294"/>
                </a:lnTo>
                <a:lnTo>
                  <a:pt x="14287" y="114300"/>
                </a:lnTo>
                <a:lnTo>
                  <a:pt x="28575" y="178594"/>
                </a:lnTo>
                <a:lnTo>
                  <a:pt x="35719" y="235744"/>
                </a:lnTo>
                <a:lnTo>
                  <a:pt x="42862" y="285750"/>
                </a:lnTo>
                <a:lnTo>
                  <a:pt x="42862" y="314325"/>
                </a:lnTo>
                <a:lnTo>
                  <a:pt x="50006" y="335756"/>
                </a:lnTo>
                <a:lnTo>
                  <a:pt x="42862" y="328612"/>
                </a:lnTo>
                <a:lnTo>
                  <a:pt x="42862" y="307181"/>
                </a:lnTo>
                <a:lnTo>
                  <a:pt x="50006" y="271462"/>
                </a:lnTo>
                <a:lnTo>
                  <a:pt x="50006" y="214312"/>
                </a:lnTo>
                <a:lnTo>
                  <a:pt x="57150" y="150019"/>
                </a:lnTo>
                <a:lnTo>
                  <a:pt x="71437" y="85725"/>
                </a:lnTo>
                <a:lnTo>
                  <a:pt x="85725" y="35719"/>
                </a:lnTo>
                <a:lnTo>
                  <a:pt x="100012" y="0"/>
                </a:lnTo>
                <a:lnTo>
                  <a:pt x="121444" y="0"/>
                </a:lnTo>
                <a:lnTo>
                  <a:pt x="135731" y="14287"/>
                </a:lnTo>
                <a:lnTo>
                  <a:pt x="150019" y="50006"/>
                </a:lnTo>
                <a:lnTo>
                  <a:pt x="164306" y="107156"/>
                </a:lnTo>
                <a:lnTo>
                  <a:pt x="178594" y="164306"/>
                </a:lnTo>
                <a:lnTo>
                  <a:pt x="178594" y="221456"/>
                </a:lnTo>
                <a:lnTo>
                  <a:pt x="185737" y="271462"/>
                </a:lnTo>
                <a:lnTo>
                  <a:pt x="185737" y="314325"/>
                </a:lnTo>
                <a:lnTo>
                  <a:pt x="185737" y="335756"/>
                </a:lnTo>
                <a:lnTo>
                  <a:pt x="185737" y="350044"/>
                </a:lnTo>
                <a:lnTo>
                  <a:pt x="192881" y="342900"/>
                </a:lnTo>
                <a:lnTo>
                  <a:pt x="200025" y="307181"/>
                </a:lnTo>
                <a:lnTo>
                  <a:pt x="221456" y="257175"/>
                </a:lnTo>
                <a:lnTo>
                  <a:pt x="242888" y="192881"/>
                </a:lnTo>
                <a:lnTo>
                  <a:pt x="271463" y="121444"/>
                </a:lnTo>
                <a:lnTo>
                  <a:pt x="292894" y="64294"/>
                </a:lnTo>
                <a:lnTo>
                  <a:pt x="314325" y="28575"/>
                </a:lnTo>
                <a:lnTo>
                  <a:pt x="335756" y="21431"/>
                </a:lnTo>
                <a:lnTo>
                  <a:pt x="342900" y="42862"/>
                </a:lnTo>
                <a:lnTo>
                  <a:pt x="350044" y="85725"/>
                </a:lnTo>
                <a:lnTo>
                  <a:pt x="357188" y="135731"/>
                </a:lnTo>
                <a:lnTo>
                  <a:pt x="357188" y="192881"/>
                </a:lnTo>
                <a:lnTo>
                  <a:pt x="364331" y="242887"/>
                </a:lnTo>
                <a:lnTo>
                  <a:pt x="378619" y="285750"/>
                </a:lnTo>
                <a:lnTo>
                  <a:pt x="400050" y="314325"/>
                </a:lnTo>
                <a:lnTo>
                  <a:pt x="421481" y="321469"/>
                </a:lnTo>
                <a:lnTo>
                  <a:pt x="450056" y="314325"/>
                </a:lnTo>
                <a:lnTo>
                  <a:pt x="485775" y="292894"/>
                </a:lnTo>
                <a:lnTo>
                  <a:pt x="485775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750344" y="1514475"/>
            <a:ext cx="1150145" cy="507207"/>
          </a:xfrm>
          <a:custGeom>
            <a:avLst/>
            <a:gdLst/>
            <a:ahLst/>
            <a:cxnLst/>
            <a:rect l="0" t="0" r="0" b="0"/>
            <a:pathLst>
              <a:path w="1150145" h="507207">
                <a:moveTo>
                  <a:pt x="128588" y="171450"/>
                </a:moveTo>
                <a:lnTo>
                  <a:pt x="121444" y="171450"/>
                </a:lnTo>
                <a:lnTo>
                  <a:pt x="114300" y="171450"/>
                </a:lnTo>
                <a:lnTo>
                  <a:pt x="100013" y="185738"/>
                </a:lnTo>
                <a:lnTo>
                  <a:pt x="78581" y="207169"/>
                </a:lnTo>
                <a:lnTo>
                  <a:pt x="57150" y="235744"/>
                </a:lnTo>
                <a:lnTo>
                  <a:pt x="35719" y="278606"/>
                </a:lnTo>
                <a:lnTo>
                  <a:pt x="21431" y="328613"/>
                </a:lnTo>
                <a:lnTo>
                  <a:pt x="7144" y="378619"/>
                </a:lnTo>
                <a:lnTo>
                  <a:pt x="0" y="421481"/>
                </a:lnTo>
                <a:lnTo>
                  <a:pt x="0" y="450056"/>
                </a:lnTo>
                <a:lnTo>
                  <a:pt x="0" y="464344"/>
                </a:lnTo>
                <a:lnTo>
                  <a:pt x="7144" y="471488"/>
                </a:lnTo>
                <a:lnTo>
                  <a:pt x="21431" y="457200"/>
                </a:lnTo>
                <a:lnTo>
                  <a:pt x="42863" y="428625"/>
                </a:lnTo>
                <a:lnTo>
                  <a:pt x="71438" y="392906"/>
                </a:lnTo>
                <a:lnTo>
                  <a:pt x="92869" y="335756"/>
                </a:lnTo>
                <a:lnTo>
                  <a:pt x="114300" y="278606"/>
                </a:lnTo>
                <a:lnTo>
                  <a:pt x="128588" y="228600"/>
                </a:lnTo>
                <a:lnTo>
                  <a:pt x="142875" y="200025"/>
                </a:lnTo>
                <a:lnTo>
                  <a:pt x="142875" y="192881"/>
                </a:lnTo>
                <a:lnTo>
                  <a:pt x="135731" y="214313"/>
                </a:lnTo>
                <a:lnTo>
                  <a:pt x="121444" y="250031"/>
                </a:lnTo>
                <a:lnTo>
                  <a:pt x="114300" y="307181"/>
                </a:lnTo>
                <a:lnTo>
                  <a:pt x="100013" y="371475"/>
                </a:lnTo>
                <a:lnTo>
                  <a:pt x="92869" y="421481"/>
                </a:lnTo>
                <a:lnTo>
                  <a:pt x="92869" y="464344"/>
                </a:lnTo>
                <a:lnTo>
                  <a:pt x="92869" y="492919"/>
                </a:lnTo>
                <a:lnTo>
                  <a:pt x="107156" y="507206"/>
                </a:lnTo>
                <a:lnTo>
                  <a:pt x="121444" y="500063"/>
                </a:lnTo>
                <a:lnTo>
                  <a:pt x="142875" y="478631"/>
                </a:lnTo>
                <a:lnTo>
                  <a:pt x="171450" y="435769"/>
                </a:lnTo>
                <a:lnTo>
                  <a:pt x="207169" y="378619"/>
                </a:lnTo>
                <a:lnTo>
                  <a:pt x="235744" y="314325"/>
                </a:lnTo>
                <a:lnTo>
                  <a:pt x="271463" y="250031"/>
                </a:lnTo>
                <a:lnTo>
                  <a:pt x="292894" y="192881"/>
                </a:lnTo>
                <a:lnTo>
                  <a:pt x="307181" y="171450"/>
                </a:lnTo>
                <a:lnTo>
                  <a:pt x="314325" y="178594"/>
                </a:lnTo>
                <a:lnTo>
                  <a:pt x="307181" y="207169"/>
                </a:lnTo>
                <a:lnTo>
                  <a:pt x="300038" y="257175"/>
                </a:lnTo>
                <a:lnTo>
                  <a:pt x="292894" y="321469"/>
                </a:lnTo>
                <a:lnTo>
                  <a:pt x="285750" y="378619"/>
                </a:lnTo>
                <a:lnTo>
                  <a:pt x="278606" y="428625"/>
                </a:lnTo>
                <a:lnTo>
                  <a:pt x="278606" y="464344"/>
                </a:lnTo>
                <a:lnTo>
                  <a:pt x="285750" y="492919"/>
                </a:lnTo>
                <a:lnTo>
                  <a:pt x="307181" y="500063"/>
                </a:lnTo>
                <a:lnTo>
                  <a:pt x="328613" y="492919"/>
                </a:lnTo>
                <a:lnTo>
                  <a:pt x="364331" y="464344"/>
                </a:lnTo>
                <a:lnTo>
                  <a:pt x="400050" y="421481"/>
                </a:lnTo>
                <a:lnTo>
                  <a:pt x="435769" y="357188"/>
                </a:lnTo>
                <a:lnTo>
                  <a:pt x="478631" y="292894"/>
                </a:lnTo>
                <a:lnTo>
                  <a:pt x="507206" y="235744"/>
                </a:lnTo>
                <a:lnTo>
                  <a:pt x="535781" y="200025"/>
                </a:lnTo>
                <a:lnTo>
                  <a:pt x="535781" y="200025"/>
                </a:lnTo>
                <a:lnTo>
                  <a:pt x="535781" y="228600"/>
                </a:lnTo>
                <a:lnTo>
                  <a:pt x="514350" y="271463"/>
                </a:lnTo>
                <a:lnTo>
                  <a:pt x="500063" y="328613"/>
                </a:lnTo>
                <a:lnTo>
                  <a:pt x="478631" y="385763"/>
                </a:lnTo>
                <a:lnTo>
                  <a:pt x="464344" y="435769"/>
                </a:lnTo>
                <a:lnTo>
                  <a:pt x="457200" y="471488"/>
                </a:lnTo>
                <a:lnTo>
                  <a:pt x="457200" y="500063"/>
                </a:lnTo>
                <a:lnTo>
                  <a:pt x="464344" y="507206"/>
                </a:lnTo>
                <a:lnTo>
                  <a:pt x="485775" y="507206"/>
                </a:lnTo>
                <a:lnTo>
                  <a:pt x="507206" y="478631"/>
                </a:lnTo>
                <a:lnTo>
                  <a:pt x="542925" y="442913"/>
                </a:lnTo>
                <a:lnTo>
                  <a:pt x="578644" y="392906"/>
                </a:lnTo>
                <a:lnTo>
                  <a:pt x="614363" y="342900"/>
                </a:lnTo>
                <a:lnTo>
                  <a:pt x="642938" y="300038"/>
                </a:lnTo>
                <a:lnTo>
                  <a:pt x="664369" y="278606"/>
                </a:lnTo>
                <a:lnTo>
                  <a:pt x="678656" y="278606"/>
                </a:lnTo>
                <a:lnTo>
                  <a:pt x="671513" y="292894"/>
                </a:lnTo>
                <a:lnTo>
                  <a:pt x="664369" y="321469"/>
                </a:lnTo>
                <a:lnTo>
                  <a:pt x="657225" y="357188"/>
                </a:lnTo>
                <a:lnTo>
                  <a:pt x="650081" y="385763"/>
                </a:lnTo>
                <a:lnTo>
                  <a:pt x="650081" y="407194"/>
                </a:lnTo>
                <a:lnTo>
                  <a:pt x="650081" y="421481"/>
                </a:lnTo>
                <a:lnTo>
                  <a:pt x="657225" y="428625"/>
                </a:lnTo>
                <a:lnTo>
                  <a:pt x="671513" y="421481"/>
                </a:lnTo>
                <a:lnTo>
                  <a:pt x="685800" y="407194"/>
                </a:lnTo>
                <a:lnTo>
                  <a:pt x="714375" y="378619"/>
                </a:lnTo>
                <a:lnTo>
                  <a:pt x="742950" y="335756"/>
                </a:lnTo>
                <a:lnTo>
                  <a:pt x="764381" y="292894"/>
                </a:lnTo>
                <a:lnTo>
                  <a:pt x="785813" y="242888"/>
                </a:lnTo>
                <a:lnTo>
                  <a:pt x="792956" y="214313"/>
                </a:lnTo>
                <a:lnTo>
                  <a:pt x="785813" y="207169"/>
                </a:lnTo>
                <a:lnTo>
                  <a:pt x="764381" y="228600"/>
                </a:lnTo>
                <a:lnTo>
                  <a:pt x="728663" y="264319"/>
                </a:lnTo>
                <a:lnTo>
                  <a:pt x="692944" y="314325"/>
                </a:lnTo>
                <a:lnTo>
                  <a:pt x="657225" y="371475"/>
                </a:lnTo>
                <a:lnTo>
                  <a:pt x="628650" y="414338"/>
                </a:lnTo>
                <a:lnTo>
                  <a:pt x="614363" y="450056"/>
                </a:lnTo>
                <a:lnTo>
                  <a:pt x="607219" y="471488"/>
                </a:lnTo>
                <a:lnTo>
                  <a:pt x="614363" y="485775"/>
                </a:lnTo>
                <a:lnTo>
                  <a:pt x="628650" y="478631"/>
                </a:lnTo>
                <a:lnTo>
                  <a:pt x="650081" y="457200"/>
                </a:lnTo>
                <a:lnTo>
                  <a:pt x="685800" y="421481"/>
                </a:lnTo>
                <a:lnTo>
                  <a:pt x="721519" y="371475"/>
                </a:lnTo>
                <a:lnTo>
                  <a:pt x="764381" y="307181"/>
                </a:lnTo>
                <a:lnTo>
                  <a:pt x="800100" y="242888"/>
                </a:lnTo>
                <a:lnTo>
                  <a:pt x="835819" y="171450"/>
                </a:lnTo>
                <a:lnTo>
                  <a:pt x="857250" y="100013"/>
                </a:lnTo>
                <a:lnTo>
                  <a:pt x="885825" y="50006"/>
                </a:lnTo>
                <a:lnTo>
                  <a:pt x="892969" y="14288"/>
                </a:lnTo>
                <a:lnTo>
                  <a:pt x="885825" y="0"/>
                </a:lnTo>
                <a:lnTo>
                  <a:pt x="864394" y="7144"/>
                </a:lnTo>
                <a:lnTo>
                  <a:pt x="828675" y="42863"/>
                </a:lnTo>
                <a:lnTo>
                  <a:pt x="792956" y="92869"/>
                </a:lnTo>
                <a:lnTo>
                  <a:pt x="757238" y="164306"/>
                </a:lnTo>
                <a:lnTo>
                  <a:pt x="742950" y="235744"/>
                </a:lnTo>
                <a:lnTo>
                  <a:pt x="735806" y="300038"/>
                </a:lnTo>
                <a:lnTo>
                  <a:pt x="764381" y="357188"/>
                </a:lnTo>
                <a:lnTo>
                  <a:pt x="807244" y="400050"/>
                </a:lnTo>
                <a:lnTo>
                  <a:pt x="878681" y="428625"/>
                </a:lnTo>
                <a:lnTo>
                  <a:pt x="957263" y="442913"/>
                </a:lnTo>
                <a:lnTo>
                  <a:pt x="1050131" y="442913"/>
                </a:lnTo>
                <a:lnTo>
                  <a:pt x="1150144" y="428625"/>
                </a:lnTo>
                <a:lnTo>
                  <a:pt x="1150144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57650" y="1593056"/>
            <a:ext cx="635795" cy="421483"/>
          </a:xfrm>
          <a:custGeom>
            <a:avLst/>
            <a:gdLst/>
            <a:ahLst/>
            <a:cxnLst/>
            <a:rect l="0" t="0" r="0" b="0"/>
            <a:pathLst>
              <a:path w="635795" h="421483">
                <a:moveTo>
                  <a:pt x="242888" y="0"/>
                </a:moveTo>
                <a:lnTo>
                  <a:pt x="242888" y="0"/>
                </a:lnTo>
                <a:lnTo>
                  <a:pt x="228600" y="0"/>
                </a:lnTo>
                <a:lnTo>
                  <a:pt x="214313" y="0"/>
                </a:lnTo>
                <a:lnTo>
                  <a:pt x="192882" y="0"/>
                </a:lnTo>
                <a:lnTo>
                  <a:pt x="157163" y="7144"/>
                </a:lnTo>
                <a:lnTo>
                  <a:pt x="121444" y="14288"/>
                </a:lnTo>
                <a:lnTo>
                  <a:pt x="92869" y="21432"/>
                </a:lnTo>
                <a:lnTo>
                  <a:pt x="71438" y="28575"/>
                </a:lnTo>
                <a:lnTo>
                  <a:pt x="50007" y="35719"/>
                </a:lnTo>
                <a:lnTo>
                  <a:pt x="64294" y="42863"/>
                </a:lnTo>
                <a:lnTo>
                  <a:pt x="85725" y="64294"/>
                </a:lnTo>
                <a:lnTo>
                  <a:pt x="128588" y="85725"/>
                </a:lnTo>
                <a:lnTo>
                  <a:pt x="185738" y="121444"/>
                </a:lnTo>
                <a:lnTo>
                  <a:pt x="235744" y="157163"/>
                </a:lnTo>
                <a:lnTo>
                  <a:pt x="278607" y="192882"/>
                </a:lnTo>
                <a:lnTo>
                  <a:pt x="300038" y="235744"/>
                </a:lnTo>
                <a:lnTo>
                  <a:pt x="292894" y="264319"/>
                </a:lnTo>
                <a:lnTo>
                  <a:pt x="264319" y="292894"/>
                </a:lnTo>
                <a:lnTo>
                  <a:pt x="221457" y="314325"/>
                </a:lnTo>
                <a:lnTo>
                  <a:pt x="157163" y="321469"/>
                </a:lnTo>
                <a:lnTo>
                  <a:pt x="100013" y="321469"/>
                </a:lnTo>
                <a:lnTo>
                  <a:pt x="50007" y="307182"/>
                </a:lnTo>
                <a:lnTo>
                  <a:pt x="14288" y="285750"/>
                </a:lnTo>
                <a:lnTo>
                  <a:pt x="0" y="264319"/>
                </a:lnTo>
                <a:lnTo>
                  <a:pt x="7144" y="242888"/>
                </a:lnTo>
                <a:lnTo>
                  <a:pt x="42863" y="228600"/>
                </a:lnTo>
                <a:lnTo>
                  <a:pt x="92869" y="214313"/>
                </a:lnTo>
                <a:lnTo>
                  <a:pt x="157163" y="207169"/>
                </a:lnTo>
                <a:lnTo>
                  <a:pt x="221457" y="200025"/>
                </a:lnTo>
                <a:lnTo>
                  <a:pt x="278607" y="192882"/>
                </a:lnTo>
                <a:lnTo>
                  <a:pt x="328613" y="185738"/>
                </a:lnTo>
                <a:lnTo>
                  <a:pt x="357188" y="185738"/>
                </a:lnTo>
                <a:lnTo>
                  <a:pt x="371475" y="171450"/>
                </a:lnTo>
                <a:lnTo>
                  <a:pt x="371475" y="164307"/>
                </a:lnTo>
                <a:lnTo>
                  <a:pt x="350044" y="164307"/>
                </a:lnTo>
                <a:lnTo>
                  <a:pt x="321469" y="164307"/>
                </a:lnTo>
                <a:lnTo>
                  <a:pt x="292894" y="171450"/>
                </a:lnTo>
                <a:lnTo>
                  <a:pt x="264319" y="185738"/>
                </a:lnTo>
                <a:lnTo>
                  <a:pt x="242888" y="207169"/>
                </a:lnTo>
                <a:lnTo>
                  <a:pt x="228600" y="235744"/>
                </a:lnTo>
                <a:lnTo>
                  <a:pt x="235744" y="264319"/>
                </a:lnTo>
                <a:lnTo>
                  <a:pt x="242888" y="285750"/>
                </a:lnTo>
                <a:lnTo>
                  <a:pt x="264319" y="307182"/>
                </a:lnTo>
                <a:lnTo>
                  <a:pt x="292894" y="314325"/>
                </a:lnTo>
                <a:lnTo>
                  <a:pt x="321469" y="314325"/>
                </a:lnTo>
                <a:lnTo>
                  <a:pt x="350044" y="307182"/>
                </a:lnTo>
                <a:lnTo>
                  <a:pt x="378619" y="285750"/>
                </a:lnTo>
                <a:lnTo>
                  <a:pt x="400050" y="257175"/>
                </a:lnTo>
                <a:lnTo>
                  <a:pt x="407194" y="228600"/>
                </a:lnTo>
                <a:lnTo>
                  <a:pt x="414338" y="192882"/>
                </a:lnTo>
                <a:lnTo>
                  <a:pt x="414338" y="171450"/>
                </a:lnTo>
                <a:lnTo>
                  <a:pt x="407194" y="157163"/>
                </a:lnTo>
                <a:lnTo>
                  <a:pt x="400050" y="171450"/>
                </a:lnTo>
                <a:lnTo>
                  <a:pt x="385763" y="200025"/>
                </a:lnTo>
                <a:lnTo>
                  <a:pt x="378619" y="250032"/>
                </a:lnTo>
                <a:lnTo>
                  <a:pt x="385763" y="292894"/>
                </a:lnTo>
                <a:lnTo>
                  <a:pt x="392907" y="342900"/>
                </a:lnTo>
                <a:lnTo>
                  <a:pt x="414338" y="385763"/>
                </a:lnTo>
                <a:lnTo>
                  <a:pt x="450057" y="407194"/>
                </a:lnTo>
                <a:lnTo>
                  <a:pt x="485775" y="421482"/>
                </a:lnTo>
                <a:lnTo>
                  <a:pt x="521494" y="421482"/>
                </a:lnTo>
                <a:lnTo>
                  <a:pt x="557213" y="400050"/>
                </a:lnTo>
                <a:lnTo>
                  <a:pt x="585788" y="364332"/>
                </a:lnTo>
                <a:lnTo>
                  <a:pt x="614363" y="314325"/>
                </a:lnTo>
                <a:lnTo>
                  <a:pt x="635794" y="250032"/>
                </a:lnTo>
                <a:lnTo>
                  <a:pt x="635794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586288" y="1571625"/>
            <a:ext cx="242888" cy="392907"/>
          </a:xfrm>
          <a:custGeom>
            <a:avLst/>
            <a:gdLst/>
            <a:ahLst/>
            <a:cxnLst/>
            <a:rect l="0" t="0" r="0" b="0"/>
            <a:pathLst>
              <a:path w="242888" h="392907">
                <a:moveTo>
                  <a:pt x="242887" y="0"/>
                </a:moveTo>
                <a:lnTo>
                  <a:pt x="228600" y="0"/>
                </a:lnTo>
                <a:lnTo>
                  <a:pt x="200025" y="14288"/>
                </a:lnTo>
                <a:lnTo>
                  <a:pt x="157162" y="28575"/>
                </a:lnTo>
                <a:lnTo>
                  <a:pt x="121444" y="50006"/>
                </a:lnTo>
                <a:lnTo>
                  <a:pt x="92869" y="71438"/>
                </a:lnTo>
                <a:lnTo>
                  <a:pt x="78581" y="92869"/>
                </a:lnTo>
                <a:lnTo>
                  <a:pt x="85725" y="114300"/>
                </a:lnTo>
                <a:lnTo>
                  <a:pt x="100012" y="135731"/>
                </a:lnTo>
                <a:lnTo>
                  <a:pt x="135731" y="157163"/>
                </a:lnTo>
                <a:lnTo>
                  <a:pt x="171450" y="178594"/>
                </a:lnTo>
                <a:lnTo>
                  <a:pt x="207169" y="207169"/>
                </a:lnTo>
                <a:lnTo>
                  <a:pt x="228600" y="235744"/>
                </a:lnTo>
                <a:lnTo>
                  <a:pt x="242887" y="271463"/>
                </a:lnTo>
                <a:lnTo>
                  <a:pt x="228600" y="307181"/>
                </a:lnTo>
                <a:lnTo>
                  <a:pt x="192881" y="335756"/>
                </a:lnTo>
                <a:lnTo>
                  <a:pt x="142875" y="364331"/>
                </a:lnTo>
                <a:lnTo>
                  <a:pt x="85725" y="385763"/>
                </a:lnTo>
                <a:lnTo>
                  <a:pt x="35719" y="392906"/>
                </a:lnTo>
                <a:lnTo>
                  <a:pt x="7144" y="385763"/>
                </a:lnTo>
                <a:lnTo>
                  <a:pt x="0" y="364331"/>
                </a:lnTo>
                <a:lnTo>
                  <a:pt x="21431" y="335756"/>
                </a:lnTo>
                <a:lnTo>
                  <a:pt x="57150" y="307181"/>
                </a:lnTo>
                <a:lnTo>
                  <a:pt x="114300" y="278606"/>
                </a:lnTo>
                <a:lnTo>
                  <a:pt x="114300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614863" y="1407319"/>
            <a:ext cx="314326" cy="592932"/>
          </a:xfrm>
          <a:custGeom>
            <a:avLst/>
            <a:gdLst/>
            <a:ahLst/>
            <a:cxnLst/>
            <a:rect l="0" t="0" r="0" b="0"/>
            <a:pathLst>
              <a:path w="314326" h="592932">
                <a:moveTo>
                  <a:pt x="100012" y="35719"/>
                </a:moveTo>
                <a:lnTo>
                  <a:pt x="100012" y="28575"/>
                </a:lnTo>
                <a:lnTo>
                  <a:pt x="107156" y="21431"/>
                </a:lnTo>
                <a:lnTo>
                  <a:pt x="107156" y="14287"/>
                </a:lnTo>
                <a:lnTo>
                  <a:pt x="107156" y="7144"/>
                </a:lnTo>
                <a:lnTo>
                  <a:pt x="107156" y="0"/>
                </a:lnTo>
                <a:lnTo>
                  <a:pt x="100012" y="0"/>
                </a:lnTo>
                <a:lnTo>
                  <a:pt x="92869" y="0"/>
                </a:lnTo>
                <a:lnTo>
                  <a:pt x="78581" y="21431"/>
                </a:lnTo>
                <a:lnTo>
                  <a:pt x="64294" y="57150"/>
                </a:lnTo>
                <a:lnTo>
                  <a:pt x="50006" y="114300"/>
                </a:lnTo>
                <a:lnTo>
                  <a:pt x="28575" y="192881"/>
                </a:lnTo>
                <a:lnTo>
                  <a:pt x="21431" y="278606"/>
                </a:lnTo>
                <a:lnTo>
                  <a:pt x="7144" y="371475"/>
                </a:lnTo>
                <a:lnTo>
                  <a:pt x="7144" y="450056"/>
                </a:lnTo>
                <a:lnTo>
                  <a:pt x="0" y="514350"/>
                </a:lnTo>
                <a:lnTo>
                  <a:pt x="7144" y="557212"/>
                </a:lnTo>
                <a:lnTo>
                  <a:pt x="7144" y="585787"/>
                </a:lnTo>
                <a:lnTo>
                  <a:pt x="7144" y="592931"/>
                </a:lnTo>
                <a:lnTo>
                  <a:pt x="14287" y="578644"/>
                </a:lnTo>
                <a:lnTo>
                  <a:pt x="28575" y="550069"/>
                </a:lnTo>
                <a:lnTo>
                  <a:pt x="42862" y="500062"/>
                </a:lnTo>
                <a:lnTo>
                  <a:pt x="78581" y="435769"/>
                </a:lnTo>
                <a:lnTo>
                  <a:pt x="114300" y="364331"/>
                </a:lnTo>
                <a:lnTo>
                  <a:pt x="164306" y="307181"/>
                </a:lnTo>
                <a:lnTo>
                  <a:pt x="214312" y="271462"/>
                </a:lnTo>
                <a:lnTo>
                  <a:pt x="257175" y="257175"/>
                </a:lnTo>
                <a:lnTo>
                  <a:pt x="292894" y="271462"/>
                </a:lnTo>
                <a:lnTo>
                  <a:pt x="314325" y="314325"/>
                </a:lnTo>
                <a:lnTo>
                  <a:pt x="314325" y="364331"/>
                </a:lnTo>
                <a:lnTo>
                  <a:pt x="300038" y="421481"/>
                </a:lnTo>
                <a:lnTo>
                  <a:pt x="271463" y="471487"/>
                </a:lnTo>
                <a:lnTo>
                  <a:pt x="235744" y="514350"/>
                </a:lnTo>
                <a:lnTo>
                  <a:pt x="200025" y="550069"/>
                </a:lnTo>
                <a:lnTo>
                  <a:pt x="171450" y="564356"/>
                </a:lnTo>
                <a:lnTo>
                  <a:pt x="164306" y="557212"/>
                </a:lnTo>
                <a:lnTo>
                  <a:pt x="171450" y="535781"/>
                </a:lnTo>
                <a:lnTo>
                  <a:pt x="185737" y="500062"/>
                </a:lnTo>
                <a:lnTo>
                  <a:pt x="185737" y="5000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964907" y="1650206"/>
            <a:ext cx="271464" cy="300039"/>
          </a:xfrm>
          <a:custGeom>
            <a:avLst/>
            <a:gdLst/>
            <a:ahLst/>
            <a:cxnLst/>
            <a:rect l="0" t="0" r="0" b="0"/>
            <a:pathLst>
              <a:path w="271464" h="300039">
                <a:moveTo>
                  <a:pt x="271463" y="42863"/>
                </a:moveTo>
                <a:lnTo>
                  <a:pt x="250031" y="35719"/>
                </a:lnTo>
                <a:lnTo>
                  <a:pt x="228600" y="21432"/>
                </a:lnTo>
                <a:lnTo>
                  <a:pt x="192881" y="7144"/>
                </a:lnTo>
                <a:lnTo>
                  <a:pt x="164306" y="0"/>
                </a:lnTo>
                <a:lnTo>
                  <a:pt x="128588" y="7144"/>
                </a:lnTo>
                <a:lnTo>
                  <a:pt x="107156" y="28575"/>
                </a:lnTo>
                <a:lnTo>
                  <a:pt x="100013" y="57150"/>
                </a:lnTo>
                <a:lnTo>
                  <a:pt x="107156" y="92869"/>
                </a:lnTo>
                <a:lnTo>
                  <a:pt x="128588" y="128588"/>
                </a:lnTo>
                <a:lnTo>
                  <a:pt x="150019" y="164307"/>
                </a:lnTo>
                <a:lnTo>
                  <a:pt x="185738" y="192882"/>
                </a:lnTo>
                <a:lnTo>
                  <a:pt x="207169" y="221457"/>
                </a:lnTo>
                <a:lnTo>
                  <a:pt x="221456" y="242888"/>
                </a:lnTo>
                <a:lnTo>
                  <a:pt x="214313" y="264319"/>
                </a:lnTo>
                <a:lnTo>
                  <a:pt x="185738" y="285750"/>
                </a:lnTo>
                <a:lnTo>
                  <a:pt x="150019" y="292894"/>
                </a:lnTo>
                <a:lnTo>
                  <a:pt x="100013" y="300038"/>
                </a:lnTo>
                <a:lnTo>
                  <a:pt x="50006" y="300038"/>
                </a:lnTo>
                <a:lnTo>
                  <a:pt x="14288" y="285750"/>
                </a:lnTo>
                <a:lnTo>
                  <a:pt x="0" y="278607"/>
                </a:lnTo>
                <a:lnTo>
                  <a:pt x="0" y="257175"/>
                </a:lnTo>
                <a:lnTo>
                  <a:pt x="0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286376" y="1707356"/>
            <a:ext cx="85726" cy="214314"/>
          </a:xfrm>
          <a:custGeom>
            <a:avLst/>
            <a:gdLst/>
            <a:ahLst/>
            <a:cxnLst/>
            <a:rect l="0" t="0" r="0" b="0"/>
            <a:pathLst>
              <a:path w="85726" h="214314">
                <a:moveTo>
                  <a:pt x="85725" y="0"/>
                </a:moveTo>
                <a:lnTo>
                  <a:pt x="78581" y="7144"/>
                </a:lnTo>
                <a:lnTo>
                  <a:pt x="64294" y="21432"/>
                </a:lnTo>
                <a:lnTo>
                  <a:pt x="42862" y="42863"/>
                </a:lnTo>
                <a:lnTo>
                  <a:pt x="21431" y="78582"/>
                </a:lnTo>
                <a:lnTo>
                  <a:pt x="7144" y="107157"/>
                </a:lnTo>
                <a:lnTo>
                  <a:pt x="0" y="142875"/>
                </a:lnTo>
                <a:lnTo>
                  <a:pt x="0" y="171450"/>
                </a:lnTo>
                <a:lnTo>
                  <a:pt x="0" y="192882"/>
                </a:lnTo>
                <a:lnTo>
                  <a:pt x="14287" y="207169"/>
                </a:lnTo>
                <a:lnTo>
                  <a:pt x="35719" y="214313"/>
                </a:lnTo>
                <a:lnTo>
                  <a:pt x="50006" y="207169"/>
                </a:lnTo>
                <a:lnTo>
                  <a:pt x="71437" y="200025"/>
                </a:lnTo>
                <a:lnTo>
                  <a:pt x="78581" y="171450"/>
                </a:lnTo>
                <a:lnTo>
                  <a:pt x="85725" y="121444"/>
                </a:lnTo>
                <a:lnTo>
                  <a:pt x="85725" y="64294"/>
                </a:lnTo>
                <a:lnTo>
                  <a:pt x="85725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357813" y="1314450"/>
            <a:ext cx="71439" cy="28576"/>
          </a:xfrm>
          <a:custGeom>
            <a:avLst/>
            <a:gdLst/>
            <a:ahLst/>
            <a:cxnLst/>
            <a:rect l="0" t="0" r="0" b="0"/>
            <a:pathLst>
              <a:path w="71439" h="28576">
                <a:moveTo>
                  <a:pt x="7144" y="28575"/>
                </a:moveTo>
                <a:lnTo>
                  <a:pt x="0" y="21431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21432" y="0"/>
                </a:lnTo>
                <a:lnTo>
                  <a:pt x="35719" y="7144"/>
                </a:lnTo>
                <a:lnTo>
                  <a:pt x="57150" y="14288"/>
                </a:lnTo>
                <a:lnTo>
                  <a:pt x="71438" y="21431"/>
                </a:lnTo>
                <a:lnTo>
                  <a:pt x="71438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529263" y="1307306"/>
            <a:ext cx="107158" cy="428626"/>
          </a:xfrm>
          <a:custGeom>
            <a:avLst/>
            <a:gdLst/>
            <a:ahLst/>
            <a:cxnLst/>
            <a:rect l="0" t="0" r="0" b="0"/>
            <a:pathLst>
              <a:path w="107158" h="428626">
                <a:moveTo>
                  <a:pt x="107157" y="0"/>
                </a:moveTo>
                <a:lnTo>
                  <a:pt x="107157" y="0"/>
                </a:lnTo>
                <a:lnTo>
                  <a:pt x="107157" y="0"/>
                </a:lnTo>
                <a:lnTo>
                  <a:pt x="100013" y="7144"/>
                </a:lnTo>
                <a:lnTo>
                  <a:pt x="100013" y="14288"/>
                </a:lnTo>
                <a:lnTo>
                  <a:pt x="92869" y="28575"/>
                </a:lnTo>
                <a:lnTo>
                  <a:pt x="78582" y="50007"/>
                </a:lnTo>
                <a:lnTo>
                  <a:pt x="71438" y="78582"/>
                </a:lnTo>
                <a:lnTo>
                  <a:pt x="57150" y="114300"/>
                </a:lnTo>
                <a:lnTo>
                  <a:pt x="42863" y="157163"/>
                </a:lnTo>
                <a:lnTo>
                  <a:pt x="28575" y="207169"/>
                </a:lnTo>
                <a:lnTo>
                  <a:pt x="14288" y="257175"/>
                </a:lnTo>
                <a:lnTo>
                  <a:pt x="7144" y="314325"/>
                </a:lnTo>
                <a:lnTo>
                  <a:pt x="0" y="357188"/>
                </a:lnTo>
                <a:lnTo>
                  <a:pt x="0" y="400050"/>
                </a:lnTo>
                <a:lnTo>
                  <a:pt x="7144" y="421482"/>
                </a:lnTo>
                <a:lnTo>
                  <a:pt x="14288" y="428625"/>
                </a:lnTo>
                <a:lnTo>
                  <a:pt x="21432" y="421482"/>
                </a:lnTo>
                <a:lnTo>
                  <a:pt x="21432" y="4214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272088" y="1393031"/>
            <a:ext cx="85726" cy="571501"/>
          </a:xfrm>
          <a:custGeom>
            <a:avLst/>
            <a:gdLst/>
            <a:ahLst/>
            <a:cxnLst/>
            <a:rect l="0" t="0" r="0" b="0"/>
            <a:pathLst>
              <a:path w="85726" h="571501">
                <a:moveTo>
                  <a:pt x="78582" y="14288"/>
                </a:moveTo>
                <a:lnTo>
                  <a:pt x="78582" y="14288"/>
                </a:lnTo>
                <a:lnTo>
                  <a:pt x="78582" y="7144"/>
                </a:lnTo>
                <a:lnTo>
                  <a:pt x="78582" y="7144"/>
                </a:lnTo>
                <a:lnTo>
                  <a:pt x="78582" y="0"/>
                </a:lnTo>
                <a:lnTo>
                  <a:pt x="78582" y="0"/>
                </a:lnTo>
                <a:lnTo>
                  <a:pt x="85725" y="7144"/>
                </a:lnTo>
                <a:lnTo>
                  <a:pt x="78582" y="14288"/>
                </a:lnTo>
                <a:lnTo>
                  <a:pt x="78582" y="28575"/>
                </a:lnTo>
                <a:lnTo>
                  <a:pt x="71438" y="50007"/>
                </a:lnTo>
                <a:lnTo>
                  <a:pt x="57150" y="85725"/>
                </a:lnTo>
                <a:lnTo>
                  <a:pt x="42863" y="142875"/>
                </a:lnTo>
                <a:lnTo>
                  <a:pt x="28575" y="214313"/>
                </a:lnTo>
                <a:lnTo>
                  <a:pt x="14288" y="292894"/>
                </a:lnTo>
                <a:lnTo>
                  <a:pt x="7144" y="378619"/>
                </a:lnTo>
                <a:lnTo>
                  <a:pt x="0" y="450057"/>
                </a:lnTo>
                <a:lnTo>
                  <a:pt x="0" y="507207"/>
                </a:lnTo>
                <a:lnTo>
                  <a:pt x="0" y="542925"/>
                </a:lnTo>
                <a:lnTo>
                  <a:pt x="0" y="571500"/>
                </a:lnTo>
                <a:lnTo>
                  <a:pt x="7144" y="571500"/>
                </a:lnTo>
                <a:lnTo>
                  <a:pt x="7144" y="564357"/>
                </a:lnTo>
                <a:lnTo>
                  <a:pt x="14288" y="535782"/>
                </a:lnTo>
                <a:lnTo>
                  <a:pt x="14288" y="5357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107782" y="1707356"/>
            <a:ext cx="235745" cy="92870"/>
          </a:xfrm>
          <a:custGeom>
            <a:avLst/>
            <a:gdLst/>
            <a:ahLst/>
            <a:cxnLst/>
            <a:rect l="0" t="0" r="0" b="0"/>
            <a:pathLst>
              <a:path w="235745" h="92870">
                <a:moveTo>
                  <a:pt x="0" y="92869"/>
                </a:moveTo>
                <a:lnTo>
                  <a:pt x="0" y="92869"/>
                </a:lnTo>
                <a:lnTo>
                  <a:pt x="0" y="85725"/>
                </a:lnTo>
                <a:lnTo>
                  <a:pt x="0" y="71438"/>
                </a:lnTo>
                <a:lnTo>
                  <a:pt x="14288" y="57150"/>
                </a:lnTo>
                <a:lnTo>
                  <a:pt x="35719" y="42863"/>
                </a:lnTo>
                <a:lnTo>
                  <a:pt x="71438" y="21432"/>
                </a:lnTo>
                <a:lnTo>
                  <a:pt x="107156" y="14288"/>
                </a:lnTo>
                <a:lnTo>
                  <a:pt x="142875" y="0"/>
                </a:lnTo>
                <a:lnTo>
                  <a:pt x="178594" y="0"/>
                </a:lnTo>
                <a:lnTo>
                  <a:pt x="214313" y="0"/>
                </a:lnTo>
                <a:lnTo>
                  <a:pt x="235744" y="0"/>
                </a:lnTo>
                <a:lnTo>
                  <a:pt x="2357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379245" y="1814513"/>
            <a:ext cx="21432" cy="92869"/>
          </a:xfrm>
          <a:custGeom>
            <a:avLst/>
            <a:gdLst/>
            <a:ahLst/>
            <a:cxnLst/>
            <a:rect l="0" t="0" r="0" b="0"/>
            <a:pathLst>
              <a:path w="21432" h="92869">
                <a:moveTo>
                  <a:pt x="21431" y="0"/>
                </a:moveTo>
                <a:lnTo>
                  <a:pt x="21431" y="0"/>
                </a:lnTo>
                <a:lnTo>
                  <a:pt x="14287" y="0"/>
                </a:lnTo>
                <a:lnTo>
                  <a:pt x="14287" y="7143"/>
                </a:lnTo>
                <a:lnTo>
                  <a:pt x="7143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64293"/>
                </a:lnTo>
                <a:lnTo>
                  <a:pt x="0" y="78581"/>
                </a:lnTo>
                <a:lnTo>
                  <a:pt x="0" y="85725"/>
                </a:lnTo>
                <a:lnTo>
                  <a:pt x="7143" y="92868"/>
                </a:lnTo>
                <a:lnTo>
                  <a:pt x="14287" y="85725"/>
                </a:lnTo>
                <a:lnTo>
                  <a:pt x="14287" y="71437"/>
                </a:lnTo>
                <a:lnTo>
                  <a:pt x="21431" y="50006"/>
                </a:lnTo>
                <a:lnTo>
                  <a:pt x="21431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372101" y="1514475"/>
            <a:ext cx="57151" cy="57151"/>
          </a:xfrm>
          <a:custGeom>
            <a:avLst/>
            <a:gdLst/>
            <a:ahLst/>
            <a:cxnLst/>
            <a:rect l="0" t="0" r="0" b="0"/>
            <a:pathLst>
              <a:path w="57151" h="57151">
                <a:moveTo>
                  <a:pt x="0" y="57150"/>
                </a:moveTo>
                <a:lnTo>
                  <a:pt x="0" y="50006"/>
                </a:lnTo>
                <a:lnTo>
                  <a:pt x="0" y="42863"/>
                </a:lnTo>
                <a:lnTo>
                  <a:pt x="0" y="35719"/>
                </a:lnTo>
                <a:lnTo>
                  <a:pt x="0" y="28575"/>
                </a:lnTo>
                <a:lnTo>
                  <a:pt x="7144" y="21431"/>
                </a:lnTo>
                <a:lnTo>
                  <a:pt x="14287" y="14288"/>
                </a:lnTo>
                <a:lnTo>
                  <a:pt x="28575" y="7144"/>
                </a:lnTo>
                <a:lnTo>
                  <a:pt x="42862" y="7144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614988" y="1721644"/>
            <a:ext cx="100014" cy="192882"/>
          </a:xfrm>
          <a:custGeom>
            <a:avLst/>
            <a:gdLst/>
            <a:ahLst/>
            <a:cxnLst/>
            <a:rect l="0" t="0" r="0" b="0"/>
            <a:pathLst>
              <a:path w="100014" h="192882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28575"/>
                </a:lnTo>
                <a:lnTo>
                  <a:pt x="14288" y="50006"/>
                </a:lnTo>
                <a:lnTo>
                  <a:pt x="7144" y="85725"/>
                </a:lnTo>
                <a:lnTo>
                  <a:pt x="7144" y="114300"/>
                </a:lnTo>
                <a:lnTo>
                  <a:pt x="0" y="142875"/>
                </a:lnTo>
                <a:lnTo>
                  <a:pt x="0" y="164306"/>
                </a:lnTo>
                <a:lnTo>
                  <a:pt x="0" y="185737"/>
                </a:lnTo>
                <a:lnTo>
                  <a:pt x="14288" y="192881"/>
                </a:lnTo>
                <a:lnTo>
                  <a:pt x="28575" y="192881"/>
                </a:lnTo>
                <a:lnTo>
                  <a:pt x="57150" y="178594"/>
                </a:lnTo>
                <a:lnTo>
                  <a:pt x="78582" y="157162"/>
                </a:lnTo>
                <a:lnTo>
                  <a:pt x="100013" y="128587"/>
                </a:lnTo>
                <a:lnTo>
                  <a:pt x="100013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479257" y="1671638"/>
            <a:ext cx="28576" cy="257176"/>
          </a:xfrm>
          <a:custGeom>
            <a:avLst/>
            <a:gdLst/>
            <a:ahLst/>
            <a:cxnLst/>
            <a:rect l="0" t="0" r="0" b="0"/>
            <a:pathLst>
              <a:path w="28576" h="257176">
                <a:moveTo>
                  <a:pt x="21431" y="7143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14288" y="0"/>
                </a:lnTo>
                <a:lnTo>
                  <a:pt x="14288" y="7143"/>
                </a:lnTo>
                <a:lnTo>
                  <a:pt x="7144" y="28575"/>
                </a:lnTo>
                <a:lnTo>
                  <a:pt x="7144" y="57150"/>
                </a:lnTo>
                <a:lnTo>
                  <a:pt x="0" y="100012"/>
                </a:lnTo>
                <a:lnTo>
                  <a:pt x="0" y="135731"/>
                </a:lnTo>
                <a:lnTo>
                  <a:pt x="0" y="178593"/>
                </a:lnTo>
                <a:lnTo>
                  <a:pt x="0" y="207168"/>
                </a:lnTo>
                <a:lnTo>
                  <a:pt x="0" y="235743"/>
                </a:lnTo>
                <a:lnTo>
                  <a:pt x="7144" y="250031"/>
                </a:lnTo>
                <a:lnTo>
                  <a:pt x="14288" y="257175"/>
                </a:lnTo>
                <a:lnTo>
                  <a:pt x="28575" y="242887"/>
                </a:lnTo>
                <a:lnTo>
                  <a:pt x="28575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372101" y="1600200"/>
            <a:ext cx="271463" cy="14289"/>
          </a:xfrm>
          <a:custGeom>
            <a:avLst/>
            <a:gdLst/>
            <a:ahLst/>
            <a:cxnLst/>
            <a:rect l="0" t="0" r="0" b="0"/>
            <a:pathLst>
              <a:path w="271463" h="14289">
                <a:moveTo>
                  <a:pt x="0" y="0"/>
                </a:moveTo>
                <a:lnTo>
                  <a:pt x="7144" y="0"/>
                </a:lnTo>
                <a:lnTo>
                  <a:pt x="14287" y="0"/>
                </a:lnTo>
                <a:lnTo>
                  <a:pt x="28575" y="7144"/>
                </a:lnTo>
                <a:lnTo>
                  <a:pt x="57150" y="7144"/>
                </a:lnTo>
                <a:lnTo>
                  <a:pt x="92869" y="14288"/>
                </a:lnTo>
                <a:lnTo>
                  <a:pt x="128587" y="14288"/>
                </a:lnTo>
                <a:lnTo>
                  <a:pt x="178594" y="14288"/>
                </a:lnTo>
                <a:lnTo>
                  <a:pt x="228600" y="14288"/>
                </a:lnTo>
                <a:lnTo>
                  <a:pt x="271462" y="14288"/>
                </a:lnTo>
                <a:lnTo>
                  <a:pt x="271462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700713" y="1743075"/>
            <a:ext cx="92870" cy="221457"/>
          </a:xfrm>
          <a:custGeom>
            <a:avLst/>
            <a:gdLst/>
            <a:ahLst/>
            <a:cxnLst/>
            <a:rect l="0" t="0" r="0" b="0"/>
            <a:pathLst>
              <a:path w="92870" h="221457">
                <a:moveTo>
                  <a:pt x="50007" y="0"/>
                </a:moveTo>
                <a:lnTo>
                  <a:pt x="50007" y="0"/>
                </a:lnTo>
                <a:lnTo>
                  <a:pt x="50007" y="0"/>
                </a:lnTo>
                <a:lnTo>
                  <a:pt x="35719" y="0"/>
                </a:lnTo>
                <a:lnTo>
                  <a:pt x="28575" y="7144"/>
                </a:lnTo>
                <a:lnTo>
                  <a:pt x="21432" y="28575"/>
                </a:lnTo>
                <a:lnTo>
                  <a:pt x="14288" y="57150"/>
                </a:lnTo>
                <a:lnTo>
                  <a:pt x="0" y="92869"/>
                </a:lnTo>
                <a:lnTo>
                  <a:pt x="0" y="135731"/>
                </a:lnTo>
                <a:lnTo>
                  <a:pt x="0" y="164306"/>
                </a:lnTo>
                <a:lnTo>
                  <a:pt x="0" y="192881"/>
                </a:lnTo>
                <a:lnTo>
                  <a:pt x="14288" y="214313"/>
                </a:lnTo>
                <a:lnTo>
                  <a:pt x="28575" y="221456"/>
                </a:lnTo>
                <a:lnTo>
                  <a:pt x="50007" y="214313"/>
                </a:lnTo>
                <a:lnTo>
                  <a:pt x="71438" y="192881"/>
                </a:lnTo>
                <a:lnTo>
                  <a:pt x="92869" y="157163"/>
                </a:lnTo>
                <a:lnTo>
                  <a:pt x="92869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850732" y="1457325"/>
            <a:ext cx="100014" cy="478632"/>
          </a:xfrm>
          <a:custGeom>
            <a:avLst/>
            <a:gdLst/>
            <a:ahLst/>
            <a:cxnLst/>
            <a:rect l="0" t="0" r="0" b="0"/>
            <a:pathLst>
              <a:path w="100014" h="478632">
                <a:moveTo>
                  <a:pt x="57150" y="28575"/>
                </a:moveTo>
                <a:lnTo>
                  <a:pt x="64294" y="21431"/>
                </a:lnTo>
                <a:lnTo>
                  <a:pt x="64294" y="14288"/>
                </a:lnTo>
                <a:lnTo>
                  <a:pt x="71438" y="7144"/>
                </a:lnTo>
                <a:lnTo>
                  <a:pt x="78581" y="0"/>
                </a:lnTo>
                <a:lnTo>
                  <a:pt x="78581" y="14288"/>
                </a:lnTo>
                <a:lnTo>
                  <a:pt x="71438" y="42863"/>
                </a:lnTo>
                <a:lnTo>
                  <a:pt x="57150" y="85725"/>
                </a:lnTo>
                <a:lnTo>
                  <a:pt x="42863" y="142875"/>
                </a:lnTo>
                <a:lnTo>
                  <a:pt x="21431" y="214313"/>
                </a:lnTo>
                <a:lnTo>
                  <a:pt x="7144" y="285750"/>
                </a:lnTo>
                <a:lnTo>
                  <a:pt x="0" y="350044"/>
                </a:lnTo>
                <a:lnTo>
                  <a:pt x="0" y="400050"/>
                </a:lnTo>
                <a:lnTo>
                  <a:pt x="7144" y="442913"/>
                </a:lnTo>
                <a:lnTo>
                  <a:pt x="21431" y="464344"/>
                </a:lnTo>
                <a:lnTo>
                  <a:pt x="42863" y="478631"/>
                </a:lnTo>
                <a:lnTo>
                  <a:pt x="57150" y="471488"/>
                </a:lnTo>
                <a:lnTo>
                  <a:pt x="78581" y="457200"/>
                </a:lnTo>
                <a:lnTo>
                  <a:pt x="85725" y="428625"/>
                </a:lnTo>
                <a:lnTo>
                  <a:pt x="100013" y="385763"/>
                </a:lnTo>
                <a:lnTo>
                  <a:pt x="100013" y="3857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800726" y="1707356"/>
            <a:ext cx="264320" cy="21433"/>
          </a:xfrm>
          <a:custGeom>
            <a:avLst/>
            <a:gdLst/>
            <a:ahLst/>
            <a:cxnLst/>
            <a:rect l="0" t="0" r="0" b="0"/>
            <a:pathLst>
              <a:path w="264320" h="21433">
                <a:moveTo>
                  <a:pt x="0" y="21432"/>
                </a:moveTo>
                <a:lnTo>
                  <a:pt x="7144" y="21432"/>
                </a:lnTo>
                <a:lnTo>
                  <a:pt x="28575" y="14288"/>
                </a:lnTo>
                <a:lnTo>
                  <a:pt x="57150" y="7144"/>
                </a:lnTo>
                <a:lnTo>
                  <a:pt x="92869" y="0"/>
                </a:lnTo>
                <a:lnTo>
                  <a:pt x="128587" y="0"/>
                </a:lnTo>
                <a:lnTo>
                  <a:pt x="178594" y="0"/>
                </a:lnTo>
                <a:lnTo>
                  <a:pt x="214312" y="7144"/>
                </a:lnTo>
                <a:lnTo>
                  <a:pt x="242887" y="14288"/>
                </a:lnTo>
                <a:lnTo>
                  <a:pt x="264319" y="21432"/>
                </a:lnTo>
                <a:lnTo>
                  <a:pt x="264319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15038" y="1764506"/>
            <a:ext cx="57151" cy="185739"/>
          </a:xfrm>
          <a:custGeom>
            <a:avLst/>
            <a:gdLst/>
            <a:ahLst/>
            <a:cxnLst/>
            <a:rect l="0" t="0" r="0" b="0"/>
            <a:pathLst>
              <a:path w="57151" h="185739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7144" y="7144"/>
                </a:lnTo>
                <a:lnTo>
                  <a:pt x="7144" y="14288"/>
                </a:lnTo>
                <a:lnTo>
                  <a:pt x="14288" y="28575"/>
                </a:lnTo>
                <a:lnTo>
                  <a:pt x="14288" y="57150"/>
                </a:lnTo>
                <a:lnTo>
                  <a:pt x="21432" y="85725"/>
                </a:lnTo>
                <a:lnTo>
                  <a:pt x="21432" y="114300"/>
                </a:lnTo>
                <a:lnTo>
                  <a:pt x="28575" y="142875"/>
                </a:lnTo>
                <a:lnTo>
                  <a:pt x="28575" y="164307"/>
                </a:lnTo>
                <a:lnTo>
                  <a:pt x="28575" y="178594"/>
                </a:lnTo>
                <a:lnTo>
                  <a:pt x="35719" y="185738"/>
                </a:lnTo>
                <a:lnTo>
                  <a:pt x="42863" y="178594"/>
                </a:lnTo>
                <a:lnTo>
                  <a:pt x="57150" y="157163"/>
                </a:lnTo>
                <a:lnTo>
                  <a:pt x="57150" y="128588"/>
                </a:lnTo>
                <a:lnTo>
                  <a:pt x="57150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036470" y="1543050"/>
            <a:ext cx="92869" cy="78582"/>
          </a:xfrm>
          <a:custGeom>
            <a:avLst/>
            <a:gdLst/>
            <a:ahLst/>
            <a:cxnLst/>
            <a:rect l="0" t="0" r="0" b="0"/>
            <a:pathLst>
              <a:path w="92869" h="78582">
                <a:moveTo>
                  <a:pt x="14287" y="7144"/>
                </a:moveTo>
                <a:lnTo>
                  <a:pt x="14287" y="7144"/>
                </a:lnTo>
                <a:lnTo>
                  <a:pt x="7143" y="7144"/>
                </a:lnTo>
                <a:lnTo>
                  <a:pt x="0" y="0"/>
                </a:lnTo>
                <a:lnTo>
                  <a:pt x="7143" y="0"/>
                </a:lnTo>
                <a:lnTo>
                  <a:pt x="7143" y="7144"/>
                </a:lnTo>
                <a:lnTo>
                  <a:pt x="21431" y="14288"/>
                </a:lnTo>
                <a:lnTo>
                  <a:pt x="42862" y="28575"/>
                </a:lnTo>
                <a:lnTo>
                  <a:pt x="71437" y="50006"/>
                </a:lnTo>
                <a:lnTo>
                  <a:pt x="92868" y="78581"/>
                </a:lnTo>
                <a:lnTo>
                  <a:pt x="92868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179345" y="1764506"/>
            <a:ext cx="442913" cy="128589"/>
          </a:xfrm>
          <a:custGeom>
            <a:avLst/>
            <a:gdLst/>
            <a:ahLst/>
            <a:cxnLst/>
            <a:rect l="0" t="0" r="0" b="0"/>
            <a:pathLst>
              <a:path w="442913" h="128589">
                <a:moveTo>
                  <a:pt x="35718" y="28575"/>
                </a:moveTo>
                <a:lnTo>
                  <a:pt x="35718" y="35719"/>
                </a:lnTo>
                <a:lnTo>
                  <a:pt x="28575" y="42863"/>
                </a:lnTo>
                <a:lnTo>
                  <a:pt x="21431" y="57150"/>
                </a:lnTo>
                <a:lnTo>
                  <a:pt x="14287" y="78582"/>
                </a:lnTo>
                <a:lnTo>
                  <a:pt x="7143" y="100013"/>
                </a:lnTo>
                <a:lnTo>
                  <a:pt x="0" y="114300"/>
                </a:lnTo>
                <a:lnTo>
                  <a:pt x="0" y="121444"/>
                </a:lnTo>
                <a:lnTo>
                  <a:pt x="7143" y="128588"/>
                </a:lnTo>
                <a:lnTo>
                  <a:pt x="14287" y="128588"/>
                </a:lnTo>
                <a:lnTo>
                  <a:pt x="35718" y="121444"/>
                </a:lnTo>
                <a:lnTo>
                  <a:pt x="57150" y="107157"/>
                </a:lnTo>
                <a:lnTo>
                  <a:pt x="71437" y="92869"/>
                </a:lnTo>
                <a:lnTo>
                  <a:pt x="92868" y="71438"/>
                </a:lnTo>
                <a:lnTo>
                  <a:pt x="114300" y="42863"/>
                </a:lnTo>
                <a:lnTo>
                  <a:pt x="128587" y="28575"/>
                </a:lnTo>
                <a:lnTo>
                  <a:pt x="142875" y="7144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35731" y="7144"/>
                </a:lnTo>
                <a:lnTo>
                  <a:pt x="128587" y="21432"/>
                </a:lnTo>
                <a:lnTo>
                  <a:pt x="128587" y="28575"/>
                </a:lnTo>
                <a:lnTo>
                  <a:pt x="128587" y="35719"/>
                </a:lnTo>
                <a:lnTo>
                  <a:pt x="135731" y="42863"/>
                </a:lnTo>
                <a:lnTo>
                  <a:pt x="142875" y="50007"/>
                </a:lnTo>
                <a:lnTo>
                  <a:pt x="157162" y="57150"/>
                </a:lnTo>
                <a:lnTo>
                  <a:pt x="171450" y="71438"/>
                </a:lnTo>
                <a:lnTo>
                  <a:pt x="185737" y="78582"/>
                </a:lnTo>
                <a:lnTo>
                  <a:pt x="192881" y="85725"/>
                </a:lnTo>
                <a:lnTo>
                  <a:pt x="207168" y="92869"/>
                </a:lnTo>
                <a:lnTo>
                  <a:pt x="214312" y="100013"/>
                </a:lnTo>
                <a:lnTo>
                  <a:pt x="235743" y="100013"/>
                </a:lnTo>
                <a:lnTo>
                  <a:pt x="264318" y="100013"/>
                </a:lnTo>
                <a:lnTo>
                  <a:pt x="292893" y="100013"/>
                </a:lnTo>
                <a:lnTo>
                  <a:pt x="328612" y="92869"/>
                </a:lnTo>
                <a:lnTo>
                  <a:pt x="364331" y="92869"/>
                </a:lnTo>
                <a:lnTo>
                  <a:pt x="392906" y="100013"/>
                </a:lnTo>
                <a:lnTo>
                  <a:pt x="421481" y="107157"/>
                </a:lnTo>
                <a:lnTo>
                  <a:pt x="442912" y="121444"/>
                </a:lnTo>
                <a:lnTo>
                  <a:pt x="442912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92969" y="2378869"/>
            <a:ext cx="457201" cy="364332"/>
          </a:xfrm>
          <a:custGeom>
            <a:avLst/>
            <a:gdLst/>
            <a:ahLst/>
            <a:cxnLst/>
            <a:rect l="0" t="0" r="0" b="0"/>
            <a:pathLst>
              <a:path w="457201" h="364332">
                <a:moveTo>
                  <a:pt x="242887" y="78581"/>
                </a:moveTo>
                <a:lnTo>
                  <a:pt x="242887" y="71437"/>
                </a:lnTo>
                <a:lnTo>
                  <a:pt x="242887" y="71437"/>
                </a:lnTo>
                <a:lnTo>
                  <a:pt x="242887" y="71437"/>
                </a:lnTo>
                <a:lnTo>
                  <a:pt x="235744" y="71437"/>
                </a:lnTo>
                <a:lnTo>
                  <a:pt x="235744" y="71437"/>
                </a:lnTo>
                <a:lnTo>
                  <a:pt x="228600" y="64294"/>
                </a:lnTo>
                <a:lnTo>
                  <a:pt x="228600" y="57150"/>
                </a:lnTo>
                <a:lnTo>
                  <a:pt x="228600" y="42862"/>
                </a:lnTo>
                <a:lnTo>
                  <a:pt x="228600" y="28575"/>
                </a:lnTo>
                <a:lnTo>
                  <a:pt x="228600" y="7144"/>
                </a:lnTo>
                <a:lnTo>
                  <a:pt x="221456" y="0"/>
                </a:lnTo>
                <a:lnTo>
                  <a:pt x="200025" y="0"/>
                </a:lnTo>
                <a:lnTo>
                  <a:pt x="178594" y="7144"/>
                </a:lnTo>
                <a:lnTo>
                  <a:pt x="142875" y="35719"/>
                </a:lnTo>
                <a:lnTo>
                  <a:pt x="100012" y="71437"/>
                </a:lnTo>
                <a:lnTo>
                  <a:pt x="64294" y="128587"/>
                </a:lnTo>
                <a:lnTo>
                  <a:pt x="35719" y="185737"/>
                </a:lnTo>
                <a:lnTo>
                  <a:pt x="14287" y="235744"/>
                </a:lnTo>
                <a:lnTo>
                  <a:pt x="0" y="285750"/>
                </a:lnTo>
                <a:lnTo>
                  <a:pt x="0" y="328612"/>
                </a:lnTo>
                <a:lnTo>
                  <a:pt x="7144" y="357187"/>
                </a:lnTo>
                <a:lnTo>
                  <a:pt x="28575" y="364331"/>
                </a:lnTo>
                <a:lnTo>
                  <a:pt x="50006" y="357187"/>
                </a:lnTo>
                <a:lnTo>
                  <a:pt x="78581" y="335756"/>
                </a:lnTo>
                <a:lnTo>
                  <a:pt x="114300" y="300037"/>
                </a:lnTo>
                <a:lnTo>
                  <a:pt x="142875" y="257175"/>
                </a:lnTo>
                <a:lnTo>
                  <a:pt x="157162" y="221456"/>
                </a:lnTo>
                <a:lnTo>
                  <a:pt x="171450" y="200025"/>
                </a:lnTo>
                <a:lnTo>
                  <a:pt x="178594" y="192881"/>
                </a:lnTo>
                <a:lnTo>
                  <a:pt x="185737" y="200025"/>
                </a:lnTo>
                <a:lnTo>
                  <a:pt x="185737" y="228600"/>
                </a:lnTo>
                <a:lnTo>
                  <a:pt x="185737" y="264319"/>
                </a:lnTo>
                <a:lnTo>
                  <a:pt x="192881" y="300037"/>
                </a:lnTo>
                <a:lnTo>
                  <a:pt x="207169" y="335756"/>
                </a:lnTo>
                <a:lnTo>
                  <a:pt x="221456" y="357187"/>
                </a:lnTo>
                <a:lnTo>
                  <a:pt x="250031" y="364331"/>
                </a:lnTo>
                <a:lnTo>
                  <a:pt x="292894" y="357187"/>
                </a:lnTo>
                <a:lnTo>
                  <a:pt x="335756" y="342900"/>
                </a:lnTo>
                <a:lnTo>
                  <a:pt x="378619" y="307181"/>
                </a:lnTo>
                <a:lnTo>
                  <a:pt x="421481" y="264319"/>
                </a:lnTo>
                <a:lnTo>
                  <a:pt x="457200" y="207169"/>
                </a:lnTo>
                <a:lnTo>
                  <a:pt x="457200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414463" y="2221706"/>
            <a:ext cx="78582" cy="500064"/>
          </a:xfrm>
          <a:custGeom>
            <a:avLst/>
            <a:gdLst/>
            <a:ahLst/>
            <a:cxnLst/>
            <a:rect l="0" t="0" r="0" b="0"/>
            <a:pathLst>
              <a:path w="78582" h="500064">
                <a:moveTo>
                  <a:pt x="35718" y="0"/>
                </a:moveTo>
                <a:lnTo>
                  <a:pt x="35718" y="0"/>
                </a:lnTo>
                <a:lnTo>
                  <a:pt x="35718" y="7144"/>
                </a:lnTo>
                <a:lnTo>
                  <a:pt x="35718" y="21432"/>
                </a:lnTo>
                <a:lnTo>
                  <a:pt x="28575" y="50007"/>
                </a:lnTo>
                <a:lnTo>
                  <a:pt x="21431" y="85725"/>
                </a:lnTo>
                <a:lnTo>
                  <a:pt x="14287" y="135732"/>
                </a:lnTo>
                <a:lnTo>
                  <a:pt x="7143" y="185738"/>
                </a:lnTo>
                <a:lnTo>
                  <a:pt x="7143" y="235744"/>
                </a:lnTo>
                <a:lnTo>
                  <a:pt x="0" y="292894"/>
                </a:lnTo>
                <a:lnTo>
                  <a:pt x="0" y="342900"/>
                </a:lnTo>
                <a:lnTo>
                  <a:pt x="7143" y="392907"/>
                </a:lnTo>
                <a:lnTo>
                  <a:pt x="21431" y="435769"/>
                </a:lnTo>
                <a:lnTo>
                  <a:pt x="35718" y="471488"/>
                </a:lnTo>
                <a:lnTo>
                  <a:pt x="57150" y="492919"/>
                </a:lnTo>
                <a:lnTo>
                  <a:pt x="78581" y="500063"/>
                </a:lnTo>
                <a:lnTo>
                  <a:pt x="78581" y="5000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550194" y="2450306"/>
            <a:ext cx="64295" cy="278608"/>
          </a:xfrm>
          <a:custGeom>
            <a:avLst/>
            <a:gdLst/>
            <a:ahLst/>
            <a:cxnLst/>
            <a:rect l="0" t="0" r="0" b="0"/>
            <a:pathLst>
              <a:path w="64295" h="278608">
                <a:moveTo>
                  <a:pt x="14287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0" y="64294"/>
                </a:lnTo>
                <a:lnTo>
                  <a:pt x="7144" y="100013"/>
                </a:lnTo>
                <a:lnTo>
                  <a:pt x="14287" y="135732"/>
                </a:lnTo>
                <a:lnTo>
                  <a:pt x="21431" y="178594"/>
                </a:lnTo>
                <a:lnTo>
                  <a:pt x="28575" y="221457"/>
                </a:lnTo>
                <a:lnTo>
                  <a:pt x="42862" y="250032"/>
                </a:lnTo>
                <a:lnTo>
                  <a:pt x="50006" y="271463"/>
                </a:lnTo>
                <a:lnTo>
                  <a:pt x="57150" y="278607"/>
                </a:lnTo>
                <a:lnTo>
                  <a:pt x="57150" y="271463"/>
                </a:lnTo>
                <a:lnTo>
                  <a:pt x="64294" y="250032"/>
                </a:lnTo>
                <a:lnTo>
                  <a:pt x="64294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600200" y="2321719"/>
            <a:ext cx="71439" cy="42863"/>
          </a:xfrm>
          <a:custGeom>
            <a:avLst/>
            <a:gdLst/>
            <a:ahLst/>
            <a:cxnLst/>
            <a:rect l="0" t="0" r="0" b="0"/>
            <a:pathLst>
              <a:path w="71439" h="42863">
                <a:moveTo>
                  <a:pt x="35719" y="14287"/>
                </a:moveTo>
                <a:lnTo>
                  <a:pt x="28575" y="7144"/>
                </a:lnTo>
                <a:lnTo>
                  <a:pt x="21431" y="7144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21431" y="7144"/>
                </a:lnTo>
                <a:lnTo>
                  <a:pt x="35719" y="14287"/>
                </a:lnTo>
                <a:lnTo>
                  <a:pt x="57150" y="28575"/>
                </a:lnTo>
                <a:lnTo>
                  <a:pt x="71438" y="42862"/>
                </a:lnTo>
                <a:lnTo>
                  <a:pt x="71438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1700213" y="2443163"/>
            <a:ext cx="357188" cy="314326"/>
          </a:xfrm>
          <a:custGeom>
            <a:avLst/>
            <a:gdLst/>
            <a:ahLst/>
            <a:cxnLst/>
            <a:rect l="0" t="0" r="0" b="0"/>
            <a:pathLst>
              <a:path w="357188" h="314326">
                <a:moveTo>
                  <a:pt x="142875" y="42862"/>
                </a:moveTo>
                <a:lnTo>
                  <a:pt x="150018" y="42862"/>
                </a:lnTo>
                <a:lnTo>
                  <a:pt x="150018" y="35718"/>
                </a:lnTo>
                <a:lnTo>
                  <a:pt x="150018" y="21431"/>
                </a:lnTo>
                <a:lnTo>
                  <a:pt x="142875" y="7143"/>
                </a:lnTo>
                <a:lnTo>
                  <a:pt x="135731" y="0"/>
                </a:lnTo>
                <a:lnTo>
                  <a:pt x="114300" y="7143"/>
                </a:lnTo>
                <a:lnTo>
                  <a:pt x="92868" y="28575"/>
                </a:lnTo>
                <a:lnTo>
                  <a:pt x="71437" y="57150"/>
                </a:lnTo>
                <a:lnTo>
                  <a:pt x="42862" y="100012"/>
                </a:lnTo>
                <a:lnTo>
                  <a:pt x="21431" y="142875"/>
                </a:lnTo>
                <a:lnTo>
                  <a:pt x="7143" y="185737"/>
                </a:lnTo>
                <a:lnTo>
                  <a:pt x="0" y="228600"/>
                </a:lnTo>
                <a:lnTo>
                  <a:pt x="0" y="250031"/>
                </a:lnTo>
                <a:lnTo>
                  <a:pt x="14287" y="264318"/>
                </a:lnTo>
                <a:lnTo>
                  <a:pt x="28575" y="264318"/>
                </a:lnTo>
                <a:lnTo>
                  <a:pt x="57150" y="242887"/>
                </a:lnTo>
                <a:lnTo>
                  <a:pt x="85725" y="214312"/>
                </a:lnTo>
                <a:lnTo>
                  <a:pt x="121443" y="178593"/>
                </a:lnTo>
                <a:lnTo>
                  <a:pt x="150018" y="150018"/>
                </a:lnTo>
                <a:lnTo>
                  <a:pt x="178593" y="121443"/>
                </a:lnTo>
                <a:lnTo>
                  <a:pt x="192881" y="107156"/>
                </a:lnTo>
                <a:lnTo>
                  <a:pt x="192881" y="107156"/>
                </a:lnTo>
                <a:lnTo>
                  <a:pt x="192881" y="128587"/>
                </a:lnTo>
                <a:lnTo>
                  <a:pt x="178593" y="157162"/>
                </a:lnTo>
                <a:lnTo>
                  <a:pt x="171450" y="192881"/>
                </a:lnTo>
                <a:lnTo>
                  <a:pt x="171450" y="228600"/>
                </a:lnTo>
                <a:lnTo>
                  <a:pt x="185737" y="264318"/>
                </a:lnTo>
                <a:lnTo>
                  <a:pt x="200025" y="285750"/>
                </a:lnTo>
                <a:lnTo>
                  <a:pt x="221456" y="307181"/>
                </a:lnTo>
                <a:lnTo>
                  <a:pt x="250031" y="314325"/>
                </a:lnTo>
                <a:lnTo>
                  <a:pt x="285750" y="307181"/>
                </a:lnTo>
                <a:lnTo>
                  <a:pt x="321468" y="285750"/>
                </a:lnTo>
                <a:lnTo>
                  <a:pt x="357187" y="250031"/>
                </a:lnTo>
                <a:lnTo>
                  <a:pt x="357187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107406" y="2478881"/>
            <a:ext cx="114301" cy="307183"/>
          </a:xfrm>
          <a:custGeom>
            <a:avLst/>
            <a:gdLst/>
            <a:ahLst/>
            <a:cxnLst/>
            <a:rect l="0" t="0" r="0" b="0"/>
            <a:pathLst>
              <a:path w="114301" h="307183">
                <a:moveTo>
                  <a:pt x="85725" y="14288"/>
                </a:moveTo>
                <a:lnTo>
                  <a:pt x="92869" y="14288"/>
                </a:lnTo>
                <a:lnTo>
                  <a:pt x="92869" y="7144"/>
                </a:lnTo>
                <a:lnTo>
                  <a:pt x="85725" y="0"/>
                </a:lnTo>
                <a:lnTo>
                  <a:pt x="78582" y="0"/>
                </a:lnTo>
                <a:lnTo>
                  <a:pt x="64294" y="0"/>
                </a:lnTo>
                <a:lnTo>
                  <a:pt x="42863" y="7144"/>
                </a:lnTo>
                <a:lnTo>
                  <a:pt x="21432" y="21432"/>
                </a:lnTo>
                <a:lnTo>
                  <a:pt x="7144" y="35719"/>
                </a:lnTo>
                <a:lnTo>
                  <a:pt x="0" y="57150"/>
                </a:lnTo>
                <a:lnTo>
                  <a:pt x="0" y="71438"/>
                </a:lnTo>
                <a:lnTo>
                  <a:pt x="14288" y="92869"/>
                </a:lnTo>
                <a:lnTo>
                  <a:pt x="35719" y="107157"/>
                </a:lnTo>
                <a:lnTo>
                  <a:pt x="64294" y="128588"/>
                </a:lnTo>
                <a:lnTo>
                  <a:pt x="92869" y="142875"/>
                </a:lnTo>
                <a:lnTo>
                  <a:pt x="107157" y="164307"/>
                </a:lnTo>
                <a:lnTo>
                  <a:pt x="114300" y="185738"/>
                </a:lnTo>
                <a:lnTo>
                  <a:pt x="107157" y="214313"/>
                </a:lnTo>
                <a:lnTo>
                  <a:pt x="85725" y="235744"/>
                </a:lnTo>
                <a:lnTo>
                  <a:pt x="57150" y="257175"/>
                </a:lnTo>
                <a:lnTo>
                  <a:pt x="28575" y="278607"/>
                </a:lnTo>
                <a:lnTo>
                  <a:pt x="7144" y="292894"/>
                </a:lnTo>
                <a:lnTo>
                  <a:pt x="7144" y="307182"/>
                </a:lnTo>
                <a:lnTo>
                  <a:pt x="21432" y="300038"/>
                </a:lnTo>
                <a:lnTo>
                  <a:pt x="21432" y="300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21494" y="2993231"/>
            <a:ext cx="1643063" cy="42864"/>
          </a:xfrm>
          <a:custGeom>
            <a:avLst/>
            <a:gdLst/>
            <a:ahLst/>
            <a:cxnLst/>
            <a:rect l="0" t="0" r="0" b="0"/>
            <a:pathLst>
              <a:path w="1643063" h="42864">
                <a:moveTo>
                  <a:pt x="21431" y="42863"/>
                </a:moveTo>
                <a:lnTo>
                  <a:pt x="14287" y="42863"/>
                </a:lnTo>
                <a:lnTo>
                  <a:pt x="7144" y="35719"/>
                </a:lnTo>
                <a:lnTo>
                  <a:pt x="7144" y="28575"/>
                </a:lnTo>
                <a:lnTo>
                  <a:pt x="0" y="21432"/>
                </a:lnTo>
                <a:lnTo>
                  <a:pt x="7144" y="14288"/>
                </a:lnTo>
                <a:lnTo>
                  <a:pt x="28575" y="7144"/>
                </a:lnTo>
                <a:lnTo>
                  <a:pt x="64294" y="7144"/>
                </a:lnTo>
                <a:lnTo>
                  <a:pt x="121444" y="14288"/>
                </a:lnTo>
                <a:lnTo>
                  <a:pt x="200025" y="21432"/>
                </a:lnTo>
                <a:lnTo>
                  <a:pt x="307181" y="28575"/>
                </a:lnTo>
                <a:lnTo>
                  <a:pt x="428625" y="28575"/>
                </a:lnTo>
                <a:lnTo>
                  <a:pt x="564356" y="35719"/>
                </a:lnTo>
                <a:lnTo>
                  <a:pt x="707231" y="35719"/>
                </a:lnTo>
                <a:lnTo>
                  <a:pt x="857250" y="35719"/>
                </a:lnTo>
                <a:lnTo>
                  <a:pt x="1007269" y="35719"/>
                </a:lnTo>
                <a:lnTo>
                  <a:pt x="1150144" y="28575"/>
                </a:lnTo>
                <a:lnTo>
                  <a:pt x="1278731" y="21432"/>
                </a:lnTo>
                <a:lnTo>
                  <a:pt x="1393031" y="14288"/>
                </a:lnTo>
                <a:lnTo>
                  <a:pt x="1485900" y="7144"/>
                </a:lnTo>
                <a:lnTo>
                  <a:pt x="1557337" y="0"/>
                </a:lnTo>
                <a:lnTo>
                  <a:pt x="1607344" y="7144"/>
                </a:lnTo>
                <a:lnTo>
                  <a:pt x="1635919" y="14288"/>
                </a:lnTo>
                <a:lnTo>
                  <a:pt x="1643062" y="21432"/>
                </a:lnTo>
                <a:lnTo>
                  <a:pt x="1643062" y="35719"/>
                </a:lnTo>
                <a:lnTo>
                  <a:pt x="1628775" y="35719"/>
                </a:lnTo>
                <a:lnTo>
                  <a:pt x="162877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1064419" y="3221831"/>
            <a:ext cx="207170" cy="728664"/>
          </a:xfrm>
          <a:custGeom>
            <a:avLst/>
            <a:gdLst/>
            <a:ahLst/>
            <a:cxnLst/>
            <a:rect l="0" t="0" r="0" b="0"/>
            <a:pathLst>
              <a:path w="207170" h="728664">
                <a:moveTo>
                  <a:pt x="207169" y="42863"/>
                </a:moveTo>
                <a:lnTo>
                  <a:pt x="207169" y="42863"/>
                </a:lnTo>
                <a:lnTo>
                  <a:pt x="207169" y="42863"/>
                </a:lnTo>
                <a:lnTo>
                  <a:pt x="207169" y="42863"/>
                </a:lnTo>
                <a:lnTo>
                  <a:pt x="207169" y="35719"/>
                </a:lnTo>
                <a:lnTo>
                  <a:pt x="200025" y="35719"/>
                </a:lnTo>
                <a:lnTo>
                  <a:pt x="200025" y="35719"/>
                </a:lnTo>
                <a:lnTo>
                  <a:pt x="200025" y="28575"/>
                </a:lnTo>
                <a:lnTo>
                  <a:pt x="192881" y="14288"/>
                </a:lnTo>
                <a:lnTo>
                  <a:pt x="192881" y="7144"/>
                </a:lnTo>
                <a:lnTo>
                  <a:pt x="185737" y="0"/>
                </a:lnTo>
                <a:lnTo>
                  <a:pt x="171450" y="0"/>
                </a:lnTo>
                <a:lnTo>
                  <a:pt x="157162" y="0"/>
                </a:lnTo>
                <a:lnTo>
                  <a:pt x="142875" y="14288"/>
                </a:lnTo>
                <a:lnTo>
                  <a:pt x="121444" y="42863"/>
                </a:lnTo>
                <a:lnTo>
                  <a:pt x="107156" y="85725"/>
                </a:lnTo>
                <a:lnTo>
                  <a:pt x="92869" y="150019"/>
                </a:lnTo>
                <a:lnTo>
                  <a:pt x="78581" y="221457"/>
                </a:lnTo>
                <a:lnTo>
                  <a:pt x="71437" y="300038"/>
                </a:lnTo>
                <a:lnTo>
                  <a:pt x="78581" y="385763"/>
                </a:lnTo>
                <a:lnTo>
                  <a:pt x="78581" y="471488"/>
                </a:lnTo>
                <a:lnTo>
                  <a:pt x="85725" y="542925"/>
                </a:lnTo>
                <a:lnTo>
                  <a:pt x="92869" y="607219"/>
                </a:lnTo>
                <a:lnTo>
                  <a:pt x="92869" y="657225"/>
                </a:lnTo>
                <a:lnTo>
                  <a:pt x="78581" y="700088"/>
                </a:lnTo>
                <a:lnTo>
                  <a:pt x="64294" y="721519"/>
                </a:lnTo>
                <a:lnTo>
                  <a:pt x="35719" y="728663"/>
                </a:lnTo>
                <a:lnTo>
                  <a:pt x="0" y="707232"/>
                </a:lnTo>
                <a:lnTo>
                  <a:pt x="0" y="7072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42963" y="3686175"/>
            <a:ext cx="421482" cy="28576"/>
          </a:xfrm>
          <a:custGeom>
            <a:avLst/>
            <a:gdLst/>
            <a:ahLst/>
            <a:cxnLst/>
            <a:rect l="0" t="0" r="0" b="0"/>
            <a:pathLst>
              <a:path w="421482" h="28576">
                <a:moveTo>
                  <a:pt x="0" y="7144"/>
                </a:moveTo>
                <a:lnTo>
                  <a:pt x="0" y="7144"/>
                </a:lnTo>
                <a:lnTo>
                  <a:pt x="21431" y="14288"/>
                </a:lnTo>
                <a:lnTo>
                  <a:pt x="50006" y="21431"/>
                </a:lnTo>
                <a:lnTo>
                  <a:pt x="92868" y="28575"/>
                </a:lnTo>
                <a:lnTo>
                  <a:pt x="150018" y="28575"/>
                </a:lnTo>
                <a:lnTo>
                  <a:pt x="214312" y="28575"/>
                </a:lnTo>
                <a:lnTo>
                  <a:pt x="271462" y="28575"/>
                </a:lnTo>
                <a:lnTo>
                  <a:pt x="321468" y="28575"/>
                </a:lnTo>
                <a:lnTo>
                  <a:pt x="364331" y="28575"/>
                </a:lnTo>
                <a:lnTo>
                  <a:pt x="400050" y="14288"/>
                </a:lnTo>
                <a:lnTo>
                  <a:pt x="421481" y="0"/>
                </a:lnTo>
                <a:lnTo>
                  <a:pt x="4214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328738" y="3607594"/>
            <a:ext cx="35719" cy="214313"/>
          </a:xfrm>
          <a:custGeom>
            <a:avLst/>
            <a:gdLst/>
            <a:ahLst/>
            <a:cxnLst/>
            <a:rect l="0" t="0" r="0" b="0"/>
            <a:pathLst>
              <a:path w="35719" h="214313">
                <a:moveTo>
                  <a:pt x="0" y="0"/>
                </a:moveTo>
                <a:lnTo>
                  <a:pt x="0" y="14287"/>
                </a:lnTo>
                <a:lnTo>
                  <a:pt x="7143" y="28575"/>
                </a:lnTo>
                <a:lnTo>
                  <a:pt x="14287" y="57150"/>
                </a:lnTo>
                <a:lnTo>
                  <a:pt x="21431" y="85725"/>
                </a:lnTo>
                <a:lnTo>
                  <a:pt x="28575" y="121444"/>
                </a:lnTo>
                <a:lnTo>
                  <a:pt x="35718" y="157162"/>
                </a:lnTo>
                <a:lnTo>
                  <a:pt x="35718" y="185737"/>
                </a:lnTo>
                <a:lnTo>
                  <a:pt x="35718" y="207169"/>
                </a:lnTo>
                <a:lnTo>
                  <a:pt x="35718" y="214312"/>
                </a:lnTo>
                <a:lnTo>
                  <a:pt x="35718" y="200025"/>
                </a:lnTo>
                <a:lnTo>
                  <a:pt x="35718" y="164306"/>
                </a:lnTo>
                <a:lnTo>
                  <a:pt x="35718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393031" y="3271838"/>
            <a:ext cx="42864" cy="42863"/>
          </a:xfrm>
          <a:custGeom>
            <a:avLst/>
            <a:gdLst/>
            <a:ahLst/>
            <a:cxnLst/>
            <a:rect l="0" t="0" r="0" b="0"/>
            <a:pathLst>
              <a:path w="42864" h="42863">
                <a:moveTo>
                  <a:pt x="14288" y="7143"/>
                </a:moveTo>
                <a:lnTo>
                  <a:pt x="14288" y="7143"/>
                </a:lnTo>
                <a:lnTo>
                  <a:pt x="7144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7144" y="0"/>
                </a:lnTo>
                <a:lnTo>
                  <a:pt x="21432" y="7143"/>
                </a:lnTo>
                <a:lnTo>
                  <a:pt x="35719" y="21431"/>
                </a:lnTo>
                <a:lnTo>
                  <a:pt x="42863" y="42862"/>
                </a:lnTo>
                <a:lnTo>
                  <a:pt x="42863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528763" y="3414713"/>
            <a:ext cx="57151" cy="492919"/>
          </a:xfrm>
          <a:custGeom>
            <a:avLst/>
            <a:gdLst/>
            <a:ahLst/>
            <a:cxnLst/>
            <a:rect l="0" t="0" r="0" b="0"/>
            <a:pathLst>
              <a:path w="57151" h="492919">
                <a:moveTo>
                  <a:pt x="21431" y="35718"/>
                </a:moveTo>
                <a:lnTo>
                  <a:pt x="21431" y="28575"/>
                </a:lnTo>
                <a:lnTo>
                  <a:pt x="21431" y="21431"/>
                </a:lnTo>
                <a:lnTo>
                  <a:pt x="14287" y="7143"/>
                </a:lnTo>
                <a:lnTo>
                  <a:pt x="7143" y="0"/>
                </a:lnTo>
                <a:lnTo>
                  <a:pt x="7143" y="0"/>
                </a:lnTo>
                <a:lnTo>
                  <a:pt x="0" y="14287"/>
                </a:lnTo>
                <a:lnTo>
                  <a:pt x="0" y="50006"/>
                </a:lnTo>
                <a:lnTo>
                  <a:pt x="0" y="107156"/>
                </a:lnTo>
                <a:lnTo>
                  <a:pt x="7143" y="171450"/>
                </a:lnTo>
                <a:lnTo>
                  <a:pt x="7143" y="250031"/>
                </a:lnTo>
                <a:lnTo>
                  <a:pt x="14287" y="321468"/>
                </a:lnTo>
                <a:lnTo>
                  <a:pt x="21431" y="392906"/>
                </a:lnTo>
                <a:lnTo>
                  <a:pt x="35718" y="442912"/>
                </a:lnTo>
                <a:lnTo>
                  <a:pt x="42862" y="478631"/>
                </a:lnTo>
                <a:lnTo>
                  <a:pt x="42862" y="492918"/>
                </a:lnTo>
                <a:lnTo>
                  <a:pt x="50006" y="485775"/>
                </a:lnTo>
                <a:lnTo>
                  <a:pt x="57150" y="464343"/>
                </a:lnTo>
                <a:lnTo>
                  <a:pt x="57150" y="4643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635919" y="3636169"/>
            <a:ext cx="321470" cy="242888"/>
          </a:xfrm>
          <a:custGeom>
            <a:avLst/>
            <a:gdLst/>
            <a:ahLst/>
            <a:cxnLst/>
            <a:rect l="0" t="0" r="0" b="0"/>
            <a:pathLst>
              <a:path w="321470" h="242888">
                <a:moveTo>
                  <a:pt x="0" y="85725"/>
                </a:moveTo>
                <a:lnTo>
                  <a:pt x="0" y="92869"/>
                </a:lnTo>
                <a:lnTo>
                  <a:pt x="0" y="100012"/>
                </a:lnTo>
                <a:lnTo>
                  <a:pt x="0" y="107156"/>
                </a:lnTo>
                <a:lnTo>
                  <a:pt x="14287" y="121444"/>
                </a:lnTo>
                <a:lnTo>
                  <a:pt x="35719" y="128587"/>
                </a:lnTo>
                <a:lnTo>
                  <a:pt x="64294" y="128587"/>
                </a:lnTo>
                <a:lnTo>
                  <a:pt x="92869" y="121444"/>
                </a:lnTo>
                <a:lnTo>
                  <a:pt x="121444" y="114300"/>
                </a:lnTo>
                <a:lnTo>
                  <a:pt x="142875" y="100012"/>
                </a:lnTo>
                <a:lnTo>
                  <a:pt x="157162" y="78581"/>
                </a:lnTo>
                <a:lnTo>
                  <a:pt x="164306" y="50006"/>
                </a:lnTo>
                <a:lnTo>
                  <a:pt x="157162" y="28575"/>
                </a:lnTo>
                <a:lnTo>
                  <a:pt x="135731" y="14287"/>
                </a:lnTo>
                <a:lnTo>
                  <a:pt x="114300" y="0"/>
                </a:lnTo>
                <a:lnTo>
                  <a:pt x="85725" y="14287"/>
                </a:lnTo>
                <a:lnTo>
                  <a:pt x="64294" y="42862"/>
                </a:lnTo>
                <a:lnTo>
                  <a:pt x="50006" y="78581"/>
                </a:lnTo>
                <a:lnTo>
                  <a:pt x="42862" y="121444"/>
                </a:lnTo>
                <a:lnTo>
                  <a:pt x="57150" y="164306"/>
                </a:lnTo>
                <a:lnTo>
                  <a:pt x="85725" y="200025"/>
                </a:lnTo>
                <a:lnTo>
                  <a:pt x="121444" y="221456"/>
                </a:lnTo>
                <a:lnTo>
                  <a:pt x="171450" y="235744"/>
                </a:lnTo>
                <a:lnTo>
                  <a:pt x="221456" y="242887"/>
                </a:lnTo>
                <a:lnTo>
                  <a:pt x="271462" y="228600"/>
                </a:lnTo>
                <a:lnTo>
                  <a:pt x="321469" y="200025"/>
                </a:lnTo>
                <a:lnTo>
                  <a:pt x="321469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950244" y="3579019"/>
            <a:ext cx="314326" cy="321470"/>
          </a:xfrm>
          <a:custGeom>
            <a:avLst/>
            <a:gdLst/>
            <a:ahLst/>
            <a:cxnLst/>
            <a:rect l="0" t="0" r="0" b="0"/>
            <a:pathLst>
              <a:path w="314326" h="321470">
                <a:moveTo>
                  <a:pt x="0" y="0"/>
                </a:moveTo>
                <a:lnTo>
                  <a:pt x="0" y="7144"/>
                </a:lnTo>
                <a:lnTo>
                  <a:pt x="0" y="28575"/>
                </a:lnTo>
                <a:lnTo>
                  <a:pt x="0" y="50006"/>
                </a:lnTo>
                <a:lnTo>
                  <a:pt x="7144" y="85725"/>
                </a:lnTo>
                <a:lnTo>
                  <a:pt x="14287" y="128587"/>
                </a:lnTo>
                <a:lnTo>
                  <a:pt x="14287" y="164306"/>
                </a:lnTo>
                <a:lnTo>
                  <a:pt x="21431" y="200025"/>
                </a:lnTo>
                <a:lnTo>
                  <a:pt x="35719" y="235744"/>
                </a:lnTo>
                <a:lnTo>
                  <a:pt x="42862" y="264319"/>
                </a:lnTo>
                <a:lnTo>
                  <a:pt x="50006" y="278606"/>
                </a:lnTo>
                <a:lnTo>
                  <a:pt x="50006" y="285750"/>
                </a:lnTo>
                <a:lnTo>
                  <a:pt x="50006" y="271462"/>
                </a:lnTo>
                <a:lnTo>
                  <a:pt x="57150" y="235744"/>
                </a:lnTo>
                <a:lnTo>
                  <a:pt x="71437" y="185737"/>
                </a:lnTo>
                <a:lnTo>
                  <a:pt x="85725" y="128587"/>
                </a:lnTo>
                <a:lnTo>
                  <a:pt x="107156" y="71437"/>
                </a:lnTo>
                <a:lnTo>
                  <a:pt x="128587" y="28575"/>
                </a:lnTo>
                <a:lnTo>
                  <a:pt x="157162" y="7144"/>
                </a:lnTo>
                <a:lnTo>
                  <a:pt x="178594" y="21431"/>
                </a:lnTo>
                <a:lnTo>
                  <a:pt x="200025" y="57150"/>
                </a:lnTo>
                <a:lnTo>
                  <a:pt x="221456" y="114300"/>
                </a:lnTo>
                <a:lnTo>
                  <a:pt x="235744" y="178594"/>
                </a:lnTo>
                <a:lnTo>
                  <a:pt x="242887" y="235744"/>
                </a:lnTo>
                <a:lnTo>
                  <a:pt x="257175" y="285750"/>
                </a:lnTo>
                <a:lnTo>
                  <a:pt x="264319" y="314325"/>
                </a:lnTo>
                <a:lnTo>
                  <a:pt x="271462" y="321469"/>
                </a:lnTo>
                <a:lnTo>
                  <a:pt x="285750" y="307181"/>
                </a:lnTo>
                <a:lnTo>
                  <a:pt x="300037" y="285750"/>
                </a:lnTo>
                <a:lnTo>
                  <a:pt x="314325" y="235744"/>
                </a:lnTo>
                <a:lnTo>
                  <a:pt x="314325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264569" y="3529013"/>
            <a:ext cx="514351" cy="371476"/>
          </a:xfrm>
          <a:custGeom>
            <a:avLst/>
            <a:gdLst/>
            <a:ahLst/>
            <a:cxnLst/>
            <a:rect l="0" t="0" r="0" b="0"/>
            <a:pathLst>
              <a:path w="514351" h="371476">
                <a:moveTo>
                  <a:pt x="78581" y="0"/>
                </a:moveTo>
                <a:lnTo>
                  <a:pt x="71437" y="14287"/>
                </a:lnTo>
                <a:lnTo>
                  <a:pt x="57150" y="35718"/>
                </a:lnTo>
                <a:lnTo>
                  <a:pt x="35719" y="78581"/>
                </a:lnTo>
                <a:lnTo>
                  <a:pt x="21431" y="128587"/>
                </a:lnTo>
                <a:lnTo>
                  <a:pt x="7144" y="185737"/>
                </a:lnTo>
                <a:lnTo>
                  <a:pt x="0" y="242887"/>
                </a:lnTo>
                <a:lnTo>
                  <a:pt x="0" y="285750"/>
                </a:lnTo>
                <a:lnTo>
                  <a:pt x="14287" y="321468"/>
                </a:lnTo>
                <a:lnTo>
                  <a:pt x="28575" y="335756"/>
                </a:lnTo>
                <a:lnTo>
                  <a:pt x="57150" y="335756"/>
                </a:lnTo>
                <a:lnTo>
                  <a:pt x="78581" y="321468"/>
                </a:lnTo>
                <a:lnTo>
                  <a:pt x="92869" y="300037"/>
                </a:lnTo>
                <a:lnTo>
                  <a:pt x="114300" y="264318"/>
                </a:lnTo>
                <a:lnTo>
                  <a:pt x="121444" y="221456"/>
                </a:lnTo>
                <a:lnTo>
                  <a:pt x="128587" y="178593"/>
                </a:lnTo>
                <a:lnTo>
                  <a:pt x="128587" y="128587"/>
                </a:lnTo>
                <a:lnTo>
                  <a:pt x="128587" y="85725"/>
                </a:lnTo>
                <a:lnTo>
                  <a:pt x="128587" y="71437"/>
                </a:lnTo>
                <a:lnTo>
                  <a:pt x="121444" y="71437"/>
                </a:lnTo>
                <a:lnTo>
                  <a:pt x="114300" y="100012"/>
                </a:lnTo>
                <a:lnTo>
                  <a:pt x="114300" y="150018"/>
                </a:lnTo>
                <a:lnTo>
                  <a:pt x="114300" y="207168"/>
                </a:lnTo>
                <a:lnTo>
                  <a:pt x="114300" y="257175"/>
                </a:lnTo>
                <a:lnTo>
                  <a:pt x="121444" y="307181"/>
                </a:lnTo>
                <a:lnTo>
                  <a:pt x="128587" y="335756"/>
                </a:lnTo>
                <a:lnTo>
                  <a:pt x="142875" y="357187"/>
                </a:lnTo>
                <a:lnTo>
                  <a:pt x="157162" y="357187"/>
                </a:lnTo>
                <a:lnTo>
                  <a:pt x="178594" y="342900"/>
                </a:lnTo>
                <a:lnTo>
                  <a:pt x="200025" y="314325"/>
                </a:lnTo>
                <a:lnTo>
                  <a:pt x="221456" y="271462"/>
                </a:lnTo>
                <a:lnTo>
                  <a:pt x="242888" y="214312"/>
                </a:lnTo>
                <a:lnTo>
                  <a:pt x="264319" y="150018"/>
                </a:lnTo>
                <a:lnTo>
                  <a:pt x="271463" y="92868"/>
                </a:lnTo>
                <a:lnTo>
                  <a:pt x="278606" y="57150"/>
                </a:lnTo>
                <a:lnTo>
                  <a:pt x="285750" y="42862"/>
                </a:lnTo>
                <a:lnTo>
                  <a:pt x="285750" y="57150"/>
                </a:lnTo>
                <a:lnTo>
                  <a:pt x="285750" y="100012"/>
                </a:lnTo>
                <a:lnTo>
                  <a:pt x="278606" y="150018"/>
                </a:lnTo>
                <a:lnTo>
                  <a:pt x="278606" y="207168"/>
                </a:lnTo>
                <a:lnTo>
                  <a:pt x="271463" y="257175"/>
                </a:lnTo>
                <a:lnTo>
                  <a:pt x="271463" y="300037"/>
                </a:lnTo>
                <a:lnTo>
                  <a:pt x="271463" y="335756"/>
                </a:lnTo>
                <a:lnTo>
                  <a:pt x="271463" y="350043"/>
                </a:lnTo>
                <a:lnTo>
                  <a:pt x="271463" y="357187"/>
                </a:lnTo>
                <a:lnTo>
                  <a:pt x="278606" y="350043"/>
                </a:lnTo>
                <a:lnTo>
                  <a:pt x="292894" y="321468"/>
                </a:lnTo>
                <a:lnTo>
                  <a:pt x="307181" y="278606"/>
                </a:lnTo>
                <a:lnTo>
                  <a:pt x="321469" y="221456"/>
                </a:lnTo>
                <a:lnTo>
                  <a:pt x="335756" y="164306"/>
                </a:lnTo>
                <a:lnTo>
                  <a:pt x="350044" y="107156"/>
                </a:lnTo>
                <a:lnTo>
                  <a:pt x="364331" y="64293"/>
                </a:lnTo>
                <a:lnTo>
                  <a:pt x="371475" y="50006"/>
                </a:lnTo>
                <a:lnTo>
                  <a:pt x="378619" y="57150"/>
                </a:lnTo>
                <a:lnTo>
                  <a:pt x="378619" y="85725"/>
                </a:lnTo>
                <a:lnTo>
                  <a:pt x="378619" y="135731"/>
                </a:lnTo>
                <a:lnTo>
                  <a:pt x="378619" y="178593"/>
                </a:lnTo>
                <a:lnTo>
                  <a:pt x="378619" y="221456"/>
                </a:lnTo>
                <a:lnTo>
                  <a:pt x="378619" y="264318"/>
                </a:lnTo>
                <a:lnTo>
                  <a:pt x="378619" y="292893"/>
                </a:lnTo>
                <a:lnTo>
                  <a:pt x="378619" y="307181"/>
                </a:lnTo>
                <a:lnTo>
                  <a:pt x="385763" y="314325"/>
                </a:lnTo>
                <a:lnTo>
                  <a:pt x="392906" y="307181"/>
                </a:lnTo>
                <a:lnTo>
                  <a:pt x="400050" y="285750"/>
                </a:lnTo>
                <a:lnTo>
                  <a:pt x="414338" y="250031"/>
                </a:lnTo>
                <a:lnTo>
                  <a:pt x="428625" y="207168"/>
                </a:lnTo>
                <a:lnTo>
                  <a:pt x="442913" y="178593"/>
                </a:lnTo>
                <a:lnTo>
                  <a:pt x="450056" y="157162"/>
                </a:lnTo>
                <a:lnTo>
                  <a:pt x="457200" y="164306"/>
                </a:lnTo>
                <a:lnTo>
                  <a:pt x="457200" y="192881"/>
                </a:lnTo>
                <a:lnTo>
                  <a:pt x="457200" y="228600"/>
                </a:lnTo>
                <a:lnTo>
                  <a:pt x="457200" y="271462"/>
                </a:lnTo>
                <a:lnTo>
                  <a:pt x="464344" y="314325"/>
                </a:lnTo>
                <a:lnTo>
                  <a:pt x="464344" y="342900"/>
                </a:lnTo>
                <a:lnTo>
                  <a:pt x="471488" y="364331"/>
                </a:lnTo>
                <a:lnTo>
                  <a:pt x="485775" y="371475"/>
                </a:lnTo>
                <a:lnTo>
                  <a:pt x="492919" y="371475"/>
                </a:lnTo>
                <a:lnTo>
                  <a:pt x="514350" y="357187"/>
                </a:lnTo>
                <a:lnTo>
                  <a:pt x="514350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786063" y="3571875"/>
            <a:ext cx="192882" cy="271464"/>
          </a:xfrm>
          <a:custGeom>
            <a:avLst/>
            <a:gdLst/>
            <a:ahLst/>
            <a:cxnLst/>
            <a:rect l="0" t="0" r="0" b="0"/>
            <a:pathLst>
              <a:path w="192882" h="271464">
                <a:moveTo>
                  <a:pt x="0" y="157163"/>
                </a:moveTo>
                <a:lnTo>
                  <a:pt x="0" y="157163"/>
                </a:lnTo>
                <a:lnTo>
                  <a:pt x="7144" y="157163"/>
                </a:lnTo>
                <a:lnTo>
                  <a:pt x="14287" y="150019"/>
                </a:lnTo>
                <a:lnTo>
                  <a:pt x="28575" y="142875"/>
                </a:lnTo>
                <a:lnTo>
                  <a:pt x="42862" y="128588"/>
                </a:lnTo>
                <a:lnTo>
                  <a:pt x="64294" y="121444"/>
                </a:lnTo>
                <a:lnTo>
                  <a:pt x="92869" y="100013"/>
                </a:lnTo>
                <a:lnTo>
                  <a:pt x="114300" y="78581"/>
                </a:lnTo>
                <a:lnTo>
                  <a:pt x="135731" y="57150"/>
                </a:lnTo>
                <a:lnTo>
                  <a:pt x="150019" y="28575"/>
                </a:lnTo>
                <a:lnTo>
                  <a:pt x="157162" y="14288"/>
                </a:lnTo>
                <a:lnTo>
                  <a:pt x="142875" y="0"/>
                </a:lnTo>
                <a:lnTo>
                  <a:pt x="128587" y="7144"/>
                </a:lnTo>
                <a:lnTo>
                  <a:pt x="107156" y="28575"/>
                </a:lnTo>
                <a:lnTo>
                  <a:pt x="78581" y="71438"/>
                </a:lnTo>
                <a:lnTo>
                  <a:pt x="57150" y="121444"/>
                </a:lnTo>
                <a:lnTo>
                  <a:pt x="50006" y="171450"/>
                </a:lnTo>
                <a:lnTo>
                  <a:pt x="50006" y="214313"/>
                </a:lnTo>
                <a:lnTo>
                  <a:pt x="64294" y="242888"/>
                </a:lnTo>
                <a:lnTo>
                  <a:pt x="85725" y="264319"/>
                </a:lnTo>
                <a:lnTo>
                  <a:pt x="114300" y="271463"/>
                </a:lnTo>
                <a:lnTo>
                  <a:pt x="150019" y="264319"/>
                </a:lnTo>
                <a:lnTo>
                  <a:pt x="192881" y="242888"/>
                </a:lnTo>
                <a:lnTo>
                  <a:pt x="192881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386138" y="3393281"/>
            <a:ext cx="200026" cy="378620"/>
          </a:xfrm>
          <a:custGeom>
            <a:avLst/>
            <a:gdLst/>
            <a:ahLst/>
            <a:cxnLst/>
            <a:rect l="0" t="0" r="0" b="0"/>
            <a:pathLst>
              <a:path w="200026" h="378620">
                <a:moveTo>
                  <a:pt x="114300" y="35719"/>
                </a:moveTo>
                <a:lnTo>
                  <a:pt x="107156" y="21432"/>
                </a:lnTo>
                <a:lnTo>
                  <a:pt x="92869" y="7144"/>
                </a:lnTo>
                <a:lnTo>
                  <a:pt x="78581" y="0"/>
                </a:lnTo>
                <a:lnTo>
                  <a:pt x="57150" y="0"/>
                </a:lnTo>
                <a:lnTo>
                  <a:pt x="35719" y="28575"/>
                </a:lnTo>
                <a:lnTo>
                  <a:pt x="21431" y="71438"/>
                </a:lnTo>
                <a:lnTo>
                  <a:pt x="7144" y="128588"/>
                </a:lnTo>
                <a:lnTo>
                  <a:pt x="0" y="192882"/>
                </a:lnTo>
                <a:lnTo>
                  <a:pt x="0" y="250032"/>
                </a:lnTo>
                <a:lnTo>
                  <a:pt x="14287" y="300038"/>
                </a:lnTo>
                <a:lnTo>
                  <a:pt x="35719" y="342900"/>
                </a:lnTo>
                <a:lnTo>
                  <a:pt x="64294" y="364332"/>
                </a:lnTo>
                <a:lnTo>
                  <a:pt x="107156" y="378619"/>
                </a:lnTo>
                <a:lnTo>
                  <a:pt x="150019" y="371475"/>
                </a:lnTo>
                <a:lnTo>
                  <a:pt x="200025" y="357188"/>
                </a:lnTo>
                <a:lnTo>
                  <a:pt x="200025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579019" y="3500438"/>
            <a:ext cx="778670" cy="635794"/>
          </a:xfrm>
          <a:custGeom>
            <a:avLst/>
            <a:gdLst/>
            <a:ahLst/>
            <a:cxnLst/>
            <a:rect l="0" t="0" r="0" b="0"/>
            <a:pathLst>
              <a:path w="778670" h="635794">
                <a:moveTo>
                  <a:pt x="71438" y="21431"/>
                </a:moveTo>
                <a:lnTo>
                  <a:pt x="64294" y="35718"/>
                </a:lnTo>
                <a:lnTo>
                  <a:pt x="42863" y="64293"/>
                </a:lnTo>
                <a:lnTo>
                  <a:pt x="21431" y="100012"/>
                </a:lnTo>
                <a:lnTo>
                  <a:pt x="7144" y="150018"/>
                </a:lnTo>
                <a:lnTo>
                  <a:pt x="0" y="200025"/>
                </a:lnTo>
                <a:lnTo>
                  <a:pt x="7144" y="242887"/>
                </a:lnTo>
                <a:lnTo>
                  <a:pt x="21431" y="271462"/>
                </a:lnTo>
                <a:lnTo>
                  <a:pt x="50006" y="285750"/>
                </a:lnTo>
                <a:lnTo>
                  <a:pt x="78581" y="285750"/>
                </a:lnTo>
                <a:lnTo>
                  <a:pt x="114300" y="271462"/>
                </a:lnTo>
                <a:lnTo>
                  <a:pt x="142875" y="250031"/>
                </a:lnTo>
                <a:lnTo>
                  <a:pt x="164306" y="214312"/>
                </a:lnTo>
                <a:lnTo>
                  <a:pt x="171450" y="178593"/>
                </a:lnTo>
                <a:lnTo>
                  <a:pt x="171450" y="135731"/>
                </a:lnTo>
                <a:lnTo>
                  <a:pt x="150019" y="100012"/>
                </a:lnTo>
                <a:lnTo>
                  <a:pt x="121444" y="71437"/>
                </a:lnTo>
                <a:lnTo>
                  <a:pt x="85725" y="57150"/>
                </a:lnTo>
                <a:lnTo>
                  <a:pt x="50006" y="64293"/>
                </a:lnTo>
                <a:lnTo>
                  <a:pt x="21431" y="78581"/>
                </a:lnTo>
                <a:lnTo>
                  <a:pt x="14288" y="107156"/>
                </a:lnTo>
                <a:lnTo>
                  <a:pt x="14288" y="135731"/>
                </a:lnTo>
                <a:lnTo>
                  <a:pt x="28575" y="157162"/>
                </a:lnTo>
                <a:lnTo>
                  <a:pt x="57150" y="171450"/>
                </a:lnTo>
                <a:lnTo>
                  <a:pt x="85725" y="164306"/>
                </a:lnTo>
                <a:lnTo>
                  <a:pt x="121444" y="150018"/>
                </a:lnTo>
                <a:lnTo>
                  <a:pt x="157163" y="128587"/>
                </a:lnTo>
                <a:lnTo>
                  <a:pt x="192881" y="92868"/>
                </a:lnTo>
                <a:lnTo>
                  <a:pt x="221456" y="57150"/>
                </a:lnTo>
                <a:lnTo>
                  <a:pt x="235744" y="28575"/>
                </a:lnTo>
                <a:lnTo>
                  <a:pt x="250031" y="7143"/>
                </a:lnTo>
                <a:lnTo>
                  <a:pt x="250031" y="0"/>
                </a:lnTo>
                <a:lnTo>
                  <a:pt x="250031" y="7143"/>
                </a:lnTo>
                <a:lnTo>
                  <a:pt x="242888" y="35718"/>
                </a:lnTo>
                <a:lnTo>
                  <a:pt x="242888" y="71437"/>
                </a:lnTo>
                <a:lnTo>
                  <a:pt x="235744" y="107156"/>
                </a:lnTo>
                <a:lnTo>
                  <a:pt x="228600" y="142875"/>
                </a:lnTo>
                <a:lnTo>
                  <a:pt x="228600" y="171450"/>
                </a:lnTo>
                <a:lnTo>
                  <a:pt x="228600" y="192881"/>
                </a:lnTo>
                <a:lnTo>
                  <a:pt x="242888" y="207168"/>
                </a:lnTo>
                <a:lnTo>
                  <a:pt x="250031" y="200025"/>
                </a:lnTo>
                <a:lnTo>
                  <a:pt x="264319" y="192881"/>
                </a:lnTo>
                <a:lnTo>
                  <a:pt x="278606" y="164306"/>
                </a:lnTo>
                <a:lnTo>
                  <a:pt x="300038" y="135731"/>
                </a:lnTo>
                <a:lnTo>
                  <a:pt x="314325" y="92868"/>
                </a:lnTo>
                <a:lnTo>
                  <a:pt x="335756" y="64293"/>
                </a:lnTo>
                <a:lnTo>
                  <a:pt x="342900" y="42862"/>
                </a:lnTo>
                <a:lnTo>
                  <a:pt x="350044" y="42862"/>
                </a:lnTo>
                <a:lnTo>
                  <a:pt x="357188" y="64293"/>
                </a:lnTo>
                <a:lnTo>
                  <a:pt x="357188" y="92868"/>
                </a:lnTo>
                <a:lnTo>
                  <a:pt x="357188" y="128587"/>
                </a:lnTo>
                <a:lnTo>
                  <a:pt x="357188" y="164306"/>
                </a:lnTo>
                <a:lnTo>
                  <a:pt x="364331" y="185737"/>
                </a:lnTo>
                <a:lnTo>
                  <a:pt x="364331" y="200025"/>
                </a:lnTo>
                <a:lnTo>
                  <a:pt x="371475" y="200025"/>
                </a:lnTo>
                <a:lnTo>
                  <a:pt x="385763" y="192881"/>
                </a:lnTo>
                <a:lnTo>
                  <a:pt x="407194" y="171450"/>
                </a:lnTo>
                <a:lnTo>
                  <a:pt x="428625" y="142875"/>
                </a:lnTo>
                <a:lnTo>
                  <a:pt x="457200" y="100012"/>
                </a:lnTo>
                <a:lnTo>
                  <a:pt x="478631" y="57150"/>
                </a:lnTo>
                <a:lnTo>
                  <a:pt x="492919" y="21431"/>
                </a:lnTo>
                <a:lnTo>
                  <a:pt x="514350" y="7143"/>
                </a:lnTo>
                <a:lnTo>
                  <a:pt x="514350" y="14287"/>
                </a:lnTo>
                <a:lnTo>
                  <a:pt x="514350" y="35718"/>
                </a:lnTo>
                <a:lnTo>
                  <a:pt x="507206" y="71437"/>
                </a:lnTo>
                <a:lnTo>
                  <a:pt x="507206" y="107156"/>
                </a:lnTo>
                <a:lnTo>
                  <a:pt x="500063" y="135731"/>
                </a:lnTo>
                <a:lnTo>
                  <a:pt x="500063" y="164306"/>
                </a:lnTo>
                <a:lnTo>
                  <a:pt x="507206" y="185737"/>
                </a:lnTo>
                <a:lnTo>
                  <a:pt x="514350" y="192881"/>
                </a:lnTo>
                <a:lnTo>
                  <a:pt x="521494" y="200025"/>
                </a:lnTo>
                <a:lnTo>
                  <a:pt x="528638" y="207168"/>
                </a:lnTo>
                <a:lnTo>
                  <a:pt x="535781" y="200025"/>
                </a:lnTo>
                <a:lnTo>
                  <a:pt x="550069" y="207168"/>
                </a:lnTo>
                <a:lnTo>
                  <a:pt x="557213" y="228600"/>
                </a:lnTo>
                <a:lnTo>
                  <a:pt x="564356" y="264318"/>
                </a:lnTo>
                <a:lnTo>
                  <a:pt x="564356" y="321468"/>
                </a:lnTo>
                <a:lnTo>
                  <a:pt x="578644" y="385762"/>
                </a:lnTo>
                <a:lnTo>
                  <a:pt x="585788" y="450056"/>
                </a:lnTo>
                <a:lnTo>
                  <a:pt x="600075" y="514350"/>
                </a:lnTo>
                <a:lnTo>
                  <a:pt x="607219" y="564356"/>
                </a:lnTo>
                <a:lnTo>
                  <a:pt x="607219" y="607218"/>
                </a:lnTo>
                <a:lnTo>
                  <a:pt x="614363" y="628650"/>
                </a:lnTo>
                <a:lnTo>
                  <a:pt x="614363" y="635793"/>
                </a:lnTo>
                <a:lnTo>
                  <a:pt x="607219" y="621506"/>
                </a:lnTo>
                <a:lnTo>
                  <a:pt x="607219" y="592931"/>
                </a:lnTo>
                <a:lnTo>
                  <a:pt x="600075" y="550068"/>
                </a:lnTo>
                <a:lnTo>
                  <a:pt x="600075" y="485775"/>
                </a:lnTo>
                <a:lnTo>
                  <a:pt x="592931" y="407193"/>
                </a:lnTo>
                <a:lnTo>
                  <a:pt x="600075" y="314325"/>
                </a:lnTo>
                <a:lnTo>
                  <a:pt x="607219" y="214312"/>
                </a:lnTo>
                <a:lnTo>
                  <a:pt x="628650" y="128587"/>
                </a:lnTo>
                <a:lnTo>
                  <a:pt x="657225" y="64293"/>
                </a:lnTo>
                <a:lnTo>
                  <a:pt x="685800" y="28575"/>
                </a:lnTo>
                <a:lnTo>
                  <a:pt x="714375" y="14287"/>
                </a:lnTo>
                <a:lnTo>
                  <a:pt x="750094" y="28575"/>
                </a:lnTo>
                <a:lnTo>
                  <a:pt x="764381" y="50006"/>
                </a:lnTo>
                <a:lnTo>
                  <a:pt x="778669" y="85725"/>
                </a:lnTo>
                <a:lnTo>
                  <a:pt x="778669" y="121443"/>
                </a:lnTo>
                <a:lnTo>
                  <a:pt x="757238" y="164306"/>
                </a:lnTo>
                <a:lnTo>
                  <a:pt x="721519" y="192881"/>
                </a:lnTo>
                <a:lnTo>
                  <a:pt x="678656" y="221456"/>
                </a:lnTo>
                <a:lnTo>
                  <a:pt x="642938" y="235743"/>
                </a:lnTo>
                <a:lnTo>
                  <a:pt x="614363" y="235743"/>
                </a:lnTo>
                <a:lnTo>
                  <a:pt x="607219" y="221456"/>
                </a:lnTo>
                <a:lnTo>
                  <a:pt x="628650" y="192881"/>
                </a:lnTo>
                <a:lnTo>
                  <a:pt x="628650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4593432" y="3207544"/>
            <a:ext cx="92869" cy="571501"/>
          </a:xfrm>
          <a:custGeom>
            <a:avLst/>
            <a:gdLst/>
            <a:ahLst/>
            <a:cxnLst/>
            <a:rect l="0" t="0" r="0" b="0"/>
            <a:pathLst>
              <a:path w="92869" h="571501">
                <a:moveTo>
                  <a:pt x="92868" y="0"/>
                </a:moveTo>
                <a:lnTo>
                  <a:pt x="78581" y="7144"/>
                </a:lnTo>
                <a:lnTo>
                  <a:pt x="57150" y="21431"/>
                </a:lnTo>
                <a:lnTo>
                  <a:pt x="42862" y="42862"/>
                </a:lnTo>
                <a:lnTo>
                  <a:pt x="21431" y="64294"/>
                </a:lnTo>
                <a:lnTo>
                  <a:pt x="7143" y="107156"/>
                </a:lnTo>
                <a:lnTo>
                  <a:pt x="0" y="164306"/>
                </a:lnTo>
                <a:lnTo>
                  <a:pt x="0" y="228600"/>
                </a:lnTo>
                <a:lnTo>
                  <a:pt x="7143" y="314325"/>
                </a:lnTo>
                <a:lnTo>
                  <a:pt x="14287" y="392906"/>
                </a:lnTo>
                <a:lnTo>
                  <a:pt x="21431" y="464344"/>
                </a:lnTo>
                <a:lnTo>
                  <a:pt x="35718" y="528637"/>
                </a:lnTo>
                <a:lnTo>
                  <a:pt x="35718" y="557212"/>
                </a:lnTo>
                <a:lnTo>
                  <a:pt x="42862" y="571500"/>
                </a:lnTo>
                <a:lnTo>
                  <a:pt x="42862" y="564356"/>
                </a:lnTo>
                <a:lnTo>
                  <a:pt x="42862" y="535781"/>
                </a:lnTo>
                <a:lnTo>
                  <a:pt x="42862" y="485775"/>
                </a:lnTo>
                <a:lnTo>
                  <a:pt x="42862" y="421481"/>
                </a:lnTo>
                <a:lnTo>
                  <a:pt x="42862" y="4214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4607719" y="3436144"/>
            <a:ext cx="614364" cy="300038"/>
          </a:xfrm>
          <a:custGeom>
            <a:avLst/>
            <a:gdLst/>
            <a:ahLst/>
            <a:cxnLst/>
            <a:rect l="0" t="0" r="0" b="0"/>
            <a:pathLst>
              <a:path w="614364" h="300038">
                <a:moveTo>
                  <a:pt x="7144" y="121444"/>
                </a:moveTo>
                <a:lnTo>
                  <a:pt x="0" y="128587"/>
                </a:lnTo>
                <a:lnTo>
                  <a:pt x="0" y="142875"/>
                </a:lnTo>
                <a:lnTo>
                  <a:pt x="0" y="157162"/>
                </a:lnTo>
                <a:lnTo>
                  <a:pt x="14288" y="178594"/>
                </a:lnTo>
                <a:lnTo>
                  <a:pt x="35719" y="178594"/>
                </a:lnTo>
                <a:lnTo>
                  <a:pt x="64294" y="185737"/>
                </a:lnTo>
                <a:lnTo>
                  <a:pt x="100013" y="178594"/>
                </a:lnTo>
                <a:lnTo>
                  <a:pt x="135731" y="164306"/>
                </a:lnTo>
                <a:lnTo>
                  <a:pt x="171450" y="142875"/>
                </a:lnTo>
                <a:lnTo>
                  <a:pt x="200025" y="114300"/>
                </a:lnTo>
                <a:lnTo>
                  <a:pt x="221456" y="78581"/>
                </a:lnTo>
                <a:lnTo>
                  <a:pt x="228600" y="35719"/>
                </a:lnTo>
                <a:lnTo>
                  <a:pt x="228600" y="7144"/>
                </a:lnTo>
                <a:lnTo>
                  <a:pt x="214313" y="0"/>
                </a:lnTo>
                <a:lnTo>
                  <a:pt x="185738" y="14287"/>
                </a:lnTo>
                <a:lnTo>
                  <a:pt x="150019" y="42862"/>
                </a:lnTo>
                <a:lnTo>
                  <a:pt x="114300" y="92869"/>
                </a:lnTo>
                <a:lnTo>
                  <a:pt x="100013" y="150019"/>
                </a:lnTo>
                <a:lnTo>
                  <a:pt x="85725" y="200025"/>
                </a:lnTo>
                <a:lnTo>
                  <a:pt x="85725" y="242887"/>
                </a:lnTo>
                <a:lnTo>
                  <a:pt x="100013" y="278606"/>
                </a:lnTo>
                <a:lnTo>
                  <a:pt x="121444" y="300037"/>
                </a:lnTo>
                <a:lnTo>
                  <a:pt x="142875" y="300037"/>
                </a:lnTo>
                <a:lnTo>
                  <a:pt x="178594" y="292894"/>
                </a:lnTo>
                <a:lnTo>
                  <a:pt x="214313" y="271462"/>
                </a:lnTo>
                <a:lnTo>
                  <a:pt x="250031" y="242887"/>
                </a:lnTo>
                <a:lnTo>
                  <a:pt x="278607" y="207169"/>
                </a:lnTo>
                <a:lnTo>
                  <a:pt x="307182" y="157162"/>
                </a:lnTo>
                <a:lnTo>
                  <a:pt x="328613" y="114300"/>
                </a:lnTo>
                <a:lnTo>
                  <a:pt x="335757" y="78581"/>
                </a:lnTo>
                <a:lnTo>
                  <a:pt x="342901" y="57150"/>
                </a:lnTo>
                <a:lnTo>
                  <a:pt x="335757" y="64294"/>
                </a:lnTo>
                <a:lnTo>
                  <a:pt x="321469" y="92869"/>
                </a:lnTo>
                <a:lnTo>
                  <a:pt x="314326" y="128587"/>
                </a:lnTo>
                <a:lnTo>
                  <a:pt x="307182" y="164306"/>
                </a:lnTo>
                <a:lnTo>
                  <a:pt x="307182" y="200025"/>
                </a:lnTo>
                <a:lnTo>
                  <a:pt x="300038" y="235744"/>
                </a:lnTo>
                <a:lnTo>
                  <a:pt x="300038" y="257175"/>
                </a:lnTo>
                <a:lnTo>
                  <a:pt x="307182" y="271462"/>
                </a:lnTo>
                <a:lnTo>
                  <a:pt x="314326" y="278606"/>
                </a:lnTo>
                <a:lnTo>
                  <a:pt x="328613" y="278606"/>
                </a:lnTo>
                <a:lnTo>
                  <a:pt x="335757" y="264319"/>
                </a:lnTo>
                <a:lnTo>
                  <a:pt x="350044" y="242887"/>
                </a:lnTo>
                <a:lnTo>
                  <a:pt x="364332" y="200025"/>
                </a:lnTo>
                <a:lnTo>
                  <a:pt x="385763" y="157162"/>
                </a:lnTo>
                <a:lnTo>
                  <a:pt x="400051" y="107156"/>
                </a:lnTo>
                <a:lnTo>
                  <a:pt x="407194" y="78581"/>
                </a:lnTo>
                <a:lnTo>
                  <a:pt x="414338" y="64294"/>
                </a:lnTo>
                <a:lnTo>
                  <a:pt x="414338" y="71437"/>
                </a:lnTo>
                <a:lnTo>
                  <a:pt x="414338" y="100012"/>
                </a:lnTo>
                <a:lnTo>
                  <a:pt x="407194" y="135731"/>
                </a:lnTo>
                <a:lnTo>
                  <a:pt x="400051" y="178594"/>
                </a:lnTo>
                <a:lnTo>
                  <a:pt x="392907" y="214312"/>
                </a:lnTo>
                <a:lnTo>
                  <a:pt x="392907" y="242887"/>
                </a:lnTo>
                <a:lnTo>
                  <a:pt x="392907" y="257175"/>
                </a:lnTo>
                <a:lnTo>
                  <a:pt x="392907" y="264319"/>
                </a:lnTo>
                <a:lnTo>
                  <a:pt x="400051" y="257175"/>
                </a:lnTo>
                <a:lnTo>
                  <a:pt x="414338" y="250031"/>
                </a:lnTo>
                <a:lnTo>
                  <a:pt x="435769" y="228600"/>
                </a:lnTo>
                <a:lnTo>
                  <a:pt x="457201" y="207169"/>
                </a:lnTo>
                <a:lnTo>
                  <a:pt x="485776" y="171450"/>
                </a:lnTo>
                <a:lnTo>
                  <a:pt x="507207" y="150019"/>
                </a:lnTo>
                <a:lnTo>
                  <a:pt x="521494" y="135731"/>
                </a:lnTo>
                <a:lnTo>
                  <a:pt x="535782" y="128587"/>
                </a:lnTo>
                <a:lnTo>
                  <a:pt x="535782" y="142875"/>
                </a:lnTo>
                <a:lnTo>
                  <a:pt x="535782" y="171450"/>
                </a:lnTo>
                <a:lnTo>
                  <a:pt x="528638" y="200025"/>
                </a:lnTo>
                <a:lnTo>
                  <a:pt x="528638" y="228600"/>
                </a:lnTo>
                <a:lnTo>
                  <a:pt x="521494" y="250031"/>
                </a:lnTo>
                <a:lnTo>
                  <a:pt x="528638" y="264319"/>
                </a:lnTo>
                <a:lnTo>
                  <a:pt x="535782" y="264319"/>
                </a:lnTo>
                <a:lnTo>
                  <a:pt x="542926" y="264319"/>
                </a:lnTo>
                <a:lnTo>
                  <a:pt x="557213" y="257175"/>
                </a:lnTo>
                <a:lnTo>
                  <a:pt x="571501" y="242887"/>
                </a:lnTo>
                <a:lnTo>
                  <a:pt x="585788" y="221456"/>
                </a:lnTo>
                <a:lnTo>
                  <a:pt x="600076" y="200025"/>
                </a:lnTo>
                <a:lnTo>
                  <a:pt x="614363" y="171450"/>
                </a:lnTo>
                <a:lnTo>
                  <a:pt x="614363" y="157162"/>
                </a:lnTo>
                <a:lnTo>
                  <a:pt x="614363" y="150019"/>
                </a:lnTo>
                <a:lnTo>
                  <a:pt x="614363" y="150019"/>
                </a:lnTo>
                <a:lnTo>
                  <a:pt x="607219" y="150019"/>
                </a:lnTo>
                <a:lnTo>
                  <a:pt x="607219" y="164306"/>
                </a:lnTo>
                <a:lnTo>
                  <a:pt x="592932" y="178594"/>
                </a:lnTo>
                <a:lnTo>
                  <a:pt x="592932" y="185737"/>
                </a:lnTo>
                <a:lnTo>
                  <a:pt x="585788" y="192881"/>
                </a:lnTo>
                <a:lnTo>
                  <a:pt x="585788" y="200025"/>
                </a:lnTo>
                <a:lnTo>
                  <a:pt x="585788" y="200025"/>
                </a:lnTo>
                <a:lnTo>
                  <a:pt x="585788" y="200025"/>
                </a:lnTo>
                <a:lnTo>
                  <a:pt x="592932" y="192881"/>
                </a:lnTo>
                <a:lnTo>
                  <a:pt x="600076" y="185737"/>
                </a:lnTo>
                <a:lnTo>
                  <a:pt x="607219" y="178594"/>
                </a:lnTo>
                <a:lnTo>
                  <a:pt x="614363" y="178594"/>
                </a:lnTo>
                <a:lnTo>
                  <a:pt x="614363" y="178594"/>
                </a:lnTo>
                <a:lnTo>
                  <a:pt x="607219" y="185737"/>
                </a:lnTo>
                <a:lnTo>
                  <a:pt x="592932" y="192881"/>
                </a:lnTo>
                <a:lnTo>
                  <a:pt x="592932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914901" y="3150394"/>
            <a:ext cx="135732" cy="550070"/>
          </a:xfrm>
          <a:custGeom>
            <a:avLst/>
            <a:gdLst/>
            <a:ahLst/>
            <a:cxnLst/>
            <a:rect l="0" t="0" r="0" b="0"/>
            <a:pathLst>
              <a:path w="135732" h="550070">
                <a:moveTo>
                  <a:pt x="35719" y="35719"/>
                </a:move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42862" y="21431"/>
                </a:lnTo>
                <a:lnTo>
                  <a:pt x="42862" y="7144"/>
                </a:lnTo>
                <a:lnTo>
                  <a:pt x="42862" y="0"/>
                </a:lnTo>
                <a:lnTo>
                  <a:pt x="42862" y="0"/>
                </a:lnTo>
                <a:lnTo>
                  <a:pt x="42862" y="7144"/>
                </a:lnTo>
                <a:lnTo>
                  <a:pt x="35719" y="35719"/>
                </a:lnTo>
                <a:lnTo>
                  <a:pt x="28575" y="92869"/>
                </a:lnTo>
                <a:lnTo>
                  <a:pt x="14287" y="157162"/>
                </a:lnTo>
                <a:lnTo>
                  <a:pt x="14287" y="235744"/>
                </a:lnTo>
                <a:lnTo>
                  <a:pt x="7144" y="314325"/>
                </a:lnTo>
                <a:lnTo>
                  <a:pt x="0" y="392906"/>
                </a:lnTo>
                <a:lnTo>
                  <a:pt x="0" y="450056"/>
                </a:lnTo>
                <a:lnTo>
                  <a:pt x="0" y="500062"/>
                </a:lnTo>
                <a:lnTo>
                  <a:pt x="7144" y="528637"/>
                </a:lnTo>
                <a:lnTo>
                  <a:pt x="21431" y="550069"/>
                </a:lnTo>
                <a:lnTo>
                  <a:pt x="50006" y="550069"/>
                </a:lnTo>
                <a:lnTo>
                  <a:pt x="78581" y="542925"/>
                </a:lnTo>
                <a:lnTo>
                  <a:pt x="107156" y="528637"/>
                </a:lnTo>
                <a:lnTo>
                  <a:pt x="135731" y="500062"/>
                </a:lnTo>
                <a:lnTo>
                  <a:pt x="135731" y="5000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800600" y="3378994"/>
            <a:ext cx="385764" cy="35720"/>
          </a:xfrm>
          <a:custGeom>
            <a:avLst/>
            <a:gdLst/>
            <a:ahLst/>
            <a:cxnLst/>
            <a:rect l="0" t="0" r="0" b="0"/>
            <a:pathLst>
              <a:path w="385764" h="35720">
                <a:moveTo>
                  <a:pt x="7144" y="35719"/>
                </a:moveTo>
                <a:lnTo>
                  <a:pt x="0" y="28575"/>
                </a:lnTo>
                <a:lnTo>
                  <a:pt x="0" y="21431"/>
                </a:lnTo>
                <a:lnTo>
                  <a:pt x="7144" y="14287"/>
                </a:lnTo>
                <a:lnTo>
                  <a:pt x="28575" y="14287"/>
                </a:lnTo>
                <a:lnTo>
                  <a:pt x="64294" y="7144"/>
                </a:lnTo>
                <a:lnTo>
                  <a:pt x="121445" y="0"/>
                </a:lnTo>
                <a:lnTo>
                  <a:pt x="185738" y="0"/>
                </a:lnTo>
                <a:lnTo>
                  <a:pt x="250032" y="7144"/>
                </a:lnTo>
                <a:lnTo>
                  <a:pt x="307182" y="14287"/>
                </a:lnTo>
                <a:lnTo>
                  <a:pt x="357188" y="21431"/>
                </a:lnTo>
                <a:lnTo>
                  <a:pt x="385763" y="28575"/>
                </a:lnTo>
                <a:lnTo>
                  <a:pt x="385763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5143501" y="3479006"/>
            <a:ext cx="28576" cy="264320"/>
          </a:xfrm>
          <a:custGeom>
            <a:avLst/>
            <a:gdLst/>
            <a:ahLst/>
            <a:cxnLst/>
            <a:rect l="0" t="0" r="0" b="0"/>
            <a:pathLst>
              <a:path w="28576" h="264320">
                <a:moveTo>
                  <a:pt x="7144" y="0"/>
                </a:moveTo>
                <a:lnTo>
                  <a:pt x="7144" y="14288"/>
                </a:lnTo>
                <a:lnTo>
                  <a:pt x="0" y="42863"/>
                </a:lnTo>
                <a:lnTo>
                  <a:pt x="0" y="85725"/>
                </a:lnTo>
                <a:lnTo>
                  <a:pt x="0" y="128588"/>
                </a:lnTo>
                <a:lnTo>
                  <a:pt x="7144" y="171450"/>
                </a:lnTo>
                <a:lnTo>
                  <a:pt x="7144" y="207169"/>
                </a:lnTo>
                <a:lnTo>
                  <a:pt x="7144" y="235744"/>
                </a:lnTo>
                <a:lnTo>
                  <a:pt x="14287" y="257175"/>
                </a:lnTo>
                <a:lnTo>
                  <a:pt x="21431" y="264319"/>
                </a:lnTo>
                <a:lnTo>
                  <a:pt x="21431" y="264319"/>
                </a:lnTo>
                <a:lnTo>
                  <a:pt x="28575" y="250032"/>
                </a:lnTo>
                <a:lnTo>
                  <a:pt x="28575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5136357" y="3178969"/>
            <a:ext cx="121445" cy="135732"/>
          </a:xfrm>
          <a:custGeom>
            <a:avLst/>
            <a:gdLst/>
            <a:ahLst/>
            <a:cxnLst/>
            <a:rect l="0" t="0" r="0" b="0"/>
            <a:pathLst>
              <a:path w="121445" h="135732">
                <a:moveTo>
                  <a:pt x="42863" y="0"/>
                </a:moveTo>
                <a:lnTo>
                  <a:pt x="28575" y="0"/>
                </a:lnTo>
                <a:lnTo>
                  <a:pt x="21431" y="7144"/>
                </a:lnTo>
                <a:lnTo>
                  <a:pt x="7144" y="14287"/>
                </a:lnTo>
                <a:lnTo>
                  <a:pt x="0" y="28575"/>
                </a:lnTo>
                <a:lnTo>
                  <a:pt x="0" y="42862"/>
                </a:lnTo>
                <a:lnTo>
                  <a:pt x="7144" y="57150"/>
                </a:lnTo>
                <a:lnTo>
                  <a:pt x="21431" y="71437"/>
                </a:lnTo>
                <a:lnTo>
                  <a:pt x="50006" y="92869"/>
                </a:lnTo>
                <a:lnTo>
                  <a:pt x="78581" y="107156"/>
                </a:lnTo>
                <a:lnTo>
                  <a:pt x="100013" y="121444"/>
                </a:lnTo>
                <a:lnTo>
                  <a:pt x="121444" y="135731"/>
                </a:lnTo>
                <a:lnTo>
                  <a:pt x="121444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222082" y="3450431"/>
            <a:ext cx="571501" cy="292895"/>
          </a:xfrm>
          <a:custGeom>
            <a:avLst/>
            <a:gdLst/>
            <a:ahLst/>
            <a:cxnLst/>
            <a:rect l="0" t="0" r="0" b="0"/>
            <a:pathLst>
              <a:path w="571501" h="292895">
                <a:moveTo>
                  <a:pt x="71438" y="0"/>
                </a:moveTo>
                <a:lnTo>
                  <a:pt x="64294" y="7144"/>
                </a:lnTo>
                <a:lnTo>
                  <a:pt x="57150" y="21432"/>
                </a:lnTo>
                <a:lnTo>
                  <a:pt x="35719" y="57150"/>
                </a:lnTo>
                <a:lnTo>
                  <a:pt x="28575" y="100013"/>
                </a:lnTo>
                <a:lnTo>
                  <a:pt x="14288" y="142875"/>
                </a:lnTo>
                <a:lnTo>
                  <a:pt x="7144" y="192882"/>
                </a:lnTo>
                <a:lnTo>
                  <a:pt x="0" y="235744"/>
                </a:lnTo>
                <a:lnTo>
                  <a:pt x="7144" y="271463"/>
                </a:lnTo>
                <a:lnTo>
                  <a:pt x="14288" y="292894"/>
                </a:lnTo>
                <a:lnTo>
                  <a:pt x="28575" y="292894"/>
                </a:lnTo>
                <a:lnTo>
                  <a:pt x="42863" y="278607"/>
                </a:lnTo>
                <a:lnTo>
                  <a:pt x="71438" y="250032"/>
                </a:lnTo>
                <a:lnTo>
                  <a:pt x="100013" y="207169"/>
                </a:lnTo>
                <a:lnTo>
                  <a:pt x="128588" y="157163"/>
                </a:lnTo>
                <a:lnTo>
                  <a:pt x="150019" y="107157"/>
                </a:lnTo>
                <a:lnTo>
                  <a:pt x="171450" y="64294"/>
                </a:lnTo>
                <a:lnTo>
                  <a:pt x="185738" y="35719"/>
                </a:lnTo>
                <a:lnTo>
                  <a:pt x="192881" y="35719"/>
                </a:lnTo>
                <a:lnTo>
                  <a:pt x="192881" y="57150"/>
                </a:lnTo>
                <a:lnTo>
                  <a:pt x="185738" y="92869"/>
                </a:lnTo>
                <a:lnTo>
                  <a:pt x="178594" y="135732"/>
                </a:lnTo>
                <a:lnTo>
                  <a:pt x="171450" y="185738"/>
                </a:lnTo>
                <a:lnTo>
                  <a:pt x="171450" y="228600"/>
                </a:lnTo>
                <a:lnTo>
                  <a:pt x="164306" y="257175"/>
                </a:lnTo>
                <a:lnTo>
                  <a:pt x="164306" y="278607"/>
                </a:lnTo>
                <a:lnTo>
                  <a:pt x="164306" y="285750"/>
                </a:lnTo>
                <a:lnTo>
                  <a:pt x="178594" y="278607"/>
                </a:lnTo>
                <a:lnTo>
                  <a:pt x="192881" y="257175"/>
                </a:lnTo>
                <a:lnTo>
                  <a:pt x="221456" y="221457"/>
                </a:lnTo>
                <a:lnTo>
                  <a:pt x="250031" y="178594"/>
                </a:lnTo>
                <a:lnTo>
                  <a:pt x="285750" y="142875"/>
                </a:lnTo>
                <a:lnTo>
                  <a:pt x="314325" y="114300"/>
                </a:lnTo>
                <a:lnTo>
                  <a:pt x="350044" y="114300"/>
                </a:lnTo>
                <a:lnTo>
                  <a:pt x="371475" y="128588"/>
                </a:lnTo>
                <a:lnTo>
                  <a:pt x="400050" y="157163"/>
                </a:lnTo>
                <a:lnTo>
                  <a:pt x="421481" y="192882"/>
                </a:lnTo>
                <a:lnTo>
                  <a:pt x="442913" y="221457"/>
                </a:lnTo>
                <a:lnTo>
                  <a:pt x="471488" y="242888"/>
                </a:lnTo>
                <a:lnTo>
                  <a:pt x="492919" y="257175"/>
                </a:lnTo>
                <a:lnTo>
                  <a:pt x="521494" y="264319"/>
                </a:lnTo>
                <a:lnTo>
                  <a:pt x="535781" y="242888"/>
                </a:lnTo>
                <a:lnTo>
                  <a:pt x="557213" y="214313"/>
                </a:lnTo>
                <a:lnTo>
                  <a:pt x="571500" y="164307"/>
                </a:lnTo>
                <a:lnTo>
                  <a:pt x="571500" y="1643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179345" y="3150394"/>
            <a:ext cx="464344" cy="564357"/>
          </a:xfrm>
          <a:custGeom>
            <a:avLst/>
            <a:gdLst/>
            <a:ahLst/>
            <a:cxnLst/>
            <a:rect l="0" t="0" r="0" b="0"/>
            <a:pathLst>
              <a:path w="464344" h="564357">
                <a:moveTo>
                  <a:pt x="342900" y="28575"/>
                </a:moveTo>
                <a:lnTo>
                  <a:pt x="350043" y="21431"/>
                </a:lnTo>
                <a:lnTo>
                  <a:pt x="350043" y="14287"/>
                </a:lnTo>
                <a:lnTo>
                  <a:pt x="357187" y="7144"/>
                </a:lnTo>
                <a:lnTo>
                  <a:pt x="350043" y="0"/>
                </a:lnTo>
                <a:lnTo>
                  <a:pt x="342900" y="14287"/>
                </a:lnTo>
                <a:lnTo>
                  <a:pt x="321468" y="28575"/>
                </a:lnTo>
                <a:lnTo>
                  <a:pt x="278606" y="64294"/>
                </a:lnTo>
                <a:lnTo>
                  <a:pt x="235743" y="107156"/>
                </a:lnTo>
                <a:lnTo>
                  <a:pt x="178593" y="157162"/>
                </a:lnTo>
                <a:lnTo>
                  <a:pt x="114300" y="207169"/>
                </a:lnTo>
                <a:lnTo>
                  <a:pt x="64293" y="242887"/>
                </a:lnTo>
                <a:lnTo>
                  <a:pt x="21431" y="271462"/>
                </a:lnTo>
                <a:lnTo>
                  <a:pt x="0" y="285750"/>
                </a:lnTo>
                <a:lnTo>
                  <a:pt x="7143" y="292894"/>
                </a:lnTo>
                <a:lnTo>
                  <a:pt x="35718" y="307181"/>
                </a:lnTo>
                <a:lnTo>
                  <a:pt x="78581" y="321469"/>
                </a:lnTo>
                <a:lnTo>
                  <a:pt x="142875" y="357187"/>
                </a:lnTo>
                <a:lnTo>
                  <a:pt x="214312" y="400050"/>
                </a:lnTo>
                <a:lnTo>
                  <a:pt x="285750" y="450056"/>
                </a:lnTo>
                <a:lnTo>
                  <a:pt x="350043" y="500062"/>
                </a:lnTo>
                <a:lnTo>
                  <a:pt x="407193" y="535781"/>
                </a:lnTo>
                <a:lnTo>
                  <a:pt x="442912" y="557212"/>
                </a:lnTo>
                <a:lnTo>
                  <a:pt x="464343" y="564356"/>
                </a:lnTo>
                <a:lnTo>
                  <a:pt x="464343" y="5643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743701" y="3271838"/>
            <a:ext cx="92870" cy="350044"/>
          </a:xfrm>
          <a:custGeom>
            <a:avLst/>
            <a:gdLst/>
            <a:ahLst/>
            <a:cxnLst/>
            <a:rect l="0" t="0" r="0" b="0"/>
            <a:pathLst>
              <a:path w="92870" h="350044">
                <a:moveTo>
                  <a:pt x="92869" y="0"/>
                </a:moveTo>
                <a:lnTo>
                  <a:pt x="92869" y="7143"/>
                </a:lnTo>
                <a:lnTo>
                  <a:pt x="85725" y="14287"/>
                </a:lnTo>
                <a:lnTo>
                  <a:pt x="78581" y="35718"/>
                </a:lnTo>
                <a:lnTo>
                  <a:pt x="64294" y="71437"/>
                </a:lnTo>
                <a:lnTo>
                  <a:pt x="42862" y="121443"/>
                </a:lnTo>
                <a:lnTo>
                  <a:pt x="21431" y="178593"/>
                </a:lnTo>
                <a:lnTo>
                  <a:pt x="7144" y="235743"/>
                </a:lnTo>
                <a:lnTo>
                  <a:pt x="0" y="278606"/>
                </a:lnTo>
                <a:lnTo>
                  <a:pt x="0" y="314325"/>
                </a:lnTo>
                <a:lnTo>
                  <a:pt x="7144" y="342900"/>
                </a:lnTo>
                <a:lnTo>
                  <a:pt x="14287" y="350043"/>
                </a:lnTo>
                <a:lnTo>
                  <a:pt x="28575" y="342900"/>
                </a:lnTo>
                <a:lnTo>
                  <a:pt x="35719" y="314325"/>
                </a:lnTo>
                <a:lnTo>
                  <a:pt x="35719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515101" y="3257550"/>
            <a:ext cx="428626" cy="7145"/>
          </a:xfrm>
          <a:custGeom>
            <a:avLst/>
            <a:gdLst/>
            <a:ahLst/>
            <a:cxnLst/>
            <a:rect l="0" t="0" r="0" b="0"/>
            <a:pathLst>
              <a:path w="428626" h="7145">
                <a:moveTo>
                  <a:pt x="14287" y="7144"/>
                </a:move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21431" y="7144"/>
                </a:lnTo>
                <a:lnTo>
                  <a:pt x="64294" y="7144"/>
                </a:lnTo>
                <a:lnTo>
                  <a:pt x="128587" y="0"/>
                </a:lnTo>
                <a:lnTo>
                  <a:pt x="192881" y="0"/>
                </a:lnTo>
                <a:lnTo>
                  <a:pt x="257175" y="0"/>
                </a:lnTo>
                <a:lnTo>
                  <a:pt x="328612" y="0"/>
                </a:lnTo>
                <a:lnTo>
                  <a:pt x="378619" y="0"/>
                </a:lnTo>
                <a:lnTo>
                  <a:pt x="428625" y="7144"/>
                </a:lnTo>
                <a:lnTo>
                  <a:pt x="42862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929438" y="3278981"/>
            <a:ext cx="150020" cy="407195"/>
          </a:xfrm>
          <a:custGeom>
            <a:avLst/>
            <a:gdLst/>
            <a:ahLst/>
            <a:cxnLst/>
            <a:rect l="0" t="0" r="0" b="0"/>
            <a:pathLst>
              <a:path w="150020" h="407195">
                <a:moveTo>
                  <a:pt x="85725" y="42863"/>
                </a:moveTo>
                <a:lnTo>
                  <a:pt x="85725" y="42863"/>
                </a:lnTo>
                <a:lnTo>
                  <a:pt x="78582" y="50007"/>
                </a:lnTo>
                <a:lnTo>
                  <a:pt x="71438" y="71438"/>
                </a:lnTo>
                <a:lnTo>
                  <a:pt x="57150" y="107157"/>
                </a:lnTo>
                <a:lnTo>
                  <a:pt x="42863" y="157163"/>
                </a:lnTo>
                <a:lnTo>
                  <a:pt x="28575" y="214313"/>
                </a:lnTo>
                <a:lnTo>
                  <a:pt x="14288" y="264319"/>
                </a:lnTo>
                <a:lnTo>
                  <a:pt x="7144" y="321469"/>
                </a:lnTo>
                <a:lnTo>
                  <a:pt x="0" y="364332"/>
                </a:lnTo>
                <a:lnTo>
                  <a:pt x="0" y="400050"/>
                </a:lnTo>
                <a:lnTo>
                  <a:pt x="0" y="407194"/>
                </a:lnTo>
                <a:lnTo>
                  <a:pt x="0" y="407194"/>
                </a:lnTo>
                <a:lnTo>
                  <a:pt x="14288" y="378619"/>
                </a:lnTo>
                <a:lnTo>
                  <a:pt x="21432" y="342900"/>
                </a:lnTo>
                <a:lnTo>
                  <a:pt x="28575" y="292894"/>
                </a:lnTo>
                <a:lnTo>
                  <a:pt x="35719" y="228600"/>
                </a:lnTo>
                <a:lnTo>
                  <a:pt x="50007" y="157163"/>
                </a:lnTo>
                <a:lnTo>
                  <a:pt x="64294" y="92869"/>
                </a:lnTo>
                <a:lnTo>
                  <a:pt x="78582" y="42863"/>
                </a:lnTo>
                <a:lnTo>
                  <a:pt x="85725" y="7144"/>
                </a:lnTo>
                <a:lnTo>
                  <a:pt x="100013" y="0"/>
                </a:lnTo>
                <a:lnTo>
                  <a:pt x="107157" y="14288"/>
                </a:lnTo>
                <a:lnTo>
                  <a:pt x="114300" y="35719"/>
                </a:lnTo>
                <a:lnTo>
                  <a:pt x="128588" y="71438"/>
                </a:lnTo>
                <a:lnTo>
                  <a:pt x="142875" y="107157"/>
                </a:lnTo>
                <a:lnTo>
                  <a:pt x="142875" y="150019"/>
                </a:lnTo>
                <a:lnTo>
                  <a:pt x="150019" y="192882"/>
                </a:lnTo>
                <a:lnTo>
                  <a:pt x="150019" y="235744"/>
                </a:lnTo>
                <a:lnTo>
                  <a:pt x="150019" y="285750"/>
                </a:lnTo>
                <a:lnTo>
                  <a:pt x="135732" y="321469"/>
                </a:lnTo>
                <a:lnTo>
                  <a:pt x="121444" y="350044"/>
                </a:lnTo>
                <a:lnTo>
                  <a:pt x="107157" y="371475"/>
                </a:lnTo>
                <a:lnTo>
                  <a:pt x="92869" y="371475"/>
                </a:lnTo>
                <a:lnTo>
                  <a:pt x="71438" y="364332"/>
                </a:lnTo>
                <a:lnTo>
                  <a:pt x="50007" y="350044"/>
                </a:lnTo>
                <a:lnTo>
                  <a:pt x="50007" y="3500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858001" y="3500438"/>
            <a:ext cx="221457" cy="57151"/>
          </a:xfrm>
          <a:custGeom>
            <a:avLst/>
            <a:gdLst/>
            <a:ahLst/>
            <a:cxnLst/>
            <a:rect l="0" t="0" r="0" b="0"/>
            <a:pathLst>
              <a:path w="221457" h="57151">
                <a:moveTo>
                  <a:pt x="0" y="0"/>
                </a:moveTo>
                <a:lnTo>
                  <a:pt x="0" y="0"/>
                </a:lnTo>
                <a:lnTo>
                  <a:pt x="14287" y="7143"/>
                </a:lnTo>
                <a:lnTo>
                  <a:pt x="35719" y="21431"/>
                </a:lnTo>
                <a:lnTo>
                  <a:pt x="71437" y="28575"/>
                </a:lnTo>
                <a:lnTo>
                  <a:pt x="107156" y="42862"/>
                </a:lnTo>
                <a:lnTo>
                  <a:pt x="142875" y="50006"/>
                </a:lnTo>
                <a:lnTo>
                  <a:pt x="171450" y="57150"/>
                </a:lnTo>
                <a:lnTo>
                  <a:pt x="200025" y="57150"/>
                </a:lnTo>
                <a:lnTo>
                  <a:pt x="221456" y="42862"/>
                </a:lnTo>
                <a:lnTo>
                  <a:pt x="221456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136607" y="3393281"/>
            <a:ext cx="64295" cy="292895"/>
          </a:xfrm>
          <a:custGeom>
            <a:avLst/>
            <a:gdLst/>
            <a:ahLst/>
            <a:cxnLst/>
            <a:rect l="0" t="0" r="0" b="0"/>
            <a:pathLst>
              <a:path w="64295" h="292895">
                <a:moveTo>
                  <a:pt x="64294" y="0"/>
                </a:moveTo>
                <a:lnTo>
                  <a:pt x="64294" y="0"/>
                </a:lnTo>
                <a:lnTo>
                  <a:pt x="64294" y="7144"/>
                </a:lnTo>
                <a:lnTo>
                  <a:pt x="64294" y="14288"/>
                </a:lnTo>
                <a:lnTo>
                  <a:pt x="57150" y="35719"/>
                </a:lnTo>
                <a:lnTo>
                  <a:pt x="50006" y="64294"/>
                </a:lnTo>
                <a:lnTo>
                  <a:pt x="35719" y="107157"/>
                </a:lnTo>
                <a:lnTo>
                  <a:pt x="28575" y="142875"/>
                </a:lnTo>
                <a:lnTo>
                  <a:pt x="14288" y="192882"/>
                </a:lnTo>
                <a:lnTo>
                  <a:pt x="7144" y="228600"/>
                </a:lnTo>
                <a:lnTo>
                  <a:pt x="0" y="257175"/>
                </a:lnTo>
                <a:lnTo>
                  <a:pt x="0" y="285750"/>
                </a:lnTo>
                <a:lnTo>
                  <a:pt x="7144" y="292894"/>
                </a:lnTo>
                <a:lnTo>
                  <a:pt x="7144" y="285750"/>
                </a:lnTo>
                <a:lnTo>
                  <a:pt x="14288" y="264319"/>
                </a:lnTo>
                <a:lnTo>
                  <a:pt x="14288" y="228600"/>
                </a:lnTo>
                <a:lnTo>
                  <a:pt x="14288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022307" y="3328988"/>
            <a:ext cx="285751" cy="385763"/>
          </a:xfrm>
          <a:custGeom>
            <a:avLst/>
            <a:gdLst/>
            <a:ahLst/>
            <a:cxnLst/>
            <a:rect l="0" t="0" r="0" b="0"/>
            <a:pathLst>
              <a:path w="285751" h="385763">
                <a:moveTo>
                  <a:pt x="42863" y="0"/>
                </a:moveTo>
                <a:lnTo>
                  <a:pt x="42863" y="0"/>
                </a:lnTo>
                <a:lnTo>
                  <a:pt x="50006" y="7143"/>
                </a:lnTo>
                <a:lnTo>
                  <a:pt x="57150" y="14287"/>
                </a:lnTo>
                <a:lnTo>
                  <a:pt x="85725" y="21431"/>
                </a:lnTo>
                <a:lnTo>
                  <a:pt x="114300" y="35718"/>
                </a:lnTo>
                <a:lnTo>
                  <a:pt x="157163" y="50006"/>
                </a:lnTo>
                <a:lnTo>
                  <a:pt x="192881" y="64293"/>
                </a:lnTo>
                <a:lnTo>
                  <a:pt x="235744" y="78581"/>
                </a:lnTo>
                <a:lnTo>
                  <a:pt x="271463" y="85725"/>
                </a:lnTo>
                <a:lnTo>
                  <a:pt x="285750" y="100012"/>
                </a:lnTo>
                <a:lnTo>
                  <a:pt x="285750" y="114300"/>
                </a:lnTo>
                <a:lnTo>
                  <a:pt x="257175" y="135731"/>
                </a:lnTo>
                <a:lnTo>
                  <a:pt x="214313" y="164306"/>
                </a:lnTo>
                <a:lnTo>
                  <a:pt x="157163" y="185737"/>
                </a:lnTo>
                <a:lnTo>
                  <a:pt x="100013" y="214312"/>
                </a:lnTo>
                <a:lnTo>
                  <a:pt x="57150" y="235743"/>
                </a:lnTo>
                <a:lnTo>
                  <a:pt x="35719" y="242887"/>
                </a:lnTo>
                <a:lnTo>
                  <a:pt x="42863" y="257175"/>
                </a:lnTo>
                <a:lnTo>
                  <a:pt x="57150" y="264318"/>
                </a:lnTo>
                <a:lnTo>
                  <a:pt x="100013" y="264318"/>
                </a:lnTo>
                <a:lnTo>
                  <a:pt x="142875" y="271462"/>
                </a:lnTo>
                <a:lnTo>
                  <a:pt x="178594" y="285750"/>
                </a:lnTo>
                <a:lnTo>
                  <a:pt x="200025" y="300037"/>
                </a:lnTo>
                <a:lnTo>
                  <a:pt x="207169" y="321468"/>
                </a:lnTo>
                <a:lnTo>
                  <a:pt x="207169" y="335756"/>
                </a:lnTo>
                <a:lnTo>
                  <a:pt x="185738" y="357187"/>
                </a:lnTo>
                <a:lnTo>
                  <a:pt x="150019" y="371475"/>
                </a:lnTo>
                <a:lnTo>
                  <a:pt x="100013" y="378618"/>
                </a:lnTo>
                <a:lnTo>
                  <a:pt x="57150" y="385762"/>
                </a:lnTo>
                <a:lnTo>
                  <a:pt x="21431" y="385762"/>
                </a:lnTo>
                <a:lnTo>
                  <a:pt x="0" y="371475"/>
                </a:lnTo>
                <a:lnTo>
                  <a:pt x="7144" y="364331"/>
                </a:lnTo>
                <a:lnTo>
                  <a:pt x="28575" y="350043"/>
                </a:lnTo>
                <a:lnTo>
                  <a:pt x="28575" y="3500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229476" y="3093244"/>
            <a:ext cx="357188" cy="592932"/>
          </a:xfrm>
          <a:custGeom>
            <a:avLst/>
            <a:gdLst/>
            <a:ahLst/>
            <a:cxnLst/>
            <a:rect l="0" t="0" r="0" b="0"/>
            <a:pathLst>
              <a:path w="357188" h="592932">
                <a:moveTo>
                  <a:pt x="21431" y="42862"/>
                </a:moveTo>
                <a:lnTo>
                  <a:pt x="14287" y="35719"/>
                </a:lnTo>
                <a:lnTo>
                  <a:pt x="7144" y="28575"/>
                </a:lnTo>
                <a:lnTo>
                  <a:pt x="0" y="14287"/>
                </a:lnTo>
                <a:lnTo>
                  <a:pt x="0" y="7144"/>
                </a:lnTo>
                <a:lnTo>
                  <a:pt x="7144" y="0"/>
                </a:lnTo>
                <a:lnTo>
                  <a:pt x="21431" y="0"/>
                </a:lnTo>
                <a:lnTo>
                  <a:pt x="57150" y="0"/>
                </a:lnTo>
                <a:lnTo>
                  <a:pt x="100012" y="14287"/>
                </a:lnTo>
                <a:lnTo>
                  <a:pt x="150019" y="35719"/>
                </a:lnTo>
                <a:lnTo>
                  <a:pt x="207169" y="71437"/>
                </a:lnTo>
                <a:lnTo>
                  <a:pt x="257175" y="107156"/>
                </a:lnTo>
                <a:lnTo>
                  <a:pt x="307181" y="157162"/>
                </a:lnTo>
                <a:lnTo>
                  <a:pt x="342900" y="200025"/>
                </a:lnTo>
                <a:lnTo>
                  <a:pt x="357187" y="250031"/>
                </a:lnTo>
                <a:lnTo>
                  <a:pt x="350044" y="300037"/>
                </a:lnTo>
                <a:lnTo>
                  <a:pt x="328612" y="350044"/>
                </a:lnTo>
                <a:lnTo>
                  <a:pt x="285750" y="400050"/>
                </a:lnTo>
                <a:lnTo>
                  <a:pt x="235744" y="442912"/>
                </a:lnTo>
                <a:lnTo>
                  <a:pt x="178594" y="478631"/>
                </a:lnTo>
                <a:lnTo>
                  <a:pt x="128587" y="514350"/>
                </a:lnTo>
                <a:lnTo>
                  <a:pt x="92869" y="542925"/>
                </a:lnTo>
                <a:lnTo>
                  <a:pt x="71437" y="571500"/>
                </a:lnTo>
                <a:lnTo>
                  <a:pt x="71437" y="592931"/>
                </a:lnTo>
                <a:lnTo>
                  <a:pt x="71437" y="5929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1171575" y="4329113"/>
            <a:ext cx="292895" cy="464345"/>
          </a:xfrm>
          <a:custGeom>
            <a:avLst/>
            <a:gdLst/>
            <a:ahLst/>
            <a:cxnLst/>
            <a:rect l="0" t="0" r="0" b="0"/>
            <a:pathLst>
              <a:path w="292895" h="464345">
                <a:moveTo>
                  <a:pt x="150019" y="57150"/>
                </a:moveTo>
                <a:lnTo>
                  <a:pt x="150019" y="50006"/>
                </a:lnTo>
                <a:lnTo>
                  <a:pt x="142875" y="42862"/>
                </a:lnTo>
                <a:lnTo>
                  <a:pt x="135731" y="35719"/>
                </a:lnTo>
                <a:lnTo>
                  <a:pt x="121444" y="21431"/>
                </a:lnTo>
                <a:lnTo>
                  <a:pt x="114300" y="14287"/>
                </a:lnTo>
                <a:lnTo>
                  <a:pt x="100013" y="7144"/>
                </a:lnTo>
                <a:lnTo>
                  <a:pt x="78581" y="0"/>
                </a:lnTo>
                <a:lnTo>
                  <a:pt x="57150" y="7144"/>
                </a:lnTo>
                <a:lnTo>
                  <a:pt x="42863" y="35719"/>
                </a:lnTo>
                <a:lnTo>
                  <a:pt x="21431" y="78581"/>
                </a:lnTo>
                <a:lnTo>
                  <a:pt x="7144" y="150019"/>
                </a:lnTo>
                <a:lnTo>
                  <a:pt x="0" y="221456"/>
                </a:lnTo>
                <a:lnTo>
                  <a:pt x="0" y="292894"/>
                </a:lnTo>
                <a:lnTo>
                  <a:pt x="21431" y="364331"/>
                </a:lnTo>
                <a:lnTo>
                  <a:pt x="50006" y="414337"/>
                </a:lnTo>
                <a:lnTo>
                  <a:pt x="92869" y="450056"/>
                </a:lnTo>
                <a:lnTo>
                  <a:pt x="135731" y="464344"/>
                </a:lnTo>
                <a:lnTo>
                  <a:pt x="185738" y="464344"/>
                </a:lnTo>
                <a:lnTo>
                  <a:pt x="228600" y="450056"/>
                </a:lnTo>
                <a:lnTo>
                  <a:pt x="264319" y="421481"/>
                </a:lnTo>
                <a:lnTo>
                  <a:pt x="292894" y="378619"/>
                </a:lnTo>
                <a:lnTo>
                  <a:pt x="292894" y="3786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1428750" y="4457700"/>
            <a:ext cx="142876" cy="314326"/>
          </a:xfrm>
          <a:custGeom>
            <a:avLst/>
            <a:gdLst/>
            <a:ahLst/>
            <a:cxnLst/>
            <a:rect l="0" t="0" r="0" b="0"/>
            <a:pathLst>
              <a:path w="142876" h="314326">
                <a:moveTo>
                  <a:pt x="28575" y="0"/>
                </a:moveTo>
                <a:lnTo>
                  <a:pt x="21431" y="21432"/>
                </a:lnTo>
                <a:lnTo>
                  <a:pt x="21431" y="64294"/>
                </a:lnTo>
                <a:lnTo>
                  <a:pt x="14288" y="128588"/>
                </a:lnTo>
                <a:lnTo>
                  <a:pt x="14288" y="185738"/>
                </a:lnTo>
                <a:lnTo>
                  <a:pt x="21431" y="242888"/>
                </a:lnTo>
                <a:lnTo>
                  <a:pt x="28575" y="285750"/>
                </a:lnTo>
                <a:lnTo>
                  <a:pt x="50006" y="307182"/>
                </a:lnTo>
                <a:lnTo>
                  <a:pt x="71438" y="314325"/>
                </a:lnTo>
                <a:lnTo>
                  <a:pt x="100013" y="300038"/>
                </a:lnTo>
                <a:lnTo>
                  <a:pt x="121444" y="271463"/>
                </a:lnTo>
                <a:lnTo>
                  <a:pt x="142875" y="235744"/>
                </a:lnTo>
                <a:lnTo>
                  <a:pt x="142875" y="185738"/>
                </a:lnTo>
                <a:lnTo>
                  <a:pt x="142875" y="135732"/>
                </a:lnTo>
                <a:lnTo>
                  <a:pt x="121444" y="92869"/>
                </a:lnTo>
                <a:lnTo>
                  <a:pt x="92869" y="64294"/>
                </a:lnTo>
                <a:lnTo>
                  <a:pt x="64294" y="57150"/>
                </a:lnTo>
                <a:lnTo>
                  <a:pt x="28575" y="78582"/>
                </a:lnTo>
                <a:lnTo>
                  <a:pt x="7144" y="114300"/>
                </a:lnTo>
                <a:lnTo>
                  <a:pt x="0" y="157163"/>
                </a:lnTo>
                <a:lnTo>
                  <a:pt x="0" y="200025"/>
                </a:lnTo>
                <a:lnTo>
                  <a:pt x="14288" y="228600"/>
                </a:lnTo>
                <a:lnTo>
                  <a:pt x="14288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1671638" y="4429125"/>
            <a:ext cx="300038" cy="400051"/>
          </a:xfrm>
          <a:custGeom>
            <a:avLst/>
            <a:gdLst/>
            <a:ahLst/>
            <a:cxnLst/>
            <a:rect l="0" t="0" r="0" b="0"/>
            <a:pathLst>
              <a:path w="300038" h="400051">
                <a:moveTo>
                  <a:pt x="14287" y="0"/>
                </a:moveTo>
                <a:lnTo>
                  <a:pt x="7143" y="0"/>
                </a:lnTo>
                <a:lnTo>
                  <a:pt x="7143" y="14288"/>
                </a:lnTo>
                <a:lnTo>
                  <a:pt x="0" y="35719"/>
                </a:lnTo>
                <a:lnTo>
                  <a:pt x="7143" y="71438"/>
                </a:lnTo>
                <a:lnTo>
                  <a:pt x="7143" y="114300"/>
                </a:lnTo>
                <a:lnTo>
                  <a:pt x="14287" y="171450"/>
                </a:lnTo>
                <a:lnTo>
                  <a:pt x="21431" y="221457"/>
                </a:lnTo>
                <a:lnTo>
                  <a:pt x="28575" y="278607"/>
                </a:lnTo>
                <a:lnTo>
                  <a:pt x="35718" y="321469"/>
                </a:lnTo>
                <a:lnTo>
                  <a:pt x="35718" y="357188"/>
                </a:lnTo>
                <a:lnTo>
                  <a:pt x="42862" y="371475"/>
                </a:lnTo>
                <a:lnTo>
                  <a:pt x="42862" y="371475"/>
                </a:lnTo>
                <a:lnTo>
                  <a:pt x="50006" y="350044"/>
                </a:lnTo>
                <a:lnTo>
                  <a:pt x="50006" y="314325"/>
                </a:lnTo>
                <a:lnTo>
                  <a:pt x="57150" y="264319"/>
                </a:lnTo>
                <a:lnTo>
                  <a:pt x="64293" y="200025"/>
                </a:lnTo>
                <a:lnTo>
                  <a:pt x="64293" y="142875"/>
                </a:lnTo>
                <a:lnTo>
                  <a:pt x="78581" y="100013"/>
                </a:lnTo>
                <a:lnTo>
                  <a:pt x="78581" y="78582"/>
                </a:lnTo>
                <a:lnTo>
                  <a:pt x="92868" y="92869"/>
                </a:lnTo>
                <a:lnTo>
                  <a:pt x="100012" y="128588"/>
                </a:lnTo>
                <a:lnTo>
                  <a:pt x="114300" y="178594"/>
                </a:lnTo>
                <a:lnTo>
                  <a:pt x="114300" y="235744"/>
                </a:lnTo>
                <a:lnTo>
                  <a:pt x="121443" y="292894"/>
                </a:lnTo>
                <a:lnTo>
                  <a:pt x="128587" y="342900"/>
                </a:lnTo>
                <a:lnTo>
                  <a:pt x="128587" y="378619"/>
                </a:lnTo>
                <a:lnTo>
                  <a:pt x="135731" y="392907"/>
                </a:lnTo>
                <a:lnTo>
                  <a:pt x="142875" y="392907"/>
                </a:lnTo>
                <a:lnTo>
                  <a:pt x="150018" y="378619"/>
                </a:lnTo>
                <a:lnTo>
                  <a:pt x="157162" y="342900"/>
                </a:lnTo>
                <a:lnTo>
                  <a:pt x="164306" y="292894"/>
                </a:lnTo>
                <a:lnTo>
                  <a:pt x="171450" y="235744"/>
                </a:lnTo>
                <a:lnTo>
                  <a:pt x="178593" y="178594"/>
                </a:lnTo>
                <a:lnTo>
                  <a:pt x="185737" y="128588"/>
                </a:lnTo>
                <a:lnTo>
                  <a:pt x="192881" y="114300"/>
                </a:lnTo>
                <a:lnTo>
                  <a:pt x="200025" y="121444"/>
                </a:lnTo>
                <a:lnTo>
                  <a:pt x="207168" y="157163"/>
                </a:lnTo>
                <a:lnTo>
                  <a:pt x="214312" y="200025"/>
                </a:lnTo>
                <a:lnTo>
                  <a:pt x="221456" y="257175"/>
                </a:lnTo>
                <a:lnTo>
                  <a:pt x="221456" y="307182"/>
                </a:lnTo>
                <a:lnTo>
                  <a:pt x="235743" y="350044"/>
                </a:lnTo>
                <a:lnTo>
                  <a:pt x="242887" y="378619"/>
                </a:lnTo>
                <a:lnTo>
                  <a:pt x="250031" y="400050"/>
                </a:lnTo>
                <a:lnTo>
                  <a:pt x="257175" y="400050"/>
                </a:lnTo>
                <a:lnTo>
                  <a:pt x="271462" y="385763"/>
                </a:lnTo>
                <a:lnTo>
                  <a:pt x="285750" y="357188"/>
                </a:lnTo>
                <a:lnTo>
                  <a:pt x="300037" y="321469"/>
                </a:lnTo>
                <a:lnTo>
                  <a:pt x="300037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2064544" y="4600575"/>
            <a:ext cx="107157" cy="228601"/>
          </a:xfrm>
          <a:custGeom>
            <a:avLst/>
            <a:gdLst/>
            <a:ahLst/>
            <a:cxnLst/>
            <a:rect l="0" t="0" r="0" b="0"/>
            <a:pathLst>
              <a:path w="107157" h="228601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1432"/>
                </a:lnTo>
                <a:lnTo>
                  <a:pt x="0" y="42863"/>
                </a:lnTo>
                <a:lnTo>
                  <a:pt x="0" y="71438"/>
                </a:lnTo>
                <a:lnTo>
                  <a:pt x="7144" y="107157"/>
                </a:lnTo>
                <a:lnTo>
                  <a:pt x="7144" y="142875"/>
                </a:lnTo>
                <a:lnTo>
                  <a:pt x="7144" y="171450"/>
                </a:lnTo>
                <a:lnTo>
                  <a:pt x="7144" y="200025"/>
                </a:lnTo>
                <a:lnTo>
                  <a:pt x="14287" y="221457"/>
                </a:lnTo>
                <a:lnTo>
                  <a:pt x="14287" y="228600"/>
                </a:lnTo>
                <a:lnTo>
                  <a:pt x="21431" y="228600"/>
                </a:lnTo>
                <a:lnTo>
                  <a:pt x="21431" y="214313"/>
                </a:lnTo>
                <a:lnTo>
                  <a:pt x="21431" y="192882"/>
                </a:lnTo>
                <a:lnTo>
                  <a:pt x="28575" y="157163"/>
                </a:lnTo>
                <a:lnTo>
                  <a:pt x="35719" y="114300"/>
                </a:lnTo>
                <a:lnTo>
                  <a:pt x="42862" y="78582"/>
                </a:lnTo>
                <a:lnTo>
                  <a:pt x="42862" y="50007"/>
                </a:lnTo>
                <a:lnTo>
                  <a:pt x="50006" y="42863"/>
                </a:lnTo>
                <a:lnTo>
                  <a:pt x="57150" y="50007"/>
                </a:lnTo>
                <a:lnTo>
                  <a:pt x="57150" y="71438"/>
                </a:lnTo>
                <a:lnTo>
                  <a:pt x="64294" y="100013"/>
                </a:lnTo>
                <a:lnTo>
                  <a:pt x="64294" y="135732"/>
                </a:lnTo>
                <a:lnTo>
                  <a:pt x="64294" y="164307"/>
                </a:lnTo>
                <a:lnTo>
                  <a:pt x="64294" y="185738"/>
                </a:lnTo>
                <a:lnTo>
                  <a:pt x="71437" y="200025"/>
                </a:lnTo>
                <a:lnTo>
                  <a:pt x="71437" y="207169"/>
                </a:lnTo>
                <a:lnTo>
                  <a:pt x="78581" y="207169"/>
                </a:lnTo>
                <a:lnTo>
                  <a:pt x="85725" y="192882"/>
                </a:lnTo>
                <a:lnTo>
                  <a:pt x="100012" y="178594"/>
                </a:lnTo>
                <a:lnTo>
                  <a:pt x="107156" y="157163"/>
                </a:lnTo>
                <a:lnTo>
                  <a:pt x="107156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2307431" y="4557713"/>
            <a:ext cx="357189" cy="335757"/>
          </a:xfrm>
          <a:custGeom>
            <a:avLst/>
            <a:gdLst/>
            <a:ahLst/>
            <a:cxnLst/>
            <a:rect l="0" t="0" r="0" b="0"/>
            <a:pathLst>
              <a:path w="357189" h="335757">
                <a:moveTo>
                  <a:pt x="14288" y="0"/>
                </a:moveTo>
                <a:lnTo>
                  <a:pt x="14288" y="0"/>
                </a:lnTo>
                <a:lnTo>
                  <a:pt x="7144" y="7144"/>
                </a:lnTo>
                <a:lnTo>
                  <a:pt x="0" y="21431"/>
                </a:lnTo>
                <a:lnTo>
                  <a:pt x="0" y="57150"/>
                </a:lnTo>
                <a:lnTo>
                  <a:pt x="0" y="100012"/>
                </a:lnTo>
                <a:lnTo>
                  <a:pt x="0" y="157162"/>
                </a:lnTo>
                <a:lnTo>
                  <a:pt x="0" y="221456"/>
                </a:lnTo>
                <a:lnTo>
                  <a:pt x="7144" y="271462"/>
                </a:lnTo>
                <a:lnTo>
                  <a:pt x="14288" y="307181"/>
                </a:lnTo>
                <a:lnTo>
                  <a:pt x="21432" y="328612"/>
                </a:lnTo>
                <a:lnTo>
                  <a:pt x="35719" y="335756"/>
                </a:lnTo>
                <a:lnTo>
                  <a:pt x="42863" y="314325"/>
                </a:lnTo>
                <a:lnTo>
                  <a:pt x="57150" y="285750"/>
                </a:lnTo>
                <a:lnTo>
                  <a:pt x="71438" y="235744"/>
                </a:lnTo>
                <a:lnTo>
                  <a:pt x="78582" y="171450"/>
                </a:lnTo>
                <a:lnTo>
                  <a:pt x="85725" y="114300"/>
                </a:lnTo>
                <a:lnTo>
                  <a:pt x="85725" y="64294"/>
                </a:lnTo>
                <a:lnTo>
                  <a:pt x="78582" y="28575"/>
                </a:lnTo>
                <a:lnTo>
                  <a:pt x="78582" y="28575"/>
                </a:lnTo>
                <a:lnTo>
                  <a:pt x="85725" y="42862"/>
                </a:lnTo>
                <a:lnTo>
                  <a:pt x="85725" y="78581"/>
                </a:lnTo>
                <a:lnTo>
                  <a:pt x="85725" y="121444"/>
                </a:lnTo>
                <a:lnTo>
                  <a:pt x="92869" y="164306"/>
                </a:lnTo>
                <a:lnTo>
                  <a:pt x="107157" y="200025"/>
                </a:lnTo>
                <a:lnTo>
                  <a:pt x="114300" y="235744"/>
                </a:lnTo>
                <a:lnTo>
                  <a:pt x="128588" y="250031"/>
                </a:lnTo>
                <a:lnTo>
                  <a:pt x="142876" y="257175"/>
                </a:lnTo>
                <a:lnTo>
                  <a:pt x="150019" y="242887"/>
                </a:lnTo>
                <a:lnTo>
                  <a:pt x="164307" y="221456"/>
                </a:lnTo>
                <a:lnTo>
                  <a:pt x="171451" y="185737"/>
                </a:lnTo>
                <a:lnTo>
                  <a:pt x="178594" y="142875"/>
                </a:lnTo>
                <a:lnTo>
                  <a:pt x="178594" y="92869"/>
                </a:lnTo>
                <a:lnTo>
                  <a:pt x="178594" y="57150"/>
                </a:lnTo>
                <a:lnTo>
                  <a:pt x="178594" y="35719"/>
                </a:lnTo>
                <a:lnTo>
                  <a:pt x="178594" y="35719"/>
                </a:lnTo>
                <a:lnTo>
                  <a:pt x="185738" y="64294"/>
                </a:lnTo>
                <a:lnTo>
                  <a:pt x="192882" y="107156"/>
                </a:lnTo>
                <a:lnTo>
                  <a:pt x="200026" y="157162"/>
                </a:lnTo>
                <a:lnTo>
                  <a:pt x="207169" y="200025"/>
                </a:lnTo>
                <a:lnTo>
                  <a:pt x="214313" y="242887"/>
                </a:lnTo>
                <a:lnTo>
                  <a:pt x="221457" y="278606"/>
                </a:lnTo>
                <a:lnTo>
                  <a:pt x="228601" y="300037"/>
                </a:lnTo>
                <a:lnTo>
                  <a:pt x="228601" y="307181"/>
                </a:lnTo>
                <a:lnTo>
                  <a:pt x="235744" y="300037"/>
                </a:lnTo>
                <a:lnTo>
                  <a:pt x="242888" y="278606"/>
                </a:lnTo>
                <a:lnTo>
                  <a:pt x="250032" y="242887"/>
                </a:lnTo>
                <a:lnTo>
                  <a:pt x="257176" y="200025"/>
                </a:lnTo>
                <a:lnTo>
                  <a:pt x="264319" y="142875"/>
                </a:lnTo>
                <a:lnTo>
                  <a:pt x="264319" y="92869"/>
                </a:lnTo>
                <a:lnTo>
                  <a:pt x="278607" y="57150"/>
                </a:lnTo>
                <a:lnTo>
                  <a:pt x="285751" y="57150"/>
                </a:lnTo>
                <a:lnTo>
                  <a:pt x="292894" y="71437"/>
                </a:lnTo>
                <a:lnTo>
                  <a:pt x="300038" y="107156"/>
                </a:lnTo>
                <a:lnTo>
                  <a:pt x="314326" y="142875"/>
                </a:lnTo>
                <a:lnTo>
                  <a:pt x="321469" y="185737"/>
                </a:lnTo>
                <a:lnTo>
                  <a:pt x="321469" y="214312"/>
                </a:lnTo>
                <a:lnTo>
                  <a:pt x="328613" y="242887"/>
                </a:lnTo>
                <a:lnTo>
                  <a:pt x="335757" y="257175"/>
                </a:lnTo>
                <a:lnTo>
                  <a:pt x="335757" y="257175"/>
                </a:lnTo>
                <a:lnTo>
                  <a:pt x="350044" y="250031"/>
                </a:lnTo>
                <a:lnTo>
                  <a:pt x="357188" y="228600"/>
                </a:lnTo>
                <a:lnTo>
                  <a:pt x="357188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2707482" y="4393407"/>
            <a:ext cx="100013" cy="535782"/>
          </a:xfrm>
          <a:custGeom>
            <a:avLst/>
            <a:gdLst/>
            <a:ahLst/>
            <a:cxnLst/>
            <a:rect l="0" t="0" r="0" b="0"/>
            <a:pathLst>
              <a:path w="100013" h="535782">
                <a:moveTo>
                  <a:pt x="50006" y="364331"/>
                </a:moveTo>
                <a:lnTo>
                  <a:pt x="50006" y="364331"/>
                </a:lnTo>
                <a:lnTo>
                  <a:pt x="50006" y="364331"/>
                </a:lnTo>
                <a:lnTo>
                  <a:pt x="50006" y="357187"/>
                </a:lnTo>
                <a:lnTo>
                  <a:pt x="57150" y="350043"/>
                </a:lnTo>
                <a:lnTo>
                  <a:pt x="57150" y="328612"/>
                </a:lnTo>
                <a:lnTo>
                  <a:pt x="64293" y="300037"/>
                </a:lnTo>
                <a:lnTo>
                  <a:pt x="71437" y="264318"/>
                </a:lnTo>
                <a:lnTo>
                  <a:pt x="78581" y="228600"/>
                </a:lnTo>
                <a:lnTo>
                  <a:pt x="78581" y="207168"/>
                </a:lnTo>
                <a:lnTo>
                  <a:pt x="71437" y="192881"/>
                </a:lnTo>
                <a:lnTo>
                  <a:pt x="71437" y="200025"/>
                </a:lnTo>
                <a:lnTo>
                  <a:pt x="57150" y="228600"/>
                </a:lnTo>
                <a:lnTo>
                  <a:pt x="42862" y="264318"/>
                </a:lnTo>
                <a:lnTo>
                  <a:pt x="28575" y="314325"/>
                </a:lnTo>
                <a:lnTo>
                  <a:pt x="14287" y="357187"/>
                </a:lnTo>
                <a:lnTo>
                  <a:pt x="7143" y="400050"/>
                </a:lnTo>
                <a:lnTo>
                  <a:pt x="0" y="428625"/>
                </a:lnTo>
                <a:lnTo>
                  <a:pt x="0" y="450056"/>
                </a:lnTo>
                <a:lnTo>
                  <a:pt x="7143" y="457200"/>
                </a:lnTo>
                <a:lnTo>
                  <a:pt x="14287" y="442912"/>
                </a:lnTo>
                <a:lnTo>
                  <a:pt x="28575" y="421481"/>
                </a:lnTo>
                <a:lnTo>
                  <a:pt x="42862" y="385762"/>
                </a:lnTo>
                <a:lnTo>
                  <a:pt x="57150" y="335756"/>
                </a:lnTo>
                <a:lnTo>
                  <a:pt x="78581" y="278606"/>
                </a:lnTo>
                <a:lnTo>
                  <a:pt x="85725" y="214312"/>
                </a:lnTo>
                <a:lnTo>
                  <a:pt x="92868" y="142875"/>
                </a:lnTo>
                <a:lnTo>
                  <a:pt x="92868" y="71437"/>
                </a:lnTo>
                <a:lnTo>
                  <a:pt x="85725" y="21431"/>
                </a:lnTo>
                <a:lnTo>
                  <a:pt x="78581" y="0"/>
                </a:lnTo>
                <a:lnTo>
                  <a:pt x="71437" y="14287"/>
                </a:lnTo>
                <a:lnTo>
                  <a:pt x="64293" y="71437"/>
                </a:lnTo>
                <a:lnTo>
                  <a:pt x="64293" y="157162"/>
                </a:lnTo>
                <a:lnTo>
                  <a:pt x="57150" y="250031"/>
                </a:lnTo>
                <a:lnTo>
                  <a:pt x="64293" y="335756"/>
                </a:lnTo>
                <a:lnTo>
                  <a:pt x="71437" y="414337"/>
                </a:lnTo>
                <a:lnTo>
                  <a:pt x="78581" y="478631"/>
                </a:lnTo>
                <a:lnTo>
                  <a:pt x="78581" y="514349"/>
                </a:lnTo>
                <a:lnTo>
                  <a:pt x="92868" y="535781"/>
                </a:lnTo>
                <a:lnTo>
                  <a:pt x="100012" y="528637"/>
                </a:lnTo>
                <a:lnTo>
                  <a:pt x="100012" y="5286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1750219" y="5279231"/>
            <a:ext cx="21432" cy="28576"/>
          </a:xfrm>
          <a:custGeom>
            <a:avLst/>
            <a:gdLst/>
            <a:ahLst/>
            <a:cxnLst/>
            <a:rect l="0" t="0" r="0" b="0"/>
            <a:pathLst>
              <a:path w="21432" h="28576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21431" y="14288"/>
                </a:lnTo>
                <a:lnTo>
                  <a:pt x="21431" y="21432"/>
                </a:lnTo>
                <a:lnTo>
                  <a:pt x="21431" y="28575"/>
                </a:lnTo>
                <a:lnTo>
                  <a:pt x="21431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1757363" y="5543550"/>
            <a:ext cx="28576" cy="14289"/>
          </a:xfrm>
          <a:custGeom>
            <a:avLst/>
            <a:gdLst/>
            <a:ahLst/>
            <a:cxnLst/>
            <a:rect l="0" t="0" r="0" b="0"/>
            <a:pathLst>
              <a:path w="28576" h="142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7144"/>
                </a:lnTo>
                <a:lnTo>
                  <a:pt x="21431" y="14288"/>
                </a:lnTo>
                <a:lnTo>
                  <a:pt x="28575" y="14288"/>
                </a:lnTo>
                <a:lnTo>
                  <a:pt x="28575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1771650" y="5736431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1778794" y="5957888"/>
            <a:ext cx="21432" cy="21432"/>
          </a:xfrm>
          <a:custGeom>
            <a:avLst/>
            <a:gdLst/>
            <a:ahLst/>
            <a:cxnLst/>
            <a:rect l="0" t="0" r="0" b="0"/>
            <a:pathLst>
              <a:path w="21432" h="21432">
                <a:moveTo>
                  <a:pt x="21431" y="21431"/>
                </a:moveTo>
                <a:lnTo>
                  <a:pt x="21431" y="14287"/>
                </a:lnTo>
                <a:lnTo>
                  <a:pt x="7144" y="7143"/>
                </a:lnTo>
                <a:lnTo>
                  <a:pt x="7144" y="0"/>
                </a:lnTo>
                <a:lnTo>
                  <a:pt x="0" y="14287"/>
                </a:lnTo>
                <a:lnTo>
                  <a:pt x="0" y="21431"/>
                </a:lnTo>
                <a:lnTo>
                  <a:pt x="0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1021556" y="5872163"/>
            <a:ext cx="3228977" cy="378619"/>
          </a:xfrm>
          <a:custGeom>
            <a:avLst/>
            <a:gdLst/>
            <a:ahLst/>
            <a:cxnLst/>
            <a:rect l="0" t="0" r="0" b="0"/>
            <a:pathLst>
              <a:path w="3228977" h="378619">
                <a:moveTo>
                  <a:pt x="192882" y="378618"/>
                </a:moveTo>
                <a:lnTo>
                  <a:pt x="178594" y="371475"/>
                </a:lnTo>
                <a:lnTo>
                  <a:pt x="164307" y="371475"/>
                </a:lnTo>
                <a:lnTo>
                  <a:pt x="135732" y="364331"/>
                </a:lnTo>
                <a:lnTo>
                  <a:pt x="114300" y="364331"/>
                </a:lnTo>
                <a:lnTo>
                  <a:pt x="92869" y="364331"/>
                </a:lnTo>
                <a:lnTo>
                  <a:pt x="71438" y="364331"/>
                </a:lnTo>
                <a:lnTo>
                  <a:pt x="57150" y="357187"/>
                </a:lnTo>
                <a:lnTo>
                  <a:pt x="42863" y="350043"/>
                </a:lnTo>
                <a:lnTo>
                  <a:pt x="28575" y="342900"/>
                </a:lnTo>
                <a:lnTo>
                  <a:pt x="14288" y="335756"/>
                </a:lnTo>
                <a:lnTo>
                  <a:pt x="7144" y="328612"/>
                </a:lnTo>
                <a:lnTo>
                  <a:pt x="0" y="328612"/>
                </a:lnTo>
                <a:lnTo>
                  <a:pt x="0" y="321468"/>
                </a:lnTo>
                <a:lnTo>
                  <a:pt x="0" y="321468"/>
                </a:lnTo>
                <a:lnTo>
                  <a:pt x="14288" y="321468"/>
                </a:lnTo>
                <a:lnTo>
                  <a:pt x="28575" y="328612"/>
                </a:lnTo>
                <a:lnTo>
                  <a:pt x="57150" y="335756"/>
                </a:lnTo>
                <a:lnTo>
                  <a:pt x="100013" y="342900"/>
                </a:lnTo>
                <a:lnTo>
                  <a:pt x="157163" y="342900"/>
                </a:lnTo>
                <a:lnTo>
                  <a:pt x="228600" y="342900"/>
                </a:lnTo>
                <a:lnTo>
                  <a:pt x="307182" y="342900"/>
                </a:lnTo>
                <a:lnTo>
                  <a:pt x="407194" y="335756"/>
                </a:lnTo>
                <a:lnTo>
                  <a:pt x="514350" y="328612"/>
                </a:lnTo>
                <a:lnTo>
                  <a:pt x="628650" y="328612"/>
                </a:lnTo>
                <a:lnTo>
                  <a:pt x="757238" y="321468"/>
                </a:lnTo>
                <a:lnTo>
                  <a:pt x="892969" y="314325"/>
                </a:lnTo>
                <a:lnTo>
                  <a:pt x="1042988" y="314325"/>
                </a:lnTo>
                <a:lnTo>
                  <a:pt x="1200150" y="307181"/>
                </a:lnTo>
                <a:lnTo>
                  <a:pt x="1371600" y="300037"/>
                </a:lnTo>
                <a:lnTo>
                  <a:pt x="1550194" y="285750"/>
                </a:lnTo>
                <a:lnTo>
                  <a:pt x="1743076" y="264318"/>
                </a:lnTo>
                <a:lnTo>
                  <a:pt x="1935957" y="228600"/>
                </a:lnTo>
                <a:lnTo>
                  <a:pt x="2135982" y="192881"/>
                </a:lnTo>
                <a:lnTo>
                  <a:pt x="2328863" y="150018"/>
                </a:lnTo>
                <a:lnTo>
                  <a:pt x="2507457" y="114300"/>
                </a:lnTo>
                <a:lnTo>
                  <a:pt x="2678907" y="78581"/>
                </a:lnTo>
                <a:lnTo>
                  <a:pt x="2836069" y="50006"/>
                </a:lnTo>
                <a:lnTo>
                  <a:pt x="2964657" y="21431"/>
                </a:lnTo>
                <a:lnTo>
                  <a:pt x="3078957" y="7143"/>
                </a:lnTo>
                <a:lnTo>
                  <a:pt x="3164682" y="0"/>
                </a:lnTo>
                <a:lnTo>
                  <a:pt x="3228976" y="0"/>
                </a:lnTo>
                <a:lnTo>
                  <a:pt x="322897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807619" y="6186488"/>
            <a:ext cx="64295" cy="435770"/>
          </a:xfrm>
          <a:custGeom>
            <a:avLst/>
            <a:gdLst/>
            <a:ahLst/>
            <a:cxnLst/>
            <a:rect l="0" t="0" r="0" b="0"/>
            <a:pathLst>
              <a:path w="64295" h="435770">
                <a:moveTo>
                  <a:pt x="21431" y="7143"/>
                </a:moveTo>
                <a:lnTo>
                  <a:pt x="21431" y="0"/>
                </a:lnTo>
                <a:lnTo>
                  <a:pt x="21431" y="7143"/>
                </a:lnTo>
                <a:lnTo>
                  <a:pt x="21431" y="21431"/>
                </a:lnTo>
                <a:lnTo>
                  <a:pt x="21431" y="42862"/>
                </a:lnTo>
                <a:lnTo>
                  <a:pt x="14288" y="85725"/>
                </a:lnTo>
                <a:lnTo>
                  <a:pt x="21431" y="135731"/>
                </a:lnTo>
                <a:lnTo>
                  <a:pt x="21431" y="192881"/>
                </a:lnTo>
                <a:lnTo>
                  <a:pt x="35719" y="257175"/>
                </a:lnTo>
                <a:lnTo>
                  <a:pt x="42863" y="307181"/>
                </a:lnTo>
                <a:lnTo>
                  <a:pt x="50006" y="357187"/>
                </a:lnTo>
                <a:lnTo>
                  <a:pt x="57150" y="392906"/>
                </a:lnTo>
                <a:lnTo>
                  <a:pt x="57150" y="421482"/>
                </a:lnTo>
                <a:lnTo>
                  <a:pt x="64294" y="428625"/>
                </a:lnTo>
                <a:lnTo>
                  <a:pt x="57150" y="435769"/>
                </a:lnTo>
                <a:lnTo>
                  <a:pt x="50006" y="428625"/>
                </a:lnTo>
                <a:lnTo>
                  <a:pt x="35719" y="421482"/>
                </a:lnTo>
                <a:lnTo>
                  <a:pt x="0" y="400050"/>
                </a:lnTo>
                <a:lnTo>
                  <a:pt x="0" y="4000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521869" y="6507956"/>
            <a:ext cx="592932" cy="128590"/>
          </a:xfrm>
          <a:custGeom>
            <a:avLst/>
            <a:gdLst/>
            <a:ahLst/>
            <a:cxnLst/>
            <a:rect l="0" t="0" r="0" b="0"/>
            <a:pathLst>
              <a:path w="592932" h="128590">
                <a:moveTo>
                  <a:pt x="21431" y="0"/>
                </a:moveTo>
                <a:lnTo>
                  <a:pt x="14288" y="7144"/>
                </a:lnTo>
                <a:lnTo>
                  <a:pt x="7144" y="21432"/>
                </a:lnTo>
                <a:lnTo>
                  <a:pt x="0" y="50007"/>
                </a:lnTo>
                <a:lnTo>
                  <a:pt x="14288" y="71438"/>
                </a:lnTo>
                <a:lnTo>
                  <a:pt x="28575" y="100014"/>
                </a:lnTo>
                <a:lnTo>
                  <a:pt x="71438" y="114301"/>
                </a:lnTo>
                <a:lnTo>
                  <a:pt x="121444" y="121445"/>
                </a:lnTo>
                <a:lnTo>
                  <a:pt x="192881" y="128589"/>
                </a:lnTo>
                <a:lnTo>
                  <a:pt x="264319" y="121445"/>
                </a:lnTo>
                <a:lnTo>
                  <a:pt x="335756" y="114301"/>
                </a:lnTo>
                <a:lnTo>
                  <a:pt x="407194" y="107157"/>
                </a:lnTo>
                <a:lnTo>
                  <a:pt x="471488" y="92870"/>
                </a:lnTo>
                <a:lnTo>
                  <a:pt x="521494" y="71438"/>
                </a:lnTo>
                <a:lnTo>
                  <a:pt x="564356" y="42863"/>
                </a:lnTo>
                <a:lnTo>
                  <a:pt x="592931" y="21432"/>
                </a:lnTo>
                <a:lnTo>
                  <a:pt x="592931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543300" y="6136481"/>
            <a:ext cx="828676" cy="100014"/>
          </a:xfrm>
          <a:custGeom>
            <a:avLst/>
            <a:gdLst/>
            <a:ahLst/>
            <a:cxnLst/>
            <a:rect l="0" t="0" r="0" b="0"/>
            <a:pathLst>
              <a:path w="828676" h="100014">
                <a:moveTo>
                  <a:pt x="28575" y="100013"/>
                </a:moveTo>
                <a:lnTo>
                  <a:pt x="14288" y="92869"/>
                </a:lnTo>
                <a:lnTo>
                  <a:pt x="7144" y="78582"/>
                </a:lnTo>
                <a:lnTo>
                  <a:pt x="0" y="57150"/>
                </a:lnTo>
                <a:lnTo>
                  <a:pt x="14288" y="42863"/>
                </a:lnTo>
                <a:lnTo>
                  <a:pt x="42863" y="35719"/>
                </a:lnTo>
                <a:lnTo>
                  <a:pt x="85725" y="28575"/>
                </a:lnTo>
                <a:lnTo>
                  <a:pt x="150019" y="28575"/>
                </a:lnTo>
                <a:lnTo>
                  <a:pt x="228600" y="28575"/>
                </a:lnTo>
                <a:lnTo>
                  <a:pt x="314325" y="28575"/>
                </a:lnTo>
                <a:lnTo>
                  <a:pt x="407194" y="28575"/>
                </a:lnTo>
                <a:lnTo>
                  <a:pt x="492919" y="35719"/>
                </a:lnTo>
                <a:lnTo>
                  <a:pt x="578644" y="28575"/>
                </a:lnTo>
                <a:lnTo>
                  <a:pt x="650082" y="28575"/>
                </a:lnTo>
                <a:lnTo>
                  <a:pt x="714375" y="28575"/>
                </a:lnTo>
                <a:lnTo>
                  <a:pt x="764382" y="14288"/>
                </a:lnTo>
                <a:lnTo>
                  <a:pt x="800100" y="7144"/>
                </a:lnTo>
                <a:lnTo>
                  <a:pt x="828675" y="0"/>
                </a:lnTo>
                <a:lnTo>
                  <a:pt x="8286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4186238" y="6293644"/>
            <a:ext cx="342901" cy="307183"/>
          </a:xfrm>
          <a:custGeom>
            <a:avLst/>
            <a:gdLst/>
            <a:ahLst/>
            <a:cxnLst/>
            <a:rect l="0" t="0" r="0" b="0"/>
            <a:pathLst>
              <a:path w="342901" h="307183">
                <a:moveTo>
                  <a:pt x="64294" y="28575"/>
                </a:moveTo>
                <a:lnTo>
                  <a:pt x="57150" y="28575"/>
                </a:lnTo>
                <a:lnTo>
                  <a:pt x="50006" y="21431"/>
                </a:lnTo>
                <a:lnTo>
                  <a:pt x="35719" y="21431"/>
                </a:lnTo>
                <a:lnTo>
                  <a:pt x="28575" y="35719"/>
                </a:lnTo>
                <a:lnTo>
                  <a:pt x="14287" y="64294"/>
                </a:lnTo>
                <a:lnTo>
                  <a:pt x="7144" y="107156"/>
                </a:lnTo>
                <a:lnTo>
                  <a:pt x="0" y="157162"/>
                </a:lnTo>
                <a:lnTo>
                  <a:pt x="0" y="214312"/>
                </a:lnTo>
                <a:lnTo>
                  <a:pt x="7144" y="250031"/>
                </a:lnTo>
                <a:lnTo>
                  <a:pt x="28575" y="285750"/>
                </a:lnTo>
                <a:lnTo>
                  <a:pt x="64294" y="300038"/>
                </a:lnTo>
                <a:lnTo>
                  <a:pt x="100012" y="307182"/>
                </a:lnTo>
                <a:lnTo>
                  <a:pt x="150019" y="300038"/>
                </a:lnTo>
                <a:lnTo>
                  <a:pt x="207169" y="271462"/>
                </a:lnTo>
                <a:lnTo>
                  <a:pt x="257175" y="235744"/>
                </a:lnTo>
                <a:lnTo>
                  <a:pt x="300037" y="185737"/>
                </a:lnTo>
                <a:lnTo>
                  <a:pt x="328612" y="128587"/>
                </a:lnTo>
                <a:lnTo>
                  <a:pt x="342900" y="71437"/>
                </a:lnTo>
                <a:lnTo>
                  <a:pt x="335756" y="28575"/>
                </a:lnTo>
                <a:lnTo>
                  <a:pt x="307181" y="7144"/>
                </a:lnTo>
                <a:lnTo>
                  <a:pt x="271462" y="0"/>
                </a:lnTo>
                <a:lnTo>
                  <a:pt x="235744" y="21431"/>
                </a:lnTo>
                <a:lnTo>
                  <a:pt x="192881" y="57150"/>
                </a:lnTo>
                <a:lnTo>
                  <a:pt x="157162" y="92869"/>
                </a:lnTo>
                <a:lnTo>
                  <a:pt x="135731" y="121444"/>
                </a:lnTo>
                <a:lnTo>
                  <a:pt x="121444" y="135731"/>
                </a:lnTo>
                <a:lnTo>
                  <a:pt x="114300" y="121444"/>
                </a:lnTo>
                <a:lnTo>
                  <a:pt x="114300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157788" y="6165056"/>
            <a:ext cx="292895" cy="342901"/>
          </a:xfrm>
          <a:custGeom>
            <a:avLst/>
            <a:gdLst/>
            <a:ahLst/>
            <a:cxnLst/>
            <a:rect l="0" t="0" r="0" b="0"/>
            <a:pathLst>
              <a:path w="292895" h="342901">
                <a:moveTo>
                  <a:pt x="28575" y="28575"/>
                </a:moveTo>
                <a:lnTo>
                  <a:pt x="28575" y="28575"/>
                </a:lnTo>
                <a:lnTo>
                  <a:pt x="21432" y="28575"/>
                </a:lnTo>
                <a:lnTo>
                  <a:pt x="7144" y="42863"/>
                </a:lnTo>
                <a:lnTo>
                  <a:pt x="0" y="71438"/>
                </a:lnTo>
                <a:lnTo>
                  <a:pt x="0" y="107157"/>
                </a:lnTo>
                <a:lnTo>
                  <a:pt x="0" y="150019"/>
                </a:lnTo>
                <a:lnTo>
                  <a:pt x="7144" y="200025"/>
                </a:lnTo>
                <a:lnTo>
                  <a:pt x="14288" y="250032"/>
                </a:lnTo>
                <a:lnTo>
                  <a:pt x="28575" y="285750"/>
                </a:lnTo>
                <a:lnTo>
                  <a:pt x="35719" y="321469"/>
                </a:lnTo>
                <a:lnTo>
                  <a:pt x="42863" y="335757"/>
                </a:lnTo>
                <a:lnTo>
                  <a:pt x="42863" y="342900"/>
                </a:lnTo>
                <a:lnTo>
                  <a:pt x="42863" y="328613"/>
                </a:lnTo>
                <a:lnTo>
                  <a:pt x="42863" y="300038"/>
                </a:lnTo>
                <a:lnTo>
                  <a:pt x="50007" y="250032"/>
                </a:lnTo>
                <a:lnTo>
                  <a:pt x="50007" y="192882"/>
                </a:lnTo>
                <a:lnTo>
                  <a:pt x="50007" y="128588"/>
                </a:lnTo>
                <a:lnTo>
                  <a:pt x="64294" y="71438"/>
                </a:lnTo>
                <a:lnTo>
                  <a:pt x="78582" y="28575"/>
                </a:lnTo>
                <a:lnTo>
                  <a:pt x="107157" y="0"/>
                </a:lnTo>
                <a:lnTo>
                  <a:pt x="135732" y="0"/>
                </a:lnTo>
                <a:lnTo>
                  <a:pt x="171450" y="7144"/>
                </a:lnTo>
                <a:lnTo>
                  <a:pt x="214313" y="28575"/>
                </a:lnTo>
                <a:lnTo>
                  <a:pt x="257175" y="50007"/>
                </a:lnTo>
                <a:lnTo>
                  <a:pt x="292894" y="71438"/>
                </a:lnTo>
                <a:lnTo>
                  <a:pt x="292894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443538" y="6243638"/>
            <a:ext cx="242889" cy="292894"/>
          </a:xfrm>
          <a:custGeom>
            <a:avLst/>
            <a:gdLst/>
            <a:ahLst/>
            <a:cxnLst/>
            <a:rect l="0" t="0" r="0" b="0"/>
            <a:pathLst>
              <a:path w="242889" h="292894">
                <a:moveTo>
                  <a:pt x="0" y="121443"/>
                </a:moveTo>
                <a:lnTo>
                  <a:pt x="0" y="121443"/>
                </a:lnTo>
                <a:lnTo>
                  <a:pt x="14288" y="121443"/>
                </a:lnTo>
                <a:lnTo>
                  <a:pt x="28575" y="121443"/>
                </a:lnTo>
                <a:lnTo>
                  <a:pt x="64294" y="121443"/>
                </a:lnTo>
                <a:lnTo>
                  <a:pt x="107157" y="114300"/>
                </a:lnTo>
                <a:lnTo>
                  <a:pt x="157163" y="107156"/>
                </a:lnTo>
                <a:lnTo>
                  <a:pt x="192882" y="100012"/>
                </a:lnTo>
                <a:lnTo>
                  <a:pt x="221457" y="85725"/>
                </a:lnTo>
                <a:lnTo>
                  <a:pt x="242888" y="64293"/>
                </a:lnTo>
                <a:lnTo>
                  <a:pt x="242888" y="35718"/>
                </a:lnTo>
                <a:lnTo>
                  <a:pt x="235744" y="14287"/>
                </a:lnTo>
                <a:lnTo>
                  <a:pt x="207169" y="0"/>
                </a:lnTo>
                <a:lnTo>
                  <a:pt x="164307" y="7143"/>
                </a:lnTo>
                <a:lnTo>
                  <a:pt x="121444" y="35718"/>
                </a:lnTo>
                <a:lnTo>
                  <a:pt x="71438" y="78581"/>
                </a:lnTo>
                <a:lnTo>
                  <a:pt x="42863" y="135731"/>
                </a:lnTo>
                <a:lnTo>
                  <a:pt x="21432" y="192881"/>
                </a:lnTo>
                <a:lnTo>
                  <a:pt x="28575" y="242887"/>
                </a:lnTo>
                <a:lnTo>
                  <a:pt x="42863" y="271462"/>
                </a:lnTo>
                <a:lnTo>
                  <a:pt x="78582" y="292893"/>
                </a:lnTo>
                <a:lnTo>
                  <a:pt x="121444" y="292893"/>
                </a:lnTo>
                <a:lnTo>
                  <a:pt x="164307" y="278606"/>
                </a:lnTo>
                <a:lnTo>
                  <a:pt x="200025" y="250031"/>
                </a:lnTo>
                <a:lnTo>
                  <a:pt x="200025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800726" y="5993606"/>
            <a:ext cx="171451" cy="542926"/>
          </a:xfrm>
          <a:custGeom>
            <a:avLst/>
            <a:gdLst/>
            <a:ahLst/>
            <a:cxnLst/>
            <a:rect l="0" t="0" r="0" b="0"/>
            <a:pathLst>
              <a:path w="171451" h="542926">
                <a:moveTo>
                  <a:pt x="107156" y="307182"/>
                </a:moveTo>
                <a:lnTo>
                  <a:pt x="107156" y="307182"/>
                </a:lnTo>
                <a:lnTo>
                  <a:pt x="100012" y="314325"/>
                </a:lnTo>
                <a:lnTo>
                  <a:pt x="92869" y="321469"/>
                </a:lnTo>
                <a:lnTo>
                  <a:pt x="78581" y="328613"/>
                </a:lnTo>
                <a:lnTo>
                  <a:pt x="57150" y="350044"/>
                </a:lnTo>
                <a:lnTo>
                  <a:pt x="35719" y="371475"/>
                </a:lnTo>
                <a:lnTo>
                  <a:pt x="21431" y="407194"/>
                </a:lnTo>
                <a:lnTo>
                  <a:pt x="7144" y="450057"/>
                </a:lnTo>
                <a:lnTo>
                  <a:pt x="0" y="478632"/>
                </a:lnTo>
                <a:lnTo>
                  <a:pt x="7144" y="507207"/>
                </a:lnTo>
                <a:lnTo>
                  <a:pt x="21431" y="528638"/>
                </a:lnTo>
                <a:lnTo>
                  <a:pt x="42862" y="535782"/>
                </a:lnTo>
                <a:lnTo>
                  <a:pt x="64294" y="528638"/>
                </a:lnTo>
                <a:lnTo>
                  <a:pt x="92869" y="507207"/>
                </a:lnTo>
                <a:lnTo>
                  <a:pt x="114300" y="485775"/>
                </a:lnTo>
                <a:lnTo>
                  <a:pt x="128587" y="442913"/>
                </a:lnTo>
                <a:lnTo>
                  <a:pt x="142875" y="392907"/>
                </a:lnTo>
                <a:lnTo>
                  <a:pt x="142875" y="328613"/>
                </a:lnTo>
                <a:lnTo>
                  <a:pt x="142875" y="257175"/>
                </a:lnTo>
                <a:lnTo>
                  <a:pt x="142875" y="178594"/>
                </a:lnTo>
                <a:lnTo>
                  <a:pt x="142875" y="107157"/>
                </a:lnTo>
                <a:lnTo>
                  <a:pt x="135731" y="50007"/>
                </a:lnTo>
                <a:lnTo>
                  <a:pt x="128587" y="14288"/>
                </a:lnTo>
                <a:lnTo>
                  <a:pt x="114300" y="0"/>
                </a:lnTo>
                <a:lnTo>
                  <a:pt x="100012" y="14288"/>
                </a:lnTo>
                <a:lnTo>
                  <a:pt x="85725" y="64294"/>
                </a:lnTo>
                <a:lnTo>
                  <a:pt x="71437" y="128588"/>
                </a:lnTo>
                <a:lnTo>
                  <a:pt x="64294" y="207169"/>
                </a:lnTo>
                <a:lnTo>
                  <a:pt x="64294" y="300038"/>
                </a:lnTo>
                <a:lnTo>
                  <a:pt x="71437" y="385763"/>
                </a:lnTo>
                <a:lnTo>
                  <a:pt x="85725" y="450057"/>
                </a:lnTo>
                <a:lnTo>
                  <a:pt x="107156" y="500063"/>
                </a:lnTo>
                <a:lnTo>
                  <a:pt x="128587" y="528638"/>
                </a:lnTo>
                <a:lnTo>
                  <a:pt x="135731" y="542925"/>
                </a:lnTo>
                <a:lnTo>
                  <a:pt x="157162" y="528638"/>
                </a:lnTo>
                <a:lnTo>
                  <a:pt x="164306" y="507207"/>
                </a:lnTo>
                <a:lnTo>
                  <a:pt x="171450" y="457200"/>
                </a:lnTo>
                <a:lnTo>
                  <a:pt x="171450" y="4572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979320" y="6365081"/>
            <a:ext cx="35719" cy="150020"/>
          </a:xfrm>
          <a:custGeom>
            <a:avLst/>
            <a:gdLst/>
            <a:ahLst/>
            <a:cxnLst/>
            <a:rect l="0" t="0" r="0" b="0"/>
            <a:pathLst>
              <a:path w="35719" h="150020">
                <a:moveTo>
                  <a:pt x="28575" y="0"/>
                </a:moveTo>
                <a:lnTo>
                  <a:pt x="21431" y="14288"/>
                </a:lnTo>
                <a:lnTo>
                  <a:pt x="21431" y="28575"/>
                </a:lnTo>
                <a:lnTo>
                  <a:pt x="7143" y="50007"/>
                </a:lnTo>
                <a:lnTo>
                  <a:pt x="7143" y="78582"/>
                </a:lnTo>
                <a:lnTo>
                  <a:pt x="0" y="107157"/>
                </a:lnTo>
                <a:lnTo>
                  <a:pt x="7143" y="128588"/>
                </a:lnTo>
                <a:lnTo>
                  <a:pt x="14287" y="142875"/>
                </a:lnTo>
                <a:lnTo>
                  <a:pt x="21431" y="150019"/>
                </a:lnTo>
                <a:lnTo>
                  <a:pt x="35718" y="150019"/>
                </a:lnTo>
                <a:lnTo>
                  <a:pt x="35718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6050757" y="6136481"/>
            <a:ext cx="21432" cy="35720"/>
          </a:xfrm>
          <a:custGeom>
            <a:avLst/>
            <a:gdLst/>
            <a:ahLst/>
            <a:cxnLst/>
            <a:rect l="0" t="0" r="0" b="0"/>
            <a:pathLst>
              <a:path w="21432" h="35720">
                <a:moveTo>
                  <a:pt x="21431" y="14288"/>
                </a:moveTo>
                <a:lnTo>
                  <a:pt x="14288" y="7144"/>
                </a:lnTo>
                <a:lnTo>
                  <a:pt x="14288" y="0"/>
                </a:lnTo>
                <a:lnTo>
                  <a:pt x="7144" y="0"/>
                </a:lnTo>
                <a:lnTo>
                  <a:pt x="0" y="14288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6107907" y="6279356"/>
            <a:ext cx="200026" cy="271464"/>
          </a:xfrm>
          <a:custGeom>
            <a:avLst/>
            <a:gdLst/>
            <a:ahLst/>
            <a:cxnLst/>
            <a:rect l="0" t="0" r="0" b="0"/>
            <a:pathLst>
              <a:path w="200026" h="271464">
                <a:moveTo>
                  <a:pt x="7144" y="100013"/>
                </a:moveTo>
                <a:lnTo>
                  <a:pt x="7144" y="100013"/>
                </a:lnTo>
                <a:lnTo>
                  <a:pt x="7144" y="107157"/>
                </a:lnTo>
                <a:lnTo>
                  <a:pt x="0" y="121444"/>
                </a:lnTo>
                <a:lnTo>
                  <a:pt x="7144" y="150019"/>
                </a:lnTo>
                <a:lnTo>
                  <a:pt x="7144" y="178594"/>
                </a:lnTo>
                <a:lnTo>
                  <a:pt x="21431" y="214313"/>
                </a:lnTo>
                <a:lnTo>
                  <a:pt x="21431" y="242888"/>
                </a:lnTo>
                <a:lnTo>
                  <a:pt x="28575" y="264319"/>
                </a:lnTo>
                <a:lnTo>
                  <a:pt x="21431" y="271463"/>
                </a:lnTo>
                <a:lnTo>
                  <a:pt x="14288" y="264319"/>
                </a:lnTo>
                <a:lnTo>
                  <a:pt x="14288" y="228600"/>
                </a:lnTo>
                <a:lnTo>
                  <a:pt x="7144" y="185738"/>
                </a:lnTo>
                <a:lnTo>
                  <a:pt x="7144" y="128588"/>
                </a:lnTo>
                <a:lnTo>
                  <a:pt x="21431" y="78582"/>
                </a:lnTo>
                <a:lnTo>
                  <a:pt x="35719" y="35719"/>
                </a:lnTo>
                <a:lnTo>
                  <a:pt x="57150" y="14288"/>
                </a:lnTo>
                <a:lnTo>
                  <a:pt x="78581" y="0"/>
                </a:lnTo>
                <a:lnTo>
                  <a:pt x="107156" y="7144"/>
                </a:lnTo>
                <a:lnTo>
                  <a:pt x="142875" y="14288"/>
                </a:lnTo>
                <a:lnTo>
                  <a:pt x="171450" y="28575"/>
                </a:lnTo>
                <a:lnTo>
                  <a:pt x="200025" y="35719"/>
                </a:lnTo>
                <a:lnTo>
                  <a:pt x="20002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6279357" y="6122194"/>
            <a:ext cx="2364582" cy="507208"/>
          </a:xfrm>
          <a:custGeom>
            <a:avLst/>
            <a:gdLst/>
            <a:ahLst/>
            <a:cxnLst/>
            <a:rect l="0" t="0" r="0" b="0"/>
            <a:pathLst>
              <a:path w="2364582" h="507208">
                <a:moveTo>
                  <a:pt x="0" y="264319"/>
                </a:moveTo>
                <a:lnTo>
                  <a:pt x="7144" y="264319"/>
                </a:lnTo>
                <a:lnTo>
                  <a:pt x="21431" y="278606"/>
                </a:lnTo>
                <a:lnTo>
                  <a:pt x="42863" y="292894"/>
                </a:lnTo>
                <a:lnTo>
                  <a:pt x="78581" y="307181"/>
                </a:lnTo>
                <a:lnTo>
                  <a:pt x="121444" y="314325"/>
                </a:lnTo>
                <a:lnTo>
                  <a:pt x="164306" y="321469"/>
                </a:lnTo>
                <a:lnTo>
                  <a:pt x="200025" y="314325"/>
                </a:lnTo>
                <a:lnTo>
                  <a:pt x="228600" y="300037"/>
                </a:lnTo>
                <a:lnTo>
                  <a:pt x="242888" y="278606"/>
                </a:lnTo>
                <a:lnTo>
                  <a:pt x="235744" y="257175"/>
                </a:lnTo>
                <a:lnTo>
                  <a:pt x="221456" y="235744"/>
                </a:lnTo>
                <a:lnTo>
                  <a:pt x="192881" y="228600"/>
                </a:lnTo>
                <a:lnTo>
                  <a:pt x="157163" y="228600"/>
                </a:lnTo>
                <a:lnTo>
                  <a:pt x="121444" y="250031"/>
                </a:lnTo>
                <a:lnTo>
                  <a:pt x="78581" y="285750"/>
                </a:lnTo>
                <a:lnTo>
                  <a:pt x="50006" y="335756"/>
                </a:lnTo>
                <a:lnTo>
                  <a:pt x="28575" y="385762"/>
                </a:lnTo>
                <a:lnTo>
                  <a:pt x="21431" y="428625"/>
                </a:lnTo>
                <a:lnTo>
                  <a:pt x="42863" y="464344"/>
                </a:lnTo>
                <a:lnTo>
                  <a:pt x="71438" y="492919"/>
                </a:lnTo>
                <a:lnTo>
                  <a:pt x="107156" y="507207"/>
                </a:lnTo>
                <a:lnTo>
                  <a:pt x="157163" y="507207"/>
                </a:lnTo>
                <a:lnTo>
                  <a:pt x="214313" y="500063"/>
                </a:lnTo>
                <a:lnTo>
                  <a:pt x="264319" y="478632"/>
                </a:lnTo>
                <a:lnTo>
                  <a:pt x="321469" y="442912"/>
                </a:lnTo>
                <a:lnTo>
                  <a:pt x="371475" y="392906"/>
                </a:lnTo>
                <a:lnTo>
                  <a:pt x="428625" y="335756"/>
                </a:lnTo>
                <a:lnTo>
                  <a:pt x="471488" y="271462"/>
                </a:lnTo>
                <a:lnTo>
                  <a:pt x="514350" y="207169"/>
                </a:lnTo>
                <a:lnTo>
                  <a:pt x="542925" y="150019"/>
                </a:lnTo>
                <a:lnTo>
                  <a:pt x="557213" y="107156"/>
                </a:lnTo>
                <a:lnTo>
                  <a:pt x="557213" y="85725"/>
                </a:lnTo>
                <a:lnTo>
                  <a:pt x="542925" y="92869"/>
                </a:lnTo>
                <a:lnTo>
                  <a:pt x="514350" y="121444"/>
                </a:lnTo>
                <a:lnTo>
                  <a:pt x="478631" y="164306"/>
                </a:lnTo>
                <a:lnTo>
                  <a:pt x="457200" y="221456"/>
                </a:lnTo>
                <a:lnTo>
                  <a:pt x="435769" y="271462"/>
                </a:lnTo>
                <a:lnTo>
                  <a:pt x="428625" y="321469"/>
                </a:lnTo>
                <a:lnTo>
                  <a:pt x="428625" y="357187"/>
                </a:lnTo>
                <a:lnTo>
                  <a:pt x="450056" y="392906"/>
                </a:lnTo>
                <a:lnTo>
                  <a:pt x="471488" y="407194"/>
                </a:lnTo>
                <a:lnTo>
                  <a:pt x="514350" y="414337"/>
                </a:lnTo>
                <a:lnTo>
                  <a:pt x="557213" y="407194"/>
                </a:lnTo>
                <a:lnTo>
                  <a:pt x="607219" y="385762"/>
                </a:lnTo>
                <a:lnTo>
                  <a:pt x="650081" y="350044"/>
                </a:lnTo>
                <a:lnTo>
                  <a:pt x="685800" y="292894"/>
                </a:lnTo>
                <a:lnTo>
                  <a:pt x="707231" y="221456"/>
                </a:lnTo>
                <a:lnTo>
                  <a:pt x="707231" y="150019"/>
                </a:lnTo>
                <a:lnTo>
                  <a:pt x="700088" y="78581"/>
                </a:lnTo>
                <a:lnTo>
                  <a:pt x="664369" y="21431"/>
                </a:lnTo>
                <a:lnTo>
                  <a:pt x="614363" y="0"/>
                </a:lnTo>
                <a:lnTo>
                  <a:pt x="542925" y="0"/>
                </a:lnTo>
                <a:lnTo>
                  <a:pt x="464344" y="21431"/>
                </a:lnTo>
                <a:lnTo>
                  <a:pt x="385763" y="57150"/>
                </a:lnTo>
                <a:lnTo>
                  <a:pt x="307181" y="85725"/>
                </a:lnTo>
                <a:lnTo>
                  <a:pt x="257175" y="121444"/>
                </a:lnTo>
                <a:lnTo>
                  <a:pt x="221456" y="150019"/>
                </a:lnTo>
                <a:lnTo>
                  <a:pt x="207169" y="164306"/>
                </a:lnTo>
                <a:lnTo>
                  <a:pt x="221456" y="171450"/>
                </a:lnTo>
                <a:lnTo>
                  <a:pt x="257175" y="171450"/>
                </a:lnTo>
                <a:lnTo>
                  <a:pt x="307181" y="164306"/>
                </a:lnTo>
                <a:lnTo>
                  <a:pt x="378619" y="157162"/>
                </a:lnTo>
                <a:lnTo>
                  <a:pt x="457200" y="150019"/>
                </a:lnTo>
                <a:lnTo>
                  <a:pt x="528638" y="150019"/>
                </a:lnTo>
                <a:lnTo>
                  <a:pt x="607219" y="164306"/>
                </a:lnTo>
                <a:lnTo>
                  <a:pt x="671513" y="171450"/>
                </a:lnTo>
                <a:lnTo>
                  <a:pt x="735806" y="178594"/>
                </a:lnTo>
                <a:lnTo>
                  <a:pt x="785813" y="192881"/>
                </a:lnTo>
                <a:lnTo>
                  <a:pt x="835819" y="192881"/>
                </a:lnTo>
                <a:lnTo>
                  <a:pt x="864394" y="200025"/>
                </a:lnTo>
                <a:lnTo>
                  <a:pt x="892969" y="200025"/>
                </a:lnTo>
                <a:lnTo>
                  <a:pt x="900113" y="200025"/>
                </a:lnTo>
                <a:lnTo>
                  <a:pt x="892969" y="207169"/>
                </a:lnTo>
                <a:lnTo>
                  <a:pt x="871538" y="221456"/>
                </a:lnTo>
                <a:lnTo>
                  <a:pt x="842963" y="235744"/>
                </a:lnTo>
                <a:lnTo>
                  <a:pt x="821531" y="264319"/>
                </a:lnTo>
                <a:lnTo>
                  <a:pt x="807244" y="292894"/>
                </a:lnTo>
                <a:lnTo>
                  <a:pt x="807244" y="314325"/>
                </a:lnTo>
                <a:lnTo>
                  <a:pt x="814388" y="328612"/>
                </a:lnTo>
                <a:lnTo>
                  <a:pt x="842963" y="342900"/>
                </a:lnTo>
                <a:lnTo>
                  <a:pt x="871538" y="342900"/>
                </a:lnTo>
                <a:lnTo>
                  <a:pt x="907256" y="328612"/>
                </a:lnTo>
                <a:lnTo>
                  <a:pt x="942975" y="307181"/>
                </a:lnTo>
                <a:lnTo>
                  <a:pt x="978694" y="278606"/>
                </a:lnTo>
                <a:lnTo>
                  <a:pt x="1014413" y="242887"/>
                </a:lnTo>
                <a:lnTo>
                  <a:pt x="1050131" y="200025"/>
                </a:lnTo>
                <a:lnTo>
                  <a:pt x="1085850" y="164306"/>
                </a:lnTo>
                <a:lnTo>
                  <a:pt x="1107281" y="142875"/>
                </a:lnTo>
                <a:lnTo>
                  <a:pt x="1121569" y="142875"/>
                </a:lnTo>
                <a:lnTo>
                  <a:pt x="1135856" y="164306"/>
                </a:lnTo>
                <a:lnTo>
                  <a:pt x="1143000" y="200025"/>
                </a:lnTo>
                <a:lnTo>
                  <a:pt x="1157288" y="242887"/>
                </a:lnTo>
                <a:lnTo>
                  <a:pt x="1178719" y="285750"/>
                </a:lnTo>
                <a:lnTo>
                  <a:pt x="1214438" y="314325"/>
                </a:lnTo>
                <a:lnTo>
                  <a:pt x="1257300" y="335756"/>
                </a:lnTo>
                <a:lnTo>
                  <a:pt x="1307306" y="335756"/>
                </a:lnTo>
                <a:lnTo>
                  <a:pt x="1364456" y="321469"/>
                </a:lnTo>
                <a:lnTo>
                  <a:pt x="1421606" y="292894"/>
                </a:lnTo>
                <a:lnTo>
                  <a:pt x="1478756" y="257175"/>
                </a:lnTo>
                <a:lnTo>
                  <a:pt x="1543050" y="207169"/>
                </a:lnTo>
                <a:lnTo>
                  <a:pt x="1593056" y="157162"/>
                </a:lnTo>
                <a:lnTo>
                  <a:pt x="1643063" y="121444"/>
                </a:lnTo>
                <a:lnTo>
                  <a:pt x="1685925" y="100012"/>
                </a:lnTo>
                <a:lnTo>
                  <a:pt x="1714500" y="107156"/>
                </a:lnTo>
                <a:lnTo>
                  <a:pt x="1735931" y="128587"/>
                </a:lnTo>
                <a:lnTo>
                  <a:pt x="1757363" y="164306"/>
                </a:lnTo>
                <a:lnTo>
                  <a:pt x="1785938" y="207169"/>
                </a:lnTo>
                <a:lnTo>
                  <a:pt x="1814513" y="242887"/>
                </a:lnTo>
                <a:lnTo>
                  <a:pt x="1850231" y="271462"/>
                </a:lnTo>
                <a:lnTo>
                  <a:pt x="1893094" y="292894"/>
                </a:lnTo>
                <a:lnTo>
                  <a:pt x="1943100" y="292894"/>
                </a:lnTo>
                <a:lnTo>
                  <a:pt x="2000250" y="285750"/>
                </a:lnTo>
                <a:lnTo>
                  <a:pt x="2064544" y="257175"/>
                </a:lnTo>
                <a:lnTo>
                  <a:pt x="2128838" y="221456"/>
                </a:lnTo>
                <a:lnTo>
                  <a:pt x="2193131" y="178594"/>
                </a:lnTo>
                <a:lnTo>
                  <a:pt x="2257425" y="128587"/>
                </a:lnTo>
                <a:lnTo>
                  <a:pt x="2300288" y="92869"/>
                </a:lnTo>
                <a:lnTo>
                  <a:pt x="2336006" y="64294"/>
                </a:lnTo>
                <a:lnTo>
                  <a:pt x="2357438" y="50006"/>
                </a:lnTo>
                <a:lnTo>
                  <a:pt x="2364581" y="28575"/>
                </a:lnTo>
                <a:lnTo>
                  <a:pt x="2357438" y="7144"/>
                </a:lnTo>
                <a:lnTo>
                  <a:pt x="235743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7922420" y="5629275"/>
            <a:ext cx="71438" cy="107157"/>
          </a:xfrm>
          <a:custGeom>
            <a:avLst/>
            <a:gdLst/>
            <a:ahLst/>
            <a:cxnLst/>
            <a:rect l="0" t="0" r="0" b="0"/>
            <a:pathLst>
              <a:path w="71438" h="107157">
                <a:moveTo>
                  <a:pt x="57150" y="28575"/>
                </a:moveTo>
                <a:lnTo>
                  <a:pt x="42862" y="14288"/>
                </a:lnTo>
                <a:lnTo>
                  <a:pt x="28575" y="7144"/>
                </a:lnTo>
                <a:lnTo>
                  <a:pt x="7143" y="0"/>
                </a:lnTo>
                <a:lnTo>
                  <a:pt x="0" y="7144"/>
                </a:lnTo>
                <a:lnTo>
                  <a:pt x="14287" y="35719"/>
                </a:lnTo>
                <a:lnTo>
                  <a:pt x="35718" y="71438"/>
                </a:lnTo>
                <a:lnTo>
                  <a:pt x="71437" y="107156"/>
                </a:lnTo>
                <a:lnTo>
                  <a:pt x="71437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8822532" y="6550819"/>
            <a:ext cx="71439" cy="100014"/>
          </a:xfrm>
          <a:custGeom>
            <a:avLst/>
            <a:gdLst/>
            <a:ahLst/>
            <a:cxnLst/>
            <a:rect l="0" t="0" r="0" b="0"/>
            <a:pathLst>
              <a:path w="71439" h="100014">
                <a:moveTo>
                  <a:pt x="71438" y="0"/>
                </a:moveTo>
                <a:lnTo>
                  <a:pt x="64294" y="14287"/>
                </a:lnTo>
                <a:lnTo>
                  <a:pt x="57150" y="28575"/>
                </a:lnTo>
                <a:lnTo>
                  <a:pt x="42863" y="57151"/>
                </a:lnTo>
                <a:lnTo>
                  <a:pt x="21431" y="78582"/>
                </a:lnTo>
                <a:lnTo>
                  <a:pt x="0" y="100013"/>
                </a:lnTo>
                <a:lnTo>
                  <a:pt x="0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8208170" y="6286500"/>
            <a:ext cx="864394" cy="571502"/>
          </a:xfrm>
          <a:custGeom>
            <a:avLst/>
            <a:gdLst/>
            <a:ahLst/>
            <a:cxnLst/>
            <a:rect l="0" t="0" r="0" b="0"/>
            <a:pathLst>
              <a:path w="864394" h="571502">
                <a:moveTo>
                  <a:pt x="728662" y="0"/>
                </a:moveTo>
                <a:lnTo>
                  <a:pt x="707231" y="14288"/>
                </a:lnTo>
                <a:lnTo>
                  <a:pt x="664368" y="28575"/>
                </a:lnTo>
                <a:lnTo>
                  <a:pt x="600075" y="64294"/>
                </a:lnTo>
                <a:lnTo>
                  <a:pt x="528637" y="100013"/>
                </a:lnTo>
                <a:lnTo>
                  <a:pt x="450056" y="150019"/>
                </a:lnTo>
                <a:lnTo>
                  <a:pt x="364331" y="207169"/>
                </a:lnTo>
                <a:lnTo>
                  <a:pt x="292893" y="271463"/>
                </a:lnTo>
                <a:lnTo>
                  <a:pt x="235743" y="328613"/>
                </a:lnTo>
                <a:lnTo>
                  <a:pt x="185737" y="364332"/>
                </a:lnTo>
                <a:lnTo>
                  <a:pt x="157162" y="400051"/>
                </a:lnTo>
                <a:lnTo>
                  <a:pt x="128587" y="428626"/>
                </a:lnTo>
                <a:lnTo>
                  <a:pt x="100012" y="471488"/>
                </a:lnTo>
                <a:lnTo>
                  <a:pt x="71437" y="507207"/>
                </a:lnTo>
                <a:lnTo>
                  <a:pt x="64293" y="535782"/>
                </a:lnTo>
                <a:lnTo>
                  <a:pt x="85725" y="550070"/>
                </a:lnTo>
                <a:lnTo>
                  <a:pt x="150018" y="528638"/>
                </a:lnTo>
                <a:lnTo>
                  <a:pt x="242887" y="478632"/>
                </a:lnTo>
                <a:lnTo>
                  <a:pt x="364331" y="407195"/>
                </a:lnTo>
                <a:lnTo>
                  <a:pt x="442912" y="357188"/>
                </a:lnTo>
                <a:lnTo>
                  <a:pt x="507206" y="314326"/>
                </a:lnTo>
                <a:lnTo>
                  <a:pt x="550068" y="278606"/>
                </a:lnTo>
                <a:lnTo>
                  <a:pt x="585787" y="250031"/>
                </a:lnTo>
                <a:lnTo>
                  <a:pt x="635793" y="207169"/>
                </a:lnTo>
                <a:lnTo>
                  <a:pt x="685800" y="164306"/>
                </a:lnTo>
                <a:lnTo>
                  <a:pt x="721518" y="128588"/>
                </a:lnTo>
                <a:lnTo>
                  <a:pt x="742950" y="92869"/>
                </a:lnTo>
                <a:lnTo>
                  <a:pt x="742950" y="71438"/>
                </a:lnTo>
                <a:lnTo>
                  <a:pt x="707231" y="57150"/>
                </a:lnTo>
                <a:lnTo>
                  <a:pt x="642937" y="64294"/>
                </a:lnTo>
                <a:lnTo>
                  <a:pt x="550068" y="100013"/>
                </a:lnTo>
                <a:lnTo>
                  <a:pt x="450056" y="135731"/>
                </a:lnTo>
                <a:lnTo>
                  <a:pt x="357187" y="192881"/>
                </a:lnTo>
                <a:lnTo>
                  <a:pt x="257175" y="257175"/>
                </a:lnTo>
                <a:lnTo>
                  <a:pt x="185737" y="314326"/>
                </a:lnTo>
                <a:lnTo>
                  <a:pt x="128587" y="371476"/>
                </a:lnTo>
                <a:lnTo>
                  <a:pt x="85725" y="414338"/>
                </a:lnTo>
                <a:lnTo>
                  <a:pt x="57150" y="442913"/>
                </a:lnTo>
                <a:lnTo>
                  <a:pt x="21431" y="485776"/>
                </a:lnTo>
                <a:lnTo>
                  <a:pt x="0" y="528638"/>
                </a:lnTo>
                <a:lnTo>
                  <a:pt x="7143" y="564357"/>
                </a:lnTo>
                <a:lnTo>
                  <a:pt x="57150" y="571501"/>
                </a:lnTo>
                <a:lnTo>
                  <a:pt x="164306" y="550070"/>
                </a:lnTo>
                <a:lnTo>
                  <a:pt x="242887" y="521495"/>
                </a:lnTo>
                <a:lnTo>
                  <a:pt x="307181" y="492920"/>
                </a:lnTo>
                <a:lnTo>
                  <a:pt x="392906" y="450057"/>
                </a:lnTo>
                <a:lnTo>
                  <a:pt x="485775" y="392907"/>
                </a:lnTo>
                <a:lnTo>
                  <a:pt x="578643" y="335757"/>
                </a:lnTo>
                <a:lnTo>
                  <a:pt x="650081" y="278606"/>
                </a:lnTo>
                <a:lnTo>
                  <a:pt x="707231" y="235744"/>
                </a:lnTo>
                <a:lnTo>
                  <a:pt x="728662" y="192881"/>
                </a:lnTo>
                <a:lnTo>
                  <a:pt x="721518" y="178594"/>
                </a:lnTo>
                <a:lnTo>
                  <a:pt x="671512" y="192881"/>
                </a:lnTo>
                <a:lnTo>
                  <a:pt x="571500" y="228600"/>
                </a:lnTo>
                <a:lnTo>
                  <a:pt x="457200" y="285750"/>
                </a:lnTo>
                <a:lnTo>
                  <a:pt x="378618" y="335757"/>
                </a:lnTo>
                <a:lnTo>
                  <a:pt x="321468" y="378620"/>
                </a:lnTo>
                <a:lnTo>
                  <a:pt x="285750" y="407195"/>
                </a:lnTo>
                <a:lnTo>
                  <a:pt x="257175" y="428626"/>
                </a:lnTo>
                <a:lnTo>
                  <a:pt x="228600" y="457201"/>
                </a:lnTo>
                <a:lnTo>
                  <a:pt x="228600" y="478632"/>
                </a:lnTo>
                <a:lnTo>
                  <a:pt x="271462" y="485776"/>
                </a:lnTo>
                <a:lnTo>
                  <a:pt x="321468" y="471488"/>
                </a:lnTo>
                <a:lnTo>
                  <a:pt x="364331" y="457201"/>
                </a:lnTo>
                <a:lnTo>
                  <a:pt x="442912" y="421482"/>
                </a:lnTo>
                <a:lnTo>
                  <a:pt x="542925" y="378620"/>
                </a:lnTo>
                <a:lnTo>
                  <a:pt x="642937" y="328613"/>
                </a:lnTo>
                <a:lnTo>
                  <a:pt x="735806" y="278606"/>
                </a:lnTo>
                <a:lnTo>
                  <a:pt x="807243" y="235744"/>
                </a:lnTo>
                <a:lnTo>
                  <a:pt x="864393" y="200025"/>
                </a:lnTo>
                <a:lnTo>
                  <a:pt x="864393" y="185738"/>
                </a:lnTo>
                <a:lnTo>
                  <a:pt x="807243" y="200025"/>
                </a:lnTo>
                <a:lnTo>
                  <a:pt x="678656" y="242888"/>
                </a:lnTo>
                <a:lnTo>
                  <a:pt x="578643" y="292894"/>
                </a:lnTo>
                <a:lnTo>
                  <a:pt x="492918" y="342901"/>
                </a:lnTo>
                <a:lnTo>
                  <a:pt x="428625" y="378620"/>
                </a:lnTo>
                <a:lnTo>
                  <a:pt x="335756" y="428626"/>
                </a:lnTo>
                <a:lnTo>
                  <a:pt x="257175" y="478632"/>
                </a:lnTo>
                <a:lnTo>
                  <a:pt x="207168" y="507207"/>
                </a:lnTo>
                <a:lnTo>
                  <a:pt x="228600" y="507207"/>
                </a:lnTo>
                <a:lnTo>
                  <a:pt x="285750" y="478632"/>
                </a:lnTo>
                <a:lnTo>
                  <a:pt x="285750" y="4786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8622507" y="6679407"/>
            <a:ext cx="157164" cy="100014"/>
          </a:xfrm>
          <a:custGeom>
            <a:avLst/>
            <a:gdLst/>
            <a:ahLst/>
            <a:cxnLst/>
            <a:rect l="0" t="0" r="0" b="0"/>
            <a:pathLst>
              <a:path w="157164" h="100014">
                <a:moveTo>
                  <a:pt x="157163" y="0"/>
                </a:moveTo>
                <a:lnTo>
                  <a:pt x="92869" y="42863"/>
                </a:lnTo>
                <a:lnTo>
                  <a:pt x="0" y="100013"/>
                </a:lnTo>
                <a:lnTo>
                  <a:pt x="0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7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 revisited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v</a:t>
            </a:r>
            <a:r>
              <a:rPr lang="en-US" dirty="0" smtClean="0"/>
              <a:t>=fork()</a:t>
            </a:r>
          </a:p>
          <a:p>
            <a:r>
              <a:rPr lang="en-US" dirty="0" smtClean="0"/>
              <a:t>Properties inherited </a:t>
            </a:r>
            <a:r>
              <a:rPr lang="en-US" dirty="0" smtClean="0">
                <a:solidFill>
                  <a:srgbClr val="FF0000"/>
                </a:solidFill>
              </a:rPr>
              <a:t>(shorter list last time)</a:t>
            </a:r>
          </a:p>
          <a:p>
            <a:pPr lvl="1"/>
            <a:r>
              <a:rPr lang="en-US" dirty="0" smtClean="0"/>
              <a:t>Open files, </a:t>
            </a:r>
            <a:r>
              <a:rPr lang="en-US" dirty="0" err="1" smtClean="0"/>
              <a:t>uids</a:t>
            </a:r>
            <a:r>
              <a:rPr lang="en-US" dirty="0" smtClean="0"/>
              <a:t>, </a:t>
            </a:r>
            <a:r>
              <a:rPr lang="en-US" dirty="0" err="1" smtClean="0"/>
              <a:t>cwd</a:t>
            </a:r>
            <a:r>
              <a:rPr lang="en-US" dirty="0" smtClean="0"/>
              <a:t>, root directory, </a:t>
            </a:r>
            <a:r>
              <a:rPr lang="en-US" dirty="0" err="1" smtClean="0"/>
              <a:t>umask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signal mask and table, </a:t>
            </a:r>
          </a:p>
          <a:p>
            <a:pPr lvl="1"/>
            <a:r>
              <a:rPr lang="en-US" dirty="0" smtClean="0"/>
              <a:t>environment, shared ,memory</a:t>
            </a:r>
          </a:p>
          <a:p>
            <a:r>
              <a:rPr lang="en-US" dirty="0"/>
              <a:t>Properties </a:t>
            </a:r>
            <a:r>
              <a:rPr lang="en-US" dirty="0" smtClean="0"/>
              <a:t>not inherited</a:t>
            </a:r>
          </a:p>
          <a:p>
            <a:pPr lvl="1"/>
            <a:r>
              <a:rPr lang="en-US" dirty="0" smtClean="0"/>
              <a:t>Return value of fork,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 err="1" smtClean="0"/>
              <a:t>ppid</a:t>
            </a:r>
            <a:r>
              <a:rPr lang="en-US" dirty="0" smtClean="0"/>
              <a:t>, times, </a:t>
            </a:r>
          </a:p>
          <a:p>
            <a:pPr lvl="1"/>
            <a:r>
              <a:rPr lang="en-US" dirty="0" smtClean="0"/>
              <a:t>file locks, </a:t>
            </a:r>
          </a:p>
          <a:p>
            <a:pPr lvl="1"/>
            <a:r>
              <a:rPr lang="en-US" dirty="0" smtClean="0"/>
              <a:t>pending signals</a:t>
            </a:r>
            <a:endParaRPr lang="en-US" dirty="0"/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493795" y="157162"/>
            <a:ext cx="200026" cy="185739"/>
          </a:xfrm>
          <a:custGeom>
            <a:avLst/>
            <a:gdLst/>
            <a:ahLst/>
            <a:cxnLst/>
            <a:rect l="0" t="0" r="0" b="0"/>
            <a:pathLst>
              <a:path w="200026" h="185739">
                <a:moveTo>
                  <a:pt x="192881" y="28575"/>
                </a:moveTo>
                <a:lnTo>
                  <a:pt x="192881" y="28575"/>
                </a:lnTo>
                <a:lnTo>
                  <a:pt x="192881" y="21432"/>
                </a:lnTo>
                <a:lnTo>
                  <a:pt x="192881" y="21432"/>
                </a:lnTo>
                <a:lnTo>
                  <a:pt x="200025" y="14288"/>
                </a:lnTo>
                <a:lnTo>
                  <a:pt x="200025" y="7144"/>
                </a:lnTo>
                <a:lnTo>
                  <a:pt x="200025" y="7144"/>
                </a:lnTo>
                <a:lnTo>
                  <a:pt x="200025" y="0"/>
                </a:lnTo>
                <a:lnTo>
                  <a:pt x="200025" y="7144"/>
                </a:lnTo>
                <a:lnTo>
                  <a:pt x="185737" y="14288"/>
                </a:lnTo>
                <a:lnTo>
                  <a:pt x="164306" y="21432"/>
                </a:lnTo>
                <a:lnTo>
                  <a:pt x="135731" y="50007"/>
                </a:lnTo>
                <a:lnTo>
                  <a:pt x="100012" y="78582"/>
                </a:lnTo>
                <a:lnTo>
                  <a:pt x="57150" y="114300"/>
                </a:lnTo>
                <a:lnTo>
                  <a:pt x="21431" y="157163"/>
                </a:lnTo>
                <a:lnTo>
                  <a:pt x="0" y="185738"/>
                </a:lnTo>
                <a:lnTo>
                  <a:pt x="0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643813" y="314325"/>
            <a:ext cx="535783" cy="821532"/>
          </a:xfrm>
          <a:custGeom>
            <a:avLst/>
            <a:gdLst/>
            <a:ahLst/>
            <a:cxnLst/>
            <a:rect l="0" t="0" r="0" b="0"/>
            <a:pathLst>
              <a:path w="535783" h="821532">
                <a:moveTo>
                  <a:pt x="14288" y="7144"/>
                </a:moveTo>
                <a:lnTo>
                  <a:pt x="14288" y="7144"/>
                </a:ln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35719"/>
                </a:lnTo>
                <a:lnTo>
                  <a:pt x="0" y="50006"/>
                </a:lnTo>
                <a:lnTo>
                  <a:pt x="14288" y="57150"/>
                </a:lnTo>
                <a:lnTo>
                  <a:pt x="21432" y="64294"/>
                </a:lnTo>
                <a:lnTo>
                  <a:pt x="35719" y="71437"/>
                </a:lnTo>
                <a:lnTo>
                  <a:pt x="42863" y="85725"/>
                </a:lnTo>
                <a:lnTo>
                  <a:pt x="64294" y="100012"/>
                </a:lnTo>
                <a:lnTo>
                  <a:pt x="78582" y="121444"/>
                </a:lnTo>
                <a:lnTo>
                  <a:pt x="92869" y="150019"/>
                </a:lnTo>
                <a:lnTo>
                  <a:pt x="107157" y="178594"/>
                </a:lnTo>
                <a:lnTo>
                  <a:pt x="121444" y="207169"/>
                </a:lnTo>
                <a:lnTo>
                  <a:pt x="142875" y="235744"/>
                </a:lnTo>
                <a:lnTo>
                  <a:pt x="150019" y="257175"/>
                </a:lnTo>
                <a:lnTo>
                  <a:pt x="164307" y="278606"/>
                </a:lnTo>
                <a:lnTo>
                  <a:pt x="171450" y="292894"/>
                </a:lnTo>
                <a:lnTo>
                  <a:pt x="178594" y="307181"/>
                </a:lnTo>
                <a:lnTo>
                  <a:pt x="192882" y="321469"/>
                </a:lnTo>
                <a:lnTo>
                  <a:pt x="207169" y="335756"/>
                </a:lnTo>
                <a:lnTo>
                  <a:pt x="221457" y="364331"/>
                </a:lnTo>
                <a:lnTo>
                  <a:pt x="235744" y="400050"/>
                </a:lnTo>
                <a:lnTo>
                  <a:pt x="250032" y="435769"/>
                </a:lnTo>
                <a:lnTo>
                  <a:pt x="264319" y="471487"/>
                </a:lnTo>
                <a:lnTo>
                  <a:pt x="285750" y="507206"/>
                </a:lnTo>
                <a:lnTo>
                  <a:pt x="300038" y="535781"/>
                </a:lnTo>
                <a:lnTo>
                  <a:pt x="321469" y="550069"/>
                </a:lnTo>
                <a:lnTo>
                  <a:pt x="328613" y="564356"/>
                </a:lnTo>
                <a:lnTo>
                  <a:pt x="350044" y="578644"/>
                </a:lnTo>
                <a:lnTo>
                  <a:pt x="364332" y="585787"/>
                </a:lnTo>
                <a:lnTo>
                  <a:pt x="378619" y="600075"/>
                </a:lnTo>
                <a:lnTo>
                  <a:pt x="392907" y="621506"/>
                </a:lnTo>
                <a:lnTo>
                  <a:pt x="414338" y="650081"/>
                </a:lnTo>
                <a:lnTo>
                  <a:pt x="428625" y="685800"/>
                </a:lnTo>
                <a:lnTo>
                  <a:pt x="435769" y="728662"/>
                </a:lnTo>
                <a:lnTo>
                  <a:pt x="457200" y="764381"/>
                </a:lnTo>
                <a:lnTo>
                  <a:pt x="478632" y="792956"/>
                </a:lnTo>
                <a:lnTo>
                  <a:pt x="500063" y="814388"/>
                </a:lnTo>
                <a:lnTo>
                  <a:pt x="521494" y="821531"/>
                </a:lnTo>
                <a:lnTo>
                  <a:pt x="535782" y="814388"/>
                </a:lnTo>
                <a:lnTo>
                  <a:pt x="535782" y="8143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672388" y="1585913"/>
            <a:ext cx="221458" cy="307182"/>
          </a:xfrm>
          <a:custGeom>
            <a:avLst/>
            <a:gdLst/>
            <a:ahLst/>
            <a:cxnLst/>
            <a:rect l="0" t="0" r="0" b="0"/>
            <a:pathLst>
              <a:path w="221458" h="307182">
                <a:moveTo>
                  <a:pt x="114300" y="64293"/>
                </a:moveTo>
                <a:lnTo>
                  <a:pt x="114300" y="57150"/>
                </a:lnTo>
                <a:lnTo>
                  <a:pt x="114300" y="50006"/>
                </a:lnTo>
                <a:lnTo>
                  <a:pt x="107157" y="35718"/>
                </a:lnTo>
                <a:lnTo>
                  <a:pt x="100013" y="28575"/>
                </a:lnTo>
                <a:lnTo>
                  <a:pt x="92869" y="14287"/>
                </a:lnTo>
                <a:lnTo>
                  <a:pt x="78582" y="7143"/>
                </a:lnTo>
                <a:lnTo>
                  <a:pt x="64294" y="0"/>
                </a:lnTo>
                <a:lnTo>
                  <a:pt x="50007" y="7143"/>
                </a:lnTo>
                <a:lnTo>
                  <a:pt x="35719" y="21431"/>
                </a:lnTo>
                <a:lnTo>
                  <a:pt x="21432" y="57150"/>
                </a:lnTo>
                <a:lnTo>
                  <a:pt x="7144" y="100012"/>
                </a:lnTo>
                <a:lnTo>
                  <a:pt x="7144" y="150018"/>
                </a:lnTo>
                <a:lnTo>
                  <a:pt x="0" y="200025"/>
                </a:lnTo>
                <a:lnTo>
                  <a:pt x="7144" y="250031"/>
                </a:lnTo>
                <a:lnTo>
                  <a:pt x="28575" y="278606"/>
                </a:lnTo>
                <a:lnTo>
                  <a:pt x="50007" y="300037"/>
                </a:lnTo>
                <a:lnTo>
                  <a:pt x="78582" y="307181"/>
                </a:lnTo>
                <a:lnTo>
                  <a:pt x="114300" y="307181"/>
                </a:lnTo>
                <a:lnTo>
                  <a:pt x="157163" y="285750"/>
                </a:lnTo>
                <a:lnTo>
                  <a:pt x="192882" y="257175"/>
                </a:lnTo>
                <a:lnTo>
                  <a:pt x="221457" y="207168"/>
                </a:lnTo>
                <a:lnTo>
                  <a:pt x="221457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893845" y="1485900"/>
            <a:ext cx="164307" cy="442914"/>
          </a:xfrm>
          <a:custGeom>
            <a:avLst/>
            <a:gdLst/>
            <a:ahLst/>
            <a:cxnLst/>
            <a:rect l="0" t="0" r="0" b="0"/>
            <a:pathLst>
              <a:path w="164307" h="442914">
                <a:moveTo>
                  <a:pt x="7143" y="14288"/>
                </a:move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7143" y="28575"/>
                </a:lnTo>
                <a:lnTo>
                  <a:pt x="7143" y="57150"/>
                </a:lnTo>
                <a:lnTo>
                  <a:pt x="7143" y="85725"/>
                </a:lnTo>
                <a:lnTo>
                  <a:pt x="0" y="135731"/>
                </a:lnTo>
                <a:lnTo>
                  <a:pt x="0" y="185738"/>
                </a:lnTo>
                <a:lnTo>
                  <a:pt x="0" y="242888"/>
                </a:lnTo>
                <a:lnTo>
                  <a:pt x="0" y="285750"/>
                </a:lnTo>
                <a:lnTo>
                  <a:pt x="0" y="328613"/>
                </a:lnTo>
                <a:lnTo>
                  <a:pt x="0" y="364331"/>
                </a:lnTo>
                <a:lnTo>
                  <a:pt x="0" y="378619"/>
                </a:lnTo>
                <a:lnTo>
                  <a:pt x="0" y="385763"/>
                </a:lnTo>
                <a:lnTo>
                  <a:pt x="7143" y="378619"/>
                </a:lnTo>
                <a:lnTo>
                  <a:pt x="14287" y="357188"/>
                </a:lnTo>
                <a:lnTo>
                  <a:pt x="28575" y="328613"/>
                </a:lnTo>
                <a:lnTo>
                  <a:pt x="42862" y="285750"/>
                </a:lnTo>
                <a:lnTo>
                  <a:pt x="57150" y="235744"/>
                </a:lnTo>
                <a:lnTo>
                  <a:pt x="71437" y="200025"/>
                </a:lnTo>
                <a:lnTo>
                  <a:pt x="85725" y="171450"/>
                </a:lnTo>
                <a:lnTo>
                  <a:pt x="92868" y="171450"/>
                </a:lnTo>
                <a:lnTo>
                  <a:pt x="100012" y="178594"/>
                </a:lnTo>
                <a:lnTo>
                  <a:pt x="107156" y="214313"/>
                </a:lnTo>
                <a:lnTo>
                  <a:pt x="107156" y="257175"/>
                </a:lnTo>
                <a:lnTo>
                  <a:pt x="100012" y="307181"/>
                </a:lnTo>
                <a:lnTo>
                  <a:pt x="100012" y="357188"/>
                </a:lnTo>
                <a:lnTo>
                  <a:pt x="100012" y="400050"/>
                </a:lnTo>
                <a:lnTo>
                  <a:pt x="100012" y="428625"/>
                </a:lnTo>
                <a:lnTo>
                  <a:pt x="107156" y="442913"/>
                </a:lnTo>
                <a:lnTo>
                  <a:pt x="121443" y="435769"/>
                </a:lnTo>
                <a:lnTo>
                  <a:pt x="135731" y="414338"/>
                </a:lnTo>
                <a:lnTo>
                  <a:pt x="150018" y="378619"/>
                </a:lnTo>
                <a:lnTo>
                  <a:pt x="164306" y="335756"/>
                </a:lnTo>
                <a:lnTo>
                  <a:pt x="164306" y="3357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086726" y="1664494"/>
            <a:ext cx="135732" cy="228601"/>
          </a:xfrm>
          <a:custGeom>
            <a:avLst/>
            <a:gdLst/>
            <a:ahLst/>
            <a:cxnLst/>
            <a:rect l="0" t="0" r="0" b="0"/>
            <a:pathLst>
              <a:path w="135732" h="228601">
                <a:moveTo>
                  <a:pt x="0" y="0"/>
                </a:moveTo>
                <a:lnTo>
                  <a:pt x="7144" y="0"/>
                </a:lnTo>
                <a:lnTo>
                  <a:pt x="7144" y="7144"/>
                </a:lnTo>
                <a:lnTo>
                  <a:pt x="14287" y="21431"/>
                </a:lnTo>
                <a:lnTo>
                  <a:pt x="14287" y="42862"/>
                </a:lnTo>
                <a:lnTo>
                  <a:pt x="21431" y="71437"/>
                </a:lnTo>
                <a:lnTo>
                  <a:pt x="28575" y="107156"/>
                </a:lnTo>
                <a:lnTo>
                  <a:pt x="35719" y="142875"/>
                </a:lnTo>
                <a:lnTo>
                  <a:pt x="42862" y="178594"/>
                </a:lnTo>
                <a:lnTo>
                  <a:pt x="42862" y="207169"/>
                </a:lnTo>
                <a:lnTo>
                  <a:pt x="50006" y="221456"/>
                </a:lnTo>
                <a:lnTo>
                  <a:pt x="50006" y="228600"/>
                </a:lnTo>
                <a:lnTo>
                  <a:pt x="57150" y="228600"/>
                </a:lnTo>
                <a:lnTo>
                  <a:pt x="57150" y="207169"/>
                </a:lnTo>
                <a:lnTo>
                  <a:pt x="64294" y="178594"/>
                </a:lnTo>
                <a:lnTo>
                  <a:pt x="71437" y="135731"/>
                </a:lnTo>
                <a:lnTo>
                  <a:pt x="78581" y="92869"/>
                </a:lnTo>
                <a:lnTo>
                  <a:pt x="85725" y="50006"/>
                </a:lnTo>
                <a:lnTo>
                  <a:pt x="85725" y="28575"/>
                </a:lnTo>
                <a:lnTo>
                  <a:pt x="92869" y="14287"/>
                </a:lnTo>
                <a:lnTo>
                  <a:pt x="107156" y="14287"/>
                </a:lnTo>
                <a:lnTo>
                  <a:pt x="114300" y="21431"/>
                </a:lnTo>
                <a:lnTo>
                  <a:pt x="121444" y="35719"/>
                </a:lnTo>
                <a:lnTo>
                  <a:pt x="135731" y="50006"/>
                </a:lnTo>
                <a:lnTo>
                  <a:pt x="135731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222457" y="1707356"/>
            <a:ext cx="128589" cy="150020"/>
          </a:xfrm>
          <a:custGeom>
            <a:avLst/>
            <a:gdLst/>
            <a:ahLst/>
            <a:cxnLst/>
            <a:rect l="0" t="0" r="0" b="0"/>
            <a:pathLst>
              <a:path w="128589" h="150020">
                <a:moveTo>
                  <a:pt x="28575" y="0"/>
                </a:moveTo>
                <a:lnTo>
                  <a:pt x="28575" y="7144"/>
                </a:lnTo>
                <a:lnTo>
                  <a:pt x="14288" y="14288"/>
                </a:lnTo>
                <a:lnTo>
                  <a:pt x="7144" y="35719"/>
                </a:lnTo>
                <a:lnTo>
                  <a:pt x="0" y="57150"/>
                </a:lnTo>
                <a:lnTo>
                  <a:pt x="0" y="85725"/>
                </a:lnTo>
                <a:lnTo>
                  <a:pt x="0" y="107157"/>
                </a:lnTo>
                <a:lnTo>
                  <a:pt x="7144" y="128588"/>
                </a:lnTo>
                <a:lnTo>
                  <a:pt x="21431" y="142875"/>
                </a:lnTo>
                <a:lnTo>
                  <a:pt x="35719" y="150019"/>
                </a:lnTo>
                <a:lnTo>
                  <a:pt x="64294" y="150019"/>
                </a:lnTo>
                <a:lnTo>
                  <a:pt x="85725" y="142875"/>
                </a:lnTo>
                <a:lnTo>
                  <a:pt x="107156" y="128588"/>
                </a:lnTo>
                <a:lnTo>
                  <a:pt x="128588" y="107157"/>
                </a:lnTo>
                <a:lnTo>
                  <a:pt x="128588" y="78582"/>
                </a:lnTo>
                <a:lnTo>
                  <a:pt x="121444" y="57150"/>
                </a:lnTo>
                <a:lnTo>
                  <a:pt x="107156" y="42863"/>
                </a:lnTo>
                <a:lnTo>
                  <a:pt x="85725" y="42863"/>
                </a:lnTo>
                <a:lnTo>
                  <a:pt x="64294" y="50007"/>
                </a:lnTo>
                <a:lnTo>
                  <a:pt x="42863" y="64294"/>
                </a:lnTo>
                <a:lnTo>
                  <a:pt x="35719" y="78582"/>
                </a:lnTo>
                <a:lnTo>
                  <a:pt x="35719" y="100013"/>
                </a:lnTo>
                <a:lnTo>
                  <a:pt x="42863" y="114300"/>
                </a:lnTo>
                <a:lnTo>
                  <a:pt x="64294" y="128588"/>
                </a:lnTo>
                <a:lnTo>
                  <a:pt x="85725" y="128588"/>
                </a:lnTo>
                <a:lnTo>
                  <a:pt x="114300" y="128588"/>
                </a:lnTo>
                <a:lnTo>
                  <a:pt x="114300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358188" y="1721644"/>
            <a:ext cx="128589" cy="128588"/>
          </a:xfrm>
          <a:custGeom>
            <a:avLst/>
            <a:gdLst/>
            <a:ahLst/>
            <a:cxnLst/>
            <a:rect l="0" t="0" r="0" b="0"/>
            <a:pathLst>
              <a:path w="128589" h="128588">
                <a:moveTo>
                  <a:pt x="92869" y="0"/>
                </a:moveTo>
                <a:lnTo>
                  <a:pt x="85725" y="7144"/>
                </a:lnTo>
                <a:lnTo>
                  <a:pt x="71438" y="14287"/>
                </a:lnTo>
                <a:lnTo>
                  <a:pt x="57150" y="28575"/>
                </a:lnTo>
                <a:lnTo>
                  <a:pt x="42863" y="50006"/>
                </a:lnTo>
                <a:lnTo>
                  <a:pt x="35719" y="71437"/>
                </a:lnTo>
                <a:lnTo>
                  <a:pt x="28575" y="92869"/>
                </a:lnTo>
                <a:lnTo>
                  <a:pt x="35719" y="114300"/>
                </a:lnTo>
                <a:lnTo>
                  <a:pt x="35719" y="121444"/>
                </a:lnTo>
                <a:lnTo>
                  <a:pt x="50007" y="128587"/>
                </a:lnTo>
                <a:lnTo>
                  <a:pt x="71438" y="128587"/>
                </a:lnTo>
                <a:lnTo>
                  <a:pt x="85725" y="121444"/>
                </a:lnTo>
                <a:lnTo>
                  <a:pt x="107157" y="107156"/>
                </a:lnTo>
                <a:lnTo>
                  <a:pt x="121444" y="92869"/>
                </a:lnTo>
                <a:lnTo>
                  <a:pt x="128588" y="64294"/>
                </a:lnTo>
                <a:lnTo>
                  <a:pt x="128588" y="42862"/>
                </a:lnTo>
                <a:lnTo>
                  <a:pt x="107157" y="28575"/>
                </a:lnTo>
                <a:lnTo>
                  <a:pt x="85725" y="21431"/>
                </a:lnTo>
                <a:lnTo>
                  <a:pt x="57150" y="21431"/>
                </a:lnTo>
                <a:lnTo>
                  <a:pt x="28575" y="28575"/>
                </a:lnTo>
                <a:lnTo>
                  <a:pt x="7144" y="42862"/>
                </a:lnTo>
                <a:lnTo>
                  <a:pt x="0" y="50006"/>
                </a:lnTo>
                <a:lnTo>
                  <a:pt x="7144" y="57150"/>
                </a:lnTo>
                <a:lnTo>
                  <a:pt x="21432" y="57150"/>
                </a:lnTo>
                <a:lnTo>
                  <a:pt x="42863" y="50006"/>
                </a:lnTo>
                <a:lnTo>
                  <a:pt x="71438" y="35719"/>
                </a:lnTo>
                <a:lnTo>
                  <a:pt x="7143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558213" y="1528763"/>
            <a:ext cx="135733" cy="335757"/>
          </a:xfrm>
          <a:custGeom>
            <a:avLst/>
            <a:gdLst/>
            <a:ahLst/>
            <a:cxnLst/>
            <a:rect l="0" t="0" r="0" b="0"/>
            <a:pathLst>
              <a:path w="135733" h="335757">
                <a:moveTo>
                  <a:pt x="14288" y="21431"/>
                </a:moveTo>
                <a:lnTo>
                  <a:pt x="14288" y="14287"/>
                </a:lnTo>
                <a:lnTo>
                  <a:pt x="14288" y="7143"/>
                </a:lnTo>
                <a:lnTo>
                  <a:pt x="21432" y="7143"/>
                </a:lnTo>
                <a:lnTo>
                  <a:pt x="21432" y="0"/>
                </a:lnTo>
                <a:lnTo>
                  <a:pt x="28575" y="0"/>
                </a:lnTo>
                <a:lnTo>
                  <a:pt x="28575" y="7143"/>
                </a:lnTo>
                <a:lnTo>
                  <a:pt x="28575" y="28575"/>
                </a:lnTo>
                <a:lnTo>
                  <a:pt x="28575" y="50006"/>
                </a:lnTo>
                <a:lnTo>
                  <a:pt x="14288" y="92868"/>
                </a:lnTo>
                <a:lnTo>
                  <a:pt x="7144" y="135731"/>
                </a:lnTo>
                <a:lnTo>
                  <a:pt x="0" y="185737"/>
                </a:lnTo>
                <a:lnTo>
                  <a:pt x="0" y="235743"/>
                </a:lnTo>
                <a:lnTo>
                  <a:pt x="7144" y="271462"/>
                </a:lnTo>
                <a:lnTo>
                  <a:pt x="21432" y="307181"/>
                </a:lnTo>
                <a:lnTo>
                  <a:pt x="50007" y="328612"/>
                </a:lnTo>
                <a:lnTo>
                  <a:pt x="78582" y="335756"/>
                </a:lnTo>
                <a:lnTo>
                  <a:pt x="107157" y="335756"/>
                </a:lnTo>
                <a:lnTo>
                  <a:pt x="121444" y="321468"/>
                </a:lnTo>
                <a:lnTo>
                  <a:pt x="135732" y="300037"/>
                </a:lnTo>
                <a:lnTo>
                  <a:pt x="128588" y="264318"/>
                </a:lnTo>
                <a:lnTo>
                  <a:pt x="114300" y="228600"/>
                </a:lnTo>
                <a:lnTo>
                  <a:pt x="11430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465345" y="1664494"/>
            <a:ext cx="228601" cy="14288"/>
          </a:xfrm>
          <a:custGeom>
            <a:avLst/>
            <a:gdLst/>
            <a:ahLst/>
            <a:cxnLst/>
            <a:rect l="0" t="0" r="0" b="0"/>
            <a:pathLst>
              <a:path w="228601" h="14288">
                <a:moveTo>
                  <a:pt x="0" y="14287"/>
                </a:moveTo>
                <a:lnTo>
                  <a:pt x="7143" y="14287"/>
                </a:lnTo>
                <a:lnTo>
                  <a:pt x="35718" y="7144"/>
                </a:lnTo>
                <a:lnTo>
                  <a:pt x="71437" y="7144"/>
                </a:lnTo>
                <a:lnTo>
                  <a:pt x="114300" y="0"/>
                </a:lnTo>
                <a:lnTo>
                  <a:pt x="164306" y="0"/>
                </a:lnTo>
                <a:lnTo>
                  <a:pt x="200025" y="0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543801" y="1985963"/>
            <a:ext cx="1228726" cy="78582"/>
          </a:xfrm>
          <a:custGeom>
            <a:avLst/>
            <a:gdLst/>
            <a:ahLst/>
            <a:cxnLst/>
            <a:rect l="0" t="0" r="0" b="0"/>
            <a:pathLst>
              <a:path w="1228726" h="78582">
                <a:moveTo>
                  <a:pt x="7144" y="78581"/>
                </a:moveTo>
                <a:lnTo>
                  <a:pt x="0" y="78581"/>
                </a:lnTo>
                <a:lnTo>
                  <a:pt x="7144" y="78581"/>
                </a:lnTo>
                <a:lnTo>
                  <a:pt x="14287" y="78581"/>
                </a:lnTo>
                <a:lnTo>
                  <a:pt x="35719" y="78581"/>
                </a:lnTo>
                <a:lnTo>
                  <a:pt x="71437" y="78581"/>
                </a:lnTo>
                <a:lnTo>
                  <a:pt x="128587" y="71437"/>
                </a:lnTo>
                <a:lnTo>
                  <a:pt x="207169" y="64293"/>
                </a:lnTo>
                <a:lnTo>
                  <a:pt x="314325" y="50006"/>
                </a:lnTo>
                <a:lnTo>
                  <a:pt x="435769" y="35718"/>
                </a:lnTo>
                <a:lnTo>
                  <a:pt x="564356" y="21431"/>
                </a:lnTo>
                <a:lnTo>
                  <a:pt x="707231" y="14287"/>
                </a:lnTo>
                <a:lnTo>
                  <a:pt x="835819" y="7143"/>
                </a:lnTo>
                <a:lnTo>
                  <a:pt x="957262" y="0"/>
                </a:lnTo>
                <a:lnTo>
                  <a:pt x="1035844" y="0"/>
                </a:lnTo>
                <a:lnTo>
                  <a:pt x="1092994" y="7143"/>
                </a:lnTo>
                <a:lnTo>
                  <a:pt x="1128712" y="7143"/>
                </a:lnTo>
                <a:lnTo>
                  <a:pt x="1164431" y="7143"/>
                </a:lnTo>
                <a:lnTo>
                  <a:pt x="1207294" y="14287"/>
                </a:lnTo>
                <a:lnTo>
                  <a:pt x="1228725" y="21431"/>
                </a:lnTo>
                <a:lnTo>
                  <a:pt x="122872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643813" y="2085975"/>
            <a:ext cx="1092995" cy="92870"/>
          </a:xfrm>
          <a:custGeom>
            <a:avLst/>
            <a:gdLst/>
            <a:ahLst/>
            <a:cxnLst/>
            <a:rect l="0" t="0" r="0" b="0"/>
            <a:pathLst>
              <a:path w="1092995" h="92870">
                <a:moveTo>
                  <a:pt x="28575" y="71438"/>
                </a:moveTo>
                <a:lnTo>
                  <a:pt x="14288" y="71438"/>
                </a:lnTo>
                <a:lnTo>
                  <a:pt x="7144" y="78581"/>
                </a:lnTo>
                <a:lnTo>
                  <a:pt x="0" y="85725"/>
                </a:lnTo>
                <a:lnTo>
                  <a:pt x="14288" y="92869"/>
                </a:lnTo>
                <a:lnTo>
                  <a:pt x="57150" y="92869"/>
                </a:lnTo>
                <a:lnTo>
                  <a:pt x="121444" y="92869"/>
                </a:lnTo>
                <a:lnTo>
                  <a:pt x="221457" y="78581"/>
                </a:lnTo>
                <a:lnTo>
                  <a:pt x="357188" y="64294"/>
                </a:lnTo>
                <a:lnTo>
                  <a:pt x="514350" y="42863"/>
                </a:lnTo>
                <a:lnTo>
                  <a:pt x="671513" y="28575"/>
                </a:lnTo>
                <a:lnTo>
                  <a:pt x="821532" y="21431"/>
                </a:lnTo>
                <a:lnTo>
                  <a:pt x="935832" y="7144"/>
                </a:lnTo>
                <a:lnTo>
                  <a:pt x="1028700" y="7144"/>
                </a:lnTo>
                <a:lnTo>
                  <a:pt x="1071563" y="0"/>
                </a:lnTo>
                <a:lnTo>
                  <a:pt x="1092994" y="7144"/>
                </a:lnTo>
                <a:lnTo>
                  <a:pt x="109299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779420" y="357187"/>
            <a:ext cx="721519" cy="721520"/>
          </a:xfrm>
          <a:custGeom>
            <a:avLst/>
            <a:gdLst/>
            <a:ahLst/>
            <a:cxnLst/>
            <a:rect l="0" t="0" r="0" b="0"/>
            <a:pathLst>
              <a:path w="721519" h="721520">
                <a:moveTo>
                  <a:pt x="707231" y="14288"/>
                </a:moveTo>
                <a:lnTo>
                  <a:pt x="714375" y="7144"/>
                </a:lnTo>
                <a:lnTo>
                  <a:pt x="714375" y="7144"/>
                </a:lnTo>
                <a:lnTo>
                  <a:pt x="714375" y="0"/>
                </a:lnTo>
                <a:lnTo>
                  <a:pt x="721518" y="0"/>
                </a:lnTo>
                <a:lnTo>
                  <a:pt x="714375" y="0"/>
                </a:lnTo>
                <a:lnTo>
                  <a:pt x="714375" y="0"/>
                </a:lnTo>
                <a:lnTo>
                  <a:pt x="707231" y="7144"/>
                </a:lnTo>
                <a:lnTo>
                  <a:pt x="692943" y="21432"/>
                </a:lnTo>
                <a:lnTo>
                  <a:pt x="678656" y="35719"/>
                </a:lnTo>
                <a:lnTo>
                  <a:pt x="657225" y="57150"/>
                </a:lnTo>
                <a:lnTo>
                  <a:pt x="642937" y="78582"/>
                </a:lnTo>
                <a:lnTo>
                  <a:pt x="621506" y="100013"/>
                </a:lnTo>
                <a:lnTo>
                  <a:pt x="600075" y="121444"/>
                </a:lnTo>
                <a:lnTo>
                  <a:pt x="578643" y="135732"/>
                </a:lnTo>
                <a:lnTo>
                  <a:pt x="557212" y="157163"/>
                </a:lnTo>
                <a:lnTo>
                  <a:pt x="542925" y="171450"/>
                </a:lnTo>
                <a:lnTo>
                  <a:pt x="514350" y="192882"/>
                </a:lnTo>
                <a:lnTo>
                  <a:pt x="492918" y="207169"/>
                </a:lnTo>
                <a:lnTo>
                  <a:pt x="464343" y="235744"/>
                </a:lnTo>
                <a:lnTo>
                  <a:pt x="428625" y="257175"/>
                </a:lnTo>
                <a:lnTo>
                  <a:pt x="392906" y="292894"/>
                </a:lnTo>
                <a:lnTo>
                  <a:pt x="350043" y="321469"/>
                </a:lnTo>
                <a:lnTo>
                  <a:pt x="314325" y="357188"/>
                </a:lnTo>
                <a:lnTo>
                  <a:pt x="278606" y="385763"/>
                </a:lnTo>
                <a:lnTo>
                  <a:pt x="250031" y="407194"/>
                </a:lnTo>
                <a:lnTo>
                  <a:pt x="221456" y="428625"/>
                </a:lnTo>
                <a:lnTo>
                  <a:pt x="207168" y="435769"/>
                </a:lnTo>
                <a:lnTo>
                  <a:pt x="192881" y="442913"/>
                </a:lnTo>
                <a:lnTo>
                  <a:pt x="178593" y="450057"/>
                </a:lnTo>
                <a:lnTo>
                  <a:pt x="171450" y="457200"/>
                </a:lnTo>
                <a:lnTo>
                  <a:pt x="157162" y="464344"/>
                </a:lnTo>
                <a:lnTo>
                  <a:pt x="135731" y="478632"/>
                </a:lnTo>
                <a:lnTo>
                  <a:pt x="121443" y="492919"/>
                </a:lnTo>
                <a:lnTo>
                  <a:pt x="107156" y="514350"/>
                </a:lnTo>
                <a:lnTo>
                  <a:pt x="92868" y="528638"/>
                </a:lnTo>
                <a:lnTo>
                  <a:pt x="78581" y="550069"/>
                </a:lnTo>
                <a:lnTo>
                  <a:pt x="71437" y="571500"/>
                </a:lnTo>
                <a:lnTo>
                  <a:pt x="64293" y="585788"/>
                </a:lnTo>
                <a:lnTo>
                  <a:pt x="64293" y="600075"/>
                </a:lnTo>
                <a:lnTo>
                  <a:pt x="57150" y="607219"/>
                </a:lnTo>
                <a:lnTo>
                  <a:pt x="50006" y="621507"/>
                </a:lnTo>
                <a:lnTo>
                  <a:pt x="42862" y="628650"/>
                </a:lnTo>
                <a:lnTo>
                  <a:pt x="35718" y="650082"/>
                </a:lnTo>
                <a:lnTo>
                  <a:pt x="21431" y="685800"/>
                </a:lnTo>
                <a:lnTo>
                  <a:pt x="0" y="721519"/>
                </a:lnTo>
                <a:lnTo>
                  <a:pt x="0" y="7215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22170" y="1193006"/>
            <a:ext cx="292894" cy="485776"/>
          </a:xfrm>
          <a:custGeom>
            <a:avLst/>
            <a:gdLst/>
            <a:ahLst/>
            <a:cxnLst/>
            <a:rect l="0" t="0" r="0" b="0"/>
            <a:pathLst>
              <a:path w="292894" h="485776">
                <a:moveTo>
                  <a:pt x="292893" y="0"/>
                </a:moveTo>
                <a:lnTo>
                  <a:pt x="292893" y="7144"/>
                </a:lnTo>
                <a:lnTo>
                  <a:pt x="285750" y="14288"/>
                </a:lnTo>
                <a:lnTo>
                  <a:pt x="271462" y="28575"/>
                </a:lnTo>
                <a:lnTo>
                  <a:pt x="250031" y="57150"/>
                </a:lnTo>
                <a:lnTo>
                  <a:pt x="221456" y="100013"/>
                </a:lnTo>
                <a:lnTo>
                  <a:pt x="185737" y="157163"/>
                </a:lnTo>
                <a:lnTo>
                  <a:pt x="142875" y="221457"/>
                </a:lnTo>
                <a:lnTo>
                  <a:pt x="100012" y="292894"/>
                </a:lnTo>
                <a:lnTo>
                  <a:pt x="64293" y="357188"/>
                </a:lnTo>
                <a:lnTo>
                  <a:pt x="35718" y="414338"/>
                </a:lnTo>
                <a:lnTo>
                  <a:pt x="7143" y="457200"/>
                </a:lnTo>
                <a:lnTo>
                  <a:pt x="0" y="485775"/>
                </a:lnTo>
                <a:lnTo>
                  <a:pt x="0" y="485775"/>
                </a:lnTo>
                <a:lnTo>
                  <a:pt x="7143" y="464344"/>
                </a:lnTo>
                <a:lnTo>
                  <a:pt x="21431" y="428625"/>
                </a:lnTo>
                <a:lnTo>
                  <a:pt x="21431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172201" y="964406"/>
            <a:ext cx="935832" cy="592933"/>
          </a:xfrm>
          <a:custGeom>
            <a:avLst/>
            <a:gdLst/>
            <a:ahLst/>
            <a:cxnLst/>
            <a:rect l="0" t="0" r="0" b="0"/>
            <a:pathLst>
              <a:path w="935832" h="592933">
                <a:moveTo>
                  <a:pt x="0" y="164307"/>
                </a:moveTo>
                <a:lnTo>
                  <a:pt x="0" y="164307"/>
                </a:lnTo>
                <a:lnTo>
                  <a:pt x="0" y="164307"/>
                </a:lnTo>
                <a:lnTo>
                  <a:pt x="7144" y="164307"/>
                </a:lnTo>
                <a:lnTo>
                  <a:pt x="7144" y="164307"/>
                </a:lnTo>
                <a:lnTo>
                  <a:pt x="7144" y="164307"/>
                </a:lnTo>
                <a:lnTo>
                  <a:pt x="7144" y="164307"/>
                </a:lnTo>
                <a:lnTo>
                  <a:pt x="7144" y="164307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64307"/>
                </a:lnTo>
                <a:lnTo>
                  <a:pt x="7144" y="164307"/>
                </a:lnTo>
                <a:lnTo>
                  <a:pt x="14287" y="164307"/>
                </a:lnTo>
                <a:lnTo>
                  <a:pt x="14287" y="157163"/>
                </a:lnTo>
                <a:lnTo>
                  <a:pt x="14287" y="157163"/>
                </a:lnTo>
                <a:lnTo>
                  <a:pt x="14287" y="150019"/>
                </a:lnTo>
                <a:lnTo>
                  <a:pt x="14287" y="142875"/>
                </a:lnTo>
                <a:lnTo>
                  <a:pt x="14287" y="142875"/>
                </a:lnTo>
                <a:lnTo>
                  <a:pt x="14287" y="135731"/>
                </a:lnTo>
                <a:lnTo>
                  <a:pt x="21431" y="135731"/>
                </a:lnTo>
                <a:lnTo>
                  <a:pt x="21431" y="135731"/>
                </a:lnTo>
                <a:lnTo>
                  <a:pt x="28575" y="135731"/>
                </a:lnTo>
                <a:lnTo>
                  <a:pt x="42862" y="135731"/>
                </a:lnTo>
                <a:lnTo>
                  <a:pt x="64294" y="128588"/>
                </a:lnTo>
                <a:lnTo>
                  <a:pt x="85725" y="121444"/>
                </a:lnTo>
                <a:lnTo>
                  <a:pt x="114300" y="107156"/>
                </a:lnTo>
                <a:lnTo>
                  <a:pt x="150019" y="100013"/>
                </a:lnTo>
                <a:lnTo>
                  <a:pt x="178594" y="85725"/>
                </a:lnTo>
                <a:lnTo>
                  <a:pt x="214312" y="71438"/>
                </a:lnTo>
                <a:lnTo>
                  <a:pt x="242887" y="57150"/>
                </a:lnTo>
                <a:lnTo>
                  <a:pt x="278606" y="50006"/>
                </a:lnTo>
                <a:lnTo>
                  <a:pt x="314325" y="35719"/>
                </a:lnTo>
                <a:lnTo>
                  <a:pt x="350044" y="21431"/>
                </a:lnTo>
                <a:lnTo>
                  <a:pt x="385762" y="14288"/>
                </a:lnTo>
                <a:lnTo>
                  <a:pt x="421481" y="7144"/>
                </a:lnTo>
                <a:lnTo>
                  <a:pt x="457200" y="0"/>
                </a:lnTo>
                <a:lnTo>
                  <a:pt x="478631" y="0"/>
                </a:lnTo>
                <a:lnTo>
                  <a:pt x="500062" y="0"/>
                </a:lnTo>
                <a:lnTo>
                  <a:pt x="514350" y="0"/>
                </a:lnTo>
                <a:lnTo>
                  <a:pt x="528637" y="0"/>
                </a:lnTo>
                <a:lnTo>
                  <a:pt x="535781" y="0"/>
                </a:lnTo>
                <a:lnTo>
                  <a:pt x="535781" y="7144"/>
                </a:lnTo>
                <a:lnTo>
                  <a:pt x="542925" y="7144"/>
                </a:lnTo>
                <a:lnTo>
                  <a:pt x="542925" y="7144"/>
                </a:lnTo>
                <a:lnTo>
                  <a:pt x="550069" y="7144"/>
                </a:lnTo>
                <a:lnTo>
                  <a:pt x="557212" y="7144"/>
                </a:lnTo>
                <a:lnTo>
                  <a:pt x="571500" y="7144"/>
                </a:lnTo>
                <a:lnTo>
                  <a:pt x="571500" y="7144"/>
                </a:lnTo>
                <a:lnTo>
                  <a:pt x="578644" y="7144"/>
                </a:lnTo>
                <a:lnTo>
                  <a:pt x="585787" y="7144"/>
                </a:lnTo>
                <a:lnTo>
                  <a:pt x="585787" y="14288"/>
                </a:lnTo>
                <a:lnTo>
                  <a:pt x="585787" y="28575"/>
                </a:lnTo>
                <a:lnTo>
                  <a:pt x="585787" y="42863"/>
                </a:lnTo>
                <a:lnTo>
                  <a:pt x="585787" y="71438"/>
                </a:lnTo>
                <a:lnTo>
                  <a:pt x="585787" y="100013"/>
                </a:lnTo>
                <a:lnTo>
                  <a:pt x="600075" y="128588"/>
                </a:lnTo>
                <a:lnTo>
                  <a:pt x="614362" y="157163"/>
                </a:lnTo>
                <a:lnTo>
                  <a:pt x="642937" y="192882"/>
                </a:lnTo>
                <a:lnTo>
                  <a:pt x="671512" y="228600"/>
                </a:lnTo>
                <a:lnTo>
                  <a:pt x="707231" y="264319"/>
                </a:lnTo>
                <a:lnTo>
                  <a:pt x="742950" y="307182"/>
                </a:lnTo>
                <a:lnTo>
                  <a:pt x="785812" y="350044"/>
                </a:lnTo>
                <a:lnTo>
                  <a:pt x="828675" y="392907"/>
                </a:lnTo>
                <a:lnTo>
                  <a:pt x="864394" y="435769"/>
                </a:lnTo>
                <a:lnTo>
                  <a:pt x="900112" y="485775"/>
                </a:lnTo>
                <a:lnTo>
                  <a:pt x="921544" y="535782"/>
                </a:lnTo>
                <a:lnTo>
                  <a:pt x="928687" y="571500"/>
                </a:lnTo>
                <a:lnTo>
                  <a:pt x="935831" y="592932"/>
                </a:lnTo>
                <a:lnTo>
                  <a:pt x="935831" y="5929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543551" y="828675"/>
            <a:ext cx="1943101" cy="1257301"/>
          </a:xfrm>
          <a:custGeom>
            <a:avLst/>
            <a:gdLst/>
            <a:ahLst/>
            <a:cxnLst/>
            <a:rect l="0" t="0" r="0" b="0"/>
            <a:pathLst>
              <a:path w="1943101" h="1257301">
                <a:moveTo>
                  <a:pt x="1700212" y="342900"/>
                </a:moveTo>
                <a:lnTo>
                  <a:pt x="1700212" y="335756"/>
                </a:lnTo>
                <a:lnTo>
                  <a:pt x="1700212" y="335756"/>
                </a:lnTo>
                <a:lnTo>
                  <a:pt x="1700212" y="335756"/>
                </a:lnTo>
                <a:lnTo>
                  <a:pt x="1693069" y="328613"/>
                </a:lnTo>
                <a:lnTo>
                  <a:pt x="1693069" y="321469"/>
                </a:lnTo>
                <a:lnTo>
                  <a:pt x="1685925" y="307181"/>
                </a:lnTo>
                <a:lnTo>
                  <a:pt x="1678781" y="292894"/>
                </a:lnTo>
                <a:lnTo>
                  <a:pt x="1664494" y="271462"/>
                </a:lnTo>
                <a:lnTo>
                  <a:pt x="1650206" y="250031"/>
                </a:lnTo>
                <a:lnTo>
                  <a:pt x="1635919" y="214312"/>
                </a:lnTo>
                <a:lnTo>
                  <a:pt x="1607344" y="178594"/>
                </a:lnTo>
                <a:lnTo>
                  <a:pt x="1578769" y="150019"/>
                </a:lnTo>
                <a:lnTo>
                  <a:pt x="1543050" y="114300"/>
                </a:lnTo>
                <a:lnTo>
                  <a:pt x="1500187" y="85725"/>
                </a:lnTo>
                <a:lnTo>
                  <a:pt x="1450181" y="57150"/>
                </a:lnTo>
                <a:lnTo>
                  <a:pt x="1393031" y="35719"/>
                </a:lnTo>
                <a:lnTo>
                  <a:pt x="1321594" y="28575"/>
                </a:lnTo>
                <a:lnTo>
                  <a:pt x="1250156" y="14287"/>
                </a:lnTo>
                <a:lnTo>
                  <a:pt x="1171575" y="7144"/>
                </a:lnTo>
                <a:lnTo>
                  <a:pt x="1092994" y="0"/>
                </a:lnTo>
                <a:lnTo>
                  <a:pt x="1021556" y="0"/>
                </a:lnTo>
                <a:lnTo>
                  <a:pt x="950119" y="0"/>
                </a:lnTo>
                <a:lnTo>
                  <a:pt x="885825" y="7144"/>
                </a:lnTo>
                <a:lnTo>
                  <a:pt x="821531" y="14287"/>
                </a:lnTo>
                <a:lnTo>
                  <a:pt x="757237" y="28575"/>
                </a:lnTo>
                <a:lnTo>
                  <a:pt x="700087" y="42862"/>
                </a:lnTo>
                <a:lnTo>
                  <a:pt x="635794" y="64294"/>
                </a:lnTo>
                <a:lnTo>
                  <a:pt x="571500" y="85725"/>
                </a:lnTo>
                <a:lnTo>
                  <a:pt x="500062" y="121444"/>
                </a:lnTo>
                <a:lnTo>
                  <a:pt x="435769" y="157162"/>
                </a:lnTo>
                <a:lnTo>
                  <a:pt x="364331" y="207169"/>
                </a:lnTo>
                <a:lnTo>
                  <a:pt x="292894" y="264319"/>
                </a:lnTo>
                <a:lnTo>
                  <a:pt x="228600" y="321469"/>
                </a:lnTo>
                <a:lnTo>
                  <a:pt x="171450" y="378619"/>
                </a:lnTo>
                <a:lnTo>
                  <a:pt x="121444" y="442913"/>
                </a:lnTo>
                <a:lnTo>
                  <a:pt x="85725" y="500063"/>
                </a:lnTo>
                <a:lnTo>
                  <a:pt x="50006" y="557213"/>
                </a:lnTo>
                <a:lnTo>
                  <a:pt x="28575" y="621506"/>
                </a:lnTo>
                <a:lnTo>
                  <a:pt x="14287" y="678656"/>
                </a:lnTo>
                <a:lnTo>
                  <a:pt x="0" y="742950"/>
                </a:lnTo>
                <a:lnTo>
                  <a:pt x="0" y="800100"/>
                </a:lnTo>
                <a:lnTo>
                  <a:pt x="14287" y="857250"/>
                </a:lnTo>
                <a:lnTo>
                  <a:pt x="28575" y="914400"/>
                </a:lnTo>
                <a:lnTo>
                  <a:pt x="64294" y="957263"/>
                </a:lnTo>
                <a:lnTo>
                  <a:pt x="92869" y="1000125"/>
                </a:lnTo>
                <a:lnTo>
                  <a:pt x="142875" y="1042988"/>
                </a:lnTo>
                <a:lnTo>
                  <a:pt x="200025" y="1071563"/>
                </a:lnTo>
                <a:lnTo>
                  <a:pt x="257175" y="1100138"/>
                </a:lnTo>
                <a:lnTo>
                  <a:pt x="328612" y="1121569"/>
                </a:lnTo>
                <a:lnTo>
                  <a:pt x="400050" y="1143000"/>
                </a:lnTo>
                <a:lnTo>
                  <a:pt x="478631" y="1164431"/>
                </a:lnTo>
                <a:lnTo>
                  <a:pt x="557212" y="1178719"/>
                </a:lnTo>
                <a:lnTo>
                  <a:pt x="635794" y="1193006"/>
                </a:lnTo>
                <a:lnTo>
                  <a:pt x="714375" y="1207294"/>
                </a:lnTo>
                <a:lnTo>
                  <a:pt x="792956" y="1214438"/>
                </a:lnTo>
                <a:lnTo>
                  <a:pt x="871537" y="1228725"/>
                </a:lnTo>
                <a:lnTo>
                  <a:pt x="957262" y="1235869"/>
                </a:lnTo>
                <a:lnTo>
                  <a:pt x="1028700" y="1243013"/>
                </a:lnTo>
                <a:lnTo>
                  <a:pt x="1107281" y="1250156"/>
                </a:lnTo>
                <a:lnTo>
                  <a:pt x="1171575" y="1257300"/>
                </a:lnTo>
                <a:lnTo>
                  <a:pt x="1243012" y="1250156"/>
                </a:lnTo>
                <a:lnTo>
                  <a:pt x="1307306" y="1243013"/>
                </a:lnTo>
                <a:lnTo>
                  <a:pt x="1378744" y="1228725"/>
                </a:lnTo>
                <a:lnTo>
                  <a:pt x="1443037" y="1207294"/>
                </a:lnTo>
                <a:lnTo>
                  <a:pt x="1514475" y="1178719"/>
                </a:lnTo>
                <a:lnTo>
                  <a:pt x="1571625" y="1143000"/>
                </a:lnTo>
                <a:lnTo>
                  <a:pt x="1635919" y="1114425"/>
                </a:lnTo>
                <a:lnTo>
                  <a:pt x="1685925" y="1078706"/>
                </a:lnTo>
                <a:lnTo>
                  <a:pt x="1735931" y="1042988"/>
                </a:lnTo>
                <a:lnTo>
                  <a:pt x="1778794" y="1000125"/>
                </a:lnTo>
                <a:lnTo>
                  <a:pt x="1821656" y="957263"/>
                </a:lnTo>
                <a:lnTo>
                  <a:pt x="1850231" y="907256"/>
                </a:lnTo>
                <a:lnTo>
                  <a:pt x="1885950" y="850106"/>
                </a:lnTo>
                <a:lnTo>
                  <a:pt x="1907381" y="785813"/>
                </a:lnTo>
                <a:lnTo>
                  <a:pt x="1928812" y="721519"/>
                </a:lnTo>
                <a:lnTo>
                  <a:pt x="1943100" y="650081"/>
                </a:lnTo>
                <a:lnTo>
                  <a:pt x="1943100" y="578644"/>
                </a:lnTo>
                <a:lnTo>
                  <a:pt x="1935956" y="514350"/>
                </a:lnTo>
                <a:lnTo>
                  <a:pt x="1921669" y="457200"/>
                </a:lnTo>
                <a:lnTo>
                  <a:pt x="1900237" y="400050"/>
                </a:lnTo>
                <a:lnTo>
                  <a:pt x="1871662" y="350044"/>
                </a:lnTo>
                <a:lnTo>
                  <a:pt x="1821656" y="307181"/>
                </a:lnTo>
                <a:lnTo>
                  <a:pt x="1771650" y="271462"/>
                </a:lnTo>
                <a:lnTo>
                  <a:pt x="1693069" y="228600"/>
                </a:lnTo>
                <a:lnTo>
                  <a:pt x="1600200" y="200025"/>
                </a:lnTo>
                <a:lnTo>
                  <a:pt x="1500187" y="164306"/>
                </a:lnTo>
                <a:lnTo>
                  <a:pt x="1400175" y="135731"/>
                </a:lnTo>
                <a:lnTo>
                  <a:pt x="1314450" y="107156"/>
                </a:lnTo>
                <a:lnTo>
                  <a:pt x="1235869" y="71437"/>
                </a:lnTo>
                <a:lnTo>
                  <a:pt x="123586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936207" y="2557463"/>
            <a:ext cx="1393032" cy="64294"/>
          </a:xfrm>
          <a:custGeom>
            <a:avLst/>
            <a:gdLst/>
            <a:ahLst/>
            <a:cxnLst/>
            <a:rect l="0" t="0" r="0" b="0"/>
            <a:pathLst>
              <a:path w="1393032" h="64294">
                <a:moveTo>
                  <a:pt x="0" y="57150"/>
                </a:move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7143" y="57150"/>
                </a:lnTo>
                <a:lnTo>
                  <a:pt x="21431" y="57150"/>
                </a:lnTo>
                <a:lnTo>
                  <a:pt x="35718" y="57150"/>
                </a:lnTo>
                <a:lnTo>
                  <a:pt x="64293" y="57150"/>
                </a:lnTo>
                <a:lnTo>
                  <a:pt x="100012" y="57150"/>
                </a:lnTo>
                <a:lnTo>
                  <a:pt x="135731" y="57150"/>
                </a:lnTo>
                <a:lnTo>
                  <a:pt x="192881" y="57150"/>
                </a:lnTo>
                <a:lnTo>
                  <a:pt x="257175" y="64293"/>
                </a:lnTo>
                <a:lnTo>
                  <a:pt x="335756" y="57150"/>
                </a:lnTo>
                <a:lnTo>
                  <a:pt x="428625" y="57150"/>
                </a:lnTo>
                <a:lnTo>
                  <a:pt x="528637" y="50006"/>
                </a:lnTo>
                <a:lnTo>
                  <a:pt x="635793" y="42862"/>
                </a:lnTo>
                <a:lnTo>
                  <a:pt x="742950" y="35718"/>
                </a:lnTo>
                <a:lnTo>
                  <a:pt x="850106" y="28575"/>
                </a:lnTo>
                <a:lnTo>
                  <a:pt x="964406" y="21431"/>
                </a:lnTo>
                <a:lnTo>
                  <a:pt x="1064419" y="21431"/>
                </a:lnTo>
                <a:lnTo>
                  <a:pt x="1157288" y="14287"/>
                </a:lnTo>
                <a:lnTo>
                  <a:pt x="1235869" y="7143"/>
                </a:lnTo>
                <a:lnTo>
                  <a:pt x="1300163" y="7143"/>
                </a:lnTo>
                <a:lnTo>
                  <a:pt x="1350169" y="0"/>
                </a:lnTo>
                <a:lnTo>
                  <a:pt x="1385888" y="7143"/>
                </a:lnTo>
                <a:lnTo>
                  <a:pt x="1393031" y="0"/>
                </a:lnTo>
                <a:lnTo>
                  <a:pt x="1393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750720" y="2636044"/>
            <a:ext cx="750094" cy="50007"/>
          </a:xfrm>
          <a:custGeom>
            <a:avLst/>
            <a:gdLst/>
            <a:ahLst/>
            <a:cxnLst/>
            <a:rect l="0" t="0" r="0" b="0"/>
            <a:pathLst>
              <a:path w="750094" h="50007">
                <a:moveTo>
                  <a:pt x="7143" y="7144"/>
                </a:moveTo>
                <a:lnTo>
                  <a:pt x="7143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21431" y="0"/>
                </a:lnTo>
                <a:lnTo>
                  <a:pt x="42862" y="0"/>
                </a:lnTo>
                <a:lnTo>
                  <a:pt x="78581" y="0"/>
                </a:lnTo>
                <a:lnTo>
                  <a:pt x="128587" y="0"/>
                </a:lnTo>
                <a:lnTo>
                  <a:pt x="185737" y="7144"/>
                </a:lnTo>
                <a:lnTo>
                  <a:pt x="257175" y="7144"/>
                </a:lnTo>
                <a:lnTo>
                  <a:pt x="335756" y="14287"/>
                </a:lnTo>
                <a:lnTo>
                  <a:pt x="414337" y="21431"/>
                </a:lnTo>
                <a:lnTo>
                  <a:pt x="492918" y="35719"/>
                </a:lnTo>
                <a:lnTo>
                  <a:pt x="557212" y="42862"/>
                </a:lnTo>
                <a:lnTo>
                  <a:pt x="621506" y="42862"/>
                </a:lnTo>
                <a:lnTo>
                  <a:pt x="671512" y="50006"/>
                </a:lnTo>
                <a:lnTo>
                  <a:pt x="707231" y="50006"/>
                </a:lnTo>
                <a:lnTo>
                  <a:pt x="728662" y="42862"/>
                </a:lnTo>
                <a:lnTo>
                  <a:pt x="742950" y="28575"/>
                </a:lnTo>
                <a:lnTo>
                  <a:pt x="750093" y="21431"/>
                </a:lnTo>
                <a:lnTo>
                  <a:pt x="742950" y="14287"/>
                </a:lnTo>
                <a:lnTo>
                  <a:pt x="728662" y="7144"/>
                </a:lnTo>
                <a:lnTo>
                  <a:pt x="714375" y="7144"/>
                </a:lnTo>
                <a:lnTo>
                  <a:pt x="7143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157913" y="2721769"/>
            <a:ext cx="457201" cy="307182"/>
          </a:xfrm>
          <a:custGeom>
            <a:avLst/>
            <a:gdLst/>
            <a:ahLst/>
            <a:cxnLst/>
            <a:rect l="0" t="0" r="0" b="0"/>
            <a:pathLst>
              <a:path w="457201" h="307182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7144" y="14287"/>
                </a:lnTo>
                <a:lnTo>
                  <a:pt x="7144" y="35719"/>
                </a:lnTo>
                <a:lnTo>
                  <a:pt x="21432" y="64294"/>
                </a:lnTo>
                <a:lnTo>
                  <a:pt x="28575" y="100012"/>
                </a:lnTo>
                <a:lnTo>
                  <a:pt x="50007" y="135731"/>
                </a:lnTo>
                <a:lnTo>
                  <a:pt x="78582" y="178594"/>
                </a:lnTo>
                <a:lnTo>
                  <a:pt x="121444" y="214312"/>
                </a:lnTo>
                <a:lnTo>
                  <a:pt x="164307" y="250031"/>
                </a:lnTo>
                <a:lnTo>
                  <a:pt x="221457" y="278606"/>
                </a:lnTo>
                <a:lnTo>
                  <a:pt x="278607" y="292894"/>
                </a:lnTo>
                <a:lnTo>
                  <a:pt x="342900" y="307181"/>
                </a:lnTo>
                <a:lnTo>
                  <a:pt x="400050" y="307181"/>
                </a:lnTo>
                <a:lnTo>
                  <a:pt x="457200" y="292894"/>
                </a:lnTo>
                <a:lnTo>
                  <a:pt x="457200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729413" y="2800350"/>
            <a:ext cx="100014" cy="485776"/>
          </a:xfrm>
          <a:custGeom>
            <a:avLst/>
            <a:gdLst/>
            <a:ahLst/>
            <a:cxnLst/>
            <a:rect l="0" t="0" r="0" b="0"/>
            <a:pathLst>
              <a:path w="100014" h="485776">
                <a:moveTo>
                  <a:pt x="57150" y="150019"/>
                </a:moveTo>
                <a:lnTo>
                  <a:pt x="57150" y="142875"/>
                </a:lnTo>
                <a:lnTo>
                  <a:pt x="64294" y="135731"/>
                </a:lnTo>
                <a:lnTo>
                  <a:pt x="71438" y="121444"/>
                </a:lnTo>
                <a:lnTo>
                  <a:pt x="78582" y="107156"/>
                </a:lnTo>
                <a:lnTo>
                  <a:pt x="85725" y="78581"/>
                </a:lnTo>
                <a:lnTo>
                  <a:pt x="92869" y="50006"/>
                </a:lnTo>
                <a:lnTo>
                  <a:pt x="92869" y="28575"/>
                </a:lnTo>
                <a:lnTo>
                  <a:pt x="100013" y="7144"/>
                </a:lnTo>
                <a:lnTo>
                  <a:pt x="100013" y="0"/>
                </a:lnTo>
                <a:lnTo>
                  <a:pt x="92869" y="0"/>
                </a:lnTo>
                <a:lnTo>
                  <a:pt x="85725" y="14288"/>
                </a:lnTo>
                <a:lnTo>
                  <a:pt x="71438" y="42863"/>
                </a:lnTo>
                <a:lnTo>
                  <a:pt x="57150" y="85725"/>
                </a:lnTo>
                <a:lnTo>
                  <a:pt x="42863" y="142875"/>
                </a:lnTo>
                <a:lnTo>
                  <a:pt x="35719" y="200025"/>
                </a:lnTo>
                <a:lnTo>
                  <a:pt x="35719" y="257175"/>
                </a:lnTo>
                <a:lnTo>
                  <a:pt x="35719" y="307181"/>
                </a:lnTo>
                <a:lnTo>
                  <a:pt x="42863" y="357188"/>
                </a:lnTo>
                <a:lnTo>
                  <a:pt x="57150" y="407194"/>
                </a:lnTo>
                <a:lnTo>
                  <a:pt x="64294" y="442913"/>
                </a:lnTo>
                <a:lnTo>
                  <a:pt x="71438" y="471488"/>
                </a:lnTo>
                <a:lnTo>
                  <a:pt x="64294" y="485775"/>
                </a:lnTo>
                <a:lnTo>
                  <a:pt x="57150" y="485775"/>
                </a:lnTo>
                <a:lnTo>
                  <a:pt x="28575" y="471488"/>
                </a:lnTo>
                <a:lnTo>
                  <a:pt x="0" y="428625"/>
                </a:lnTo>
                <a:lnTo>
                  <a:pt x="0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615113" y="3078956"/>
            <a:ext cx="314326" cy="35720"/>
          </a:xfrm>
          <a:custGeom>
            <a:avLst/>
            <a:gdLst/>
            <a:ahLst/>
            <a:cxnLst/>
            <a:rect l="0" t="0" r="0" b="0"/>
            <a:pathLst>
              <a:path w="314326" h="35720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21432" y="14288"/>
                </a:lnTo>
                <a:lnTo>
                  <a:pt x="42863" y="21432"/>
                </a:lnTo>
                <a:lnTo>
                  <a:pt x="78582" y="28575"/>
                </a:lnTo>
                <a:lnTo>
                  <a:pt x="114300" y="35719"/>
                </a:lnTo>
                <a:lnTo>
                  <a:pt x="171450" y="35719"/>
                </a:lnTo>
                <a:lnTo>
                  <a:pt x="214313" y="35719"/>
                </a:lnTo>
                <a:lnTo>
                  <a:pt x="257175" y="28575"/>
                </a:lnTo>
                <a:lnTo>
                  <a:pt x="292894" y="28575"/>
                </a:lnTo>
                <a:lnTo>
                  <a:pt x="314325" y="14288"/>
                </a:lnTo>
                <a:lnTo>
                  <a:pt x="314325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965157" y="3093244"/>
            <a:ext cx="42864" cy="150020"/>
          </a:xfrm>
          <a:custGeom>
            <a:avLst/>
            <a:gdLst/>
            <a:ahLst/>
            <a:cxnLst/>
            <a:rect l="0" t="0" r="0" b="0"/>
            <a:pathLst>
              <a:path w="42864" h="150020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7144" y="42862"/>
                </a:lnTo>
                <a:lnTo>
                  <a:pt x="7144" y="64294"/>
                </a:lnTo>
                <a:lnTo>
                  <a:pt x="14288" y="92869"/>
                </a:lnTo>
                <a:lnTo>
                  <a:pt x="21431" y="121444"/>
                </a:lnTo>
                <a:lnTo>
                  <a:pt x="28575" y="135731"/>
                </a:lnTo>
                <a:lnTo>
                  <a:pt x="28575" y="150019"/>
                </a:lnTo>
                <a:lnTo>
                  <a:pt x="35719" y="150019"/>
                </a:lnTo>
                <a:lnTo>
                  <a:pt x="42863" y="128587"/>
                </a:lnTo>
                <a:lnTo>
                  <a:pt x="42863" y="85725"/>
                </a:lnTo>
                <a:lnTo>
                  <a:pt x="42863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979445" y="2828925"/>
            <a:ext cx="57151" cy="42864"/>
          </a:xfrm>
          <a:custGeom>
            <a:avLst/>
            <a:gdLst/>
            <a:ahLst/>
            <a:cxnLst/>
            <a:rect l="0" t="0" r="0" b="0"/>
            <a:pathLst>
              <a:path w="57151" h="42864">
                <a:moveTo>
                  <a:pt x="21431" y="42863"/>
                </a:moveTo>
                <a:lnTo>
                  <a:pt x="14287" y="42863"/>
                </a:lnTo>
                <a:lnTo>
                  <a:pt x="7143" y="35719"/>
                </a:lnTo>
                <a:lnTo>
                  <a:pt x="0" y="28575"/>
                </a:lnTo>
                <a:lnTo>
                  <a:pt x="0" y="28575"/>
                </a:lnTo>
                <a:lnTo>
                  <a:pt x="0" y="14288"/>
                </a:lnTo>
                <a:lnTo>
                  <a:pt x="0" y="14288"/>
                </a:lnTo>
                <a:lnTo>
                  <a:pt x="7143" y="0"/>
                </a:lnTo>
                <a:lnTo>
                  <a:pt x="14287" y="0"/>
                </a:lnTo>
                <a:lnTo>
                  <a:pt x="28575" y="0"/>
                </a:lnTo>
                <a:lnTo>
                  <a:pt x="42862" y="0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93745" y="2821781"/>
            <a:ext cx="71438" cy="428626"/>
          </a:xfrm>
          <a:custGeom>
            <a:avLst/>
            <a:gdLst/>
            <a:ahLst/>
            <a:cxnLst/>
            <a:rect l="0" t="0" r="0" b="0"/>
            <a:pathLst>
              <a:path w="71438" h="428626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7143" y="7144"/>
                </a:lnTo>
                <a:lnTo>
                  <a:pt x="7143" y="14288"/>
                </a:lnTo>
                <a:lnTo>
                  <a:pt x="7143" y="42863"/>
                </a:lnTo>
                <a:lnTo>
                  <a:pt x="7143" y="78582"/>
                </a:lnTo>
                <a:lnTo>
                  <a:pt x="0" y="128588"/>
                </a:lnTo>
                <a:lnTo>
                  <a:pt x="7143" y="192882"/>
                </a:lnTo>
                <a:lnTo>
                  <a:pt x="7143" y="257175"/>
                </a:lnTo>
                <a:lnTo>
                  <a:pt x="14287" y="314325"/>
                </a:lnTo>
                <a:lnTo>
                  <a:pt x="21431" y="364332"/>
                </a:lnTo>
                <a:lnTo>
                  <a:pt x="28575" y="407194"/>
                </a:lnTo>
                <a:lnTo>
                  <a:pt x="35718" y="428625"/>
                </a:lnTo>
                <a:lnTo>
                  <a:pt x="50006" y="428625"/>
                </a:lnTo>
                <a:lnTo>
                  <a:pt x="57150" y="414338"/>
                </a:lnTo>
                <a:lnTo>
                  <a:pt x="64293" y="385763"/>
                </a:lnTo>
                <a:lnTo>
                  <a:pt x="71437" y="335757"/>
                </a:lnTo>
                <a:lnTo>
                  <a:pt x="71437" y="3357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158038" y="3050381"/>
            <a:ext cx="178595" cy="200026"/>
          </a:xfrm>
          <a:custGeom>
            <a:avLst/>
            <a:gdLst/>
            <a:ahLst/>
            <a:cxnLst/>
            <a:rect l="0" t="0" r="0" b="0"/>
            <a:pathLst>
              <a:path w="178595" h="200026">
                <a:moveTo>
                  <a:pt x="0" y="107157"/>
                </a:moveTo>
                <a:lnTo>
                  <a:pt x="7144" y="100013"/>
                </a:lnTo>
                <a:lnTo>
                  <a:pt x="14288" y="92869"/>
                </a:lnTo>
                <a:lnTo>
                  <a:pt x="28575" y="85725"/>
                </a:lnTo>
                <a:lnTo>
                  <a:pt x="50007" y="71438"/>
                </a:lnTo>
                <a:lnTo>
                  <a:pt x="71438" y="57150"/>
                </a:lnTo>
                <a:lnTo>
                  <a:pt x="85725" y="42863"/>
                </a:lnTo>
                <a:lnTo>
                  <a:pt x="107157" y="28575"/>
                </a:lnTo>
                <a:lnTo>
                  <a:pt x="114300" y="7144"/>
                </a:lnTo>
                <a:lnTo>
                  <a:pt x="114300" y="0"/>
                </a:lnTo>
                <a:lnTo>
                  <a:pt x="107157" y="0"/>
                </a:lnTo>
                <a:lnTo>
                  <a:pt x="92869" y="7144"/>
                </a:lnTo>
                <a:lnTo>
                  <a:pt x="71438" y="28575"/>
                </a:lnTo>
                <a:lnTo>
                  <a:pt x="50007" y="64294"/>
                </a:lnTo>
                <a:lnTo>
                  <a:pt x="35719" y="100013"/>
                </a:lnTo>
                <a:lnTo>
                  <a:pt x="28575" y="135732"/>
                </a:lnTo>
                <a:lnTo>
                  <a:pt x="28575" y="171450"/>
                </a:lnTo>
                <a:lnTo>
                  <a:pt x="42863" y="192882"/>
                </a:lnTo>
                <a:lnTo>
                  <a:pt x="71438" y="200025"/>
                </a:lnTo>
                <a:lnTo>
                  <a:pt x="100013" y="192882"/>
                </a:lnTo>
                <a:lnTo>
                  <a:pt x="142875" y="178594"/>
                </a:lnTo>
                <a:lnTo>
                  <a:pt x="178594" y="157163"/>
                </a:lnTo>
                <a:lnTo>
                  <a:pt x="178594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508082" y="3007519"/>
            <a:ext cx="100014" cy="71438"/>
          </a:xfrm>
          <a:custGeom>
            <a:avLst/>
            <a:gdLst/>
            <a:ahLst/>
            <a:cxnLst/>
            <a:rect l="0" t="0" r="0" b="0"/>
            <a:pathLst>
              <a:path w="100014" h="71438">
                <a:moveTo>
                  <a:pt x="100013" y="71437"/>
                </a:moveTo>
                <a:lnTo>
                  <a:pt x="92869" y="64294"/>
                </a:lnTo>
                <a:lnTo>
                  <a:pt x="78581" y="57150"/>
                </a:lnTo>
                <a:lnTo>
                  <a:pt x="64294" y="35719"/>
                </a:lnTo>
                <a:lnTo>
                  <a:pt x="50006" y="21431"/>
                </a:lnTo>
                <a:lnTo>
                  <a:pt x="35719" y="7144"/>
                </a:lnTo>
                <a:lnTo>
                  <a:pt x="21431" y="0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465220" y="3200400"/>
            <a:ext cx="221457" cy="64295"/>
          </a:xfrm>
          <a:custGeom>
            <a:avLst/>
            <a:gdLst/>
            <a:ahLst/>
            <a:cxnLst/>
            <a:rect l="0" t="0" r="0" b="0"/>
            <a:pathLst>
              <a:path w="221457" h="64295">
                <a:moveTo>
                  <a:pt x="0" y="42863"/>
                </a:moveTo>
                <a:lnTo>
                  <a:pt x="0" y="42863"/>
                </a:lnTo>
                <a:lnTo>
                  <a:pt x="28575" y="50006"/>
                </a:lnTo>
                <a:lnTo>
                  <a:pt x="57150" y="57150"/>
                </a:lnTo>
                <a:lnTo>
                  <a:pt x="100012" y="64294"/>
                </a:lnTo>
                <a:lnTo>
                  <a:pt x="142875" y="50006"/>
                </a:lnTo>
                <a:lnTo>
                  <a:pt x="185737" y="35719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686676" y="3000375"/>
            <a:ext cx="157163" cy="242889"/>
          </a:xfrm>
          <a:custGeom>
            <a:avLst/>
            <a:gdLst/>
            <a:ahLst/>
            <a:cxnLst/>
            <a:rect l="0" t="0" r="0" b="0"/>
            <a:pathLst>
              <a:path w="157163" h="242889">
                <a:moveTo>
                  <a:pt x="0" y="42863"/>
                </a:moveTo>
                <a:lnTo>
                  <a:pt x="0" y="42863"/>
                </a:lnTo>
                <a:lnTo>
                  <a:pt x="0" y="57150"/>
                </a:lnTo>
                <a:lnTo>
                  <a:pt x="0" y="71438"/>
                </a:lnTo>
                <a:lnTo>
                  <a:pt x="7144" y="92869"/>
                </a:lnTo>
                <a:lnTo>
                  <a:pt x="14287" y="121444"/>
                </a:lnTo>
                <a:lnTo>
                  <a:pt x="21431" y="157163"/>
                </a:lnTo>
                <a:lnTo>
                  <a:pt x="28575" y="185738"/>
                </a:lnTo>
                <a:lnTo>
                  <a:pt x="35719" y="214313"/>
                </a:lnTo>
                <a:lnTo>
                  <a:pt x="42862" y="235744"/>
                </a:lnTo>
                <a:lnTo>
                  <a:pt x="42862" y="242888"/>
                </a:lnTo>
                <a:lnTo>
                  <a:pt x="42862" y="242888"/>
                </a:lnTo>
                <a:lnTo>
                  <a:pt x="42862" y="228600"/>
                </a:lnTo>
                <a:lnTo>
                  <a:pt x="42862" y="192881"/>
                </a:lnTo>
                <a:lnTo>
                  <a:pt x="42862" y="150019"/>
                </a:lnTo>
                <a:lnTo>
                  <a:pt x="50006" y="107156"/>
                </a:lnTo>
                <a:lnTo>
                  <a:pt x="50006" y="57150"/>
                </a:lnTo>
                <a:lnTo>
                  <a:pt x="64294" y="28575"/>
                </a:lnTo>
                <a:lnTo>
                  <a:pt x="71437" y="7144"/>
                </a:lnTo>
                <a:lnTo>
                  <a:pt x="78581" y="0"/>
                </a:lnTo>
                <a:lnTo>
                  <a:pt x="100012" y="0"/>
                </a:lnTo>
                <a:lnTo>
                  <a:pt x="114300" y="7144"/>
                </a:lnTo>
                <a:lnTo>
                  <a:pt x="135731" y="21431"/>
                </a:lnTo>
                <a:lnTo>
                  <a:pt x="157162" y="28575"/>
                </a:lnTo>
                <a:lnTo>
                  <a:pt x="157162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829551" y="3028950"/>
            <a:ext cx="121445" cy="150020"/>
          </a:xfrm>
          <a:custGeom>
            <a:avLst/>
            <a:gdLst/>
            <a:ahLst/>
            <a:cxnLst/>
            <a:rect l="0" t="0" r="0" b="0"/>
            <a:pathLst>
              <a:path w="121445" h="150020">
                <a:moveTo>
                  <a:pt x="0" y="150019"/>
                </a:moveTo>
                <a:lnTo>
                  <a:pt x="0" y="150019"/>
                </a:lnTo>
                <a:lnTo>
                  <a:pt x="14287" y="150019"/>
                </a:lnTo>
                <a:lnTo>
                  <a:pt x="28575" y="142875"/>
                </a:lnTo>
                <a:lnTo>
                  <a:pt x="50006" y="135731"/>
                </a:lnTo>
                <a:lnTo>
                  <a:pt x="71437" y="121444"/>
                </a:lnTo>
                <a:lnTo>
                  <a:pt x="92869" y="100013"/>
                </a:lnTo>
                <a:lnTo>
                  <a:pt x="107156" y="78581"/>
                </a:lnTo>
                <a:lnTo>
                  <a:pt x="121444" y="50006"/>
                </a:lnTo>
                <a:lnTo>
                  <a:pt x="121444" y="21431"/>
                </a:lnTo>
                <a:lnTo>
                  <a:pt x="114300" y="7144"/>
                </a:lnTo>
                <a:lnTo>
                  <a:pt x="100012" y="0"/>
                </a:lnTo>
                <a:lnTo>
                  <a:pt x="78581" y="21431"/>
                </a:lnTo>
                <a:lnTo>
                  <a:pt x="57150" y="50006"/>
                </a:lnTo>
                <a:lnTo>
                  <a:pt x="57150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972426" y="2807494"/>
            <a:ext cx="242888" cy="464345"/>
          </a:xfrm>
          <a:custGeom>
            <a:avLst/>
            <a:gdLst/>
            <a:ahLst/>
            <a:cxnLst/>
            <a:rect l="0" t="0" r="0" b="0"/>
            <a:pathLst>
              <a:path w="242888" h="464345">
                <a:moveTo>
                  <a:pt x="71437" y="228600"/>
                </a:moveTo>
                <a:lnTo>
                  <a:pt x="64294" y="242887"/>
                </a:lnTo>
                <a:lnTo>
                  <a:pt x="57150" y="257175"/>
                </a:lnTo>
                <a:lnTo>
                  <a:pt x="35719" y="278606"/>
                </a:lnTo>
                <a:lnTo>
                  <a:pt x="28575" y="307181"/>
                </a:lnTo>
                <a:lnTo>
                  <a:pt x="14287" y="335756"/>
                </a:lnTo>
                <a:lnTo>
                  <a:pt x="7144" y="371475"/>
                </a:lnTo>
                <a:lnTo>
                  <a:pt x="0" y="400050"/>
                </a:lnTo>
                <a:lnTo>
                  <a:pt x="0" y="428625"/>
                </a:lnTo>
                <a:lnTo>
                  <a:pt x="14287" y="450056"/>
                </a:lnTo>
                <a:lnTo>
                  <a:pt x="21431" y="457200"/>
                </a:lnTo>
                <a:lnTo>
                  <a:pt x="28575" y="450056"/>
                </a:lnTo>
                <a:lnTo>
                  <a:pt x="42862" y="435769"/>
                </a:lnTo>
                <a:lnTo>
                  <a:pt x="57150" y="407194"/>
                </a:lnTo>
                <a:lnTo>
                  <a:pt x="71437" y="364331"/>
                </a:lnTo>
                <a:lnTo>
                  <a:pt x="85725" y="328612"/>
                </a:lnTo>
                <a:lnTo>
                  <a:pt x="100012" y="300037"/>
                </a:lnTo>
                <a:lnTo>
                  <a:pt x="100012" y="292894"/>
                </a:lnTo>
                <a:lnTo>
                  <a:pt x="100012" y="307181"/>
                </a:lnTo>
                <a:lnTo>
                  <a:pt x="100012" y="328612"/>
                </a:lnTo>
                <a:lnTo>
                  <a:pt x="100012" y="364331"/>
                </a:lnTo>
                <a:lnTo>
                  <a:pt x="100012" y="392906"/>
                </a:lnTo>
                <a:lnTo>
                  <a:pt x="107156" y="421481"/>
                </a:lnTo>
                <a:lnTo>
                  <a:pt x="107156" y="442912"/>
                </a:lnTo>
                <a:lnTo>
                  <a:pt x="114300" y="464344"/>
                </a:lnTo>
                <a:lnTo>
                  <a:pt x="121444" y="464344"/>
                </a:lnTo>
                <a:lnTo>
                  <a:pt x="135731" y="457200"/>
                </a:lnTo>
                <a:lnTo>
                  <a:pt x="142875" y="428625"/>
                </a:lnTo>
                <a:lnTo>
                  <a:pt x="164306" y="385762"/>
                </a:lnTo>
                <a:lnTo>
                  <a:pt x="178594" y="321469"/>
                </a:lnTo>
                <a:lnTo>
                  <a:pt x="192881" y="250031"/>
                </a:lnTo>
                <a:lnTo>
                  <a:pt x="207169" y="171450"/>
                </a:lnTo>
                <a:lnTo>
                  <a:pt x="221456" y="100012"/>
                </a:lnTo>
                <a:lnTo>
                  <a:pt x="235744" y="50006"/>
                </a:lnTo>
                <a:lnTo>
                  <a:pt x="235744" y="14287"/>
                </a:lnTo>
                <a:lnTo>
                  <a:pt x="235744" y="0"/>
                </a:lnTo>
                <a:lnTo>
                  <a:pt x="235744" y="0"/>
                </a:lnTo>
                <a:lnTo>
                  <a:pt x="228600" y="14287"/>
                </a:lnTo>
                <a:lnTo>
                  <a:pt x="214312" y="28575"/>
                </a:lnTo>
                <a:lnTo>
                  <a:pt x="207169" y="57150"/>
                </a:lnTo>
                <a:lnTo>
                  <a:pt x="200025" y="100012"/>
                </a:lnTo>
                <a:lnTo>
                  <a:pt x="200025" y="142875"/>
                </a:lnTo>
                <a:lnTo>
                  <a:pt x="200025" y="192881"/>
                </a:lnTo>
                <a:lnTo>
                  <a:pt x="207169" y="250031"/>
                </a:lnTo>
                <a:lnTo>
                  <a:pt x="207169" y="307181"/>
                </a:lnTo>
                <a:lnTo>
                  <a:pt x="221456" y="364331"/>
                </a:lnTo>
                <a:lnTo>
                  <a:pt x="228600" y="407194"/>
                </a:lnTo>
                <a:lnTo>
                  <a:pt x="235744" y="435769"/>
                </a:lnTo>
                <a:lnTo>
                  <a:pt x="242887" y="450056"/>
                </a:lnTo>
                <a:lnTo>
                  <a:pt x="242887" y="442912"/>
                </a:lnTo>
                <a:lnTo>
                  <a:pt x="235744" y="428625"/>
                </a:lnTo>
                <a:lnTo>
                  <a:pt x="221456" y="385762"/>
                </a:lnTo>
                <a:lnTo>
                  <a:pt x="192881" y="328612"/>
                </a:lnTo>
                <a:lnTo>
                  <a:pt x="164306" y="257175"/>
                </a:lnTo>
                <a:lnTo>
                  <a:pt x="164306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286751" y="3050381"/>
            <a:ext cx="85726" cy="157164"/>
          </a:xfrm>
          <a:custGeom>
            <a:avLst/>
            <a:gdLst/>
            <a:ahLst/>
            <a:cxnLst/>
            <a:rect l="0" t="0" r="0" b="0"/>
            <a:pathLst>
              <a:path w="85726" h="157164">
                <a:moveTo>
                  <a:pt x="85725" y="0"/>
                </a:moveTo>
                <a:lnTo>
                  <a:pt x="78581" y="7144"/>
                </a:lnTo>
                <a:lnTo>
                  <a:pt x="64294" y="14288"/>
                </a:lnTo>
                <a:lnTo>
                  <a:pt x="50006" y="35719"/>
                </a:lnTo>
                <a:lnTo>
                  <a:pt x="28575" y="64294"/>
                </a:lnTo>
                <a:lnTo>
                  <a:pt x="7144" y="100013"/>
                </a:lnTo>
                <a:lnTo>
                  <a:pt x="0" y="135732"/>
                </a:lnTo>
                <a:lnTo>
                  <a:pt x="0" y="157163"/>
                </a:lnTo>
                <a:lnTo>
                  <a:pt x="0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351045" y="3143250"/>
            <a:ext cx="21432" cy="78582"/>
          </a:xfrm>
          <a:custGeom>
            <a:avLst/>
            <a:gdLst/>
            <a:ahLst/>
            <a:cxnLst/>
            <a:rect l="0" t="0" r="0" b="0"/>
            <a:pathLst>
              <a:path w="21432" h="78582">
                <a:moveTo>
                  <a:pt x="0" y="78581"/>
                </a:moveTo>
                <a:lnTo>
                  <a:pt x="7143" y="64294"/>
                </a:lnTo>
                <a:lnTo>
                  <a:pt x="14287" y="42863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272463" y="2914650"/>
            <a:ext cx="128589" cy="57151"/>
          </a:xfrm>
          <a:custGeom>
            <a:avLst/>
            <a:gdLst/>
            <a:ahLst/>
            <a:cxnLst/>
            <a:rect l="0" t="0" r="0" b="0"/>
            <a:pathLst>
              <a:path w="128589" h="57151">
                <a:moveTo>
                  <a:pt x="71438" y="0"/>
                </a:moveTo>
                <a:lnTo>
                  <a:pt x="57150" y="7144"/>
                </a:lnTo>
                <a:lnTo>
                  <a:pt x="42863" y="7144"/>
                </a:lnTo>
                <a:lnTo>
                  <a:pt x="21432" y="14288"/>
                </a:lnTo>
                <a:lnTo>
                  <a:pt x="14288" y="14288"/>
                </a:lnTo>
                <a:lnTo>
                  <a:pt x="0" y="14288"/>
                </a:lnTo>
                <a:lnTo>
                  <a:pt x="0" y="7144"/>
                </a:lnTo>
                <a:lnTo>
                  <a:pt x="7144" y="7144"/>
                </a:lnTo>
                <a:lnTo>
                  <a:pt x="28575" y="0"/>
                </a:lnTo>
                <a:lnTo>
                  <a:pt x="50007" y="0"/>
                </a:lnTo>
                <a:lnTo>
                  <a:pt x="78582" y="7144"/>
                </a:lnTo>
                <a:lnTo>
                  <a:pt x="100013" y="21431"/>
                </a:lnTo>
                <a:lnTo>
                  <a:pt x="121444" y="35719"/>
                </a:lnTo>
                <a:lnTo>
                  <a:pt x="128588" y="57150"/>
                </a:lnTo>
                <a:lnTo>
                  <a:pt x="128588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8393907" y="3100388"/>
            <a:ext cx="364332" cy="135732"/>
          </a:xfrm>
          <a:custGeom>
            <a:avLst/>
            <a:gdLst/>
            <a:ahLst/>
            <a:cxnLst/>
            <a:rect l="0" t="0" r="0" b="0"/>
            <a:pathLst>
              <a:path w="364332" h="135732">
                <a:moveTo>
                  <a:pt x="28575" y="28575"/>
                </a:moveTo>
                <a:lnTo>
                  <a:pt x="28575" y="28575"/>
                </a:lnTo>
                <a:lnTo>
                  <a:pt x="28575" y="28575"/>
                </a:lnTo>
                <a:lnTo>
                  <a:pt x="21431" y="35718"/>
                </a:lnTo>
                <a:lnTo>
                  <a:pt x="14288" y="42862"/>
                </a:lnTo>
                <a:lnTo>
                  <a:pt x="14288" y="57150"/>
                </a:lnTo>
                <a:lnTo>
                  <a:pt x="7144" y="71437"/>
                </a:lnTo>
                <a:lnTo>
                  <a:pt x="0" y="92868"/>
                </a:lnTo>
                <a:lnTo>
                  <a:pt x="0" y="114300"/>
                </a:lnTo>
                <a:lnTo>
                  <a:pt x="0" y="128587"/>
                </a:lnTo>
                <a:lnTo>
                  <a:pt x="0" y="135731"/>
                </a:lnTo>
                <a:lnTo>
                  <a:pt x="7144" y="135731"/>
                </a:lnTo>
                <a:lnTo>
                  <a:pt x="14288" y="121443"/>
                </a:lnTo>
                <a:lnTo>
                  <a:pt x="28575" y="100012"/>
                </a:lnTo>
                <a:lnTo>
                  <a:pt x="42863" y="71437"/>
                </a:lnTo>
                <a:lnTo>
                  <a:pt x="64294" y="35718"/>
                </a:lnTo>
                <a:lnTo>
                  <a:pt x="85725" y="14287"/>
                </a:lnTo>
                <a:lnTo>
                  <a:pt x="100013" y="0"/>
                </a:lnTo>
                <a:lnTo>
                  <a:pt x="107156" y="7143"/>
                </a:lnTo>
                <a:lnTo>
                  <a:pt x="121444" y="14287"/>
                </a:lnTo>
                <a:lnTo>
                  <a:pt x="121444" y="35718"/>
                </a:lnTo>
                <a:lnTo>
                  <a:pt x="121444" y="57150"/>
                </a:lnTo>
                <a:lnTo>
                  <a:pt x="121444" y="78581"/>
                </a:lnTo>
                <a:lnTo>
                  <a:pt x="121444" y="92868"/>
                </a:lnTo>
                <a:lnTo>
                  <a:pt x="121444" y="107156"/>
                </a:lnTo>
                <a:lnTo>
                  <a:pt x="121444" y="114300"/>
                </a:lnTo>
                <a:lnTo>
                  <a:pt x="128588" y="107156"/>
                </a:lnTo>
                <a:lnTo>
                  <a:pt x="135731" y="92868"/>
                </a:lnTo>
                <a:lnTo>
                  <a:pt x="157163" y="71437"/>
                </a:lnTo>
                <a:lnTo>
                  <a:pt x="178594" y="57150"/>
                </a:lnTo>
                <a:lnTo>
                  <a:pt x="214313" y="42862"/>
                </a:lnTo>
                <a:lnTo>
                  <a:pt x="242888" y="42862"/>
                </a:lnTo>
                <a:lnTo>
                  <a:pt x="271463" y="50006"/>
                </a:lnTo>
                <a:lnTo>
                  <a:pt x="300038" y="64293"/>
                </a:lnTo>
                <a:lnTo>
                  <a:pt x="328613" y="85725"/>
                </a:lnTo>
                <a:lnTo>
                  <a:pt x="350044" y="100012"/>
                </a:lnTo>
                <a:lnTo>
                  <a:pt x="364331" y="114300"/>
                </a:lnTo>
                <a:lnTo>
                  <a:pt x="357188" y="121443"/>
                </a:lnTo>
                <a:lnTo>
                  <a:pt x="357188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329363" y="3586163"/>
            <a:ext cx="242889" cy="314326"/>
          </a:xfrm>
          <a:custGeom>
            <a:avLst/>
            <a:gdLst/>
            <a:ahLst/>
            <a:cxnLst/>
            <a:rect l="0" t="0" r="0" b="0"/>
            <a:pathLst>
              <a:path w="242889" h="314326">
                <a:moveTo>
                  <a:pt x="0" y="14287"/>
                </a:move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0" y="14287"/>
                </a:lnTo>
                <a:lnTo>
                  <a:pt x="0" y="28575"/>
                </a:lnTo>
                <a:lnTo>
                  <a:pt x="0" y="64293"/>
                </a:lnTo>
                <a:lnTo>
                  <a:pt x="7144" y="100012"/>
                </a:lnTo>
                <a:lnTo>
                  <a:pt x="14288" y="150018"/>
                </a:lnTo>
                <a:lnTo>
                  <a:pt x="21432" y="192881"/>
                </a:lnTo>
                <a:lnTo>
                  <a:pt x="28575" y="235743"/>
                </a:lnTo>
                <a:lnTo>
                  <a:pt x="35719" y="271462"/>
                </a:lnTo>
                <a:lnTo>
                  <a:pt x="50007" y="292893"/>
                </a:lnTo>
                <a:lnTo>
                  <a:pt x="64294" y="300037"/>
                </a:lnTo>
                <a:lnTo>
                  <a:pt x="71438" y="292893"/>
                </a:lnTo>
                <a:lnTo>
                  <a:pt x="85725" y="271462"/>
                </a:lnTo>
                <a:lnTo>
                  <a:pt x="92869" y="228600"/>
                </a:lnTo>
                <a:lnTo>
                  <a:pt x="100013" y="178593"/>
                </a:lnTo>
                <a:lnTo>
                  <a:pt x="114300" y="121443"/>
                </a:lnTo>
                <a:lnTo>
                  <a:pt x="121444" y="78581"/>
                </a:lnTo>
                <a:lnTo>
                  <a:pt x="128588" y="42862"/>
                </a:lnTo>
                <a:lnTo>
                  <a:pt x="128588" y="28575"/>
                </a:lnTo>
                <a:lnTo>
                  <a:pt x="128588" y="35718"/>
                </a:lnTo>
                <a:lnTo>
                  <a:pt x="128588" y="71437"/>
                </a:lnTo>
                <a:lnTo>
                  <a:pt x="128588" y="114300"/>
                </a:lnTo>
                <a:lnTo>
                  <a:pt x="135732" y="171450"/>
                </a:lnTo>
                <a:lnTo>
                  <a:pt x="135732" y="221456"/>
                </a:lnTo>
                <a:lnTo>
                  <a:pt x="150019" y="264318"/>
                </a:lnTo>
                <a:lnTo>
                  <a:pt x="164307" y="292893"/>
                </a:lnTo>
                <a:lnTo>
                  <a:pt x="171450" y="314325"/>
                </a:lnTo>
                <a:lnTo>
                  <a:pt x="192882" y="314325"/>
                </a:lnTo>
                <a:lnTo>
                  <a:pt x="207169" y="307181"/>
                </a:lnTo>
                <a:lnTo>
                  <a:pt x="228600" y="285750"/>
                </a:lnTo>
                <a:lnTo>
                  <a:pt x="242888" y="250031"/>
                </a:lnTo>
                <a:lnTo>
                  <a:pt x="24288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557963" y="3607594"/>
            <a:ext cx="228601" cy="328613"/>
          </a:xfrm>
          <a:custGeom>
            <a:avLst/>
            <a:gdLst/>
            <a:ahLst/>
            <a:cxnLst/>
            <a:rect l="0" t="0" r="0" b="0"/>
            <a:pathLst>
              <a:path w="228601" h="328613">
                <a:moveTo>
                  <a:pt x="0" y="57150"/>
                </a:moveTo>
                <a:lnTo>
                  <a:pt x="0" y="57150"/>
                </a:lnTo>
                <a:lnTo>
                  <a:pt x="0" y="50006"/>
                </a:lnTo>
                <a:lnTo>
                  <a:pt x="0" y="50006"/>
                </a:lnTo>
                <a:lnTo>
                  <a:pt x="0" y="57150"/>
                </a:lnTo>
                <a:lnTo>
                  <a:pt x="0" y="64294"/>
                </a:lnTo>
                <a:lnTo>
                  <a:pt x="7144" y="85725"/>
                </a:lnTo>
                <a:lnTo>
                  <a:pt x="14288" y="114300"/>
                </a:lnTo>
                <a:lnTo>
                  <a:pt x="14288" y="150019"/>
                </a:lnTo>
                <a:lnTo>
                  <a:pt x="21432" y="185737"/>
                </a:lnTo>
                <a:lnTo>
                  <a:pt x="28575" y="221456"/>
                </a:lnTo>
                <a:lnTo>
                  <a:pt x="35719" y="250031"/>
                </a:lnTo>
                <a:lnTo>
                  <a:pt x="35719" y="278606"/>
                </a:lnTo>
                <a:lnTo>
                  <a:pt x="35719" y="307181"/>
                </a:lnTo>
                <a:lnTo>
                  <a:pt x="42863" y="321469"/>
                </a:lnTo>
                <a:lnTo>
                  <a:pt x="42863" y="321469"/>
                </a:lnTo>
                <a:lnTo>
                  <a:pt x="35719" y="307181"/>
                </a:lnTo>
                <a:lnTo>
                  <a:pt x="35719" y="285750"/>
                </a:lnTo>
                <a:lnTo>
                  <a:pt x="35719" y="242887"/>
                </a:lnTo>
                <a:lnTo>
                  <a:pt x="35719" y="185737"/>
                </a:lnTo>
                <a:lnTo>
                  <a:pt x="42863" y="128587"/>
                </a:lnTo>
                <a:lnTo>
                  <a:pt x="50007" y="78581"/>
                </a:lnTo>
                <a:lnTo>
                  <a:pt x="57150" y="35719"/>
                </a:lnTo>
                <a:lnTo>
                  <a:pt x="64294" y="7144"/>
                </a:lnTo>
                <a:lnTo>
                  <a:pt x="71438" y="7144"/>
                </a:lnTo>
                <a:lnTo>
                  <a:pt x="85725" y="21431"/>
                </a:lnTo>
                <a:lnTo>
                  <a:pt x="92869" y="50006"/>
                </a:lnTo>
                <a:lnTo>
                  <a:pt x="100013" y="92869"/>
                </a:lnTo>
                <a:lnTo>
                  <a:pt x="107157" y="135731"/>
                </a:lnTo>
                <a:lnTo>
                  <a:pt x="114300" y="185737"/>
                </a:lnTo>
                <a:lnTo>
                  <a:pt x="114300" y="235744"/>
                </a:lnTo>
                <a:lnTo>
                  <a:pt x="114300" y="278606"/>
                </a:lnTo>
                <a:lnTo>
                  <a:pt x="114300" y="307181"/>
                </a:lnTo>
                <a:lnTo>
                  <a:pt x="114300" y="321469"/>
                </a:lnTo>
                <a:lnTo>
                  <a:pt x="114300" y="328612"/>
                </a:lnTo>
                <a:lnTo>
                  <a:pt x="114300" y="321469"/>
                </a:lnTo>
                <a:lnTo>
                  <a:pt x="114300" y="292894"/>
                </a:lnTo>
                <a:lnTo>
                  <a:pt x="114300" y="250031"/>
                </a:lnTo>
                <a:lnTo>
                  <a:pt x="121444" y="200025"/>
                </a:lnTo>
                <a:lnTo>
                  <a:pt x="121444" y="135731"/>
                </a:lnTo>
                <a:lnTo>
                  <a:pt x="128588" y="78581"/>
                </a:lnTo>
                <a:lnTo>
                  <a:pt x="135732" y="35719"/>
                </a:lnTo>
                <a:lnTo>
                  <a:pt x="150019" y="7144"/>
                </a:lnTo>
                <a:lnTo>
                  <a:pt x="157163" y="0"/>
                </a:lnTo>
                <a:lnTo>
                  <a:pt x="157163" y="7144"/>
                </a:lnTo>
                <a:lnTo>
                  <a:pt x="171450" y="35719"/>
                </a:lnTo>
                <a:lnTo>
                  <a:pt x="178594" y="78581"/>
                </a:lnTo>
                <a:lnTo>
                  <a:pt x="178594" y="128587"/>
                </a:lnTo>
                <a:lnTo>
                  <a:pt x="185738" y="178594"/>
                </a:lnTo>
                <a:lnTo>
                  <a:pt x="192882" y="228600"/>
                </a:lnTo>
                <a:lnTo>
                  <a:pt x="192882" y="271462"/>
                </a:lnTo>
                <a:lnTo>
                  <a:pt x="192882" y="307181"/>
                </a:lnTo>
                <a:lnTo>
                  <a:pt x="200025" y="328612"/>
                </a:lnTo>
                <a:lnTo>
                  <a:pt x="207169" y="328612"/>
                </a:lnTo>
                <a:lnTo>
                  <a:pt x="214313" y="321469"/>
                </a:lnTo>
                <a:lnTo>
                  <a:pt x="228600" y="307181"/>
                </a:lnTo>
                <a:lnTo>
                  <a:pt x="228600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815138" y="3657600"/>
            <a:ext cx="164308" cy="307182"/>
          </a:xfrm>
          <a:custGeom>
            <a:avLst/>
            <a:gdLst/>
            <a:ahLst/>
            <a:cxnLst/>
            <a:rect l="0" t="0" r="0" b="0"/>
            <a:pathLst>
              <a:path w="164308" h="307182">
                <a:moveTo>
                  <a:pt x="100013" y="92869"/>
                </a:moveTo>
                <a:lnTo>
                  <a:pt x="92869" y="85725"/>
                </a:lnTo>
                <a:lnTo>
                  <a:pt x="78582" y="64294"/>
                </a:lnTo>
                <a:lnTo>
                  <a:pt x="71438" y="35719"/>
                </a:lnTo>
                <a:lnTo>
                  <a:pt x="64294" y="21431"/>
                </a:lnTo>
                <a:lnTo>
                  <a:pt x="57150" y="7144"/>
                </a:lnTo>
                <a:lnTo>
                  <a:pt x="50007" y="0"/>
                </a:lnTo>
                <a:lnTo>
                  <a:pt x="50007" y="14288"/>
                </a:lnTo>
                <a:lnTo>
                  <a:pt x="42863" y="42863"/>
                </a:lnTo>
                <a:lnTo>
                  <a:pt x="35719" y="85725"/>
                </a:lnTo>
                <a:lnTo>
                  <a:pt x="21432" y="135731"/>
                </a:lnTo>
                <a:lnTo>
                  <a:pt x="14288" y="192881"/>
                </a:lnTo>
                <a:lnTo>
                  <a:pt x="7144" y="235744"/>
                </a:lnTo>
                <a:lnTo>
                  <a:pt x="0" y="271463"/>
                </a:lnTo>
                <a:lnTo>
                  <a:pt x="0" y="300038"/>
                </a:lnTo>
                <a:lnTo>
                  <a:pt x="0" y="307181"/>
                </a:lnTo>
                <a:lnTo>
                  <a:pt x="7144" y="307181"/>
                </a:lnTo>
                <a:lnTo>
                  <a:pt x="21432" y="285750"/>
                </a:lnTo>
                <a:lnTo>
                  <a:pt x="42863" y="250031"/>
                </a:lnTo>
                <a:lnTo>
                  <a:pt x="64294" y="207169"/>
                </a:lnTo>
                <a:lnTo>
                  <a:pt x="85725" y="150019"/>
                </a:lnTo>
                <a:lnTo>
                  <a:pt x="100013" y="100013"/>
                </a:lnTo>
                <a:lnTo>
                  <a:pt x="114300" y="64294"/>
                </a:lnTo>
                <a:lnTo>
                  <a:pt x="121444" y="50006"/>
                </a:lnTo>
                <a:lnTo>
                  <a:pt x="121444" y="57150"/>
                </a:lnTo>
                <a:lnTo>
                  <a:pt x="121444" y="85725"/>
                </a:lnTo>
                <a:lnTo>
                  <a:pt x="114300" y="121444"/>
                </a:lnTo>
                <a:lnTo>
                  <a:pt x="107157" y="157163"/>
                </a:lnTo>
                <a:lnTo>
                  <a:pt x="114300" y="200025"/>
                </a:lnTo>
                <a:lnTo>
                  <a:pt x="114300" y="228600"/>
                </a:lnTo>
                <a:lnTo>
                  <a:pt x="114300" y="257175"/>
                </a:lnTo>
                <a:lnTo>
                  <a:pt x="128588" y="278606"/>
                </a:lnTo>
                <a:lnTo>
                  <a:pt x="142875" y="285750"/>
                </a:lnTo>
                <a:lnTo>
                  <a:pt x="164307" y="278606"/>
                </a:lnTo>
                <a:lnTo>
                  <a:pt x="164307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986588" y="3693319"/>
            <a:ext cx="135733" cy="264320"/>
          </a:xfrm>
          <a:custGeom>
            <a:avLst/>
            <a:gdLst/>
            <a:ahLst/>
            <a:cxnLst/>
            <a:rect l="0" t="0" r="0" b="0"/>
            <a:pathLst>
              <a:path w="135733" h="264320">
                <a:moveTo>
                  <a:pt x="100013" y="0"/>
                </a:moveTo>
                <a:lnTo>
                  <a:pt x="85725" y="0"/>
                </a:lnTo>
                <a:lnTo>
                  <a:pt x="71438" y="0"/>
                </a:lnTo>
                <a:lnTo>
                  <a:pt x="50007" y="0"/>
                </a:lnTo>
                <a:lnTo>
                  <a:pt x="35719" y="7144"/>
                </a:lnTo>
                <a:lnTo>
                  <a:pt x="21432" y="21431"/>
                </a:lnTo>
                <a:lnTo>
                  <a:pt x="21432" y="42862"/>
                </a:lnTo>
                <a:lnTo>
                  <a:pt x="35719" y="64294"/>
                </a:lnTo>
                <a:lnTo>
                  <a:pt x="50007" y="85725"/>
                </a:lnTo>
                <a:lnTo>
                  <a:pt x="78582" y="100012"/>
                </a:lnTo>
                <a:lnTo>
                  <a:pt x="100013" y="121444"/>
                </a:lnTo>
                <a:lnTo>
                  <a:pt x="121444" y="135731"/>
                </a:lnTo>
                <a:lnTo>
                  <a:pt x="128588" y="150019"/>
                </a:lnTo>
                <a:lnTo>
                  <a:pt x="135732" y="171450"/>
                </a:lnTo>
                <a:lnTo>
                  <a:pt x="121444" y="192881"/>
                </a:lnTo>
                <a:lnTo>
                  <a:pt x="107157" y="214312"/>
                </a:lnTo>
                <a:lnTo>
                  <a:pt x="78582" y="235744"/>
                </a:lnTo>
                <a:lnTo>
                  <a:pt x="50007" y="257175"/>
                </a:lnTo>
                <a:lnTo>
                  <a:pt x="21432" y="264319"/>
                </a:lnTo>
                <a:lnTo>
                  <a:pt x="7144" y="264319"/>
                </a:lnTo>
                <a:lnTo>
                  <a:pt x="0" y="257175"/>
                </a:lnTo>
                <a:lnTo>
                  <a:pt x="7144" y="228600"/>
                </a:lnTo>
                <a:lnTo>
                  <a:pt x="28575" y="192881"/>
                </a:lnTo>
                <a:lnTo>
                  <a:pt x="64294" y="150019"/>
                </a:lnTo>
                <a:lnTo>
                  <a:pt x="64294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179470" y="3493294"/>
            <a:ext cx="142876" cy="450057"/>
          </a:xfrm>
          <a:custGeom>
            <a:avLst/>
            <a:gdLst/>
            <a:ahLst/>
            <a:cxnLst/>
            <a:rect l="0" t="0" r="0" b="0"/>
            <a:pathLst>
              <a:path w="142876" h="450057">
                <a:moveTo>
                  <a:pt x="28575" y="0"/>
                </a:moveTo>
                <a:lnTo>
                  <a:pt x="28575" y="0"/>
                </a:lnTo>
                <a:lnTo>
                  <a:pt x="21431" y="7144"/>
                </a:lnTo>
                <a:lnTo>
                  <a:pt x="14287" y="21431"/>
                </a:lnTo>
                <a:lnTo>
                  <a:pt x="7143" y="42862"/>
                </a:lnTo>
                <a:lnTo>
                  <a:pt x="7143" y="71437"/>
                </a:lnTo>
                <a:lnTo>
                  <a:pt x="7143" y="114300"/>
                </a:lnTo>
                <a:lnTo>
                  <a:pt x="7143" y="171450"/>
                </a:lnTo>
                <a:lnTo>
                  <a:pt x="14287" y="228600"/>
                </a:lnTo>
                <a:lnTo>
                  <a:pt x="14287" y="285750"/>
                </a:lnTo>
                <a:lnTo>
                  <a:pt x="7143" y="335756"/>
                </a:lnTo>
                <a:lnTo>
                  <a:pt x="7143" y="385762"/>
                </a:lnTo>
                <a:lnTo>
                  <a:pt x="0" y="421481"/>
                </a:lnTo>
                <a:lnTo>
                  <a:pt x="0" y="442912"/>
                </a:lnTo>
                <a:lnTo>
                  <a:pt x="0" y="450056"/>
                </a:lnTo>
                <a:lnTo>
                  <a:pt x="7143" y="442912"/>
                </a:lnTo>
                <a:lnTo>
                  <a:pt x="21431" y="414337"/>
                </a:lnTo>
                <a:lnTo>
                  <a:pt x="35718" y="371475"/>
                </a:lnTo>
                <a:lnTo>
                  <a:pt x="57150" y="321469"/>
                </a:lnTo>
                <a:lnTo>
                  <a:pt x="71437" y="271462"/>
                </a:lnTo>
                <a:lnTo>
                  <a:pt x="92868" y="235744"/>
                </a:lnTo>
                <a:lnTo>
                  <a:pt x="107156" y="228600"/>
                </a:lnTo>
                <a:lnTo>
                  <a:pt x="121443" y="235744"/>
                </a:lnTo>
                <a:lnTo>
                  <a:pt x="128587" y="264319"/>
                </a:lnTo>
                <a:lnTo>
                  <a:pt x="142875" y="307181"/>
                </a:lnTo>
                <a:lnTo>
                  <a:pt x="142875" y="342900"/>
                </a:lnTo>
                <a:lnTo>
                  <a:pt x="142875" y="385762"/>
                </a:lnTo>
                <a:lnTo>
                  <a:pt x="135731" y="414337"/>
                </a:lnTo>
                <a:lnTo>
                  <a:pt x="128587" y="442912"/>
                </a:lnTo>
                <a:lnTo>
                  <a:pt x="121443" y="450056"/>
                </a:lnTo>
                <a:lnTo>
                  <a:pt x="121443" y="4500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179470" y="3643313"/>
            <a:ext cx="121444" cy="314326"/>
          </a:xfrm>
          <a:custGeom>
            <a:avLst/>
            <a:gdLst/>
            <a:ahLst/>
            <a:cxnLst/>
            <a:rect l="0" t="0" r="0" b="0"/>
            <a:pathLst>
              <a:path w="121444" h="314326">
                <a:moveTo>
                  <a:pt x="121443" y="28575"/>
                </a:moveTo>
                <a:lnTo>
                  <a:pt x="121443" y="28575"/>
                </a:lnTo>
                <a:lnTo>
                  <a:pt x="121443" y="28575"/>
                </a:lnTo>
                <a:lnTo>
                  <a:pt x="121443" y="21431"/>
                </a:lnTo>
                <a:lnTo>
                  <a:pt x="114300" y="14287"/>
                </a:lnTo>
                <a:lnTo>
                  <a:pt x="114300" y="14287"/>
                </a:lnTo>
                <a:lnTo>
                  <a:pt x="114300" y="7143"/>
                </a:lnTo>
                <a:lnTo>
                  <a:pt x="114300" y="0"/>
                </a:lnTo>
                <a:lnTo>
                  <a:pt x="114300" y="0"/>
                </a:lnTo>
                <a:lnTo>
                  <a:pt x="107156" y="7143"/>
                </a:lnTo>
                <a:lnTo>
                  <a:pt x="100012" y="21431"/>
                </a:lnTo>
                <a:lnTo>
                  <a:pt x="78581" y="57150"/>
                </a:lnTo>
                <a:lnTo>
                  <a:pt x="50006" y="107156"/>
                </a:lnTo>
                <a:lnTo>
                  <a:pt x="28575" y="164306"/>
                </a:lnTo>
                <a:lnTo>
                  <a:pt x="7143" y="221456"/>
                </a:lnTo>
                <a:lnTo>
                  <a:pt x="0" y="264318"/>
                </a:lnTo>
                <a:lnTo>
                  <a:pt x="0" y="300037"/>
                </a:lnTo>
                <a:lnTo>
                  <a:pt x="7143" y="314325"/>
                </a:lnTo>
                <a:lnTo>
                  <a:pt x="7143" y="3143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243013" y="2936081"/>
            <a:ext cx="2421732" cy="107158"/>
          </a:xfrm>
          <a:custGeom>
            <a:avLst/>
            <a:gdLst/>
            <a:ahLst/>
            <a:cxnLst/>
            <a:rect l="0" t="0" r="0" b="0"/>
            <a:pathLst>
              <a:path w="2421732" h="107158">
                <a:moveTo>
                  <a:pt x="0" y="100013"/>
                </a:moveTo>
                <a:lnTo>
                  <a:pt x="7143" y="100013"/>
                </a:lnTo>
                <a:lnTo>
                  <a:pt x="7143" y="100013"/>
                </a:lnTo>
                <a:lnTo>
                  <a:pt x="28575" y="107157"/>
                </a:lnTo>
                <a:lnTo>
                  <a:pt x="42862" y="107157"/>
                </a:lnTo>
                <a:lnTo>
                  <a:pt x="71437" y="107157"/>
                </a:lnTo>
                <a:lnTo>
                  <a:pt x="92868" y="107157"/>
                </a:lnTo>
                <a:lnTo>
                  <a:pt x="121443" y="107157"/>
                </a:lnTo>
                <a:lnTo>
                  <a:pt x="157162" y="107157"/>
                </a:lnTo>
                <a:lnTo>
                  <a:pt x="185737" y="107157"/>
                </a:lnTo>
                <a:lnTo>
                  <a:pt x="221456" y="100013"/>
                </a:lnTo>
                <a:lnTo>
                  <a:pt x="264318" y="100013"/>
                </a:lnTo>
                <a:lnTo>
                  <a:pt x="307181" y="100013"/>
                </a:lnTo>
                <a:lnTo>
                  <a:pt x="350043" y="100013"/>
                </a:lnTo>
                <a:lnTo>
                  <a:pt x="385762" y="107157"/>
                </a:lnTo>
                <a:lnTo>
                  <a:pt x="428625" y="107157"/>
                </a:lnTo>
                <a:lnTo>
                  <a:pt x="471487" y="107157"/>
                </a:lnTo>
                <a:lnTo>
                  <a:pt x="521493" y="100013"/>
                </a:lnTo>
                <a:lnTo>
                  <a:pt x="571500" y="100013"/>
                </a:lnTo>
                <a:lnTo>
                  <a:pt x="621506" y="100013"/>
                </a:lnTo>
                <a:lnTo>
                  <a:pt x="671512" y="92869"/>
                </a:lnTo>
                <a:lnTo>
                  <a:pt x="721518" y="92869"/>
                </a:lnTo>
                <a:lnTo>
                  <a:pt x="778668" y="85725"/>
                </a:lnTo>
                <a:lnTo>
                  <a:pt x="828675" y="85725"/>
                </a:lnTo>
                <a:lnTo>
                  <a:pt x="871537" y="85725"/>
                </a:lnTo>
                <a:lnTo>
                  <a:pt x="921543" y="78582"/>
                </a:lnTo>
                <a:lnTo>
                  <a:pt x="964406" y="78582"/>
                </a:lnTo>
                <a:lnTo>
                  <a:pt x="1007268" y="78582"/>
                </a:lnTo>
                <a:lnTo>
                  <a:pt x="1057275" y="71438"/>
                </a:lnTo>
                <a:lnTo>
                  <a:pt x="1107281" y="71438"/>
                </a:lnTo>
                <a:lnTo>
                  <a:pt x="1157287" y="71438"/>
                </a:lnTo>
                <a:lnTo>
                  <a:pt x="1214437" y="71438"/>
                </a:lnTo>
                <a:lnTo>
                  <a:pt x="1271587" y="64294"/>
                </a:lnTo>
                <a:lnTo>
                  <a:pt x="1328737" y="64294"/>
                </a:lnTo>
                <a:lnTo>
                  <a:pt x="1385887" y="57150"/>
                </a:lnTo>
                <a:lnTo>
                  <a:pt x="1443037" y="57150"/>
                </a:lnTo>
                <a:lnTo>
                  <a:pt x="1507331" y="57150"/>
                </a:lnTo>
                <a:lnTo>
                  <a:pt x="1564481" y="57150"/>
                </a:lnTo>
                <a:lnTo>
                  <a:pt x="1621631" y="57150"/>
                </a:lnTo>
                <a:lnTo>
                  <a:pt x="1678781" y="64294"/>
                </a:lnTo>
                <a:lnTo>
                  <a:pt x="1735931" y="64294"/>
                </a:lnTo>
                <a:lnTo>
                  <a:pt x="1793081" y="64294"/>
                </a:lnTo>
                <a:lnTo>
                  <a:pt x="1843087" y="64294"/>
                </a:lnTo>
                <a:lnTo>
                  <a:pt x="1900237" y="64294"/>
                </a:lnTo>
                <a:lnTo>
                  <a:pt x="1950244" y="64294"/>
                </a:lnTo>
                <a:lnTo>
                  <a:pt x="2007394" y="57150"/>
                </a:lnTo>
                <a:lnTo>
                  <a:pt x="2057400" y="50007"/>
                </a:lnTo>
                <a:lnTo>
                  <a:pt x="2107406" y="42863"/>
                </a:lnTo>
                <a:lnTo>
                  <a:pt x="2157412" y="35719"/>
                </a:lnTo>
                <a:lnTo>
                  <a:pt x="2207419" y="28575"/>
                </a:lnTo>
                <a:lnTo>
                  <a:pt x="2250281" y="21432"/>
                </a:lnTo>
                <a:lnTo>
                  <a:pt x="2293144" y="14288"/>
                </a:lnTo>
                <a:lnTo>
                  <a:pt x="2336006" y="7144"/>
                </a:lnTo>
                <a:lnTo>
                  <a:pt x="2364581" y="7144"/>
                </a:lnTo>
                <a:lnTo>
                  <a:pt x="2393156" y="0"/>
                </a:lnTo>
                <a:lnTo>
                  <a:pt x="2421731" y="0"/>
                </a:lnTo>
                <a:lnTo>
                  <a:pt x="24217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000250" y="3386138"/>
            <a:ext cx="485776" cy="42863"/>
          </a:xfrm>
          <a:custGeom>
            <a:avLst/>
            <a:gdLst/>
            <a:ahLst/>
            <a:cxnLst/>
            <a:rect l="0" t="0" r="0" b="0"/>
            <a:pathLst>
              <a:path w="485776" h="42863">
                <a:moveTo>
                  <a:pt x="0" y="42862"/>
                </a:moveTo>
                <a:lnTo>
                  <a:pt x="21431" y="42862"/>
                </a:lnTo>
                <a:lnTo>
                  <a:pt x="57150" y="42862"/>
                </a:lnTo>
                <a:lnTo>
                  <a:pt x="114300" y="35718"/>
                </a:lnTo>
                <a:lnTo>
                  <a:pt x="171450" y="28575"/>
                </a:lnTo>
                <a:lnTo>
                  <a:pt x="221456" y="21431"/>
                </a:lnTo>
                <a:lnTo>
                  <a:pt x="271463" y="14287"/>
                </a:lnTo>
                <a:lnTo>
                  <a:pt x="314325" y="14287"/>
                </a:lnTo>
                <a:lnTo>
                  <a:pt x="357188" y="7143"/>
                </a:lnTo>
                <a:lnTo>
                  <a:pt x="385763" y="0"/>
                </a:lnTo>
                <a:lnTo>
                  <a:pt x="414338" y="0"/>
                </a:lnTo>
                <a:lnTo>
                  <a:pt x="435769" y="0"/>
                </a:lnTo>
                <a:lnTo>
                  <a:pt x="457200" y="0"/>
                </a:lnTo>
                <a:lnTo>
                  <a:pt x="464344" y="7143"/>
                </a:lnTo>
                <a:lnTo>
                  <a:pt x="478632" y="14287"/>
                </a:lnTo>
                <a:lnTo>
                  <a:pt x="478632" y="21431"/>
                </a:lnTo>
                <a:lnTo>
                  <a:pt x="485775" y="21431"/>
                </a:lnTo>
                <a:lnTo>
                  <a:pt x="485775" y="28575"/>
                </a:lnTo>
                <a:lnTo>
                  <a:pt x="485775" y="21431"/>
                </a:lnTo>
                <a:lnTo>
                  <a:pt x="478632" y="21431"/>
                </a:lnTo>
                <a:lnTo>
                  <a:pt x="478632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064419" y="3457575"/>
            <a:ext cx="7145" cy="14289"/>
          </a:xfrm>
          <a:custGeom>
            <a:avLst/>
            <a:gdLst/>
            <a:ahLst/>
            <a:cxnLst/>
            <a:rect l="0" t="0" r="0" b="0"/>
            <a:pathLst>
              <a:path w="7145" h="14289">
                <a:moveTo>
                  <a:pt x="0" y="14288"/>
                </a:moveTo>
                <a:lnTo>
                  <a:pt x="0" y="14288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171575" y="3343275"/>
            <a:ext cx="1435895" cy="100014"/>
          </a:xfrm>
          <a:custGeom>
            <a:avLst/>
            <a:gdLst/>
            <a:ahLst/>
            <a:cxnLst/>
            <a:rect l="0" t="0" r="0" b="0"/>
            <a:pathLst>
              <a:path w="1435895" h="100014">
                <a:moveTo>
                  <a:pt x="0" y="100013"/>
                </a:moveTo>
                <a:lnTo>
                  <a:pt x="7144" y="100013"/>
                </a:lnTo>
                <a:lnTo>
                  <a:pt x="21431" y="100013"/>
                </a:lnTo>
                <a:lnTo>
                  <a:pt x="42863" y="100013"/>
                </a:lnTo>
                <a:lnTo>
                  <a:pt x="71438" y="100013"/>
                </a:lnTo>
                <a:lnTo>
                  <a:pt x="100013" y="100013"/>
                </a:lnTo>
                <a:lnTo>
                  <a:pt x="135731" y="100013"/>
                </a:lnTo>
                <a:lnTo>
                  <a:pt x="171450" y="100013"/>
                </a:lnTo>
                <a:lnTo>
                  <a:pt x="207169" y="92869"/>
                </a:lnTo>
                <a:lnTo>
                  <a:pt x="250031" y="85725"/>
                </a:lnTo>
                <a:lnTo>
                  <a:pt x="292894" y="78581"/>
                </a:lnTo>
                <a:lnTo>
                  <a:pt x="335756" y="71438"/>
                </a:lnTo>
                <a:lnTo>
                  <a:pt x="385763" y="64294"/>
                </a:lnTo>
                <a:lnTo>
                  <a:pt x="435769" y="57150"/>
                </a:lnTo>
                <a:lnTo>
                  <a:pt x="478631" y="50006"/>
                </a:lnTo>
                <a:lnTo>
                  <a:pt x="528638" y="50006"/>
                </a:lnTo>
                <a:lnTo>
                  <a:pt x="571500" y="50006"/>
                </a:lnTo>
                <a:lnTo>
                  <a:pt x="614363" y="42863"/>
                </a:lnTo>
                <a:lnTo>
                  <a:pt x="664369" y="50006"/>
                </a:lnTo>
                <a:lnTo>
                  <a:pt x="707231" y="50006"/>
                </a:lnTo>
                <a:lnTo>
                  <a:pt x="750094" y="42863"/>
                </a:lnTo>
                <a:lnTo>
                  <a:pt x="792956" y="42863"/>
                </a:lnTo>
                <a:lnTo>
                  <a:pt x="835819" y="35719"/>
                </a:lnTo>
                <a:lnTo>
                  <a:pt x="885825" y="28575"/>
                </a:lnTo>
                <a:lnTo>
                  <a:pt x="921544" y="21431"/>
                </a:lnTo>
                <a:lnTo>
                  <a:pt x="957263" y="14288"/>
                </a:lnTo>
                <a:lnTo>
                  <a:pt x="992981" y="7144"/>
                </a:lnTo>
                <a:lnTo>
                  <a:pt x="1028700" y="7144"/>
                </a:lnTo>
                <a:lnTo>
                  <a:pt x="1050131" y="0"/>
                </a:lnTo>
                <a:lnTo>
                  <a:pt x="1078706" y="7144"/>
                </a:lnTo>
                <a:lnTo>
                  <a:pt x="1107281" y="7144"/>
                </a:lnTo>
                <a:lnTo>
                  <a:pt x="1128713" y="14288"/>
                </a:lnTo>
                <a:lnTo>
                  <a:pt x="1150144" y="28575"/>
                </a:lnTo>
                <a:lnTo>
                  <a:pt x="1171575" y="35719"/>
                </a:lnTo>
                <a:lnTo>
                  <a:pt x="1185863" y="42863"/>
                </a:lnTo>
                <a:lnTo>
                  <a:pt x="1200150" y="50006"/>
                </a:lnTo>
                <a:lnTo>
                  <a:pt x="1214438" y="57150"/>
                </a:lnTo>
                <a:lnTo>
                  <a:pt x="1221581" y="57150"/>
                </a:lnTo>
                <a:lnTo>
                  <a:pt x="1235869" y="57150"/>
                </a:lnTo>
                <a:lnTo>
                  <a:pt x="1243013" y="57150"/>
                </a:lnTo>
                <a:lnTo>
                  <a:pt x="1250156" y="57150"/>
                </a:lnTo>
                <a:lnTo>
                  <a:pt x="1257300" y="57150"/>
                </a:lnTo>
                <a:lnTo>
                  <a:pt x="1264444" y="64294"/>
                </a:lnTo>
                <a:lnTo>
                  <a:pt x="1271588" y="64294"/>
                </a:lnTo>
                <a:lnTo>
                  <a:pt x="1271588" y="64294"/>
                </a:lnTo>
                <a:lnTo>
                  <a:pt x="1278732" y="64294"/>
                </a:lnTo>
                <a:lnTo>
                  <a:pt x="1285875" y="64294"/>
                </a:lnTo>
                <a:lnTo>
                  <a:pt x="1293019" y="64294"/>
                </a:lnTo>
                <a:lnTo>
                  <a:pt x="1293019" y="64294"/>
                </a:lnTo>
                <a:lnTo>
                  <a:pt x="1300163" y="71438"/>
                </a:lnTo>
                <a:lnTo>
                  <a:pt x="1307307" y="71438"/>
                </a:lnTo>
                <a:lnTo>
                  <a:pt x="1314450" y="71438"/>
                </a:lnTo>
                <a:lnTo>
                  <a:pt x="1328738" y="71438"/>
                </a:lnTo>
                <a:lnTo>
                  <a:pt x="1328738" y="71438"/>
                </a:lnTo>
                <a:lnTo>
                  <a:pt x="1335882" y="71438"/>
                </a:lnTo>
                <a:lnTo>
                  <a:pt x="1343025" y="71438"/>
                </a:lnTo>
                <a:lnTo>
                  <a:pt x="1350169" y="78581"/>
                </a:lnTo>
                <a:lnTo>
                  <a:pt x="1357313" y="78581"/>
                </a:lnTo>
                <a:lnTo>
                  <a:pt x="1364457" y="78581"/>
                </a:lnTo>
                <a:lnTo>
                  <a:pt x="1371600" y="85725"/>
                </a:lnTo>
                <a:lnTo>
                  <a:pt x="1378744" y="85725"/>
                </a:lnTo>
                <a:lnTo>
                  <a:pt x="1385888" y="85725"/>
                </a:lnTo>
                <a:lnTo>
                  <a:pt x="1393032" y="85725"/>
                </a:lnTo>
                <a:lnTo>
                  <a:pt x="1400175" y="85725"/>
                </a:lnTo>
                <a:lnTo>
                  <a:pt x="1400175" y="85725"/>
                </a:lnTo>
                <a:lnTo>
                  <a:pt x="1407319" y="85725"/>
                </a:lnTo>
                <a:lnTo>
                  <a:pt x="1407319" y="85725"/>
                </a:lnTo>
                <a:lnTo>
                  <a:pt x="1414463" y="85725"/>
                </a:lnTo>
                <a:lnTo>
                  <a:pt x="1414463" y="85725"/>
                </a:lnTo>
                <a:lnTo>
                  <a:pt x="1414463" y="85725"/>
                </a:lnTo>
                <a:lnTo>
                  <a:pt x="1421607" y="85725"/>
                </a:lnTo>
                <a:lnTo>
                  <a:pt x="1428750" y="85725"/>
                </a:lnTo>
                <a:lnTo>
                  <a:pt x="1428750" y="85725"/>
                </a:lnTo>
                <a:lnTo>
                  <a:pt x="1435894" y="85725"/>
                </a:lnTo>
                <a:lnTo>
                  <a:pt x="1435894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129088" y="3507581"/>
            <a:ext cx="14288" cy="7145"/>
          </a:xfrm>
          <a:custGeom>
            <a:avLst/>
            <a:gdLst/>
            <a:ahLst/>
            <a:cxnLst/>
            <a:rect l="0" t="0" r="0" b="0"/>
            <a:pathLst>
              <a:path w="14288" h="7145">
                <a:moveTo>
                  <a:pt x="14287" y="0"/>
                </a:moveTo>
                <a:lnTo>
                  <a:pt x="14287" y="0"/>
                </a:lnTo>
                <a:lnTo>
                  <a:pt x="7144" y="0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921919" y="3421856"/>
            <a:ext cx="1035845" cy="71439"/>
          </a:xfrm>
          <a:custGeom>
            <a:avLst/>
            <a:gdLst/>
            <a:ahLst/>
            <a:cxnLst/>
            <a:rect l="0" t="0" r="0" b="0"/>
            <a:pathLst>
              <a:path w="1035845" h="71439">
                <a:moveTo>
                  <a:pt x="7144" y="42863"/>
                </a:moveTo>
                <a:lnTo>
                  <a:pt x="7144" y="42863"/>
                </a:lnTo>
                <a:lnTo>
                  <a:pt x="7144" y="42863"/>
                </a:lnTo>
                <a:lnTo>
                  <a:pt x="0" y="50007"/>
                </a:lnTo>
                <a:lnTo>
                  <a:pt x="7144" y="50007"/>
                </a:lnTo>
                <a:lnTo>
                  <a:pt x="14288" y="64294"/>
                </a:lnTo>
                <a:lnTo>
                  <a:pt x="35719" y="64294"/>
                </a:lnTo>
                <a:lnTo>
                  <a:pt x="64294" y="71438"/>
                </a:lnTo>
                <a:lnTo>
                  <a:pt x="114300" y="71438"/>
                </a:lnTo>
                <a:lnTo>
                  <a:pt x="185738" y="64294"/>
                </a:lnTo>
                <a:lnTo>
                  <a:pt x="271463" y="50007"/>
                </a:lnTo>
                <a:lnTo>
                  <a:pt x="371475" y="35719"/>
                </a:lnTo>
                <a:lnTo>
                  <a:pt x="485775" y="28575"/>
                </a:lnTo>
                <a:lnTo>
                  <a:pt x="592931" y="14288"/>
                </a:lnTo>
                <a:lnTo>
                  <a:pt x="707231" y="7144"/>
                </a:lnTo>
                <a:lnTo>
                  <a:pt x="807244" y="7144"/>
                </a:lnTo>
                <a:lnTo>
                  <a:pt x="892969" y="14288"/>
                </a:lnTo>
                <a:lnTo>
                  <a:pt x="964407" y="21432"/>
                </a:lnTo>
                <a:lnTo>
                  <a:pt x="1007269" y="28575"/>
                </a:lnTo>
                <a:lnTo>
                  <a:pt x="1035844" y="28575"/>
                </a:lnTo>
                <a:lnTo>
                  <a:pt x="1035844" y="28575"/>
                </a:lnTo>
                <a:lnTo>
                  <a:pt x="1028701" y="28575"/>
                </a:lnTo>
                <a:lnTo>
                  <a:pt x="1007269" y="28575"/>
                </a:lnTo>
                <a:lnTo>
                  <a:pt x="985838" y="21432"/>
                </a:lnTo>
                <a:lnTo>
                  <a:pt x="971551" y="14288"/>
                </a:lnTo>
                <a:lnTo>
                  <a:pt x="957263" y="0"/>
                </a:lnTo>
                <a:lnTo>
                  <a:pt x="9572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721894" y="3328988"/>
            <a:ext cx="107157" cy="178594"/>
          </a:xfrm>
          <a:custGeom>
            <a:avLst/>
            <a:gdLst/>
            <a:ahLst/>
            <a:cxnLst/>
            <a:rect l="0" t="0" r="0" b="0"/>
            <a:pathLst>
              <a:path w="107157" h="178594">
                <a:moveTo>
                  <a:pt x="57150" y="78581"/>
                </a:moveTo>
                <a:lnTo>
                  <a:pt x="50006" y="78581"/>
                </a:lnTo>
                <a:lnTo>
                  <a:pt x="50006" y="71437"/>
                </a:lnTo>
                <a:lnTo>
                  <a:pt x="57150" y="64293"/>
                </a:lnTo>
                <a:lnTo>
                  <a:pt x="57150" y="57150"/>
                </a:lnTo>
                <a:lnTo>
                  <a:pt x="64294" y="50006"/>
                </a:lnTo>
                <a:lnTo>
                  <a:pt x="64294" y="42862"/>
                </a:lnTo>
                <a:lnTo>
                  <a:pt x="64294" y="35718"/>
                </a:lnTo>
                <a:lnTo>
                  <a:pt x="57150" y="28575"/>
                </a:lnTo>
                <a:lnTo>
                  <a:pt x="57150" y="28575"/>
                </a:lnTo>
                <a:lnTo>
                  <a:pt x="50006" y="28575"/>
                </a:lnTo>
                <a:lnTo>
                  <a:pt x="35719" y="35718"/>
                </a:lnTo>
                <a:lnTo>
                  <a:pt x="28575" y="42862"/>
                </a:lnTo>
                <a:lnTo>
                  <a:pt x="21431" y="57150"/>
                </a:lnTo>
                <a:lnTo>
                  <a:pt x="14288" y="78581"/>
                </a:lnTo>
                <a:lnTo>
                  <a:pt x="7144" y="92868"/>
                </a:lnTo>
                <a:lnTo>
                  <a:pt x="0" y="107156"/>
                </a:lnTo>
                <a:lnTo>
                  <a:pt x="7144" y="121443"/>
                </a:lnTo>
                <a:lnTo>
                  <a:pt x="7144" y="128587"/>
                </a:lnTo>
                <a:lnTo>
                  <a:pt x="14288" y="128587"/>
                </a:lnTo>
                <a:lnTo>
                  <a:pt x="21431" y="121443"/>
                </a:lnTo>
                <a:lnTo>
                  <a:pt x="28575" y="100012"/>
                </a:lnTo>
                <a:lnTo>
                  <a:pt x="42863" y="85725"/>
                </a:lnTo>
                <a:lnTo>
                  <a:pt x="42863" y="64293"/>
                </a:lnTo>
                <a:lnTo>
                  <a:pt x="50006" y="42862"/>
                </a:lnTo>
                <a:lnTo>
                  <a:pt x="50006" y="28575"/>
                </a:lnTo>
                <a:lnTo>
                  <a:pt x="42863" y="14287"/>
                </a:lnTo>
                <a:lnTo>
                  <a:pt x="35719" y="14287"/>
                </a:lnTo>
                <a:lnTo>
                  <a:pt x="28575" y="28575"/>
                </a:lnTo>
                <a:lnTo>
                  <a:pt x="21431" y="42862"/>
                </a:lnTo>
                <a:lnTo>
                  <a:pt x="14288" y="71437"/>
                </a:lnTo>
                <a:lnTo>
                  <a:pt x="14288" y="100012"/>
                </a:lnTo>
                <a:lnTo>
                  <a:pt x="7144" y="128587"/>
                </a:lnTo>
                <a:lnTo>
                  <a:pt x="7144" y="150018"/>
                </a:lnTo>
                <a:lnTo>
                  <a:pt x="14288" y="171450"/>
                </a:lnTo>
                <a:lnTo>
                  <a:pt x="21431" y="178593"/>
                </a:lnTo>
                <a:lnTo>
                  <a:pt x="28575" y="171450"/>
                </a:lnTo>
                <a:lnTo>
                  <a:pt x="35719" y="150018"/>
                </a:lnTo>
                <a:lnTo>
                  <a:pt x="57150" y="128587"/>
                </a:lnTo>
                <a:lnTo>
                  <a:pt x="64294" y="100012"/>
                </a:lnTo>
                <a:lnTo>
                  <a:pt x="71438" y="64293"/>
                </a:lnTo>
                <a:lnTo>
                  <a:pt x="85725" y="35718"/>
                </a:lnTo>
                <a:lnTo>
                  <a:pt x="85725" y="14287"/>
                </a:lnTo>
                <a:lnTo>
                  <a:pt x="85725" y="0"/>
                </a:lnTo>
                <a:lnTo>
                  <a:pt x="85725" y="0"/>
                </a:lnTo>
                <a:lnTo>
                  <a:pt x="78581" y="14287"/>
                </a:lnTo>
                <a:lnTo>
                  <a:pt x="71438" y="35718"/>
                </a:lnTo>
                <a:lnTo>
                  <a:pt x="64294" y="64293"/>
                </a:lnTo>
                <a:lnTo>
                  <a:pt x="57150" y="92868"/>
                </a:lnTo>
                <a:lnTo>
                  <a:pt x="50006" y="114300"/>
                </a:lnTo>
                <a:lnTo>
                  <a:pt x="50006" y="142875"/>
                </a:lnTo>
                <a:lnTo>
                  <a:pt x="50006" y="157162"/>
                </a:lnTo>
                <a:lnTo>
                  <a:pt x="50006" y="164306"/>
                </a:lnTo>
                <a:lnTo>
                  <a:pt x="50006" y="164306"/>
                </a:lnTo>
                <a:lnTo>
                  <a:pt x="57150" y="150018"/>
                </a:lnTo>
                <a:lnTo>
                  <a:pt x="64294" y="128587"/>
                </a:lnTo>
                <a:lnTo>
                  <a:pt x="71438" y="100012"/>
                </a:lnTo>
                <a:lnTo>
                  <a:pt x="78581" y="71437"/>
                </a:lnTo>
                <a:lnTo>
                  <a:pt x="85725" y="42862"/>
                </a:lnTo>
                <a:lnTo>
                  <a:pt x="85725" y="21431"/>
                </a:lnTo>
                <a:lnTo>
                  <a:pt x="85725" y="7143"/>
                </a:lnTo>
                <a:lnTo>
                  <a:pt x="85725" y="7143"/>
                </a:lnTo>
                <a:lnTo>
                  <a:pt x="85725" y="21431"/>
                </a:lnTo>
                <a:lnTo>
                  <a:pt x="78581" y="50006"/>
                </a:lnTo>
                <a:lnTo>
                  <a:pt x="71438" y="78581"/>
                </a:lnTo>
                <a:lnTo>
                  <a:pt x="71438" y="107156"/>
                </a:lnTo>
                <a:lnTo>
                  <a:pt x="71438" y="135731"/>
                </a:lnTo>
                <a:lnTo>
                  <a:pt x="64294" y="157162"/>
                </a:lnTo>
                <a:lnTo>
                  <a:pt x="64294" y="171450"/>
                </a:lnTo>
                <a:lnTo>
                  <a:pt x="71438" y="178593"/>
                </a:lnTo>
                <a:lnTo>
                  <a:pt x="71438" y="178593"/>
                </a:lnTo>
                <a:lnTo>
                  <a:pt x="78581" y="164306"/>
                </a:lnTo>
                <a:lnTo>
                  <a:pt x="78581" y="142875"/>
                </a:lnTo>
                <a:lnTo>
                  <a:pt x="85725" y="107156"/>
                </a:lnTo>
                <a:lnTo>
                  <a:pt x="92869" y="78581"/>
                </a:lnTo>
                <a:lnTo>
                  <a:pt x="92869" y="50006"/>
                </a:lnTo>
                <a:lnTo>
                  <a:pt x="100013" y="28575"/>
                </a:lnTo>
                <a:lnTo>
                  <a:pt x="100013" y="14287"/>
                </a:lnTo>
                <a:lnTo>
                  <a:pt x="100013" y="21431"/>
                </a:lnTo>
                <a:lnTo>
                  <a:pt x="92869" y="35718"/>
                </a:lnTo>
                <a:lnTo>
                  <a:pt x="85725" y="64293"/>
                </a:lnTo>
                <a:lnTo>
                  <a:pt x="85725" y="92868"/>
                </a:lnTo>
                <a:lnTo>
                  <a:pt x="78581" y="121443"/>
                </a:lnTo>
                <a:lnTo>
                  <a:pt x="78581" y="150018"/>
                </a:lnTo>
                <a:lnTo>
                  <a:pt x="78581" y="164306"/>
                </a:lnTo>
                <a:lnTo>
                  <a:pt x="85725" y="171450"/>
                </a:lnTo>
                <a:lnTo>
                  <a:pt x="85725" y="171450"/>
                </a:lnTo>
                <a:lnTo>
                  <a:pt x="92869" y="164306"/>
                </a:lnTo>
                <a:lnTo>
                  <a:pt x="100013" y="142875"/>
                </a:lnTo>
                <a:lnTo>
                  <a:pt x="100013" y="114300"/>
                </a:lnTo>
                <a:lnTo>
                  <a:pt x="100013" y="85725"/>
                </a:lnTo>
                <a:lnTo>
                  <a:pt x="100013" y="57150"/>
                </a:lnTo>
                <a:lnTo>
                  <a:pt x="100013" y="42862"/>
                </a:lnTo>
                <a:lnTo>
                  <a:pt x="100013" y="42862"/>
                </a:lnTo>
                <a:lnTo>
                  <a:pt x="100013" y="57150"/>
                </a:lnTo>
                <a:lnTo>
                  <a:pt x="100013" y="78581"/>
                </a:lnTo>
                <a:lnTo>
                  <a:pt x="107156" y="100012"/>
                </a:lnTo>
                <a:lnTo>
                  <a:pt x="107156" y="121443"/>
                </a:lnTo>
                <a:lnTo>
                  <a:pt x="107156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736182" y="4364832"/>
            <a:ext cx="957263" cy="50007"/>
          </a:xfrm>
          <a:custGeom>
            <a:avLst/>
            <a:gdLst/>
            <a:ahLst/>
            <a:cxnLst/>
            <a:rect l="0" t="0" r="0" b="0"/>
            <a:pathLst>
              <a:path w="957263" h="50007">
                <a:moveTo>
                  <a:pt x="14287" y="50006"/>
                </a:moveTo>
                <a:lnTo>
                  <a:pt x="7143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14287" y="35718"/>
                </a:lnTo>
                <a:lnTo>
                  <a:pt x="35718" y="35718"/>
                </a:lnTo>
                <a:lnTo>
                  <a:pt x="71437" y="28575"/>
                </a:lnTo>
                <a:lnTo>
                  <a:pt x="107156" y="28575"/>
                </a:lnTo>
                <a:lnTo>
                  <a:pt x="157162" y="21431"/>
                </a:lnTo>
                <a:lnTo>
                  <a:pt x="207168" y="21431"/>
                </a:lnTo>
                <a:lnTo>
                  <a:pt x="271462" y="21431"/>
                </a:lnTo>
                <a:lnTo>
                  <a:pt x="342900" y="21431"/>
                </a:lnTo>
                <a:lnTo>
                  <a:pt x="421481" y="21431"/>
                </a:lnTo>
                <a:lnTo>
                  <a:pt x="500062" y="28575"/>
                </a:lnTo>
                <a:lnTo>
                  <a:pt x="585787" y="28575"/>
                </a:lnTo>
                <a:lnTo>
                  <a:pt x="678656" y="28575"/>
                </a:lnTo>
                <a:lnTo>
                  <a:pt x="764381" y="21431"/>
                </a:lnTo>
                <a:lnTo>
                  <a:pt x="835818" y="21431"/>
                </a:lnTo>
                <a:lnTo>
                  <a:pt x="900112" y="14287"/>
                </a:lnTo>
                <a:lnTo>
                  <a:pt x="942975" y="14287"/>
                </a:lnTo>
                <a:lnTo>
                  <a:pt x="957262" y="7143"/>
                </a:lnTo>
                <a:lnTo>
                  <a:pt x="942975" y="0"/>
                </a:lnTo>
                <a:lnTo>
                  <a:pt x="9429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964782" y="4307682"/>
            <a:ext cx="164307" cy="228601"/>
          </a:xfrm>
          <a:custGeom>
            <a:avLst/>
            <a:gdLst/>
            <a:ahLst/>
            <a:cxnLst/>
            <a:rect l="0" t="0" r="0" b="0"/>
            <a:pathLst>
              <a:path w="164307" h="228601">
                <a:moveTo>
                  <a:pt x="164306" y="14287"/>
                </a:moveTo>
                <a:lnTo>
                  <a:pt x="164306" y="14287"/>
                </a:lnTo>
                <a:lnTo>
                  <a:pt x="157162" y="14287"/>
                </a:lnTo>
                <a:lnTo>
                  <a:pt x="157162" y="14287"/>
                </a:lnTo>
                <a:lnTo>
                  <a:pt x="157162" y="7143"/>
                </a:lnTo>
                <a:lnTo>
                  <a:pt x="157162" y="7143"/>
                </a:lnTo>
                <a:lnTo>
                  <a:pt x="157162" y="0"/>
                </a:lnTo>
                <a:lnTo>
                  <a:pt x="164306" y="0"/>
                </a:lnTo>
                <a:lnTo>
                  <a:pt x="164306" y="0"/>
                </a:lnTo>
                <a:lnTo>
                  <a:pt x="164306" y="7143"/>
                </a:lnTo>
                <a:lnTo>
                  <a:pt x="157162" y="21431"/>
                </a:lnTo>
                <a:lnTo>
                  <a:pt x="135731" y="50006"/>
                </a:lnTo>
                <a:lnTo>
                  <a:pt x="107156" y="92868"/>
                </a:lnTo>
                <a:lnTo>
                  <a:pt x="64293" y="150018"/>
                </a:lnTo>
                <a:lnTo>
                  <a:pt x="28575" y="200025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964907" y="4400550"/>
            <a:ext cx="407195" cy="7145"/>
          </a:xfrm>
          <a:custGeom>
            <a:avLst/>
            <a:gdLst/>
            <a:ahLst/>
            <a:cxnLst/>
            <a:rect l="0" t="0" r="0" b="0"/>
            <a:pathLst>
              <a:path w="407195" h="7145">
                <a:moveTo>
                  <a:pt x="0" y="0"/>
                </a:moveTo>
                <a:lnTo>
                  <a:pt x="0" y="7144"/>
                </a:lnTo>
                <a:lnTo>
                  <a:pt x="7144" y="7144"/>
                </a:lnTo>
                <a:lnTo>
                  <a:pt x="21431" y="7144"/>
                </a:lnTo>
                <a:lnTo>
                  <a:pt x="57150" y="7144"/>
                </a:lnTo>
                <a:lnTo>
                  <a:pt x="114300" y="7144"/>
                </a:lnTo>
                <a:lnTo>
                  <a:pt x="192881" y="0"/>
                </a:lnTo>
                <a:lnTo>
                  <a:pt x="292894" y="0"/>
                </a:lnTo>
                <a:lnTo>
                  <a:pt x="407194" y="0"/>
                </a:lnTo>
                <a:lnTo>
                  <a:pt x="4071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593557" y="4393407"/>
            <a:ext cx="100014" cy="7144"/>
          </a:xfrm>
          <a:custGeom>
            <a:avLst/>
            <a:gdLst/>
            <a:ahLst/>
            <a:cxnLst/>
            <a:rect l="0" t="0" r="0" b="0"/>
            <a:pathLst>
              <a:path w="100014" h="7144">
                <a:moveTo>
                  <a:pt x="0" y="7143"/>
                </a:move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135856" y="4836319"/>
            <a:ext cx="1164433" cy="121445"/>
          </a:xfrm>
          <a:custGeom>
            <a:avLst/>
            <a:gdLst/>
            <a:ahLst/>
            <a:cxnLst/>
            <a:rect l="0" t="0" r="0" b="0"/>
            <a:pathLst>
              <a:path w="1164433" h="121445">
                <a:moveTo>
                  <a:pt x="21432" y="21431"/>
                </a:moveTo>
                <a:lnTo>
                  <a:pt x="14288" y="21431"/>
                </a:lnTo>
                <a:lnTo>
                  <a:pt x="14288" y="21431"/>
                </a:lnTo>
                <a:lnTo>
                  <a:pt x="14288" y="14288"/>
                </a:lnTo>
                <a:lnTo>
                  <a:pt x="7144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7144"/>
                </a:lnTo>
                <a:lnTo>
                  <a:pt x="21432" y="7144"/>
                </a:lnTo>
                <a:lnTo>
                  <a:pt x="42863" y="14288"/>
                </a:lnTo>
                <a:lnTo>
                  <a:pt x="64294" y="21431"/>
                </a:lnTo>
                <a:lnTo>
                  <a:pt x="92869" y="28575"/>
                </a:lnTo>
                <a:lnTo>
                  <a:pt x="142875" y="28575"/>
                </a:lnTo>
                <a:lnTo>
                  <a:pt x="200025" y="28575"/>
                </a:lnTo>
                <a:lnTo>
                  <a:pt x="271463" y="28575"/>
                </a:lnTo>
                <a:lnTo>
                  <a:pt x="342900" y="28575"/>
                </a:lnTo>
                <a:lnTo>
                  <a:pt x="428625" y="21431"/>
                </a:lnTo>
                <a:lnTo>
                  <a:pt x="507207" y="21431"/>
                </a:lnTo>
                <a:lnTo>
                  <a:pt x="585788" y="14288"/>
                </a:lnTo>
                <a:lnTo>
                  <a:pt x="664369" y="21431"/>
                </a:lnTo>
                <a:lnTo>
                  <a:pt x="735807" y="21431"/>
                </a:lnTo>
                <a:lnTo>
                  <a:pt x="807244" y="35719"/>
                </a:lnTo>
                <a:lnTo>
                  <a:pt x="871538" y="50006"/>
                </a:lnTo>
                <a:lnTo>
                  <a:pt x="935832" y="71437"/>
                </a:lnTo>
                <a:lnTo>
                  <a:pt x="1000125" y="100012"/>
                </a:lnTo>
                <a:lnTo>
                  <a:pt x="1057275" y="114300"/>
                </a:lnTo>
                <a:lnTo>
                  <a:pt x="1114425" y="121444"/>
                </a:lnTo>
                <a:lnTo>
                  <a:pt x="1164432" y="107156"/>
                </a:lnTo>
                <a:lnTo>
                  <a:pt x="116443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364581" y="4421982"/>
            <a:ext cx="464345" cy="271463"/>
          </a:xfrm>
          <a:custGeom>
            <a:avLst/>
            <a:gdLst/>
            <a:ahLst/>
            <a:cxnLst/>
            <a:rect l="0" t="0" r="0" b="0"/>
            <a:pathLst>
              <a:path w="464345" h="271463">
                <a:moveTo>
                  <a:pt x="21432" y="192881"/>
                </a:moveTo>
                <a:lnTo>
                  <a:pt x="21432" y="192881"/>
                </a:lnTo>
                <a:lnTo>
                  <a:pt x="14288" y="185737"/>
                </a:lnTo>
                <a:lnTo>
                  <a:pt x="7144" y="185737"/>
                </a:lnTo>
                <a:lnTo>
                  <a:pt x="0" y="185737"/>
                </a:lnTo>
                <a:lnTo>
                  <a:pt x="0" y="192881"/>
                </a:lnTo>
                <a:lnTo>
                  <a:pt x="0" y="207168"/>
                </a:lnTo>
                <a:lnTo>
                  <a:pt x="0" y="221456"/>
                </a:lnTo>
                <a:lnTo>
                  <a:pt x="7144" y="242887"/>
                </a:lnTo>
                <a:lnTo>
                  <a:pt x="21432" y="264318"/>
                </a:lnTo>
                <a:lnTo>
                  <a:pt x="42863" y="271462"/>
                </a:lnTo>
                <a:lnTo>
                  <a:pt x="71438" y="271462"/>
                </a:lnTo>
                <a:lnTo>
                  <a:pt x="114301" y="250031"/>
                </a:lnTo>
                <a:lnTo>
                  <a:pt x="171451" y="221456"/>
                </a:lnTo>
                <a:lnTo>
                  <a:pt x="235744" y="178593"/>
                </a:lnTo>
                <a:lnTo>
                  <a:pt x="314326" y="128587"/>
                </a:lnTo>
                <a:lnTo>
                  <a:pt x="385763" y="71437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143000" y="5286375"/>
            <a:ext cx="2057401" cy="128589"/>
          </a:xfrm>
          <a:custGeom>
            <a:avLst/>
            <a:gdLst/>
            <a:ahLst/>
            <a:cxnLst/>
            <a:rect l="0" t="0" r="0" b="0"/>
            <a:pathLst>
              <a:path w="2057401" h="128589">
                <a:moveTo>
                  <a:pt x="14288" y="78581"/>
                </a:moveTo>
                <a:lnTo>
                  <a:pt x="14288" y="78581"/>
                </a:lnTo>
                <a:lnTo>
                  <a:pt x="7144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14288" y="78581"/>
                </a:lnTo>
                <a:lnTo>
                  <a:pt x="21431" y="78581"/>
                </a:lnTo>
                <a:lnTo>
                  <a:pt x="35719" y="85725"/>
                </a:lnTo>
                <a:lnTo>
                  <a:pt x="50006" y="85725"/>
                </a:lnTo>
                <a:lnTo>
                  <a:pt x="71438" y="85725"/>
                </a:lnTo>
                <a:lnTo>
                  <a:pt x="100013" y="92869"/>
                </a:lnTo>
                <a:lnTo>
                  <a:pt x="128588" y="100013"/>
                </a:lnTo>
                <a:lnTo>
                  <a:pt x="164306" y="107156"/>
                </a:lnTo>
                <a:lnTo>
                  <a:pt x="207169" y="114300"/>
                </a:lnTo>
                <a:lnTo>
                  <a:pt x="257175" y="121444"/>
                </a:lnTo>
                <a:lnTo>
                  <a:pt x="314325" y="128588"/>
                </a:lnTo>
                <a:lnTo>
                  <a:pt x="378619" y="128588"/>
                </a:lnTo>
                <a:lnTo>
                  <a:pt x="457200" y="121444"/>
                </a:lnTo>
                <a:lnTo>
                  <a:pt x="535781" y="121444"/>
                </a:lnTo>
                <a:lnTo>
                  <a:pt x="628650" y="114300"/>
                </a:lnTo>
                <a:lnTo>
                  <a:pt x="714375" y="107156"/>
                </a:lnTo>
                <a:lnTo>
                  <a:pt x="807244" y="107156"/>
                </a:lnTo>
                <a:lnTo>
                  <a:pt x="900113" y="107156"/>
                </a:lnTo>
                <a:lnTo>
                  <a:pt x="992981" y="114300"/>
                </a:lnTo>
                <a:lnTo>
                  <a:pt x="1078706" y="114300"/>
                </a:lnTo>
                <a:lnTo>
                  <a:pt x="1178719" y="107156"/>
                </a:lnTo>
                <a:lnTo>
                  <a:pt x="1278731" y="100013"/>
                </a:lnTo>
                <a:lnTo>
                  <a:pt x="1378744" y="85725"/>
                </a:lnTo>
                <a:lnTo>
                  <a:pt x="1485900" y="78581"/>
                </a:lnTo>
                <a:lnTo>
                  <a:pt x="1578769" y="57150"/>
                </a:lnTo>
                <a:lnTo>
                  <a:pt x="1671638" y="42863"/>
                </a:lnTo>
                <a:lnTo>
                  <a:pt x="1757363" y="28575"/>
                </a:lnTo>
                <a:lnTo>
                  <a:pt x="1835944" y="21431"/>
                </a:lnTo>
                <a:lnTo>
                  <a:pt x="1907382" y="7144"/>
                </a:lnTo>
                <a:lnTo>
                  <a:pt x="1964532" y="0"/>
                </a:lnTo>
                <a:lnTo>
                  <a:pt x="2014538" y="0"/>
                </a:lnTo>
                <a:lnTo>
                  <a:pt x="2043113" y="0"/>
                </a:lnTo>
                <a:lnTo>
                  <a:pt x="2057400" y="7144"/>
                </a:lnTo>
                <a:lnTo>
                  <a:pt x="2057400" y="21431"/>
                </a:lnTo>
                <a:lnTo>
                  <a:pt x="2050257" y="28575"/>
                </a:lnTo>
                <a:lnTo>
                  <a:pt x="2043113" y="21431"/>
                </a:lnTo>
                <a:lnTo>
                  <a:pt x="2043113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8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vfork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950119" y="1450181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00100" y="1457325"/>
            <a:ext cx="214314" cy="378620"/>
          </a:xfrm>
          <a:custGeom>
            <a:avLst/>
            <a:gdLst/>
            <a:ahLst/>
            <a:cxnLst/>
            <a:rect l="0" t="0" r="0" b="0"/>
            <a:pathLst>
              <a:path w="214314" h="378620">
                <a:moveTo>
                  <a:pt x="150019" y="0"/>
                </a:moveTo>
                <a:lnTo>
                  <a:pt x="157163" y="14288"/>
                </a:lnTo>
                <a:lnTo>
                  <a:pt x="157163" y="28575"/>
                </a:lnTo>
                <a:lnTo>
                  <a:pt x="157163" y="57150"/>
                </a:lnTo>
                <a:lnTo>
                  <a:pt x="157163" y="85725"/>
                </a:lnTo>
                <a:lnTo>
                  <a:pt x="157163" y="114300"/>
                </a:lnTo>
                <a:lnTo>
                  <a:pt x="157163" y="142875"/>
                </a:lnTo>
                <a:lnTo>
                  <a:pt x="150019" y="171450"/>
                </a:lnTo>
                <a:lnTo>
                  <a:pt x="157163" y="192881"/>
                </a:lnTo>
                <a:lnTo>
                  <a:pt x="157163" y="200025"/>
                </a:lnTo>
                <a:lnTo>
                  <a:pt x="157163" y="207169"/>
                </a:lnTo>
                <a:lnTo>
                  <a:pt x="150019" y="207169"/>
                </a:lnTo>
                <a:lnTo>
                  <a:pt x="150019" y="207169"/>
                </a:lnTo>
                <a:lnTo>
                  <a:pt x="142875" y="192881"/>
                </a:lnTo>
                <a:lnTo>
                  <a:pt x="142875" y="185738"/>
                </a:lnTo>
                <a:lnTo>
                  <a:pt x="142875" y="178594"/>
                </a:lnTo>
                <a:lnTo>
                  <a:pt x="135731" y="171450"/>
                </a:lnTo>
                <a:lnTo>
                  <a:pt x="135731" y="164306"/>
                </a:lnTo>
                <a:lnTo>
                  <a:pt x="135731" y="164306"/>
                </a:lnTo>
                <a:lnTo>
                  <a:pt x="142875" y="157163"/>
                </a:lnTo>
                <a:lnTo>
                  <a:pt x="142875" y="157163"/>
                </a:lnTo>
                <a:lnTo>
                  <a:pt x="142875" y="157163"/>
                </a:lnTo>
                <a:lnTo>
                  <a:pt x="142875" y="157163"/>
                </a:lnTo>
                <a:lnTo>
                  <a:pt x="142875" y="150019"/>
                </a:lnTo>
                <a:lnTo>
                  <a:pt x="142875" y="142875"/>
                </a:lnTo>
                <a:lnTo>
                  <a:pt x="142875" y="135731"/>
                </a:lnTo>
                <a:lnTo>
                  <a:pt x="142875" y="128588"/>
                </a:lnTo>
                <a:lnTo>
                  <a:pt x="142875" y="121444"/>
                </a:lnTo>
                <a:lnTo>
                  <a:pt x="135731" y="107156"/>
                </a:lnTo>
                <a:lnTo>
                  <a:pt x="135731" y="107156"/>
                </a:lnTo>
                <a:lnTo>
                  <a:pt x="128588" y="100013"/>
                </a:lnTo>
                <a:lnTo>
                  <a:pt x="128588" y="92869"/>
                </a:lnTo>
                <a:lnTo>
                  <a:pt x="121444" y="92869"/>
                </a:lnTo>
                <a:lnTo>
                  <a:pt x="114300" y="92869"/>
                </a:lnTo>
                <a:lnTo>
                  <a:pt x="100013" y="100013"/>
                </a:lnTo>
                <a:lnTo>
                  <a:pt x="85725" y="114300"/>
                </a:lnTo>
                <a:lnTo>
                  <a:pt x="71438" y="142875"/>
                </a:lnTo>
                <a:lnTo>
                  <a:pt x="50006" y="185738"/>
                </a:lnTo>
                <a:lnTo>
                  <a:pt x="21431" y="235744"/>
                </a:lnTo>
                <a:lnTo>
                  <a:pt x="7144" y="285750"/>
                </a:lnTo>
                <a:lnTo>
                  <a:pt x="0" y="328613"/>
                </a:lnTo>
                <a:lnTo>
                  <a:pt x="14288" y="357188"/>
                </a:lnTo>
                <a:lnTo>
                  <a:pt x="42863" y="378619"/>
                </a:lnTo>
                <a:lnTo>
                  <a:pt x="85725" y="378619"/>
                </a:lnTo>
                <a:lnTo>
                  <a:pt x="128588" y="364331"/>
                </a:lnTo>
                <a:lnTo>
                  <a:pt x="171450" y="342900"/>
                </a:lnTo>
                <a:lnTo>
                  <a:pt x="214313" y="314325"/>
                </a:lnTo>
                <a:lnTo>
                  <a:pt x="214313" y="3143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028700" y="1657350"/>
            <a:ext cx="164307" cy="214314"/>
          </a:xfrm>
          <a:custGeom>
            <a:avLst/>
            <a:gdLst/>
            <a:ahLst/>
            <a:cxnLst/>
            <a:rect l="0" t="0" r="0" b="0"/>
            <a:pathLst>
              <a:path w="164307" h="214314">
                <a:moveTo>
                  <a:pt x="7144" y="100013"/>
                </a:moveTo>
                <a:lnTo>
                  <a:pt x="7144" y="100013"/>
                </a:lnTo>
                <a:lnTo>
                  <a:pt x="7144" y="100013"/>
                </a:lnTo>
                <a:lnTo>
                  <a:pt x="14288" y="92869"/>
                </a:lnTo>
                <a:lnTo>
                  <a:pt x="28575" y="92869"/>
                </a:lnTo>
                <a:lnTo>
                  <a:pt x="42863" y="78581"/>
                </a:lnTo>
                <a:lnTo>
                  <a:pt x="57150" y="71438"/>
                </a:lnTo>
                <a:lnTo>
                  <a:pt x="71438" y="57150"/>
                </a:lnTo>
                <a:lnTo>
                  <a:pt x="85725" y="42863"/>
                </a:lnTo>
                <a:lnTo>
                  <a:pt x="92869" y="35719"/>
                </a:lnTo>
                <a:lnTo>
                  <a:pt x="100013" y="21431"/>
                </a:lnTo>
                <a:lnTo>
                  <a:pt x="100013" y="7144"/>
                </a:lnTo>
                <a:lnTo>
                  <a:pt x="92869" y="0"/>
                </a:lnTo>
                <a:lnTo>
                  <a:pt x="78581" y="0"/>
                </a:lnTo>
                <a:lnTo>
                  <a:pt x="57150" y="7144"/>
                </a:lnTo>
                <a:lnTo>
                  <a:pt x="42863" y="28575"/>
                </a:lnTo>
                <a:lnTo>
                  <a:pt x="21431" y="64294"/>
                </a:lnTo>
                <a:lnTo>
                  <a:pt x="7144" y="107156"/>
                </a:lnTo>
                <a:lnTo>
                  <a:pt x="0" y="150019"/>
                </a:lnTo>
                <a:lnTo>
                  <a:pt x="7144" y="178594"/>
                </a:lnTo>
                <a:lnTo>
                  <a:pt x="14288" y="207169"/>
                </a:lnTo>
                <a:lnTo>
                  <a:pt x="42863" y="214313"/>
                </a:lnTo>
                <a:lnTo>
                  <a:pt x="64294" y="214313"/>
                </a:lnTo>
                <a:lnTo>
                  <a:pt x="100013" y="207169"/>
                </a:lnTo>
                <a:lnTo>
                  <a:pt x="135731" y="178594"/>
                </a:lnTo>
                <a:lnTo>
                  <a:pt x="164306" y="150019"/>
                </a:lnTo>
                <a:lnTo>
                  <a:pt x="164306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250156" y="1621631"/>
            <a:ext cx="107158" cy="221458"/>
          </a:xfrm>
          <a:custGeom>
            <a:avLst/>
            <a:gdLst/>
            <a:ahLst/>
            <a:cxnLst/>
            <a:rect l="0" t="0" r="0" b="0"/>
            <a:pathLst>
              <a:path w="107158" h="221458">
                <a:moveTo>
                  <a:pt x="64294" y="0"/>
                </a:moveTo>
                <a:lnTo>
                  <a:pt x="50007" y="0"/>
                </a:lnTo>
                <a:lnTo>
                  <a:pt x="42863" y="0"/>
                </a:lnTo>
                <a:lnTo>
                  <a:pt x="28575" y="7144"/>
                </a:lnTo>
                <a:lnTo>
                  <a:pt x="21432" y="7144"/>
                </a:lnTo>
                <a:lnTo>
                  <a:pt x="14288" y="14288"/>
                </a:lnTo>
                <a:lnTo>
                  <a:pt x="14288" y="21432"/>
                </a:lnTo>
                <a:lnTo>
                  <a:pt x="21432" y="28575"/>
                </a:lnTo>
                <a:lnTo>
                  <a:pt x="28575" y="35719"/>
                </a:lnTo>
                <a:lnTo>
                  <a:pt x="42863" y="42863"/>
                </a:lnTo>
                <a:lnTo>
                  <a:pt x="64294" y="57150"/>
                </a:lnTo>
                <a:lnTo>
                  <a:pt x="85725" y="64294"/>
                </a:lnTo>
                <a:lnTo>
                  <a:pt x="100013" y="85725"/>
                </a:lnTo>
                <a:lnTo>
                  <a:pt x="107157" y="107157"/>
                </a:lnTo>
                <a:lnTo>
                  <a:pt x="107157" y="128588"/>
                </a:lnTo>
                <a:lnTo>
                  <a:pt x="100013" y="157163"/>
                </a:lnTo>
                <a:lnTo>
                  <a:pt x="78582" y="178594"/>
                </a:lnTo>
                <a:lnTo>
                  <a:pt x="57150" y="200025"/>
                </a:lnTo>
                <a:lnTo>
                  <a:pt x="35719" y="214313"/>
                </a:lnTo>
                <a:lnTo>
                  <a:pt x="14288" y="221457"/>
                </a:lnTo>
                <a:lnTo>
                  <a:pt x="0" y="214313"/>
                </a:lnTo>
                <a:lnTo>
                  <a:pt x="0" y="192882"/>
                </a:lnTo>
                <a:lnTo>
                  <a:pt x="0" y="1928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428750" y="1707356"/>
            <a:ext cx="35720" cy="107158"/>
          </a:xfrm>
          <a:custGeom>
            <a:avLst/>
            <a:gdLst/>
            <a:ahLst/>
            <a:cxnLst/>
            <a:rect l="0" t="0" r="0" b="0"/>
            <a:pathLst>
              <a:path w="35720" h="107158">
                <a:moveTo>
                  <a:pt x="21431" y="0"/>
                </a:moveTo>
                <a:lnTo>
                  <a:pt x="21431" y="7144"/>
                </a:lnTo>
                <a:lnTo>
                  <a:pt x="21431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42863"/>
                </a:lnTo>
                <a:lnTo>
                  <a:pt x="0" y="57150"/>
                </a:lnTo>
                <a:lnTo>
                  <a:pt x="0" y="78582"/>
                </a:lnTo>
                <a:lnTo>
                  <a:pt x="7144" y="92869"/>
                </a:lnTo>
                <a:lnTo>
                  <a:pt x="14288" y="100013"/>
                </a:lnTo>
                <a:lnTo>
                  <a:pt x="21431" y="107157"/>
                </a:lnTo>
                <a:lnTo>
                  <a:pt x="35719" y="92869"/>
                </a:lnTo>
                <a:lnTo>
                  <a:pt x="35719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428750" y="1578769"/>
            <a:ext cx="85726" cy="21432"/>
          </a:xfrm>
          <a:custGeom>
            <a:avLst/>
            <a:gdLst/>
            <a:ahLst/>
            <a:cxnLst/>
            <a:rect l="0" t="0" r="0" b="0"/>
            <a:pathLst>
              <a:path w="85726" h="21432">
                <a:moveTo>
                  <a:pt x="28575" y="14287"/>
                </a:moveTo>
                <a:lnTo>
                  <a:pt x="21431" y="7144"/>
                </a:lnTo>
                <a:lnTo>
                  <a:pt x="14288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21431" y="0"/>
                </a:lnTo>
                <a:lnTo>
                  <a:pt x="42863" y="7144"/>
                </a:lnTo>
                <a:lnTo>
                  <a:pt x="64294" y="14287"/>
                </a:lnTo>
                <a:lnTo>
                  <a:pt x="85725" y="21431"/>
                </a:lnTo>
                <a:lnTo>
                  <a:pt x="8572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543050" y="1650206"/>
            <a:ext cx="142876" cy="400051"/>
          </a:xfrm>
          <a:custGeom>
            <a:avLst/>
            <a:gdLst/>
            <a:ahLst/>
            <a:cxnLst/>
            <a:rect l="0" t="0" r="0" b="0"/>
            <a:pathLst>
              <a:path w="142876" h="400051">
                <a:moveTo>
                  <a:pt x="100013" y="50007"/>
                </a:moveTo>
                <a:lnTo>
                  <a:pt x="92869" y="42863"/>
                </a:lnTo>
                <a:lnTo>
                  <a:pt x="92869" y="35719"/>
                </a:lnTo>
                <a:lnTo>
                  <a:pt x="85725" y="21432"/>
                </a:lnTo>
                <a:lnTo>
                  <a:pt x="78581" y="7144"/>
                </a:lnTo>
                <a:lnTo>
                  <a:pt x="64294" y="0"/>
                </a:lnTo>
                <a:lnTo>
                  <a:pt x="57150" y="0"/>
                </a:lnTo>
                <a:lnTo>
                  <a:pt x="42863" y="7144"/>
                </a:lnTo>
                <a:lnTo>
                  <a:pt x="28575" y="21432"/>
                </a:lnTo>
                <a:lnTo>
                  <a:pt x="14288" y="50007"/>
                </a:lnTo>
                <a:lnTo>
                  <a:pt x="7144" y="78582"/>
                </a:lnTo>
                <a:lnTo>
                  <a:pt x="0" y="107157"/>
                </a:lnTo>
                <a:lnTo>
                  <a:pt x="0" y="128588"/>
                </a:lnTo>
                <a:lnTo>
                  <a:pt x="7144" y="150019"/>
                </a:lnTo>
                <a:lnTo>
                  <a:pt x="14288" y="164307"/>
                </a:lnTo>
                <a:lnTo>
                  <a:pt x="28575" y="164307"/>
                </a:lnTo>
                <a:lnTo>
                  <a:pt x="50006" y="157163"/>
                </a:lnTo>
                <a:lnTo>
                  <a:pt x="64294" y="142875"/>
                </a:lnTo>
                <a:lnTo>
                  <a:pt x="85725" y="128588"/>
                </a:lnTo>
                <a:lnTo>
                  <a:pt x="100013" y="114300"/>
                </a:lnTo>
                <a:lnTo>
                  <a:pt x="114300" y="100013"/>
                </a:lnTo>
                <a:lnTo>
                  <a:pt x="121444" y="92869"/>
                </a:lnTo>
                <a:lnTo>
                  <a:pt x="128588" y="100013"/>
                </a:lnTo>
                <a:lnTo>
                  <a:pt x="135731" y="107157"/>
                </a:lnTo>
                <a:lnTo>
                  <a:pt x="142875" y="128588"/>
                </a:lnTo>
                <a:lnTo>
                  <a:pt x="142875" y="157163"/>
                </a:lnTo>
                <a:lnTo>
                  <a:pt x="142875" y="192882"/>
                </a:lnTo>
                <a:lnTo>
                  <a:pt x="142875" y="228600"/>
                </a:lnTo>
                <a:lnTo>
                  <a:pt x="135731" y="271463"/>
                </a:lnTo>
                <a:lnTo>
                  <a:pt x="121444" y="314325"/>
                </a:lnTo>
                <a:lnTo>
                  <a:pt x="114300" y="350044"/>
                </a:lnTo>
                <a:lnTo>
                  <a:pt x="92869" y="378619"/>
                </a:lnTo>
                <a:lnTo>
                  <a:pt x="85725" y="392907"/>
                </a:lnTo>
                <a:lnTo>
                  <a:pt x="71438" y="400050"/>
                </a:lnTo>
                <a:lnTo>
                  <a:pt x="71438" y="392907"/>
                </a:lnTo>
                <a:lnTo>
                  <a:pt x="71438" y="364332"/>
                </a:lnTo>
                <a:lnTo>
                  <a:pt x="71438" y="3643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793081" y="1643063"/>
            <a:ext cx="171451" cy="257176"/>
          </a:xfrm>
          <a:custGeom>
            <a:avLst/>
            <a:gdLst/>
            <a:ahLst/>
            <a:cxnLst/>
            <a:rect l="0" t="0" r="0" b="0"/>
            <a:pathLst>
              <a:path w="171451" h="257176">
                <a:moveTo>
                  <a:pt x="0" y="0"/>
                </a:moveTo>
                <a:lnTo>
                  <a:pt x="0" y="0"/>
                </a:lnTo>
                <a:lnTo>
                  <a:pt x="0" y="14287"/>
                </a:lnTo>
                <a:lnTo>
                  <a:pt x="0" y="35718"/>
                </a:lnTo>
                <a:lnTo>
                  <a:pt x="0" y="64293"/>
                </a:lnTo>
                <a:lnTo>
                  <a:pt x="0" y="107156"/>
                </a:lnTo>
                <a:lnTo>
                  <a:pt x="0" y="150018"/>
                </a:lnTo>
                <a:lnTo>
                  <a:pt x="0" y="192881"/>
                </a:lnTo>
                <a:lnTo>
                  <a:pt x="0" y="221456"/>
                </a:lnTo>
                <a:lnTo>
                  <a:pt x="0" y="242887"/>
                </a:lnTo>
                <a:lnTo>
                  <a:pt x="0" y="257175"/>
                </a:lnTo>
                <a:lnTo>
                  <a:pt x="0" y="257175"/>
                </a:lnTo>
                <a:lnTo>
                  <a:pt x="0" y="250031"/>
                </a:lnTo>
                <a:lnTo>
                  <a:pt x="7144" y="221456"/>
                </a:lnTo>
                <a:lnTo>
                  <a:pt x="14288" y="185737"/>
                </a:lnTo>
                <a:lnTo>
                  <a:pt x="21432" y="142875"/>
                </a:lnTo>
                <a:lnTo>
                  <a:pt x="28575" y="92868"/>
                </a:lnTo>
                <a:lnTo>
                  <a:pt x="42863" y="57150"/>
                </a:lnTo>
                <a:lnTo>
                  <a:pt x="57150" y="28575"/>
                </a:lnTo>
                <a:lnTo>
                  <a:pt x="71438" y="21431"/>
                </a:lnTo>
                <a:lnTo>
                  <a:pt x="78582" y="28575"/>
                </a:lnTo>
                <a:lnTo>
                  <a:pt x="92869" y="57150"/>
                </a:lnTo>
                <a:lnTo>
                  <a:pt x="100013" y="92868"/>
                </a:lnTo>
                <a:lnTo>
                  <a:pt x="107157" y="135731"/>
                </a:lnTo>
                <a:lnTo>
                  <a:pt x="121444" y="178593"/>
                </a:lnTo>
                <a:lnTo>
                  <a:pt x="135732" y="214312"/>
                </a:lnTo>
                <a:lnTo>
                  <a:pt x="150019" y="235743"/>
                </a:lnTo>
                <a:lnTo>
                  <a:pt x="157163" y="250031"/>
                </a:lnTo>
                <a:lnTo>
                  <a:pt x="171450" y="242887"/>
                </a:lnTo>
                <a:lnTo>
                  <a:pt x="171450" y="228600"/>
                </a:lnTo>
                <a:lnTo>
                  <a:pt x="17145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50244" y="1707356"/>
            <a:ext cx="142876" cy="192883"/>
          </a:xfrm>
          <a:custGeom>
            <a:avLst/>
            <a:gdLst/>
            <a:ahLst/>
            <a:cxnLst/>
            <a:rect l="0" t="0" r="0" b="0"/>
            <a:pathLst>
              <a:path w="142876" h="192883">
                <a:moveTo>
                  <a:pt x="14287" y="42863"/>
                </a:moveTo>
                <a:lnTo>
                  <a:pt x="7144" y="50007"/>
                </a:lnTo>
                <a:lnTo>
                  <a:pt x="7144" y="64294"/>
                </a:lnTo>
                <a:lnTo>
                  <a:pt x="0" y="78582"/>
                </a:lnTo>
                <a:lnTo>
                  <a:pt x="0" y="100013"/>
                </a:lnTo>
                <a:lnTo>
                  <a:pt x="0" y="114300"/>
                </a:lnTo>
                <a:lnTo>
                  <a:pt x="7144" y="121444"/>
                </a:lnTo>
                <a:lnTo>
                  <a:pt x="14287" y="121444"/>
                </a:lnTo>
                <a:lnTo>
                  <a:pt x="28575" y="121444"/>
                </a:lnTo>
                <a:lnTo>
                  <a:pt x="50006" y="114300"/>
                </a:lnTo>
                <a:lnTo>
                  <a:pt x="71437" y="100013"/>
                </a:lnTo>
                <a:lnTo>
                  <a:pt x="85725" y="71438"/>
                </a:lnTo>
                <a:lnTo>
                  <a:pt x="100012" y="50007"/>
                </a:lnTo>
                <a:lnTo>
                  <a:pt x="107156" y="21432"/>
                </a:lnTo>
                <a:lnTo>
                  <a:pt x="107156" y="7144"/>
                </a:lnTo>
                <a:lnTo>
                  <a:pt x="100012" y="0"/>
                </a:lnTo>
                <a:lnTo>
                  <a:pt x="85725" y="7144"/>
                </a:lnTo>
                <a:lnTo>
                  <a:pt x="71437" y="35719"/>
                </a:lnTo>
                <a:lnTo>
                  <a:pt x="50006" y="64294"/>
                </a:lnTo>
                <a:lnTo>
                  <a:pt x="28575" y="100013"/>
                </a:lnTo>
                <a:lnTo>
                  <a:pt x="14287" y="128588"/>
                </a:lnTo>
                <a:lnTo>
                  <a:pt x="14287" y="157163"/>
                </a:lnTo>
                <a:lnTo>
                  <a:pt x="21431" y="171450"/>
                </a:lnTo>
                <a:lnTo>
                  <a:pt x="35719" y="192882"/>
                </a:lnTo>
                <a:lnTo>
                  <a:pt x="50006" y="192882"/>
                </a:lnTo>
                <a:lnTo>
                  <a:pt x="78581" y="192882"/>
                </a:lnTo>
                <a:lnTo>
                  <a:pt x="114300" y="185738"/>
                </a:lnTo>
                <a:lnTo>
                  <a:pt x="142875" y="157163"/>
                </a:lnTo>
                <a:lnTo>
                  <a:pt x="142875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107406" y="1457325"/>
            <a:ext cx="335758" cy="435770"/>
          </a:xfrm>
          <a:custGeom>
            <a:avLst/>
            <a:gdLst/>
            <a:ahLst/>
            <a:cxnLst/>
            <a:rect l="0" t="0" r="0" b="0"/>
            <a:pathLst>
              <a:path w="335758" h="435770">
                <a:moveTo>
                  <a:pt x="114300" y="200025"/>
                </a:moveTo>
                <a:lnTo>
                  <a:pt x="107157" y="207169"/>
                </a:lnTo>
                <a:lnTo>
                  <a:pt x="85725" y="228600"/>
                </a:lnTo>
                <a:lnTo>
                  <a:pt x="57150" y="257175"/>
                </a:lnTo>
                <a:lnTo>
                  <a:pt x="35719" y="300038"/>
                </a:lnTo>
                <a:lnTo>
                  <a:pt x="14288" y="335756"/>
                </a:lnTo>
                <a:lnTo>
                  <a:pt x="0" y="371475"/>
                </a:lnTo>
                <a:lnTo>
                  <a:pt x="0" y="400050"/>
                </a:lnTo>
                <a:lnTo>
                  <a:pt x="0" y="421481"/>
                </a:lnTo>
                <a:lnTo>
                  <a:pt x="14288" y="428625"/>
                </a:lnTo>
                <a:lnTo>
                  <a:pt x="21432" y="435769"/>
                </a:lnTo>
                <a:lnTo>
                  <a:pt x="35719" y="428625"/>
                </a:lnTo>
                <a:lnTo>
                  <a:pt x="57150" y="421481"/>
                </a:lnTo>
                <a:lnTo>
                  <a:pt x="78582" y="400050"/>
                </a:lnTo>
                <a:lnTo>
                  <a:pt x="100013" y="378619"/>
                </a:lnTo>
                <a:lnTo>
                  <a:pt x="114300" y="342900"/>
                </a:lnTo>
                <a:lnTo>
                  <a:pt x="128588" y="300038"/>
                </a:lnTo>
                <a:lnTo>
                  <a:pt x="142875" y="250031"/>
                </a:lnTo>
                <a:lnTo>
                  <a:pt x="142875" y="192881"/>
                </a:lnTo>
                <a:lnTo>
                  <a:pt x="150019" y="135731"/>
                </a:lnTo>
                <a:lnTo>
                  <a:pt x="150019" y="78581"/>
                </a:lnTo>
                <a:lnTo>
                  <a:pt x="142875" y="35719"/>
                </a:lnTo>
                <a:lnTo>
                  <a:pt x="135732" y="7144"/>
                </a:lnTo>
                <a:lnTo>
                  <a:pt x="121444" y="0"/>
                </a:lnTo>
                <a:lnTo>
                  <a:pt x="107157" y="21431"/>
                </a:lnTo>
                <a:lnTo>
                  <a:pt x="92869" y="64294"/>
                </a:lnTo>
                <a:lnTo>
                  <a:pt x="78582" y="121444"/>
                </a:lnTo>
                <a:lnTo>
                  <a:pt x="71438" y="185738"/>
                </a:lnTo>
                <a:lnTo>
                  <a:pt x="85725" y="250031"/>
                </a:lnTo>
                <a:lnTo>
                  <a:pt x="114300" y="307181"/>
                </a:lnTo>
                <a:lnTo>
                  <a:pt x="150019" y="350044"/>
                </a:lnTo>
                <a:lnTo>
                  <a:pt x="200025" y="378619"/>
                </a:lnTo>
                <a:lnTo>
                  <a:pt x="264319" y="385763"/>
                </a:lnTo>
                <a:lnTo>
                  <a:pt x="335757" y="371475"/>
                </a:lnTo>
                <a:lnTo>
                  <a:pt x="335757" y="3714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700338" y="1457325"/>
            <a:ext cx="42863" cy="471489"/>
          </a:xfrm>
          <a:custGeom>
            <a:avLst/>
            <a:gdLst/>
            <a:ahLst/>
            <a:cxnLst/>
            <a:rect l="0" t="0" r="0" b="0"/>
            <a:pathLst>
              <a:path w="42863" h="471489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14287" y="14288"/>
                </a:lnTo>
                <a:lnTo>
                  <a:pt x="14287" y="35719"/>
                </a:lnTo>
                <a:lnTo>
                  <a:pt x="21431" y="78581"/>
                </a:lnTo>
                <a:lnTo>
                  <a:pt x="28575" y="128588"/>
                </a:lnTo>
                <a:lnTo>
                  <a:pt x="28575" y="200025"/>
                </a:lnTo>
                <a:lnTo>
                  <a:pt x="35719" y="271463"/>
                </a:lnTo>
                <a:lnTo>
                  <a:pt x="42862" y="335756"/>
                </a:lnTo>
                <a:lnTo>
                  <a:pt x="35719" y="385763"/>
                </a:lnTo>
                <a:lnTo>
                  <a:pt x="35719" y="428625"/>
                </a:lnTo>
                <a:lnTo>
                  <a:pt x="35719" y="457200"/>
                </a:lnTo>
                <a:lnTo>
                  <a:pt x="28575" y="471488"/>
                </a:lnTo>
                <a:lnTo>
                  <a:pt x="14287" y="464344"/>
                </a:lnTo>
                <a:lnTo>
                  <a:pt x="0" y="442913"/>
                </a:lnTo>
                <a:lnTo>
                  <a:pt x="0" y="4429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543175" y="1728788"/>
            <a:ext cx="314326" cy="150019"/>
          </a:xfrm>
          <a:custGeom>
            <a:avLst/>
            <a:gdLst/>
            <a:ahLst/>
            <a:cxnLst/>
            <a:rect l="0" t="0" r="0" b="0"/>
            <a:pathLst>
              <a:path w="314326" h="150019">
                <a:moveTo>
                  <a:pt x="14288" y="7143"/>
                </a:moveTo>
                <a:lnTo>
                  <a:pt x="7144" y="14287"/>
                </a:lnTo>
                <a:lnTo>
                  <a:pt x="7144" y="35718"/>
                </a:lnTo>
                <a:lnTo>
                  <a:pt x="0" y="50006"/>
                </a:lnTo>
                <a:lnTo>
                  <a:pt x="7144" y="71437"/>
                </a:lnTo>
                <a:lnTo>
                  <a:pt x="21432" y="92868"/>
                </a:lnTo>
                <a:lnTo>
                  <a:pt x="42863" y="100012"/>
                </a:lnTo>
                <a:lnTo>
                  <a:pt x="71438" y="100012"/>
                </a:lnTo>
                <a:lnTo>
                  <a:pt x="107157" y="100012"/>
                </a:lnTo>
                <a:lnTo>
                  <a:pt x="142875" y="85725"/>
                </a:lnTo>
                <a:lnTo>
                  <a:pt x="178594" y="71437"/>
                </a:lnTo>
                <a:lnTo>
                  <a:pt x="207169" y="64293"/>
                </a:lnTo>
                <a:lnTo>
                  <a:pt x="228600" y="57150"/>
                </a:lnTo>
                <a:lnTo>
                  <a:pt x="242888" y="64293"/>
                </a:lnTo>
                <a:lnTo>
                  <a:pt x="242888" y="78581"/>
                </a:lnTo>
                <a:lnTo>
                  <a:pt x="242888" y="100012"/>
                </a:lnTo>
                <a:lnTo>
                  <a:pt x="242888" y="121443"/>
                </a:lnTo>
                <a:lnTo>
                  <a:pt x="242888" y="135731"/>
                </a:lnTo>
                <a:lnTo>
                  <a:pt x="242888" y="150018"/>
                </a:lnTo>
                <a:lnTo>
                  <a:pt x="257175" y="150018"/>
                </a:lnTo>
                <a:lnTo>
                  <a:pt x="271463" y="142875"/>
                </a:lnTo>
                <a:lnTo>
                  <a:pt x="285750" y="128587"/>
                </a:lnTo>
                <a:lnTo>
                  <a:pt x="300038" y="114300"/>
                </a:lnTo>
                <a:lnTo>
                  <a:pt x="314325" y="85725"/>
                </a:lnTo>
                <a:lnTo>
                  <a:pt x="314325" y="50006"/>
                </a:lnTo>
                <a:lnTo>
                  <a:pt x="314325" y="21431"/>
                </a:lnTo>
                <a:lnTo>
                  <a:pt x="300038" y="7143"/>
                </a:lnTo>
                <a:lnTo>
                  <a:pt x="278607" y="0"/>
                </a:lnTo>
                <a:lnTo>
                  <a:pt x="257175" y="7143"/>
                </a:lnTo>
                <a:lnTo>
                  <a:pt x="235744" y="21431"/>
                </a:lnTo>
                <a:lnTo>
                  <a:pt x="228600" y="50006"/>
                </a:lnTo>
                <a:lnTo>
                  <a:pt x="235744" y="78581"/>
                </a:lnTo>
                <a:lnTo>
                  <a:pt x="250032" y="92868"/>
                </a:lnTo>
                <a:lnTo>
                  <a:pt x="278607" y="100012"/>
                </a:lnTo>
                <a:lnTo>
                  <a:pt x="278607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107532" y="1593056"/>
            <a:ext cx="200026" cy="264320"/>
          </a:xfrm>
          <a:custGeom>
            <a:avLst/>
            <a:gdLst/>
            <a:ahLst/>
            <a:cxnLst/>
            <a:rect l="0" t="0" r="0" b="0"/>
            <a:pathLst>
              <a:path w="200026" h="264320">
                <a:moveTo>
                  <a:pt x="7143" y="0"/>
                </a:moveTo>
                <a:lnTo>
                  <a:pt x="7143" y="0"/>
                </a:lnTo>
                <a:lnTo>
                  <a:pt x="0" y="0"/>
                </a:lnTo>
                <a:lnTo>
                  <a:pt x="0" y="14288"/>
                </a:lnTo>
                <a:lnTo>
                  <a:pt x="0" y="35719"/>
                </a:lnTo>
                <a:lnTo>
                  <a:pt x="7143" y="64294"/>
                </a:lnTo>
                <a:lnTo>
                  <a:pt x="14287" y="107157"/>
                </a:lnTo>
                <a:lnTo>
                  <a:pt x="21431" y="150019"/>
                </a:lnTo>
                <a:lnTo>
                  <a:pt x="35718" y="185738"/>
                </a:lnTo>
                <a:lnTo>
                  <a:pt x="42862" y="221457"/>
                </a:lnTo>
                <a:lnTo>
                  <a:pt x="50006" y="250032"/>
                </a:lnTo>
                <a:lnTo>
                  <a:pt x="57150" y="264319"/>
                </a:lnTo>
                <a:lnTo>
                  <a:pt x="64293" y="264319"/>
                </a:lnTo>
                <a:lnTo>
                  <a:pt x="64293" y="250032"/>
                </a:lnTo>
                <a:lnTo>
                  <a:pt x="64293" y="214313"/>
                </a:lnTo>
                <a:lnTo>
                  <a:pt x="71437" y="171450"/>
                </a:lnTo>
                <a:lnTo>
                  <a:pt x="71437" y="114300"/>
                </a:lnTo>
                <a:lnTo>
                  <a:pt x="78581" y="64294"/>
                </a:lnTo>
                <a:lnTo>
                  <a:pt x="92868" y="28575"/>
                </a:lnTo>
                <a:lnTo>
                  <a:pt x="107156" y="14288"/>
                </a:lnTo>
                <a:lnTo>
                  <a:pt x="121443" y="7144"/>
                </a:lnTo>
                <a:lnTo>
                  <a:pt x="135731" y="21432"/>
                </a:lnTo>
                <a:lnTo>
                  <a:pt x="150018" y="35719"/>
                </a:lnTo>
                <a:lnTo>
                  <a:pt x="171450" y="57150"/>
                </a:lnTo>
                <a:lnTo>
                  <a:pt x="185737" y="78582"/>
                </a:lnTo>
                <a:lnTo>
                  <a:pt x="200025" y="92869"/>
                </a:lnTo>
                <a:lnTo>
                  <a:pt x="20002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257550" y="1657350"/>
            <a:ext cx="307183" cy="450057"/>
          </a:xfrm>
          <a:custGeom>
            <a:avLst/>
            <a:gdLst/>
            <a:ahLst/>
            <a:cxnLst/>
            <a:rect l="0" t="0" r="0" b="0"/>
            <a:pathLst>
              <a:path w="307183" h="450057">
                <a:moveTo>
                  <a:pt x="21432" y="42863"/>
                </a:moveTo>
                <a:lnTo>
                  <a:pt x="14288" y="50006"/>
                </a:lnTo>
                <a:lnTo>
                  <a:pt x="7144" y="64294"/>
                </a:lnTo>
                <a:lnTo>
                  <a:pt x="0" y="78581"/>
                </a:lnTo>
                <a:lnTo>
                  <a:pt x="0" y="100013"/>
                </a:lnTo>
                <a:lnTo>
                  <a:pt x="0" y="114300"/>
                </a:lnTo>
                <a:lnTo>
                  <a:pt x="7144" y="128588"/>
                </a:lnTo>
                <a:lnTo>
                  <a:pt x="21432" y="128588"/>
                </a:lnTo>
                <a:lnTo>
                  <a:pt x="50007" y="128588"/>
                </a:lnTo>
                <a:lnTo>
                  <a:pt x="71438" y="114300"/>
                </a:lnTo>
                <a:lnTo>
                  <a:pt x="100013" y="100013"/>
                </a:lnTo>
                <a:lnTo>
                  <a:pt x="121444" y="78581"/>
                </a:lnTo>
                <a:lnTo>
                  <a:pt x="135732" y="50006"/>
                </a:lnTo>
                <a:lnTo>
                  <a:pt x="150019" y="21431"/>
                </a:lnTo>
                <a:lnTo>
                  <a:pt x="150019" y="7144"/>
                </a:lnTo>
                <a:lnTo>
                  <a:pt x="150019" y="0"/>
                </a:lnTo>
                <a:lnTo>
                  <a:pt x="135732" y="7144"/>
                </a:lnTo>
                <a:lnTo>
                  <a:pt x="121444" y="35719"/>
                </a:lnTo>
                <a:lnTo>
                  <a:pt x="107157" y="71438"/>
                </a:lnTo>
                <a:lnTo>
                  <a:pt x="92869" y="121444"/>
                </a:lnTo>
                <a:lnTo>
                  <a:pt x="85725" y="164306"/>
                </a:lnTo>
                <a:lnTo>
                  <a:pt x="85725" y="200025"/>
                </a:lnTo>
                <a:lnTo>
                  <a:pt x="92869" y="235744"/>
                </a:lnTo>
                <a:lnTo>
                  <a:pt x="100013" y="250031"/>
                </a:lnTo>
                <a:lnTo>
                  <a:pt x="114300" y="257175"/>
                </a:lnTo>
                <a:lnTo>
                  <a:pt x="135732" y="250031"/>
                </a:lnTo>
                <a:lnTo>
                  <a:pt x="164307" y="228600"/>
                </a:lnTo>
                <a:lnTo>
                  <a:pt x="185738" y="192881"/>
                </a:lnTo>
                <a:lnTo>
                  <a:pt x="207169" y="157163"/>
                </a:lnTo>
                <a:lnTo>
                  <a:pt x="221457" y="114300"/>
                </a:lnTo>
                <a:lnTo>
                  <a:pt x="235744" y="85725"/>
                </a:lnTo>
                <a:lnTo>
                  <a:pt x="242888" y="71438"/>
                </a:lnTo>
                <a:lnTo>
                  <a:pt x="250032" y="78581"/>
                </a:lnTo>
                <a:lnTo>
                  <a:pt x="250032" y="100013"/>
                </a:lnTo>
                <a:lnTo>
                  <a:pt x="242888" y="135731"/>
                </a:lnTo>
                <a:lnTo>
                  <a:pt x="242888" y="185738"/>
                </a:lnTo>
                <a:lnTo>
                  <a:pt x="242888" y="235744"/>
                </a:lnTo>
                <a:lnTo>
                  <a:pt x="242888" y="292894"/>
                </a:lnTo>
                <a:lnTo>
                  <a:pt x="242888" y="342900"/>
                </a:lnTo>
                <a:lnTo>
                  <a:pt x="242888" y="392906"/>
                </a:lnTo>
                <a:lnTo>
                  <a:pt x="242888" y="421481"/>
                </a:lnTo>
                <a:lnTo>
                  <a:pt x="235744" y="442913"/>
                </a:lnTo>
                <a:lnTo>
                  <a:pt x="235744" y="450056"/>
                </a:lnTo>
                <a:lnTo>
                  <a:pt x="228600" y="435769"/>
                </a:lnTo>
                <a:lnTo>
                  <a:pt x="221457" y="400050"/>
                </a:lnTo>
                <a:lnTo>
                  <a:pt x="214313" y="335756"/>
                </a:lnTo>
                <a:lnTo>
                  <a:pt x="214313" y="264319"/>
                </a:lnTo>
                <a:lnTo>
                  <a:pt x="207169" y="185738"/>
                </a:lnTo>
                <a:lnTo>
                  <a:pt x="214313" y="107156"/>
                </a:lnTo>
                <a:lnTo>
                  <a:pt x="221457" y="50006"/>
                </a:lnTo>
                <a:lnTo>
                  <a:pt x="242888" y="21431"/>
                </a:lnTo>
                <a:lnTo>
                  <a:pt x="264319" y="7144"/>
                </a:lnTo>
                <a:lnTo>
                  <a:pt x="278607" y="7144"/>
                </a:lnTo>
                <a:lnTo>
                  <a:pt x="300038" y="14288"/>
                </a:lnTo>
                <a:lnTo>
                  <a:pt x="307182" y="35719"/>
                </a:lnTo>
                <a:lnTo>
                  <a:pt x="307182" y="64294"/>
                </a:lnTo>
                <a:lnTo>
                  <a:pt x="292894" y="100013"/>
                </a:lnTo>
                <a:lnTo>
                  <a:pt x="278607" y="128588"/>
                </a:lnTo>
                <a:lnTo>
                  <a:pt x="257175" y="150019"/>
                </a:lnTo>
                <a:lnTo>
                  <a:pt x="242888" y="171450"/>
                </a:lnTo>
                <a:lnTo>
                  <a:pt x="235744" y="171450"/>
                </a:lnTo>
                <a:lnTo>
                  <a:pt x="228600" y="157163"/>
                </a:lnTo>
                <a:lnTo>
                  <a:pt x="228600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657600" y="1428750"/>
            <a:ext cx="50008" cy="457201"/>
          </a:xfrm>
          <a:custGeom>
            <a:avLst/>
            <a:gdLst/>
            <a:ahLst/>
            <a:cxnLst/>
            <a:rect l="0" t="0" r="0" b="0"/>
            <a:pathLst>
              <a:path w="50008" h="457201">
                <a:moveTo>
                  <a:pt x="42863" y="0"/>
                </a:moveTo>
                <a:lnTo>
                  <a:pt x="35719" y="0"/>
                </a:lnTo>
                <a:lnTo>
                  <a:pt x="35719" y="0"/>
                </a:lnTo>
                <a:lnTo>
                  <a:pt x="28575" y="0"/>
                </a:lnTo>
                <a:lnTo>
                  <a:pt x="21432" y="14288"/>
                </a:lnTo>
                <a:lnTo>
                  <a:pt x="21432" y="35719"/>
                </a:lnTo>
                <a:lnTo>
                  <a:pt x="14288" y="71438"/>
                </a:lnTo>
                <a:lnTo>
                  <a:pt x="7144" y="114300"/>
                </a:lnTo>
                <a:lnTo>
                  <a:pt x="7144" y="171450"/>
                </a:lnTo>
                <a:lnTo>
                  <a:pt x="0" y="235744"/>
                </a:lnTo>
                <a:lnTo>
                  <a:pt x="0" y="307181"/>
                </a:lnTo>
                <a:lnTo>
                  <a:pt x="7144" y="364331"/>
                </a:lnTo>
                <a:lnTo>
                  <a:pt x="7144" y="414338"/>
                </a:lnTo>
                <a:lnTo>
                  <a:pt x="14288" y="442913"/>
                </a:lnTo>
                <a:lnTo>
                  <a:pt x="21432" y="457200"/>
                </a:lnTo>
                <a:lnTo>
                  <a:pt x="28575" y="450056"/>
                </a:lnTo>
                <a:lnTo>
                  <a:pt x="42863" y="428625"/>
                </a:lnTo>
                <a:lnTo>
                  <a:pt x="50007" y="385763"/>
                </a:lnTo>
                <a:lnTo>
                  <a:pt x="50007" y="3857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707607" y="1635919"/>
            <a:ext cx="128588" cy="264320"/>
          </a:xfrm>
          <a:custGeom>
            <a:avLst/>
            <a:gdLst/>
            <a:ahLst/>
            <a:cxnLst/>
            <a:rect l="0" t="0" r="0" b="0"/>
            <a:pathLst>
              <a:path w="128588" h="264320">
                <a:moveTo>
                  <a:pt x="78581" y="7144"/>
                </a:moveTo>
                <a:lnTo>
                  <a:pt x="78581" y="7144"/>
                </a:lnTo>
                <a:lnTo>
                  <a:pt x="71437" y="7144"/>
                </a:lnTo>
                <a:lnTo>
                  <a:pt x="57150" y="0"/>
                </a:lnTo>
                <a:lnTo>
                  <a:pt x="50006" y="0"/>
                </a:lnTo>
                <a:lnTo>
                  <a:pt x="42862" y="0"/>
                </a:lnTo>
                <a:lnTo>
                  <a:pt x="28575" y="14287"/>
                </a:lnTo>
                <a:lnTo>
                  <a:pt x="14287" y="42862"/>
                </a:lnTo>
                <a:lnTo>
                  <a:pt x="7143" y="78581"/>
                </a:lnTo>
                <a:lnTo>
                  <a:pt x="7143" y="121444"/>
                </a:lnTo>
                <a:lnTo>
                  <a:pt x="0" y="171450"/>
                </a:lnTo>
                <a:lnTo>
                  <a:pt x="7143" y="207169"/>
                </a:lnTo>
                <a:lnTo>
                  <a:pt x="7143" y="235744"/>
                </a:lnTo>
                <a:lnTo>
                  <a:pt x="14287" y="257175"/>
                </a:lnTo>
                <a:lnTo>
                  <a:pt x="28575" y="264319"/>
                </a:lnTo>
                <a:lnTo>
                  <a:pt x="35718" y="250031"/>
                </a:lnTo>
                <a:lnTo>
                  <a:pt x="50006" y="235744"/>
                </a:lnTo>
                <a:lnTo>
                  <a:pt x="64293" y="200025"/>
                </a:lnTo>
                <a:lnTo>
                  <a:pt x="78581" y="157162"/>
                </a:lnTo>
                <a:lnTo>
                  <a:pt x="92868" y="114300"/>
                </a:lnTo>
                <a:lnTo>
                  <a:pt x="100012" y="71437"/>
                </a:lnTo>
                <a:lnTo>
                  <a:pt x="107156" y="42862"/>
                </a:lnTo>
                <a:lnTo>
                  <a:pt x="107156" y="35719"/>
                </a:lnTo>
                <a:lnTo>
                  <a:pt x="100012" y="42862"/>
                </a:lnTo>
                <a:lnTo>
                  <a:pt x="100012" y="71437"/>
                </a:lnTo>
                <a:lnTo>
                  <a:pt x="92868" y="107156"/>
                </a:lnTo>
                <a:lnTo>
                  <a:pt x="85725" y="150019"/>
                </a:lnTo>
                <a:lnTo>
                  <a:pt x="85725" y="185737"/>
                </a:lnTo>
                <a:lnTo>
                  <a:pt x="78581" y="214312"/>
                </a:lnTo>
                <a:lnTo>
                  <a:pt x="85725" y="235744"/>
                </a:lnTo>
                <a:lnTo>
                  <a:pt x="92868" y="250031"/>
                </a:lnTo>
                <a:lnTo>
                  <a:pt x="100012" y="242887"/>
                </a:lnTo>
                <a:lnTo>
                  <a:pt x="114300" y="235744"/>
                </a:lnTo>
                <a:lnTo>
                  <a:pt x="128587" y="207169"/>
                </a:lnTo>
                <a:lnTo>
                  <a:pt x="128587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893344" y="1628775"/>
            <a:ext cx="142876" cy="285751"/>
          </a:xfrm>
          <a:custGeom>
            <a:avLst/>
            <a:gdLst/>
            <a:ahLst/>
            <a:cxnLst/>
            <a:rect l="0" t="0" r="0" b="0"/>
            <a:pathLst>
              <a:path w="142876" h="285751">
                <a:moveTo>
                  <a:pt x="71438" y="0"/>
                </a:moveTo>
                <a:lnTo>
                  <a:pt x="64294" y="7144"/>
                </a:lnTo>
                <a:lnTo>
                  <a:pt x="57150" y="21431"/>
                </a:lnTo>
                <a:lnTo>
                  <a:pt x="35719" y="50006"/>
                </a:lnTo>
                <a:lnTo>
                  <a:pt x="21431" y="85725"/>
                </a:lnTo>
                <a:lnTo>
                  <a:pt x="7144" y="128588"/>
                </a:lnTo>
                <a:lnTo>
                  <a:pt x="0" y="171450"/>
                </a:lnTo>
                <a:lnTo>
                  <a:pt x="0" y="214313"/>
                </a:lnTo>
                <a:lnTo>
                  <a:pt x="0" y="250031"/>
                </a:lnTo>
                <a:lnTo>
                  <a:pt x="21431" y="271463"/>
                </a:lnTo>
                <a:lnTo>
                  <a:pt x="35719" y="285750"/>
                </a:lnTo>
                <a:lnTo>
                  <a:pt x="57150" y="278606"/>
                </a:lnTo>
                <a:lnTo>
                  <a:pt x="78581" y="271463"/>
                </a:lnTo>
                <a:lnTo>
                  <a:pt x="107156" y="242888"/>
                </a:lnTo>
                <a:lnTo>
                  <a:pt x="128588" y="214313"/>
                </a:lnTo>
                <a:lnTo>
                  <a:pt x="142875" y="171450"/>
                </a:lnTo>
                <a:lnTo>
                  <a:pt x="142875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964782" y="1678781"/>
            <a:ext cx="207169" cy="257176"/>
          </a:xfrm>
          <a:custGeom>
            <a:avLst/>
            <a:gdLst/>
            <a:ahLst/>
            <a:cxnLst/>
            <a:rect l="0" t="0" r="0" b="0"/>
            <a:pathLst>
              <a:path w="207169" h="257176">
                <a:moveTo>
                  <a:pt x="35718" y="50007"/>
                </a:moveTo>
                <a:lnTo>
                  <a:pt x="21431" y="71438"/>
                </a:lnTo>
                <a:lnTo>
                  <a:pt x="14287" y="92869"/>
                </a:lnTo>
                <a:lnTo>
                  <a:pt x="7143" y="121444"/>
                </a:lnTo>
                <a:lnTo>
                  <a:pt x="0" y="150019"/>
                </a:lnTo>
                <a:lnTo>
                  <a:pt x="0" y="164307"/>
                </a:lnTo>
                <a:lnTo>
                  <a:pt x="7143" y="178594"/>
                </a:lnTo>
                <a:lnTo>
                  <a:pt x="28575" y="185738"/>
                </a:lnTo>
                <a:lnTo>
                  <a:pt x="50006" y="178594"/>
                </a:lnTo>
                <a:lnTo>
                  <a:pt x="78581" y="164307"/>
                </a:lnTo>
                <a:lnTo>
                  <a:pt x="107156" y="150019"/>
                </a:lnTo>
                <a:lnTo>
                  <a:pt x="142875" y="121444"/>
                </a:lnTo>
                <a:lnTo>
                  <a:pt x="171450" y="85725"/>
                </a:lnTo>
                <a:lnTo>
                  <a:pt x="192881" y="50007"/>
                </a:lnTo>
                <a:lnTo>
                  <a:pt x="207168" y="14288"/>
                </a:lnTo>
                <a:lnTo>
                  <a:pt x="207168" y="0"/>
                </a:lnTo>
                <a:lnTo>
                  <a:pt x="200025" y="0"/>
                </a:lnTo>
                <a:lnTo>
                  <a:pt x="178593" y="28575"/>
                </a:lnTo>
                <a:lnTo>
                  <a:pt x="164306" y="64294"/>
                </a:lnTo>
                <a:lnTo>
                  <a:pt x="142875" y="114300"/>
                </a:lnTo>
                <a:lnTo>
                  <a:pt x="135731" y="164307"/>
                </a:lnTo>
                <a:lnTo>
                  <a:pt x="135731" y="207169"/>
                </a:lnTo>
                <a:lnTo>
                  <a:pt x="150018" y="235744"/>
                </a:lnTo>
                <a:lnTo>
                  <a:pt x="164306" y="257175"/>
                </a:lnTo>
                <a:lnTo>
                  <a:pt x="178593" y="257175"/>
                </a:lnTo>
                <a:lnTo>
                  <a:pt x="200025" y="242888"/>
                </a:lnTo>
                <a:lnTo>
                  <a:pt x="200025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128838" y="2257425"/>
            <a:ext cx="650082" cy="557214"/>
          </a:xfrm>
          <a:custGeom>
            <a:avLst/>
            <a:gdLst/>
            <a:ahLst/>
            <a:cxnLst/>
            <a:rect l="0" t="0" r="0" b="0"/>
            <a:pathLst>
              <a:path w="650082" h="557214">
                <a:moveTo>
                  <a:pt x="271462" y="57150"/>
                </a:moveTo>
                <a:lnTo>
                  <a:pt x="264318" y="50006"/>
                </a:lnTo>
                <a:lnTo>
                  <a:pt x="264318" y="42863"/>
                </a:lnTo>
                <a:lnTo>
                  <a:pt x="257175" y="35719"/>
                </a:lnTo>
                <a:lnTo>
                  <a:pt x="250031" y="21431"/>
                </a:lnTo>
                <a:lnTo>
                  <a:pt x="235743" y="7144"/>
                </a:lnTo>
                <a:lnTo>
                  <a:pt x="228600" y="0"/>
                </a:lnTo>
                <a:lnTo>
                  <a:pt x="214312" y="0"/>
                </a:lnTo>
                <a:lnTo>
                  <a:pt x="200025" y="14288"/>
                </a:lnTo>
                <a:lnTo>
                  <a:pt x="192881" y="28575"/>
                </a:lnTo>
                <a:lnTo>
                  <a:pt x="185737" y="64294"/>
                </a:lnTo>
                <a:lnTo>
                  <a:pt x="178593" y="107156"/>
                </a:lnTo>
                <a:lnTo>
                  <a:pt x="185737" y="157163"/>
                </a:lnTo>
                <a:lnTo>
                  <a:pt x="192881" y="221456"/>
                </a:lnTo>
                <a:lnTo>
                  <a:pt x="200025" y="285750"/>
                </a:lnTo>
                <a:lnTo>
                  <a:pt x="214312" y="357188"/>
                </a:lnTo>
                <a:lnTo>
                  <a:pt x="221456" y="421481"/>
                </a:lnTo>
                <a:lnTo>
                  <a:pt x="221456" y="478631"/>
                </a:lnTo>
                <a:lnTo>
                  <a:pt x="214312" y="521494"/>
                </a:lnTo>
                <a:lnTo>
                  <a:pt x="200025" y="542925"/>
                </a:lnTo>
                <a:lnTo>
                  <a:pt x="171450" y="557213"/>
                </a:lnTo>
                <a:lnTo>
                  <a:pt x="142875" y="550069"/>
                </a:lnTo>
                <a:lnTo>
                  <a:pt x="107156" y="535781"/>
                </a:lnTo>
                <a:lnTo>
                  <a:pt x="71437" y="507206"/>
                </a:lnTo>
                <a:lnTo>
                  <a:pt x="35718" y="471488"/>
                </a:lnTo>
                <a:lnTo>
                  <a:pt x="7143" y="442913"/>
                </a:lnTo>
                <a:lnTo>
                  <a:pt x="0" y="414338"/>
                </a:lnTo>
                <a:lnTo>
                  <a:pt x="0" y="400050"/>
                </a:lnTo>
                <a:lnTo>
                  <a:pt x="28575" y="385763"/>
                </a:lnTo>
                <a:lnTo>
                  <a:pt x="64293" y="371475"/>
                </a:lnTo>
                <a:lnTo>
                  <a:pt x="114300" y="357188"/>
                </a:lnTo>
                <a:lnTo>
                  <a:pt x="178593" y="342900"/>
                </a:lnTo>
                <a:lnTo>
                  <a:pt x="235743" y="328613"/>
                </a:lnTo>
                <a:lnTo>
                  <a:pt x="285750" y="321469"/>
                </a:lnTo>
                <a:lnTo>
                  <a:pt x="328612" y="314325"/>
                </a:lnTo>
                <a:lnTo>
                  <a:pt x="364331" y="314325"/>
                </a:lnTo>
                <a:lnTo>
                  <a:pt x="371475" y="321469"/>
                </a:lnTo>
                <a:lnTo>
                  <a:pt x="371475" y="342900"/>
                </a:lnTo>
                <a:lnTo>
                  <a:pt x="350044" y="364331"/>
                </a:lnTo>
                <a:lnTo>
                  <a:pt x="335756" y="400050"/>
                </a:lnTo>
                <a:lnTo>
                  <a:pt x="321469" y="428625"/>
                </a:lnTo>
                <a:lnTo>
                  <a:pt x="314325" y="457200"/>
                </a:lnTo>
                <a:lnTo>
                  <a:pt x="314325" y="478631"/>
                </a:lnTo>
                <a:lnTo>
                  <a:pt x="328612" y="492919"/>
                </a:lnTo>
                <a:lnTo>
                  <a:pt x="342900" y="492919"/>
                </a:lnTo>
                <a:lnTo>
                  <a:pt x="371475" y="485775"/>
                </a:lnTo>
                <a:lnTo>
                  <a:pt x="400050" y="471488"/>
                </a:lnTo>
                <a:lnTo>
                  <a:pt x="421481" y="450056"/>
                </a:lnTo>
                <a:lnTo>
                  <a:pt x="442912" y="428625"/>
                </a:lnTo>
                <a:lnTo>
                  <a:pt x="457200" y="392906"/>
                </a:lnTo>
                <a:lnTo>
                  <a:pt x="464344" y="364331"/>
                </a:lnTo>
                <a:lnTo>
                  <a:pt x="457200" y="335756"/>
                </a:lnTo>
                <a:lnTo>
                  <a:pt x="435769" y="321469"/>
                </a:lnTo>
                <a:lnTo>
                  <a:pt x="407194" y="321469"/>
                </a:lnTo>
                <a:lnTo>
                  <a:pt x="378619" y="335756"/>
                </a:lnTo>
                <a:lnTo>
                  <a:pt x="357187" y="357188"/>
                </a:lnTo>
                <a:lnTo>
                  <a:pt x="335756" y="392906"/>
                </a:lnTo>
                <a:lnTo>
                  <a:pt x="335756" y="421481"/>
                </a:lnTo>
                <a:lnTo>
                  <a:pt x="335756" y="450056"/>
                </a:lnTo>
                <a:lnTo>
                  <a:pt x="350044" y="464344"/>
                </a:lnTo>
                <a:lnTo>
                  <a:pt x="371475" y="471488"/>
                </a:lnTo>
                <a:lnTo>
                  <a:pt x="400050" y="471488"/>
                </a:lnTo>
                <a:lnTo>
                  <a:pt x="421481" y="457200"/>
                </a:lnTo>
                <a:lnTo>
                  <a:pt x="442912" y="435769"/>
                </a:lnTo>
                <a:lnTo>
                  <a:pt x="471487" y="407194"/>
                </a:lnTo>
                <a:lnTo>
                  <a:pt x="485775" y="378619"/>
                </a:lnTo>
                <a:lnTo>
                  <a:pt x="500062" y="342900"/>
                </a:lnTo>
                <a:lnTo>
                  <a:pt x="514350" y="314325"/>
                </a:lnTo>
                <a:lnTo>
                  <a:pt x="514350" y="300038"/>
                </a:lnTo>
                <a:lnTo>
                  <a:pt x="514350" y="300038"/>
                </a:lnTo>
                <a:lnTo>
                  <a:pt x="514350" y="314325"/>
                </a:lnTo>
                <a:lnTo>
                  <a:pt x="514350" y="342900"/>
                </a:lnTo>
                <a:lnTo>
                  <a:pt x="521494" y="378619"/>
                </a:lnTo>
                <a:lnTo>
                  <a:pt x="521494" y="421481"/>
                </a:lnTo>
                <a:lnTo>
                  <a:pt x="521494" y="464344"/>
                </a:lnTo>
                <a:lnTo>
                  <a:pt x="528637" y="500063"/>
                </a:lnTo>
                <a:lnTo>
                  <a:pt x="528637" y="521494"/>
                </a:lnTo>
                <a:lnTo>
                  <a:pt x="535781" y="535781"/>
                </a:lnTo>
                <a:lnTo>
                  <a:pt x="542925" y="535781"/>
                </a:lnTo>
                <a:lnTo>
                  <a:pt x="550069" y="521494"/>
                </a:lnTo>
                <a:lnTo>
                  <a:pt x="557212" y="492919"/>
                </a:lnTo>
                <a:lnTo>
                  <a:pt x="571500" y="442913"/>
                </a:lnTo>
                <a:lnTo>
                  <a:pt x="578644" y="392906"/>
                </a:lnTo>
                <a:lnTo>
                  <a:pt x="592931" y="335756"/>
                </a:lnTo>
                <a:lnTo>
                  <a:pt x="600075" y="300038"/>
                </a:lnTo>
                <a:lnTo>
                  <a:pt x="614362" y="271463"/>
                </a:lnTo>
                <a:lnTo>
                  <a:pt x="621506" y="264319"/>
                </a:lnTo>
                <a:lnTo>
                  <a:pt x="628650" y="264319"/>
                </a:lnTo>
                <a:lnTo>
                  <a:pt x="635794" y="271463"/>
                </a:lnTo>
                <a:lnTo>
                  <a:pt x="642937" y="285750"/>
                </a:lnTo>
                <a:lnTo>
                  <a:pt x="650081" y="292894"/>
                </a:lnTo>
                <a:lnTo>
                  <a:pt x="650081" y="307181"/>
                </a:lnTo>
                <a:lnTo>
                  <a:pt x="650081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786063" y="2514600"/>
            <a:ext cx="57151" cy="264320"/>
          </a:xfrm>
          <a:custGeom>
            <a:avLst/>
            <a:gdLst/>
            <a:ahLst/>
            <a:cxnLst/>
            <a:rect l="0" t="0" r="0" b="0"/>
            <a:pathLst>
              <a:path w="57151" h="264320">
                <a:moveTo>
                  <a:pt x="50006" y="0"/>
                </a:moveTo>
                <a:lnTo>
                  <a:pt x="42862" y="7144"/>
                </a:lnTo>
                <a:lnTo>
                  <a:pt x="35719" y="21431"/>
                </a:lnTo>
                <a:lnTo>
                  <a:pt x="35719" y="50006"/>
                </a:lnTo>
                <a:lnTo>
                  <a:pt x="28575" y="78581"/>
                </a:lnTo>
                <a:lnTo>
                  <a:pt x="21431" y="114300"/>
                </a:lnTo>
                <a:lnTo>
                  <a:pt x="14287" y="157163"/>
                </a:lnTo>
                <a:lnTo>
                  <a:pt x="7144" y="192881"/>
                </a:lnTo>
                <a:lnTo>
                  <a:pt x="0" y="221456"/>
                </a:lnTo>
                <a:lnTo>
                  <a:pt x="0" y="242888"/>
                </a:lnTo>
                <a:lnTo>
                  <a:pt x="0" y="257175"/>
                </a:lnTo>
                <a:lnTo>
                  <a:pt x="7144" y="264319"/>
                </a:lnTo>
                <a:lnTo>
                  <a:pt x="21431" y="257175"/>
                </a:lnTo>
                <a:lnTo>
                  <a:pt x="28575" y="242888"/>
                </a:lnTo>
                <a:lnTo>
                  <a:pt x="42862" y="214313"/>
                </a:lnTo>
                <a:lnTo>
                  <a:pt x="57150" y="171450"/>
                </a:lnTo>
                <a:lnTo>
                  <a:pt x="57150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864644" y="2486025"/>
            <a:ext cx="150020" cy="228601"/>
          </a:xfrm>
          <a:custGeom>
            <a:avLst/>
            <a:gdLst/>
            <a:ahLst/>
            <a:cxnLst/>
            <a:rect l="0" t="0" r="0" b="0"/>
            <a:pathLst>
              <a:path w="150020" h="228601">
                <a:moveTo>
                  <a:pt x="64294" y="0"/>
                </a:moveTo>
                <a:lnTo>
                  <a:pt x="57150" y="14288"/>
                </a:lnTo>
                <a:lnTo>
                  <a:pt x="50006" y="28575"/>
                </a:lnTo>
                <a:lnTo>
                  <a:pt x="35719" y="57150"/>
                </a:lnTo>
                <a:lnTo>
                  <a:pt x="28575" y="85725"/>
                </a:lnTo>
                <a:lnTo>
                  <a:pt x="14288" y="121444"/>
                </a:lnTo>
                <a:lnTo>
                  <a:pt x="0" y="157163"/>
                </a:lnTo>
                <a:lnTo>
                  <a:pt x="0" y="185738"/>
                </a:lnTo>
                <a:lnTo>
                  <a:pt x="7144" y="207169"/>
                </a:lnTo>
                <a:lnTo>
                  <a:pt x="21431" y="221456"/>
                </a:lnTo>
                <a:lnTo>
                  <a:pt x="50006" y="228600"/>
                </a:lnTo>
                <a:lnTo>
                  <a:pt x="78581" y="228600"/>
                </a:lnTo>
                <a:lnTo>
                  <a:pt x="121444" y="228600"/>
                </a:lnTo>
                <a:lnTo>
                  <a:pt x="150019" y="221456"/>
                </a:lnTo>
                <a:lnTo>
                  <a:pt x="150019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643063" y="2550319"/>
            <a:ext cx="214313" cy="207170"/>
          </a:xfrm>
          <a:custGeom>
            <a:avLst/>
            <a:gdLst/>
            <a:ahLst/>
            <a:cxnLst/>
            <a:rect l="0" t="0" r="0" b="0"/>
            <a:pathLst>
              <a:path w="214313" h="207170">
                <a:moveTo>
                  <a:pt x="0" y="0"/>
                </a:moveTo>
                <a:lnTo>
                  <a:pt x="7143" y="0"/>
                </a:lnTo>
                <a:lnTo>
                  <a:pt x="7143" y="7144"/>
                </a:lnTo>
                <a:lnTo>
                  <a:pt x="14287" y="14287"/>
                </a:lnTo>
                <a:lnTo>
                  <a:pt x="28575" y="28575"/>
                </a:lnTo>
                <a:lnTo>
                  <a:pt x="35718" y="42862"/>
                </a:lnTo>
                <a:lnTo>
                  <a:pt x="50006" y="71437"/>
                </a:lnTo>
                <a:lnTo>
                  <a:pt x="71437" y="92869"/>
                </a:lnTo>
                <a:lnTo>
                  <a:pt x="78581" y="121444"/>
                </a:lnTo>
                <a:lnTo>
                  <a:pt x="100012" y="150019"/>
                </a:lnTo>
                <a:lnTo>
                  <a:pt x="107156" y="171450"/>
                </a:lnTo>
                <a:lnTo>
                  <a:pt x="114300" y="192881"/>
                </a:lnTo>
                <a:lnTo>
                  <a:pt x="114300" y="200025"/>
                </a:lnTo>
                <a:lnTo>
                  <a:pt x="114300" y="207169"/>
                </a:lnTo>
                <a:lnTo>
                  <a:pt x="114300" y="200025"/>
                </a:lnTo>
                <a:lnTo>
                  <a:pt x="107156" y="185737"/>
                </a:lnTo>
                <a:lnTo>
                  <a:pt x="107156" y="164306"/>
                </a:lnTo>
                <a:lnTo>
                  <a:pt x="114300" y="135731"/>
                </a:lnTo>
                <a:lnTo>
                  <a:pt x="121443" y="100012"/>
                </a:lnTo>
                <a:lnTo>
                  <a:pt x="135731" y="64294"/>
                </a:lnTo>
                <a:lnTo>
                  <a:pt x="150018" y="35719"/>
                </a:lnTo>
                <a:lnTo>
                  <a:pt x="171450" y="21431"/>
                </a:lnTo>
                <a:lnTo>
                  <a:pt x="185737" y="7144"/>
                </a:lnTo>
                <a:lnTo>
                  <a:pt x="200025" y="14287"/>
                </a:lnTo>
                <a:lnTo>
                  <a:pt x="207168" y="21431"/>
                </a:lnTo>
                <a:lnTo>
                  <a:pt x="214312" y="28575"/>
                </a:lnTo>
                <a:lnTo>
                  <a:pt x="214312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864519" y="2621756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864519" y="2557463"/>
            <a:ext cx="107157" cy="185738"/>
          </a:xfrm>
          <a:custGeom>
            <a:avLst/>
            <a:gdLst/>
            <a:ahLst/>
            <a:cxnLst/>
            <a:rect l="0" t="0" r="0" b="0"/>
            <a:pathLst>
              <a:path w="107157" h="185738">
                <a:moveTo>
                  <a:pt x="7144" y="57150"/>
                </a:move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57150"/>
                </a:lnTo>
                <a:lnTo>
                  <a:pt x="0" y="71437"/>
                </a:lnTo>
                <a:lnTo>
                  <a:pt x="0" y="85725"/>
                </a:lnTo>
                <a:lnTo>
                  <a:pt x="7144" y="107156"/>
                </a:lnTo>
                <a:lnTo>
                  <a:pt x="14287" y="128587"/>
                </a:lnTo>
                <a:lnTo>
                  <a:pt x="14287" y="142875"/>
                </a:lnTo>
                <a:lnTo>
                  <a:pt x="21431" y="157162"/>
                </a:lnTo>
                <a:lnTo>
                  <a:pt x="28575" y="171450"/>
                </a:lnTo>
                <a:lnTo>
                  <a:pt x="28575" y="178593"/>
                </a:lnTo>
                <a:lnTo>
                  <a:pt x="35719" y="185737"/>
                </a:lnTo>
                <a:lnTo>
                  <a:pt x="35719" y="185737"/>
                </a:lnTo>
                <a:lnTo>
                  <a:pt x="42862" y="178593"/>
                </a:lnTo>
                <a:lnTo>
                  <a:pt x="42862" y="164306"/>
                </a:lnTo>
                <a:lnTo>
                  <a:pt x="42862" y="142875"/>
                </a:lnTo>
                <a:lnTo>
                  <a:pt x="50006" y="114300"/>
                </a:lnTo>
                <a:lnTo>
                  <a:pt x="50006" y="85725"/>
                </a:lnTo>
                <a:lnTo>
                  <a:pt x="64294" y="50006"/>
                </a:lnTo>
                <a:lnTo>
                  <a:pt x="71437" y="28575"/>
                </a:lnTo>
                <a:lnTo>
                  <a:pt x="78581" y="7143"/>
                </a:lnTo>
                <a:lnTo>
                  <a:pt x="85725" y="0"/>
                </a:lnTo>
                <a:lnTo>
                  <a:pt x="92869" y="7143"/>
                </a:lnTo>
                <a:lnTo>
                  <a:pt x="100012" y="14287"/>
                </a:lnTo>
                <a:lnTo>
                  <a:pt x="100012" y="21431"/>
                </a:lnTo>
                <a:lnTo>
                  <a:pt x="107156" y="28575"/>
                </a:lnTo>
                <a:lnTo>
                  <a:pt x="107156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007394" y="2550319"/>
            <a:ext cx="100013" cy="28576"/>
          </a:xfrm>
          <a:custGeom>
            <a:avLst/>
            <a:gdLst/>
            <a:ahLst/>
            <a:cxnLst/>
            <a:rect l="0" t="0" r="0" b="0"/>
            <a:pathLst>
              <a:path w="100013" h="28576">
                <a:moveTo>
                  <a:pt x="0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14287"/>
                </a:lnTo>
                <a:lnTo>
                  <a:pt x="21431" y="14287"/>
                </a:lnTo>
                <a:lnTo>
                  <a:pt x="28575" y="14287"/>
                </a:lnTo>
                <a:lnTo>
                  <a:pt x="50006" y="7144"/>
                </a:lnTo>
                <a:lnTo>
                  <a:pt x="64294" y="0"/>
                </a:lnTo>
                <a:lnTo>
                  <a:pt x="85725" y="0"/>
                </a:lnTo>
                <a:lnTo>
                  <a:pt x="92869" y="0"/>
                </a:lnTo>
                <a:lnTo>
                  <a:pt x="100012" y="0"/>
                </a:lnTo>
                <a:lnTo>
                  <a:pt x="1000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035969" y="2607469"/>
            <a:ext cx="107157" cy="28576"/>
          </a:xfrm>
          <a:custGeom>
            <a:avLst/>
            <a:gdLst/>
            <a:ahLst/>
            <a:cxnLst/>
            <a:rect l="0" t="0" r="0" b="0"/>
            <a:pathLst>
              <a:path w="107157" h="28576">
                <a:moveTo>
                  <a:pt x="0" y="28575"/>
                </a:moveTo>
                <a:lnTo>
                  <a:pt x="14287" y="21431"/>
                </a:lnTo>
                <a:lnTo>
                  <a:pt x="28575" y="14287"/>
                </a:lnTo>
                <a:lnTo>
                  <a:pt x="42862" y="7144"/>
                </a:lnTo>
                <a:lnTo>
                  <a:pt x="64294" y="7144"/>
                </a:lnTo>
                <a:lnTo>
                  <a:pt x="78581" y="7144"/>
                </a:lnTo>
                <a:lnTo>
                  <a:pt x="92869" y="0"/>
                </a:lnTo>
                <a:lnTo>
                  <a:pt x="100012" y="7144"/>
                </a:lnTo>
                <a:lnTo>
                  <a:pt x="107156" y="7144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028950" y="2400300"/>
            <a:ext cx="157164" cy="342901"/>
          </a:xfrm>
          <a:custGeom>
            <a:avLst/>
            <a:gdLst/>
            <a:ahLst/>
            <a:cxnLst/>
            <a:rect l="0" t="0" r="0" b="0"/>
            <a:pathLst>
              <a:path w="157164" h="342901">
                <a:moveTo>
                  <a:pt x="50007" y="0"/>
                </a:moveTo>
                <a:lnTo>
                  <a:pt x="50007" y="0"/>
                </a:lnTo>
                <a:lnTo>
                  <a:pt x="50007" y="0"/>
                </a:lnTo>
                <a:lnTo>
                  <a:pt x="42863" y="7144"/>
                </a:lnTo>
                <a:lnTo>
                  <a:pt x="35719" y="21431"/>
                </a:lnTo>
                <a:lnTo>
                  <a:pt x="28575" y="50006"/>
                </a:lnTo>
                <a:lnTo>
                  <a:pt x="14288" y="85725"/>
                </a:lnTo>
                <a:lnTo>
                  <a:pt x="0" y="135731"/>
                </a:lnTo>
                <a:lnTo>
                  <a:pt x="0" y="185738"/>
                </a:lnTo>
                <a:lnTo>
                  <a:pt x="0" y="235744"/>
                </a:lnTo>
                <a:lnTo>
                  <a:pt x="14288" y="278606"/>
                </a:lnTo>
                <a:lnTo>
                  <a:pt x="35719" y="314325"/>
                </a:lnTo>
                <a:lnTo>
                  <a:pt x="64294" y="328613"/>
                </a:lnTo>
                <a:lnTo>
                  <a:pt x="100013" y="342900"/>
                </a:lnTo>
                <a:lnTo>
                  <a:pt x="128588" y="335756"/>
                </a:lnTo>
                <a:lnTo>
                  <a:pt x="157163" y="321469"/>
                </a:lnTo>
                <a:lnTo>
                  <a:pt x="157163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243263" y="2428875"/>
            <a:ext cx="92870" cy="335757"/>
          </a:xfrm>
          <a:custGeom>
            <a:avLst/>
            <a:gdLst/>
            <a:ahLst/>
            <a:cxnLst/>
            <a:rect l="0" t="0" r="0" b="0"/>
            <a:pathLst>
              <a:path w="92870" h="335757">
                <a:moveTo>
                  <a:pt x="21431" y="0"/>
                </a:moveTo>
                <a:lnTo>
                  <a:pt x="28575" y="0"/>
                </a:lnTo>
                <a:lnTo>
                  <a:pt x="35719" y="7144"/>
                </a:lnTo>
                <a:lnTo>
                  <a:pt x="50006" y="21431"/>
                </a:lnTo>
                <a:lnTo>
                  <a:pt x="64294" y="50006"/>
                </a:lnTo>
                <a:lnTo>
                  <a:pt x="78581" y="78581"/>
                </a:lnTo>
                <a:lnTo>
                  <a:pt x="92869" y="121444"/>
                </a:lnTo>
                <a:lnTo>
                  <a:pt x="92869" y="171450"/>
                </a:lnTo>
                <a:lnTo>
                  <a:pt x="78581" y="221456"/>
                </a:lnTo>
                <a:lnTo>
                  <a:pt x="57150" y="271463"/>
                </a:lnTo>
                <a:lnTo>
                  <a:pt x="28575" y="307181"/>
                </a:lnTo>
                <a:lnTo>
                  <a:pt x="0" y="335756"/>
                </a:lnTo>
                <a:lnTo>
                  <a:pt x="0" y="3357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021556" y="2614613"/>
            <a:ext cx="21433" cy="228601"/>
          </a:xfrm>
          <a:custGeom>
            <a:avLst/>
            <a:gdLst/>
            <a:ahLst/>
            <a:cxnLst/>
            <a:rect l="0" t="0" r="0" b="0"/>
            <a:pathLst>
              <a:path w="21433" h="228601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7144" y="21431"/>
                </a:lnTo>
                <a:lnTo>
                  <a:pt x="7144" y="42862"/>
                </a:lnTo>
                <a:lnTo>
                  <a:pt x="7144" y="71437"/>
                </a:lnTo>
                <a:lnTo>
                  <a:pt x="7144" y="107156"/>
                </a:lnTo>
                <a:lnTo>
                  <a:pt x="7144" y="135731"/>
                </a:lnTo>
                <a:lnTo>
                  <a:pt x="7144" y="164306"/>
                </a:lnTo>
                <a:lnTo>
                  <a:pt x="7144" y="192881"/>
                </a:lnTo>
                <a:lnTo>
                  <a:pt x="7144" y="214312"/>
                </a:lnTo>
                <a:lnTo>
                  <a:pt x="7144" y="221456"/>
                </a:lnTo>
                <a:lnTo>
                  <a:pt x="7144" y="228600"/>
                </a:lnTo>
                <a:lnTo>
                  <a:pt x="14288" y="228600"/>
                </a:lnTo>
                <a:lnTo>
                  <a:pt x="21432" y="221456"/>
                </a:lnTo>
                <a:lnTo>
                  <a:pt x="21432" y="207168"/>
                </a:lnTo>
                <a:lnTo>
                  <a:pt x="21432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014413" y="2414588"/>
            <a:ext cx="50007" cy="42863"/>
          </a:xfrm>
          <a:custGeom>
            <a:avLst/>
            <a:gdLst/>
            <a:ahLst/>
            <a:cxnLst/>
            <a:rect l="0" t="0" r="0" b="0"/>
            <a:pathLst>
              <a:path w="50007" h="42863">
                <a:moveTo>
                  <a:pt x="14287" y="42862"/>
                </a:moveTo>
                <a:lnTo>
                  <a:pt x="7143" y="35718"/>
                </a:lnTo>
                <a:lnTo>
                  <a:pt x="7143" y="28575"/>
                </a:lnTo>
                <a:lnTo>
                  <a:pt x="7143" y="21431"/>
                </a:lnTo>
                <a:lnTo>
                  <a:pt x="7143" y="7143"/>
                </a:lnTo>
                <a:lnTo>
                  <a:pt x="7143" y="7143"/>
                </a:lnTo>
                <a:lnTo>
                  <a:pt x="7143" y="0"/>
                </a:lnTo>
                <a:lnTo>
                  <a:pt x="7143" y="0"/>
                </a:lnTo>
                <a:lnTo>
                  <a:pt x="7143" y="7143"/>
                </a:lnTo>
                <a:lnTo>
                  <a:pt x="0" y="7143"/>
                </a:lnTo>
                <a:lnTo>
                  <a:pt x="0" y="21431"/>
                </a:lnTo>
                <a:lnTo>
                  <a:pt x="0" y="28575"/>
                </a:lnTo>
                <a:lnTo>
                  <a:pt x="7143" y="35718"/>
                </a:lnTo>
                <a:lnTo>
                  <a:pt x="21431" y="35718"/>
                </a:lnTo>
                <a:lnTo>
                  <a:pt x="28575" y="35718"/>
                </a:lnTo>
                <a:lnTo>
                  <a:pt x="50006" y="35718"/>
                </a:lnTo>
                <a:lnTo>
                  <a:pt x="50006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121569" y="2421731"/>
            <a:ext cx="114301" cy="485776"/>
          </a:xfrm>
          <a:custGeom>
            <a:avLst/>
            <a:gdLst/>
            <a:ahLst/>
            <a:cxnLst/>
            <a:rect l="0" t="0" r="0" b="0"/>
            <a:pathLst>
              <a:path w="114301" h="485776">
                <a:moveTo>
                  <a:pt x="114300" y="64294"/>
                </a:moveTo>
                <a:lnTo>
                  <a:pt x="114300" y="57150"/>
                </a:lnTo>
                <a:lnTo>
                  <a:pt x="107156" y="50007"/>
                </a:lnTo>
                <a:lnTo>
                  <a:pt x="107156" y="42863"/>
                </a:lnTo>
                <a:lnTo>
                  <a:pt x="107156" y="28575"/>
                </a:lnTo>
                <a:lnTo>
                  <a:pt x="100012" y="14288"/>
                </a:lnTo>
                <a:lnTo>
                  <a:pt x="100012" y="7144"/>
                </a:lnTo>
                <a:lnTo>
                  <a:pt x="100012" y="0"/>
                </a:lnTo>
                <a:lnTo>
                  <a:pt x="92869" y="0"/>
                </a:lnTo>
                <a:lnTo>
                  <a:pt x="92869" y="7144"/>
                </a:lnTo>
                <a:lnTo>
                  <a:pt x="78581" y="14288"/>
                </a:lnTo>
                <a:lnTo>
                  <a:pt x="71437" y="35719"/>
                </a:lnTo>
                <a:lnTo>
                  <a:pt x="64294" y="57150"/>
                </a:lnTo>
                <a:lnTo>
                  <a:pt x="57150" y="85725"/>
                </a:lnTo>
                <a:lnTo>
                  <a:pt x="57150" y="128588"/>
                </a:lnTo>
                <a:lnTo>
                  <a:pt x="57150" y="178594"/>
                </a:lnTo>
                <a:lnTo>
                  <a:pt x="57150" y="228600"/>
                </a:lnTo>
                <a:lnTo>
                  <a:pt x="71437" y="285750"/>
                </a:lnTo>
                <a:lnTo>
                  <a:pt x="85725" y="335757"/>
                </a:lnTo>
                <a:lnTo>
                  <a:pt x="92869" y="378619"/>
                </a:lnTo>
                <a:lnTo>
                  <a:pt x="100012" y="421482"/>
                </a:lnTo>
                <a:lnTo>
                  <a:pt x="107156" y="450057"/>
                </a:lnTo>
                <a:lnTo>
                  <a:pt x="100012" y="471488"/>
                </a:lnTo>
                <a:lnTo>
                  <a:pt x="85725" y="485775"/>
                </a:lnTo>
                <a:lnTo>
                  <a:pt x="71437" y="485775"/>
                </a:lnTo>
                <a:lnTo>
                  <a:pt x="50006" y="471488"/>
                </a:lnTo>
                <a:lnTo>
                  <a:pt x="21431" y="457200"/>
                </a:lnTo>
                <a:lnTo>
                  <a:pt x="0" y="428625"/>
                </a:lnTo>
                <a:lnTo>
                  <a:pt x="0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071563" y="2707481"/>
            <a:ext cx="150019" cy="21433"/>
          </a:xfrm>
          <a:custGeom>
            <a:avLst/>
            <a:gdLst/>
            <a:ahLst/>
            <a:cxnLst/>
            <a:rect l="0" t="0" r="0" b="0"/>
            <a:pathLst>
              <a:path w="150019" h="21433">
                <a:moveTo>
                  <a:pt x="0" y="21432"/>
                </a:moveTo>
                <a:lnTo>
                  <a:pt x="14287" y="21432"/>
                </a:lnTo>
                <a:lnTo>
                  <a:pt x="35718" y="21432"/>
                </a:lnTo>
                <a:lnTo>
                  <a:pt x="78581" y="14288"/>
                </a:lnTo>
                <a:lnTo>
                  <a:pt x="114300" y="7144"/>
                </a:lnTo>
                <a:lnTo>
                  <a:pt x="150018" y="0"/>
                </a:lnTo>
                <a:lnTo>
                  <a:pt x="1500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1278731" y="2707481"/>
            <a:ext cx="7145" cy="1"/>
          </a:xfrm>
          <a:custGeom>
            <a:avLst/>
            <a:gdLst/>
            <a:ahLst/>
            <a:cxnLst/>
            <a:rect l="0" t="0" r="0" b="0"/>
            <a:pathLst>
              <a:path w="7145" h="1">
                <a:moveTo>
                  <a:pt x="0" y="0"/>
                </a:move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493044" y="2321719"/>
            <a:ext cx="492920" cy="835820"/>
          </a:xfrm>
          <a:custGeom>
            <a:avLst/>
            <a:gdLst/>
            <a:ahLst/>
            <a:cxnLst/>
            <a:rect l="0" t="0" r="0" b="0"/>
            <a:pathLst>
              <a:path w="492920" h="835820">
                <a:moveTo>
                  <a:pt x="100012" y="0"/>
                </a:moveTo>
                <a:lnTo>
                  <a:pt x="92869" y="0"/>
                </a:lnTo>
                <a:lnTo>
                  <a:pt x="78581" y="7144"/>
                </a:lnTo>
                <a:lnTo>
                  <a:pt x="64294" y="21431"/>
                </a:lnTo>
                <a:lnTo>
                  <a:pt x="42862" y="50006"/>
                </a:lnTo>
                <a:lnTo>
                  <a:pt x="21431" y="100012"/>
                </a:lnTo>
                <a:lnTo>
                  <a:pt x="7144" y="171450"/>
                </a:lnTo>
                <a:lnTo>
                  <a:pt x="0" y="271462"/>
                </a:lnTo>
                <a:lnTo>
                  <a:pt x="28575" y="392906"/>
                </a:lnTo>
                <a:lnTo>
                  <a:pt x="78581" y="521494"/>
                </a:lnTo>
                <a:lnTo>
                  <a:pt x="164306" y="642937"/>
                </a:lnTo>
                <a:lnTo>
                  <a:pt x="271462" y="742950"/>
                </a:lnTo>
                <a:lnTo>
                  <a:pt x="385762" y="807244"/>
                </a:lnTo>
                <a:lnTo>
                  <a:pt x="492919" y="835819"/>
                </a:lnTo>
                <a:lnTo>
                  <a:pt x="492919" y="8358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514725" y="2500313"/>
            <a:ext cx="178595" cy="7144"/>
          </a:xfrm>
          <a:custGeom>
            <a:avLst/>
            <a:gdLst/>
            <a:ahLst/>
            <a:cxnLst/>
            <a:rect l="0" t="0" r="0" b="0"/>
            <a:pathLst>
              <a:path w="178595" h="7144">
                <a:moveTo>
                  <a:pt x="0" y="7143"/>
                </a:move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14288" y="7143"/>
                </a:lnTo>
                <a:lnTo>
                  <a:pt x="21432" y="7143"/>
                </a:lnTo>
                <a:lnTo>
                  <a:pt x="35719" y="7143"/>
                </a:lnTo>
                <a:lnTo>
                  <a:pt x="64294" y="7143"/>
                </a:lnTo>
                <a:lnTo>
                  <a:pt x="92869" y="7143"/>
                </a:lnTo>
                <a:lnTo>
                  <a:pt x="121444" y="7143"/>
                </a:lnTo>
                <a:lnTo>
                  <a:pt x="142875" y="7143"/>
                </a:lnTo>
                <a:lnTo>
                  <a:pt x="164307" y="7143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571875" y="2600325"/>
            <a:ext cx="157164" cy="21432"/>
          </a:xfrm>
          <a:custGeom>
            <a:avLst/>
            <a:gdLst/>
            <a:ahLst/>
            <a:cxnLst/>
            <a:rect l="0" t="0" r="0" b="0"/>
            <a:pathLst>
              <a:path w="157164" h="21432">
                <a:moveTo>
                  <a:pt x="0" y="21431"/>
                </a:moveTo>
                <a:lnTo>
                  <a:pt x="0" y="21431"/>
                </a:lnTo>
                <a:lnTo>
                  <a:pt x="14288" y="21431"/>
                </a:lnTo>
                <a:lnTo>
                  <a:pt x="28575" y="7144"/>
                </a:lnTo>
                <a:lnTo>
                  <a:pt x="50007" y="7144"/>
                </a:lnTo>
                <a:lnTo>
                  <a:pt x="78582" y="0"/>
                </a:lnTo>
                <a:lnTo>
                  <a:pt x="107157" y="0"/>
                </a:lnTo>
                <a:lnTo>
                  <a:pt x="128588" y="0"/>
                </a:lnTo>
                <a:lnTo>
                  <a:pt x="142875" y="7144"/>
                </a:lnTo>
                <a:lnTo>
                  <a:pt x="150019" y="14288"/>
                </a:lnTo>
                <a:lnTo>
                  <a:pt x="157163" y="14288"/>
                </a:lnTo>
                <a:lnTo>
                  <a:pt x="157163" y="14288"/>
                </a:lnTo>
                <a:lnTo>
                  <a:pt x="157163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771900" y="2500313"/>
            <a:ext cx="164308" cy="21432"/>
          </a:xfrm>
          <a:custGeom>
            <a:avLst/>
            <a:gdLst/>
            <a:ahLst/>
            <a:cxnLst/>
            <a:rect l="0" t="0" r="0" b="0"/>
            <a:pathLst>
              <a:path w="164308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14288" y="21431"/>
                </a:lnTo>
                <a:lnTo>
                  <a:pt x="28575" y="14287"/>
                </a:lnTo>
                <a:lnTo>
                  <a:pt x="50007" y="14287"/>
                </a:lnTo>
                <a:lnTo>
                  <a:pt x="78582" y="7143"/>
                </a:lnTo>
                <a:lnTo>
                  <a:pt x="107157" y="7143"/>
                </a:lnTo>
                <a:lnTo>
                  <a:pt x="128588" y="7143"/>
                </a:lnTo>
                <a:lnTo>
                  <a:pt x="150019" y="7143"/>
                </a:lnTo>
                <a:lnTo>
                  <a:pt x="157163" y="7143"/>
                </a:lnTo>
                <a:lnTo>
                  <a:pt x="164307" y="0"/>
                </a:lnTo>
                <a:lnTo>
                  <a:pt x="1643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800475" y="2557463"/>
            <a:ext cx="192883" cy="35719"/>
          </a:xfrm>
          <a:custGeom>
            <a:avLst/>
            <a:gdLst/>
            <a:ahLst/>
            <a:cxnLst/>
            <a:rect l="0" t="0" r="0" b="0"/>
            <a:pathLst>
              <a:path w="192883" h="35719">
                <a:moveTo>
                  <a:pt x="0" y="35718"/>
                </a:moveTo>
                <a:lnTo>
                  <a:pt x="7144" y="28575"/>
                </a:lnTo>
                <a:lnTo>
                  <a:pt x="21432" y="21431"/>
                </a:lnTo>
                <a:lnTo>
                  <a:pt x="50007" y="14287"/>
                </a:lnTo>
                <a:lnTo>
                  <a:pt x="78582" y="7143"/>
                </a:lnTo>
                <a:lnTo>
                  <a:pt x="107157" y="0"/>
                </a:lnTo>
                <a:lnTo>
                  <a:pt x="135732" y="0"/>
                </a:lnTo>
                <a:lnTo>
                  <a:pt x="157163" y="0"/>
                </a:lnTo>
                <a:lnTo>
                  <a:pt x="178594" y="7143"/>
                </a:lnTo>
                <a:lnTo>
                  <a:pt x="192882" y="14287"/>
                </a:lnTo>
                <a:lnTo>
                  <a:pt x="192882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150519" y="2364581"/>
            <a:ext cx="314326" cy="228601"/>
          </a:xfrm>
          <a:custGeom>
            <a:avLst/>
            <a:gdLst/>
            <a:ahLst/>
            <a:cxnLst/>
            <a:rect l="0" t="0" r="0" b="0"/>
            <a:pathLst>
              <a:path w="314326" h="228601">
                <a:moveTo>
                  <a:pt x="114300" y="7144"/>
                </a:moveTo>
                <a:lnTo>
                  <a:pt x="114300" y="7144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100013" y="0"/>
                </a:lnTo>
                <a:lnTo>
                  <a:pt x="92869" y="0"/>
                </a:lnTo>
                <a:lnTo>
                  <a:pt x="78581" y="14288"/>
                </a:lnTo>
                <a:lnTo>
                  <a:pt x="64294" y="28575"/>
                </a:lnTo>
                <a:lnTo>
                  <a:pt x="50006" y="42863"/>
                </a:lnTo>
                <a:lnTo>
                  <a:pt x="28575" y="71438"/>
                </a:lnTo>
                <a:lnTo>
                  <a:pt x="14288" y="100013"/>
                </a:lnTo>
                <a:lnTo>
                  <a:pt x="7144" y="128588"/>
                </a:lnTo>
                <a:lnTo>
                  <a:pt x="0" y="157163"/>
                </a:lnTo>
                <a:lnTo>
                  <a:pt x="14288" y="185738"/>
                </a:lnTo>
                <a:lnTo>
                  <a:pt x="35719" y="207169"/>
                </a:lnTo>
                <a:lnTo>
                  <a:pt x="78581" y="221457"/>
                </a:lnTo>
                <a:lnTo>
                  <a:pt x="128588" y="228600"/>
                </a:lnTo>
                <a:lnTo>
                  <a:pt x="178594" y="228600"/>
                </a:lnTo>
                <a:lnTo>
                  <a:pt x="228600" y="214313"/>
                </a:lnTo>
                <a:lnTo>
                  <a:pt x="278606" y="192882"/>
                </a:lnTo>
                <a:lnTo>
                  <a:pt x="307181" y="164307"/>
                </a:lnTo>
                <a:lnTo>
                  <a:pt x="314325" y="135732"/>
                </a:lnTo>
                <a:lnTo>
                  <a:pt x="307181" y="107157"/>
                </a:lnTo>
                <a:lnTo>
                  <a:pt x="278606" y="71438"/>
                </a:lnTo>
                <a:lnTo>
                  <a:pt x="250031" y="50007"/>
                </a:lnTo>
                <a:lnTo>
                  <a:pt x="207169" y="35719"/>
                </a:lnTo>
                <a:lnTo>
                  <a:pt x="171450" y="28575"/>
                </a:lnTo>
                <a:lnTo>
                  <a:pt x="157163" y="28575"/>
                </a:lnTo>
                <a:lnTo>
                  <a:pt x="150019" y="28575"/>
                </a:lnTo>
                <a:lnTo>
                  <a:pt x="150019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479132" y="2150269"/>
            <a:ext cx="192882" cy="850107"/>
          </a:xfrm>
          <a:custGeom>
            <a:avLst/>
            <a:gdLst/>
            <a:ahLst/>
            <a:cxnLst/>
            <a:rect l="0" t="0" r="0" b="0"/>
            <a:pathLst>
              <a:path w="192882" h="850107">
                <a:moveTo>
                  <a:pt x="0" y="0"/>
                </a:moveTo>
                <a:lnTo>
                  <a:pt x="7143" y="0"/>
                </a:lnTo>
                <a:lnTo>
                  <a:pt x="21431" y="7144"/>
                </a:lnTo>
                <a:lnTo>
                  <a:pt x="57150" y="28575"/>
                </a:lnTo>
                <a:lnTo>
                  <a:pt x="100012" y="57150"/>
                </a:lnTo>
                <a:lnTo>
                  <a:pt x="142875" y="114300"/>
                </a:lnTo>
                <a:lnTo>
                  <a:pt x="171450" y="192881"/>
                </a:lnTo>
                <a:lnTo>
                  <a:pt x="192881" y="307181"/>
                </a:lnTo>
                <a:lnTo>
                  <a:pt x="178593" y="442912"/>
                </a:lnTo>
                <a:lnTo>
                  <a:pt x="142875" y="592931"/>
                </a:lnTo>
                <a:lnTo>
                  <a:pt x="92868" y="735806"/>
                </a:lnTo>
                <a:lnTo>
                  <a:pt x="28575" y="850106"/>
                </a:lnTo>
                <a:lnTo>
                  <a:pt x="28575" y="8501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700338" y="2993231"/>
            <a:ext cx="7145" cy="14289"/>
          </a:xfrm>
          <a:custGeom>
            <a:avLst/>
            <a:gdLst/>
            <a:ahLst/>
            <a:cxnLst/>
            <a:rect l="0" t="0" r="0" b="0"/>
            <a:pathLst>
              <a:path w="7145" h="14289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686050" y="3107531"/>
            <a:ext cx="7145" cy="14289"/>
          </a:xfrm>
          <a:custGeom>
            <a:avLst/>
            <a:gdLst/>
            <a:ahLst/>
            <a:cxnLst/>
            <a:rect l="0" t="0" r="0" b="0"/>
            <a:pathLst>
              <a:path w="7145" h="14289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686050" y="3178969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678907" y="3264694"/>
            <a:ext cx="14288" cy="42863"/>
          </a:xfrm>
          <a:custGeom>
            <a:avLst/>
            <a:gdLst/>
            <a:ahLst/>
            <a:cxnLst/>
            <a:rect l="0" t="0" r="0" b="0"/>
            <a:pathLst>
              <a:path w="14288" h="42863">
                <a:moveTo>
                  <a:pt x="14287" y="0"/>
                </a:moveTo>
                <a:lnTo>
                  <a:pt x="14287" y="0"/>
                </a:lnTo>
                <a:lnTo>
                  <a:pt x="7143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28575"/>
                </a:lnTo>
                <a:lnTo>
                  <a:pt x="7143" y="35719"/>
                </a:lnTo>
                <a:lnTo>
                  <a:pt x="7143" y="42862"/>
                </a:lnTo>
                <a:lnTo>
                  <a:pt x="14287" y="42862"/>
                </a:lnTo>
                <a:lnTo>
                  <a:pt x="14287" y="35719"/>
                </a:lnTo>
                <a:lnTo>
                  <a:pt x="1428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614613" y="3407569"/>
            <a:ext cx="414338" cy="292895"/>
          </a:xfrm>
          <a:custGeom>
            <a:avLst/>
            <a:gdLst/>
            <a:ahLst/>
            <a:cxnLst/>
            <a:rect l="0" t="0" r="0" b="0"/>
            <a:pathLst>
              <a:path w="414338" h="292895">
                <a:moveTo>
                  <a:pt x="14287" y="157162"/>
                </a:moveTo>
                <a:lnTo>
                  <a:pt x="14287" y="164306"/>
                </a:lnTo>
                <a:lnTo>
                  <a:pt x="7144" y="171450"/>
                </a:lnTo>
                <a:lnTo>
                  <a:pt x="0" y="178594"/>
                </a:lnTo>
                <a:lnTo>
                  <a:pt x="0" y="192881"/>
                </a:lnTo>
                <a:lnTo>
                  <a:pt x="7144" y="207169"/>
                </a:lnTo>
                <a:lnTo>
                  <a:pt x="14287" y="221456"/>
                </a:lnTo>
                <a:lnTo>
                  <a:pt x="28575" y="235744"/>
                </a:lnTo>
                <a:lnTo>
                  <a:pt x="42862" y="242887"/>
                </a:lnTo>
                <a:lnTo>
                  <a:pt x="64294" y="235744"/>
                </a:lnTo>
                <a:lnTo>
                  <a:pt x="85725" y="221456"/>
                </a:lnTo>
                <a:lnTo>
                  <a:pt x="100012" y="200025"/>
                </a:lnTo>
                <a:lnTo>
                  <a:pt x="121444" y="178594"/>
                </a:lnTo>
                <a:lnTo>
                  <a:pt x="135731" y="150019"/>
                </a:lnTo>
                <a:lnTo>
                  <a:pt x="135731" y="121444"/>
                </a:lnTo>
                <a:lnTo>
                  <a:pt x="135731" y="92869"/>
                </a:lnTo>
                <a:lnTo>
                  <a:pt x="135731" y="57150"/>
                </a:lnTo>
                <a:lnTo>
                  <a:pt x="128587" y="35719"/>
                </a:lnTo>
                <a:lnTo>
                  <a:pt x="121444" y="14287"/>
                </a:lnTo>
                <a:lnTo>
                  <a:pt x="107156" y="7144"/>
                </a:lnTo>
                <a:lnTo>
                  <a:pt x="100012" y="14287"/>
                </a:lnTo>
                <a:lnTo>
                  <a:pt x="92869" y="28575"/>
                </a:lnTo>
                <a:lnTo>
                  <a:pt x="78581" y="57150"/>
                </a:lnTo>
                <a:lnTo>
                  <a:pt x="78581" y="100012"/>
                </a:lnTo>
                <a:lnTo>
                  <a:pt x="71437" y="135731"/>
                </a:lnTo>
                <a:lnTo>
                  <a:pt x="78581" y="178594"/>
                </a:lnTo>
                <a:lnTo>
                  <a:pt x="92869" y="214312"/>
                </a:lnTo>
                <a:lnTo>
                  <a:pt x="100012" y="235744"/>
                </a:lnTo>
                <a:lnTo>
                  <a:pt x="121444" y="257175"/>
                </a:lnTo>
                <a:lnTo>
                  <a:pt x="135731" y="264319"/>
                </a:lnTo>
                <a:lnTo>
                  <a:pt x="157162" y="257175"/>
                </a:lnTo>
                <a:lnTo>
                  <a:pt x="178594" y="250031"/>
                </a:lnTo>
                <a:lnTo>
                  <a:pt x="192881" y="221456"/>
                </a:lnTo>
                <a:lnTo>
                  <a:pt x="214312" y="192881"/>
                </a:lnTo>
                <a:lnTo>
                  <a:pt x="228600" y="157162"/>
                </a:lnTo>
                <a:lnTo>
                  <a:pt x="242887" y="114300"/>
                </a:lnTo>
                <a:lnTo>
                  <a:pt x="242887" y="71437"/>
                </a:lnTo>
                <a:lnTo>
                  <a:pt x="242887" y="35719"/>
                </a:lnTo>
                <a:lnTo>
                  <a:pt x="242887" y="7144"/>
                </a:lnTo>
                <a:lnTo>
                  <a:pt x="235744" y="0"/>
                </a:lnTo>
                <a:lnTo>
                  <a:pt x="235744" y="14287"/>
                </a:lnTo>
                <a:lnTo>
                  <a:pt x="228600" y="42862"/>
                </a:lnTo>
                <a:lnTo>
                  <a:pt x="228600" y="85725"/>
                </a:lnTo>
                <a:lnTo>
                  <a:pt x="228600" y="128587"/>
                </a:lnTo>
                <a:lnTo>
                  <a:pt x="242887" y="178594"/>
                </a:lnTo>
                <a:lnTo>
                  <a:pt x="250031" y="214312"/>
                </a:lnTo>
                <a:lnTo>
                  <a:pt x="271462" y="250031"/>
                </a:lnTo>
                <a:lnTo>
                  <a:pt x="285750" y="271462"/>
                </a:lnTo>
                <a:lnTo>
                  <a:pt x="314325" y="285750"/>
                </a:lnTo>
                <a:lnTo>
                  <a:pt x="335756" y="292894"/>
                </a:lnTo>
                <a:lnTo>
                  <a:pt x="364331" y="285750"/>
                </a:lnTo>
                <a:lnTo>
                  <a:pt x="385762" y="264319"/>
                </a:lnTo>
                <a:lnTo>
                  <a:pt x="400050" y="242887"/>
                </a:lnTo>
                <a:lnTo>
                  <a:pt x="414337" y="207169"/>
                </a:lnTo>
                <a:lnTo>
                  <a:pt x="414337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864644" y="3443288"/>
            <a:ext cx="107157" cy="364332"/>
          </a:xfrm>
          <a:custGeom>
            <a:avLst/>
            <a:gdLst/>
            <a:ahLst/>
            <a:cxnLst/>
            <a:rect l="0" t="0" r="0" b="0"/>
            <a:pathLst>
              <a:path w="107157" h="364332">
                <a:moveTo>
                  <a:pt x="107156" y="0"/>
                </a:moveTo>
                <a:lnTo>
                  <a:pt x="92869" y="14287"/>
                </a:lnTo>
                <a:lnTo>
                  <a:pt x="78581" y="57150"/>
                </a:lnTo>
                <a:lnTo>
                  <a:pt x="50006" y="114300"/>
                </a:lnTo>
                <a:lnTo>
                  <a:pt x="35719" y="178593"/>
                </a:lnTo>
                <a:lnTo>
                  <a:pt x="14288" y="242887"/>
                </a:lnTo>
                <a:lnTo>
                  <a:pt x="0" y="307181"/>
                </a:lnTo>
                <a:lnTo>
                  <a:pt x="0" y="342900"/>
                </a:lnTo>
                <a:lnTo>
                  <a:pt x="7144" y="364331"/>
                </a:lnTo>
                <a:lnTo>
                  <a:pt x="21431" y="364331"/>
                </a:lnTo>
                <a:lnTo>
                  <a:pt x="35719" y="350043"/>
                </a:lnTo>
                <a:lnTo>
                  <a:pt x="64294" y="307181"/>
                </a:lnTo>
                <a:lnTo>
                  <a:pt x="64294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978944" y="3471863"/>
            <a:ext cx="178595" cy="228601"/>
          </a:xfrm>
          <a:custGeom>
            <a:avLst/>
            <a:gdLst/>
            <a:ahLst/>
            <a:cxnLst/>
            <a:rect l="0" t="0" r="0" b="0"/>
            <a:pathLst>
              <a:path w="178595" h="228601">
                <a:moveTo>
                  <a:pt x="7144" y="114300"/>
                </a:moveTo>
                <a:lnTo>
                  <a:pt x="7144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14288" y="114300"/>
                </a:lnTo>
                <a:lnTo>
                  <a:pt x="35719" y="107156"/>
                </a:lnTo>
                <a:lnTo>
                  <a:pt x="57150" y="100012"/>
                </a:lnTo>
                <a:lnTo>
                  <a:pt x="85725" y="92868"/>
                </a:lnTo>
                <a:lnTo>
                  <a:pt x="107156" y="78581"/>
                </a:lnTo>
                <a:lnTo>
                  <a:pt x="128588" y="71437"/>
                </a:lnTo>
                <a:lnTo>
                  <a:pt x="150019" y="50006"/>
                </a:lnTo>
                <a:lnTo>
                  <a:pt x="164306" y="35718"/>
                </a:lnTo>
                <a:lnTo>
                  <a:pt x="164306" y="21431"/>
                </a:lnTo>
                <a:lnTo>
                  <a:pt x="164306" y="7143"/>
                </a:lnTo>
                <a:lnTo>
                  <a:pt x="150019" y="0"/>
                </a:lnTo>
                <a:lnTo>
                  <a:pt x="128588" y="0"/>
                </a:lnTo>
                <a:lnTo>
                  <a:pt x="107156" y="21431"/>
                </a:lnTo>
                <a:lnTo>
                  <a:pt x="78581" y="50006"/>
                </a:lnTo>
                <a:lnTo>
                  <a:pt x="57150" y="85725"/>
                </a:lnTo>
                <a:lnTo>
                  <a:pt x="42863" y="128587"/>
                </a:lnTo>
                <a:lnTo>
                  <a:pt x="35719" y="164306"/>
                </a:lnTo>
                <a:lnTo>
                  <a:pt x="42863" y="192881"/>
                </a:lnTo>
                <a:lnTo>
                  <a:pt x="57150" y="214312"/>
                </a:lnTo>
                <a:lnTo>
                  <a:pt x="78581" y="228600"/>
                </a:lnTo>
                <a:lnTo>
                  <a:pt x="107156" y="228600"/>
                </a:lnTo>
                <a:lnTo>
                  <a:pt x="142875" y="221456"/>
                </a:lnTo>
                <a:lnTo>
                  <a:pt x="178594" y="207168"/>
                </a:lnTo>
                <a:lnTo>
                  <a:pt x="178594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157538" y="3493294"/>
            <a:ext cx="164307" cy="164307"/>
          </a:xfrm>
          <a:custGeom>
            <a:avLst/>
            <a:gdLst/>
            <a:ahLst/>
            <a:cxnLst/>
            <a:rect l="0" t="0" r="0" b="0"/>
            <a:pathLst>
              <a:path w="164307" h="164307">
                <a:moveTo>
                  <a:pt x="92869" y="0"/>
                </a:moveTo>
                <a:lnTo>
                  <a:pt x="92869" y="0"/>
                </a:lnTo>
                <a:lnTo>
                  <a:pt x="78581" y="7144"/>
                </a:lnTo>
                <a:lnTo>
                  <a:pt x="57150" y="14287"/>
                </a:lnTo>
                <a:lnTo>
                  <a:pt x="42862" y="35719"/>
                </a:lnTo>
                <a:lnTo>
                  <a:pt x="21431" y="64294"/>
                </a:lnTo>
                <a:lnTo>
                  <a:pt x="7144" y="92869"/>
                </a:lnTo>
                <a:lnTo>
                  <a:pt x="0" y="121444"/>
                </a:lnTo>
                <a:lnTo>
                  <a:pt x="7144" y="142875"/>
                </a:lnTo>
                <a:lnTo>
                  <a:pt x="28575" y="157162"/>
                </a:lnTo>
                <a:lnTo>
                  <a:pt x="57150" y="164306"/>
                </a:lnTo>
                <a:lnTo>
                  <a:pt x="92869" y="164306"/>
                </a:lnTo>
                <a:lnTo>
                  <a:pt x="128587" y="150019"/>
                </a:lnTo>
                <a:lnTo>
                  <a:pt x="164306" y="128587"/>
                </a:lnTo>
                <a:lnTo>
                  <a:pt x="164306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350419" y="3436144"/>
            <a:ext cx="128589" cy="150020"/>
          </a:xfrm>
          <a:custGeom>
            <a:avLst/>
            <a:gdLst/>
            <a:ahLst/>
            <a:cxnLst/>
            <a:rect l="0" t="0" r="0" b="0"/>
            <a:pathLst>
              <a:path w="128589" h="150020">
                <a:moveTo>
                  <a:pt x="21431" y="7144"/>
                </a:moveTo>
                <a:lnTo>
                  <a:pt x="21431" y="7144"/>
                </a:ln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28575"/>
                </a:lnTo>
                <a:lnTo>
                  <a:pt x="0" y="50006"/>
                </a:lnTo>
                <a:lnTo>
                  <a:pt x="7144" y="78581"/>
                </a:lnTo>
                <a:lnTo>
                  <a:pt x="14288" y="100012"/>
                </a:lnTo>
                <a:lnTo>
                  <a:pt x="28575" y="121444"/>
                </a:lnTo>
                <a:lnTo>
                  <a:pt x="42863" y="135731"/>
                </a:lnTo>
                <a:lnTo>
                  <a:pt x="57150" y="150019"/>
                </a:lnTo>
                <a:lnTo>
                  <a:pt x="71438" y="142875"/>
                </a:lnTo>
                <a:lnTo>
                  <a:pt x="85725" y="135731"/>
                </a:lnTo>
                <a:lnTo>
                  <a:pt x="100013" y="114300"/>
                </a:lnTo>
                <a:lnTo>
                  <a:pt x="107156" y="92869"/>
                </a:lnTo>
                <a:lnTo>
                  <a:pt x="114300" y="64294"/>
                </a:lnTo>
                <a:lnTo>
                  <a:pt x="121444" y="35719"/>
                </a:lnTo>
                <a:lnTo>
                  <a:pt x="121444" y="14287"/>
                </a:lnTo>
                <a:lnTo>
                  <a:pt x="121444" y="0"/>
                </a:lnTo>
                <a:lnTo>
                  <a:pt x="128588" y="0"/>
                </a:lnTo>
                <a:lnTo>
                  <a:pt x="1285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493294" y="3421856"/>
            <a:ext cx="164307" cy="192883"/>
          </a:xfrm>
          <a:custGeom>
            <a:avLst/>
            <a:gdLst/>
            <a:ahLst/>
            <a:cxnLst/>
            <a:rect l="0" t="0" r="0" b="0"/>
            <a:pathLst>
              <a:path w="164307" h="192883">
                <a:moveTo>
                  <a:pt x="7144" y="57150"/>
                </a:moveTo>
                <a:lnTo>
                  <a:pt x="7144" y="57150"/>
                </a:lnTo>
                <a:lnTo>
                  <a:pt x="0" y="64294"/>
                </a:lnTo>
                <a:lnTo>
                  <a:pt x="0" y="71438"/>
                </a:lnTo>
                <a:lnTo>
                  <a:pt x="0" y="78582"/>
                </a:lnTo>
                <a:lnTo>
                  <a:pt x="0" y="92869"/>
                </a:lnTo>
                <a:lnTo>
                  <a:pt x="7144" y="100013"/>
                </a:lnTo>
                <a:lnTo>
                  <a:pt x="21431" y="100013"/>
                </a:lnTo>
                <a:lnTo>
                  <a:pt x="35719" y="100013"/>
                </a:lnTo>
                <a:lnTo>
                  <a:pt x="42863" y="100013"/>
                </a:lnTo>
                <a:lnTo>
                  <a:pt x="57150" y="92869"/>
                </a:lnTo>
                <a:lnTo>
                  <a:pt x="71438" y="78582"/>
                </a:lnTo>
                <a:lnTo>
                  <a:pt x="78581" y="71438"/>
                </a:lnTo>
                <a:lnTo>
                  <a:pt x="85725" y="50007"/>
                </a:lnTo>
                <a:lnTo>
                  <a:pt x="92869" y="35719"/>
                </a:lnTo>
                <a:lnTo>
                  <a:pt x="92869" y="21432"/>
                </a:lnTo>
                <a:lnTo>
                  <a:pt x="85725" y="7144"/>
                </a:lnTo>
                <a:lnTo>
                  <a:pt x="71438" y="0"/>
                </a:lnTo>
                <a:lnTo>
                  <a:pt x="57150" y="14288"/>
                </a:lnTo>
                <a:lnTo>
                  <a:pt x="42863" y="28575"/>
                </a:lnTo>
                <a:lnTo>
                  <a:pt x="28575" y="57150"/>
                </a:lnTo>
                <a:lnTo>
                  <a:pt x="14288" y="92869"/>
                </a:lnTo>
                <a:lnTo>
                  <a:pt x="14288" y="128588"/>
                </a:lnTo>
                <a:lnTo>
                  <a:pt x="14288" y="164307"/>
                </a:lnTo>
                <a:lnTo>
                  <a:pt x="28575" y="185738"/>
                </a:lnTo>
                <a:lnTo>
                  <a:pt x="50006" y="192882"/>
                </a:lnTo>
                <a:lnTo>
                  <a:pt x="85725" y="192882"/>
                </a:lnTo>
                <a:lnTo>
                  <a:pt x="114300" y="185738"/>
                </a:lnTo>
                <a:lnTo>
                  <a:pt x="142875" y="164307"/>
                </a:lnTo>
                <a:lnTo>
                  <a:pt x="164306" y="135732"/>
                </a:lnTo>
                <a:lnTo>
                  <a:pt x="164306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657475" y="3693319"/>
            <a:ext cx="1078708" cy="157163"/>
          </a:xfrm>
          <a:custGeom>
            <a:avLst/>
            <a:gdLst/>
            <a:ahLst/>
            <a:cxnLst/>
            <a:rect l="0" t="0" r="0" b="0"/>
            <a:pathLst>
              <a:path w="1078708" h="157163">
                <a:moveTo>
                  <a:pt x="35719" y="150019"/>
                </a:moveTo>
                <a:lnTo>
                  <a:pt x="28575" y="150019"/>
                </a:lnTo>
                <a:lnTo>
                  <a:pt x="21432" y="150019"/>
                </a:lnTo>
                <a:lnTo>
                  <a:pt x="7144" y="150019"/>
                </a:lnTo>
                <a:lnTo>
                  <a:pt x="0" y="157162"/>
                </a:lnTo>
                <a:lnTo>
                  <a:pt x="0" y="157162"/>
                </a:lnTo>
                <a:lnTo>
                  <a:pt x="14288" y="150019"/>
                </a:lnTo>
                <a:lnTo>
                  <a:pt x="35719" y="150019"/>
                </a:lnTo>
                <a:lnTo>
                  <a:pt x="85725" y="142875"/>
                </a:lnTo>
                <a:lnTo>
                  <a:pt x="150019" y="135731"/>
                </a:lnTo>
                <a:lnTo>
                  <a:pt x="242888" y="121444"/>
                </a:lnTo>
                <a:lnTo>
                  <a:pt x="350044" y="114300"/>
                </a:lnTo>
                <a:lnTo>
                  <a:pt x="471488" y="100012"/>
                </a:lnTo>
                <a:lnTo>
                  <a:pt x="600075" y="85725"/>
                </a:lnTo>
                <a:lnTo>
                  <a:pt x="728663" y="71437"/>
                </a:lnTo>
                <a:lnTo>
                  <a:pt x="850107" y="57150"/>
                </a:lnTo>
                <a:lnTo>
                  <a:pt x="950119" y="42862"/>
                </a:lnTo>
                <a:lnTo>
                  <a:pt x="1021557" y="21431"/>
                </a:lnTo>
                <a:lnTo>
                  <a:pt x="1064419" y="14287"/>
                </a:lnTo>
                <a:lnTo>
                  <a:pt x="1078707" y="7144"/>
                </a:lnTo>
                <a:lnTo>
                  <a:pt x="1057275" y="0"/>
                </a:lnTo>
                <a:lnTo>
                  <a:pt x="1021557" y="0"/>
                </a:lnTo>
                <a:lnTo>
                  <a:pt x="10215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829175" y="2100263"/>
            <a:ext cx="835821" cy="1278732"/>
          </a:xfrm>
          <a:custGeom>
            <a:avLst/>
            <a:gdLst/>
            <a:ahLst/>
            <a:cxnLst/>
            <a:rect l="0" t="0" r="0" b="0"/>
            <a:pathLst>
              <a:path w="835821" h="1278732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14288" y="7143"/>
                </a:lnTo>
                <a:lnTo>
                  <a:pt x="21432" y="14287"/>
                </a:lnTo>
                <a:lnTo>
                  <a:pt x="28575" y="21431"/>
                </a:lnTo>
                <a:lnTo>
                  <a:pt x="42863" y="35718"/>
                </a:lnTo>
                <a:lnTo>
                  <a:pt x="64295" y="42862"/>
                </a:lnTo>
                <a:lnTo>
                  <a:pt x="92870" y="57150"/>
                </a:lnTo>
                <a:lnTo>
                  <a:pt x="128588" y="71437"/>
                </a:lnTo>
                <a:lnTo>
                  <a:pt x="178595" y="92868"/>
                </a:lnTo>
                <a:lnTo>
                  <a:pt x="242888" y="121443"/>
                </a:lnTo>
                <a:lnTo>
                  <a:pt x="314326" y="164306"/>
                </a:lnTo>
                <a:lnTo>
                  <a:pt x="385763" y="207168"/>
                </a:lnTo>
                <a:lnTo>
                  <a:pt x="464345" y="264318"/>
                </a:lnTo>
                <a:lnTo>
                  <a:pt x="535782" y="314325"/>
                </a:lnTo>
                <a:lnTo>
                  <a:pt x="614363" y="364331"/>
                </a:lnTo>
                <a:lnTo>
                  <a:pt x="685801" y="407193"/>
                </a:lnTo>
                <a:lnTo>
                  <a:pt x="742951" y="435768"/>
                </a:lnTo>
                <a:lnTo>
                  <a:pt x="792957" y="457200"/>
                </a:lnTo>
                <a:lnTo>
                  <a:pt x="821532" y="471487"/>
                </a:lnTo>
                <a:lnTo>
                  <a:pt x="828676" y="471487"/>
                </a:lnTo>
                <a:lnTo>
                  <a:pt x="835820" y="471487"/>
                </a:lnTo>
                <a:lnTo>
                  <a:pt x="828676" y="478631"/>
                </a:lnTo>
                <a:lnTo>
                  <a:pt x="807245" y="507206"/>
                </a:lnTo>
                <a:lnTo>
                  <a:pt x="764382" y="557212"/>
                </a:lnTo>
                <a:lnTo>
                  <a:pt x="707232" y="642937"/>
                </a:lnTo>
                <a:lnTo>
                  <a:pt x="635795" y="764381"/>
                </a:lnTo>
                <a:lnTo>
                  <a:pt x="557213" y="885825"/>
                </a:lnTo>
                <a:lnTo>
                  <a:pt x="471488" y="1014412"/>
                </a:lnTo>
                <a:lnTo>
                  <a:pt x="392907" y="1114425"/>
                </a:lnTo>
                <a:lnTo>
                  <a:pt x="328613" y="1200150"/>
                </a:lnTo>
                <a:lnTo>
                  <a:pt x="285751" y="1250156"/>
                </a:lnTo>
                <a:lnTo>
                  <a:pt x="264320" y="1278731"/>
                </a:lnTo>
                <a:lnTo>
                  <a:pt x="264320" y="1264443"/>
                </a:lnTo>
                <a:lnTo>
                  <a:pt x="292895" y="1214437"/>
                </a:lnTo>
                <a:lnTo>
                  <a:pt x="342901" y="1150143"/>
                </a:lnTo>
                <a:lnTo>
                  <a:pt x="342901" y="1150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936457" y="2450306"/>
            <a:ext cx="257176" cy="428626"/>
          </a:xfrm>
          <a:custGeom>
            <a:avLst/>
            <a:gdLst/>
            <a:ahLst/>
            <a:cxnLst/>
            <a:rect l="0" t="0" r="0" b="0"/>
            <a:pathLst>
              <a:path w="257176" h="428626">
                <a:moveTo>
                  <a:pt x="257175" y="28575"/>
                </a:moveTo>
                <a:lnTo>
                  <a:pt x="250031" y="21432"/>
                </a:lnTo>
                <a:lnTo>
                  <a:pt x="242888" y="14288"/>
                </a:lnTo>
                <a:lnTo>
                  <a:pt x="221456" y="0"/>
                </a:lnTo>
                <a:lnTo>
                  <a:pt x="192881" y="0"/>
                </a:lnTo>
                <a:lnTo>
                  <a:pt x="157163" y="0"/>
                </a:lnTo>
                <a:lnTo>
                  <a:pt x="114300" y="7144"/>
                </a:lnTo>
                <a:lnTo>
                  <a:pt x="71438" y="28575"/>
                </a:lnTo>
                <a:lnTo>
                  <a:pt x="35719" y="50007"/>
                </a:lnTo>
                <a:lnTo>
                  <a:pt x="14288" y="71438"/>
                </a:lnTo>
                <a:lnTo>
                  <a:pt x="0" y="92869"/>
                </a:lnTo>
                <a:lnTo>
                  <a:pt x="7144" y="114300"/>
                </a:lnTo>
                <a:lnTo>
                  <a:pt x="28575" y="135732"/>
                </a:lnTo>
                <a:lnTo>
                  <a:pt x="64294" y="150019"/>
                </a:lnTo>
                <a:lnTo>
                  <a:pt x="107156" y="164307"/>
                </a:lnTo>
                <a:lnTo>
                  <a:pt x="157163" y="185738"/>
                </a:lnTo>
                <a:lnTo>
                  <a:pt x="200025" y="221457"/>
                </a:lnTo>
                <a:lnTo>
                  <a:pt x="235744" y="257175"/>
                </a:lnTo>
                <a:lnTo>
                  <a:pt x="250031" y="307182"/>
                </a:lnTo>
                <a:lnTo>
                  <a:pt x="250031" y="350044"/>
                </a:lnTo>
                <a:lnTo>
                  <a:pt x="221456" y="392907"/>
                </a:lnTo>
                <a:lnTo>
                  <a:pt x="185738" y="414338"/>
                </a:lnTo>
                <a:lnTo>
                  <a:pt x="142875" y="428625"/>
                </a:lnTo>
                <a:lnTo>
                  <a:pt x="100013" y="428625"/>
                </a:lnTo>
                <a:lnTo>
                  <a:pt x="85725" y="407194"/>
                </a:lnTo>
                <a:lnTo>
                  <a:pt x="71438" y="371475"/>
                </a:lnTo>
                <a:lnTo>
                  <a:pt x="78581" y="321469"/>
                </a:lnTo>
                <a:lnTo>
                  <a:pt x="92869" y="257175"/>
                </a:lnTo>
                <a:lnTo>
                  <a:pt x="92869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265070" y="2293144"/>
            <a:ext cx="85726" cy="578645"/>
          </a:xfrm>
          <a:custGeom>
            <a:avLst/>
            <a:gdLst/>
            <a:ahLst/>
            <a:cxnLst/>
            <a:rect l="0" t="0" r="0" b="0"/>
            <a:pathLst>
              <a:path w="85726" h="578645">
                <a:moveTo>
                  <a:pt x="85725" y="7144"/>
                </a:moveTo>
                <a:lnTo>
                  <a:pt x="78581" y="0"/>
                </a:lnTo>
                <a:lnTo>
                  <a:pt x="71437" y="7144"/>
                </a:lnTo>
                <a:lnTo>
                  <a:pt x="57150" y="14287"/>
                </a:lnTo>
                <a:lnTo>
                  <a:pt x="50006" y="35719"/>
                </a:lnTo>
                <a:lnTo>
                  <a:pt x="35718" y="71437"/>
                </a:lnTo>
                <a:lnTo>
                  <a:pt x="21431" y="121444"/>
                </a:lnTo>
                <a:lnTo>
                  <a:pt x="7143" y="192881"/>
                </a:lnTo>
                <a:lnTo>
                  <a:pt x="0" y="264319"/>
                </a:lnTo>
                <a:lnTo>
                  <a:pt x="0" y="350044"/>
                </a:lnTo>
                <a:lnTo>
                  <a:pt x="7143" y="428625"/>
                </a:lnTo>
                <a:lnTo>
                  <a:pt x="21431" y="492919"/>
                </a:lnTo>
                <a:lnTo>
                  <a:pt x="42862" y="542925"/>
                </a:lnTo>
                <a:lnTo>
                  <a:pt x="57150" y="564356"/>
                </a:lnTo>
                <a:lnTo>
                  <a:pt x="64293" y="578644"/>
                </a:lnTo>
                <a:lnTo>
                  <a:pt x="64293" y="564356"/>
                </a:lnTo>
                <a:lnTo>
                  <a:pt x="57150" y="535781"/>
                </a:lnTo>
                <a:lnTo>
                  <a:pt x="42862" y="485775"/>
                </a:lnTo>
                <a:lnTo>
                  <a:pt x="42862" y="4857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136482" y="2514600"/>
            <a:ext cx="328614" cy="14289"/>
          </a:xfrm>
          <a:custGeom>
            <a:avLst/>
            <a:gdLst/>
            <a:ahLst/>
            <a:cxnLst/>
            <a:rect l="0" t="0" r="0" b="0"/>
            <a:pathLst>
              <a:path w="328614" h="14289">
                <a:moveTo>
                  <a:pt x="0" y="0"/>
                </a:moveTo>
                <a:lnTo>
                  <a:pt x="0" y="0"/>
                </a:lnTo>
                <a:lnTo>
                  <a:pt x="14288" y="7144"/>
                </a:lnTo>
                <a:lnTo>
                  <a:pt x="35719" y="7144"/>
                </a:lnTo>
                <a:lnTo>
                  <a:pt x="71438" y="14288"/>
                </a:lnTo>
                <a:lnTo>
                  <a:pt x="114300" y="14288"/>
                </a:lnTo>
                <a:lnTo>
                  <a:pt x="164306" y="7144"/>
                </a:lnTo>
                <a:lnTo>
                  <a:pt x="221456" y="7144"/>
                </a:lnTo>
                <a:lnTo>
                  <a:pt x="278606" y="7144"/>
                </a:lnTo>
                <a:lnTo>
                  <a:pt x="328613" y="7144"/>
                </a:lnTo>
                <a:lnTo>
                  <a:pt x="32861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422232" y="2543175"/>
            <a:ext cx="471489" cy="300039"/>
          </a:xfrm>
          <a:custGeom>
            <a:avLst/>
            <a:gdLst/>
            <a:ahLst/>
            <a:cxnLst/>
            <a:rect l="0" t="0" r="0" b="0"/>
            <a:pathLst>
              <a:path w="471489" h="300039">
                <a:moveTo>
                  <a:pt x="78581" y="14288"/>
                </a:moveTo>
                <a:lnTo>
                  <a:pt x="71438" y="14288"/>
                </a:lnTo>
                <a:lnTo>
                  <a:pt x="64294" y="14288"/>
                </a:lnTo>
                <a:lnTo>
                  <a:pt x="50006" y="21431"/>
                </a:lnTo>
                <a:lnTo>
                  <a:pt x="35719" y="35719"/>
                </a:lnTo>
                <a:lnTo>
                  <a:pt x="21431" y="57150"/>
                </a:lnTo>
                <a:lnTo>
                  <a:pt x="7144" y="92869"/>
                </a:lnTo>
                <a:lnTo>
                  <a:pt x="0" y="128588"/>
                </a:lnTo>
                <a:lnTo>
                  <a:pt x="0" y="164306"/>
                </a:lnTo>
                <a:lnTo>
                  <a:pt x="0" y="200025"/>
                </a:lnTo>
                <a:lnTo>
                  <a:pt x="7144" y="228600"/>
                </a:lnTo>
                <a:lnTo>
                  <a:pt x="14288" y="250031"/>
                </a:lnTo>
                <a:lnTo>
                  <a:pt x="28575" y="250031"/>
                </a:lnTo>
                <a:lnTo>
                  <a:pt x="42863" y="242888"/>
                </a:lnTo>
                <a:lnTo>
                  <a:pt x="64294" y="214313"/>
                </a:lnTo>
                <a:lnTo>
                  <a:pt x="78581" y="171450"/>
                </a:lnTo>
                <a:lnTo>
                  <a:pt x="100013" y="128588"/>
                </a:lnTo>
                <a:lnTo>
                  <a:pt x="121444" y="78581"/>
                </a:lnTo>
                <a:lnTo>
                  <a:pt x="135731" y="35719"/>
                </a:lnTo>
                <a:lnTo>
                  <a:pt x="142875" y="7144"/>
                </a:lnTo>
                <a:lnTo>
                  <a:pt x="142875" y="0"/>
                </a:lnTo>
                <a:lnTo>
                  <a:pt x="135731" y="21431"/>
                </a:lnTo>
                <a:lnTo>
                  <a:pt x="121444" y="57150"/>
                </a:lnTo>
                <a:lnTo>
                  <a:pt x="107156" y="100013"/>
                </a:lnTo>
                <a:lnTo>
                  <a:pt x="92869" y="150019"/>
                </a:lnTo>
                <a:lnTo>
                  <a:pt x="85725" y="192881"/>
                </a:lnTo>
                <a:lnTo>
                  <a:pt x="85725" y="235744"/>
                </a:lnTo>
                <a:lnTo>
                  <a:pt x="85725" y="264319"/>
                </a:lnTo>
                <a:lnTo>
                  <a:pt x="100013" y="278606"/>
                </a:lnTo>
                <a:lnTo>
                  <a:pt x="114300" y="278606"/>
                </a:lnTo>
                <a:lnTo>
                  <a:pt x="135731" y="271463"/>
                </a:lnTo>
                <a:lnTo>
                  <a:pt x="157163" y="242888"/>
                </a:lnTo>
                <a:lnTo>
                  <a:pt x="185738" y="200025"/>
                </a:lnTo>
                <a:lnTo>
                  <a:pt x="214313" y="142875"/>
                </a:lnTo>
                <a:lnTo>
                  <a:pt x="235744" y="85725"/>
                </a:lnTo>
                <a:lnTo>
                  <a:pt x="264319" y="35719"/>
                </a:lnTo>
                <a:lnTo>
                  <a:pt x="278606" y="7144"/>
                </a:lnTo>
                <a:lnTo>
                  <a:pt x="285750" y="0"/>
                </a:lnTo>
                <a:lnTo>
                  <a:pt x="278606" y="21431"/>
                </a:lnTo>
                <a:lnTo>
                  <a:pt x="271463" y="57150"/>
                </a:lnTo>
                <a:lnTo>
                  <a:pt x="257175" y="107156"/>
                </a:lnTo>
                <a:lnTo>
                  <a:pt x="242888" y="150019"/>
                </a:lnTo>
                <a:lnTo>
                  <a:pt x="235744" y="200025"/>
                </a:lnTo>
                <a:lnTo>
                  <a:pt x="228600" y="235744"/>
                </a:lnTo>
                <a:lnTo>
                  <a:pt x="228600" y="264319"/>
                </a:lnTo>
                <a:lnTo>
                  <a:pt x="235744" y="285750"/>
                </a:lnTo>
                <a:lnTo>
                  <a:pt x="250031" y="285750"/>
                </a:lnTo>
                <a:lnTo>
                  <a:pt x="264319" y="271463"/>
                </a:lnTo>
                <a:lnTo>
                  <a:pt x="285750" y="235744"/>
                </a:lnTo>
                <a:lnTo>
                  <a:pt x="321469" y="185738"/>
                </a:lnTo>
                <a:lnTo>
                  <a:pt x="350044" y="128588"/>
                </a:lnTo>
                <a:lnTo>
                  <a:pt x="378619" y="78581"/>
                </a:lnTo>
                <a:lnTo>
                  <a:pt x="400050" y="42863"/>
                </a:lnTo>
                <a:lnTo>
                  <a:pt x="414338" y="35719"/>
                </a:lnTo>
                <a:lnTo>
                  <a:pt x="414338" y="50006"/>
                </a:lnTo>
                <a:lnTo>
                  <a:pt x="414338" y="85725"/>
                </a:lnTo>
                <a:lnTo>
                  <a:pt x="400050" y="128588"/>
                </a:lnTo>
                <a:lnTo>
                  <a:pt x="392906" y="178594"/>
                </a:lnTo>
                <a:lnTo>
                  <a:pt x="392906" y="221456"/>
                </a:lnTo>
                <a:lnTo>
                  <a:pt x="392906" y="264319"/>
                </a:lnTo>
                <a:lnTo>
                  <a:pt x="400050" y="292894"/>
                </a:lnTo>
                <a:lnTo>
                  <a:pt x="421481" y="300038"/>
                </a:lnTo>
                <a:lnTo>
                  <a:pt x="435769" y="300038"/>
                </a:lnTo>
                <a:lnTo>
                  <a:pt x="471488" y="278606"/>
                </a:lnTo>
                <a:lnTo>
                  <a:pt x="471488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879432" y="2321719"/>
            <a:ext cx="300039" cy="585788"/>
          </a:xfrm>
          <a:custGeom>
            <a:avLst/>
            <a:gdLst/>
            <a:ahLst/>
            <a:cxnLst/>
            <a:rect l="0" t="0" r="0" b="0"/>
            <a:pathLst>
              <a:path w="300039" h="585788">
                <a:moveTo>
                  <a:pt x="142875" y="285750"/>
                </a:moveTo>
                <a:lnTo>
                  <a:pt x="142875" y="285750"/>
                </a:lnTo>
                <a:lnTo>
                  <a:pt x="142875" y="271462"/>
                </a:lnTo>
                <a:lnTo>
                  <a:pt x="135731" y="264319"/>
                </a:lnTo>
                <a:lnTo>
                  <a:pt x="128588" y="264319"/>
                </a:lnTo>
                <a:lnTo>
                  <a:pt x="121444" y="271462"/>
                </a:lnTo>
                <a:lnTo>
                  <a:pt x="100013" y="292894"/>
                </a:lnTo>
                <a:lnTo>
                  <a:pt x="78581" y="328612"/>
                </a:lnTo>
                <a:lnTo>
                  <a:pt x="50006" y="385762"/>
                </a:lnTo>
                <a:lnTo>
                  <a:pt x="28575" y="442912"/>
                </a:lnTo>
                <a:lnTo>
                  <a:pt x="7144" y="500062"/>
                </a:lnTo>
                <a:lnTo>
                  <a:pt x="0" y="542925"/>
                </a:lnTo>
                <a:lnTo>
                  <a:pt x="7144" y="571500"/>
                </a:lnTo>
                <a:lnTo>
                  <a:pt x="14288" y="585787"/>
                </a:lnTo>
                <a:lnTo>
                  <a:pt x="35719" y="585787"/>
                </a:lnTo>
                <a:lnTo>
                  <a:pt x="57150" y="564356"/>
                </a:lnTo>
                <a:lnTo>
                  <a:pt x="85725" y="528637"/>
                </a:lnTo>
                <a:lnTo>
                  <a:pt x="121444" y="478631"/>
                </a:lnTo>
                <a:lnTo>
                  <a:pt x="157163" y="414337"/>
                </a:lnTo>
                <a:lnTo>
                  <a:pt x="192881" y="335756"/>
                </a:lnTo>
                <a:lnTo>
                  <a:pt x="228600" y="242887"/>
                </a:lnTo>
                <a:lnTo>
                  <a:pt x="264319" y="157162"/>
                </a:lnTo>
                <a:lnTo>
                  <a:pt x="292894" y="78581"/>
                </a:lnTo>
                <a:lnTo>
                  <a:pt x="300038" y="28575"/>
                </a:lnTo>
                <a:lnTo>
                  <a:pt x="300038" y="0"/>
                </a:lnTo>
                <a:lnTo>
                  <a:pt x="285750" y="0"/>
                </a:lnTo>
                <a:lnTo>
                  <a:pt x="257175" y="21431"/>
                </a:lnTo>
                <a:lnTo>
                  <a:pt x="221456" y="57150"/>
                </a:lnTo>
                <a:lnTo>
                  <a:pt x="185738" y="100012"/>
                </a:lnTo>
                <a:lnTo>
                  <a:pt x="157163" y="157162"/>
                </a:lnTo>
                <a:lnTo>
                  <a:pt x="135731" y="228600"/>
                </a:lnTo>
                <a:lnTo>
                  <a:pt x="128588" y="300037"/>
                </a:lnTo>
                <a:lnTo>
                  <a:pt x="135731" y="371475"/>
                </a:lnTo>
                <a:lnTo>
                  <a:pt x="157163" y="442912"/>
                </a:lnTo>
                <a:lnTo>
                  <a:pt x="185738" y="500062"/>
                </a:lnTo>
                <a:lnTo>
                  <a:pt x="221456" y="535781"/>
                </a:lnTo>
                <a:lnTo>
                  <a:pt x="264319" y="557212"/>
                </a:lnTo>
                <a:lnTo>
                  <a:pt x="300038" y="557212"/>
                </a:lnTo>
                <a:lnTo>
                  <a:pt x="300038" y="5572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136607" y="2600325"/>
            <a:ext cx="407195" cy="321470"/>
          </a:xfrm>
          <a:custGeom>
            <a:avLst/>
            <a:gdLst/>
            <a:ahLst/>
            <a:cxnLst/>
            <a:rect l="0" t="0" r="0" b="0"/>
            <a:pathLst>
              <a:path w="407195" h="321470">
                <a:moveTo>
                  <a:pt x="107156" y="42863"/>
                </a:moveTo>
                <a:lnTo>
                  <a:pt x="100013" y="50006"/>
                </a:lnTo>
                <a:lnTo>
                  <a:pt x="78581" y="71438"/>
                </a:lnTo>
                <a:lnTo>
                  <a:pt x="57150" y="92869"/>
                </a:lnTo>
                <a:lnTo>
                  <a:pt x="35719" y="128588"/>
                </a:lnTo>
                <a:lnTo>
                  <a:pt x="14288" y="157163"/>
                </a:lnTo>
                <a:lnTo>
                  <a:pt x="7144" y="185738"/>
                </a:lnTo>
                <a:lnTo>
                  <a:pt x="0" y="214313"/>
                </a:lnTo>
                <a:lnTo>
                  <a:pt x="7144" y="228600"/>
                </a:lnTo>
                <a:lnTo>
                  <a:pt x="28575" y="235744"/>
                </a:lnTo>
                <a:lnTo>
                  <a:pt x="50006" y="221456"/>
                </a:lnTo>
                <a:lnTo>
                  <a:pt x="78581" y="207169"/>
                </a:lnTo>
                <a:lnTo>
                  <a:pt x="114300" y="178594"/>
                </a:lnTo>
                <a:lnTo>
                  <a:pt x="142875" y="135731"/>
                </a:lnTo>
                <a:lnTo>
                  <a:pt x="171450" y="92869"/>
                </a:lnTo>
                <a:lnTo>
                  <a:pt x="192881" y="57150"/>
                </a:lnTo>
                <a:lnTo>
                  <a:pt x="200025" y="21431"/>
                </a:lnTo>
                <a:lnTo>
                  <a:pt x="192881" y="21431"/>
                </a:lnTo>
                <a:lnTo>
                  <a:pt x="171450" y="35719"/>
                </a:lnTo>
                <a:lnTo>
                  <a:pt x="142875" y="71438"/>
                </a:lnTo>
                <a:lnTo>
                  <a:pt x="114300" y="121444"/>
                </a:lnTo>
                <a:lnTo>
                  <a:pt x="92869" y="171450"/>
                </a:lnTo>
                <a:lnTo>
                  <a:pt x="71438" y="214313"/>
                </a:lnTo>
                <a:lnTo>
                  <a:pt x="64294" y="257175"/>
                </a:lnTo>
                <a:lnTo>
                  <a:pt x="64294" y="292894"/>
                </a:lnTo>
                <a:lnTo>
                  <a:pt x="64294" y="307181"/>
                </a:lnTo>
                <a:lnTo>
                  <a:pt x="78581" y="314325"/>
                </a:lnTo>
                <a:lnTo>
                  <a:pt x="92869" y="300038"/>
                </a:lnTo>
                <a:lnTo>
                  <a:pt x="121444" y="278606"/>
                </a:lnTo>
                <a:lnTo>
                  <a:pt x="150019" y="242888"/>
                </a:lnTo>
                <a:lnTo>
                  <a:pt x="185738" y="192881"/>
                </a:lnTo>
                <a:lnTo>
                  <a:pt x="221456" y="135731"/>
                </a:lnTo>
                <a:lnTo>
                  <a:pt x="257175" y="78581"/>
                </a:lnTo>
                <a:lnTo>
                  <a:pt x="285750" y="28575"/>
                </a:lnTo>
                <a:lnTo>
                  <a:pt x="300038" y="0"/>
                </a:lnTo>
                <a:lnTo>
                  <a:pt x="307181" y="7144"/>
                </a:lnTo>
                <a:lnTo>
                  <a:pt x="292894" y="28575"/>
                </a:lnTo>
                <a:lnTo>
                  <a:pt x="271463" y="71438"/>
                </a:lnTo>
                <a:lnTo>
                  <a:pt x="250031" y="121444"/>
                </a:lnTo>
                <a:lnTo>
                  <a:pt x="228600" y="178594"/>
                </a:lnTo>
                <a:lnTo>
                  <a:pt x="207169" y="235744"/>
                </a:lnTo>
                <a:lnTo>
                  <a:pt x="192881" y="271463"/>
                </a:lnTo>
                <a:lnTo>
                  <a:pt x="185738" y="307181"/>
                </a:lnTo>
                <a:lnTo>
                  <a:pt x="192881" y="321469"/>
                </a:lnTo>
                <a:lnTo>
                  <a:pt x="200025" y="321469"/>
                </a:lnTo>
                <a:lnTo>
                  <a:pt x="214313" y="300038"/>
                </a:lnTo>
                <a:lnTo>
                  <a:pt x="242888" y="271463"/>
                </a:lnTo>
                <a:lnTo>
                  <a:pt x="271463" y="221456"/>
                </a:lnTo>
                <a:lnTo>
                  <a:pt x="307181" y="164306"/>
                </a:lnTo>
                <a:lnTo>
                  <a:pt x="342900" y="100013"/>
                </a:lnTo>
                <a:lnTo>
                  <a:pt x="371475" y="57150"/>
                </a:lnTo>
                <a:lnTo>
                  <a:pt x="400050" y="28575"/>
                </a:lnTo>
                <a:lnTo>
                  <a:pt x="407194" y="28575"/>
                </a:lnTo>
                <a:lnTo>
                  <a:pt x="407194" y="50006"/>
                </a:lnTo>
                <a:lnTo>
                  <a:pt x="407194" y="85725"/>
                </a:lnTo>
                <a:lnTo>
                  <a:pt x="400050" y="128588"/>
                </a:lnTo>
                <a:lnTo>
                  <a:pt x="400050" y="164306"/>
                </a:lnTo>
                <a:lnTo>
                  <a:pt x="392906" y="192881"/>
                </a:lnTo>
                <a:lnTo>
                  <a:pt x="392906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500938" y="2243138"/>
            <a:ext cx="478633" cy="807244"/>
          </a:xfrm>
          <a:custGeom>
            <a:avLst/>
            <a:gdLst/>
            <a:ahLst/>
            <a:cxnLst/>
            <a:rect l="0" t="0" r="0" b="0"/>
            <a:pathLst>
              <a:path w="478633" h="807244">
                <a:moveTo>
                  <a:pt x="278607" y="321468"/>
                </a:moveTo>
                <a:lnTo>
                  <a:pt x="264319" y="328612"/>
                </a:lnTo>
                <a:lnTo>
                  <a:pt x="235744" y="357187"/>
                </a:lnTo>
                <a:lnTo>
                  <a:pt x="200025" y="392906"/>
                </a:lnTo>
                <a:lnTo>
                  <a:pt x="150019" y="442912"/>
                </a:lnTo>
                <a:lnTo>
                  <a:pt x="100013" y="500062"/>
                </a:lnTo>
                <a:lnTo>
                  <a:pt x="57150" y="557212"/>
                </a:lnTo>
                <a:lnTo>
                  <a:pt x="28575" y="600075"/>
                </a:lnTo>
                <a:lnTo>
                  <a:pt x="7144" y="635793"/>
                </a:lnTo>
                <a:lnTo>
                  <a:pt x="0" y="657225"/>
                </a:lnTo>
                <a:lnTo>
                  <a:pt x="7144" y="664368"/>
                </a:lnTo>
                <a:lnTo>
                  <a:pt x="28575" y="657225"/>
                </a:lnTo>
                <a:lnTo>
                  <a:pt x="64294" y="635793"/>
                </a:lnTo>
                <a:lnTo>
                  <a:pt x="107157" y="600075"/>
                </a:lnTo>
                <a:lnTo>
                  <a:pt x="164307" y="557212"/>
                </a:lnTo>
                <a:lnTo>
                  <a:pt x="214313" y="492918"/>
                </a:lnTo>
                <a:lnTo>
                  <a:pt x="278607" y="421481"/>
                </a:lnTo>
                <a:lnTo>
                  <a:pt x="342900" y="335756"/>
                </a:lnTo>
                <a:lnTo>
                  <a:pt x="400050" y="250031"/>
                </a:lnTo>
                <a:lnTo>
                  <a:pt x="450057" y="171450"/>
                </a:lnTo>
                <a:lnTo>
                  <a:pt x="471488" y="92868"/>
                </a:lnTo>
                <a:lnTo>
                  <a:pt x="478632" y="35718"/>
                </a:lnTo>
                <a:lnTo>
                  <a:pt x="457200" y="7143"/>
                </a:lnTo>
                <a:lnTo>
                  <a:pt x="407194" y="0"/>
                </a:lnTo>
                <a:lnTo>
                  <a:pt x="350044" y="14287"/>
                </a:lnTo>
                <a:lnTo>
                  <a:pt x="292894" y="57150"/>
                </a:lnTo>
                <a:lnTo>
                  <a:pt x="250032" y="128587"/>
                </a:lnTo>
                <a:lnTo>
                  <a:pt x="207169" y="221456"/>
                </a:lnTo>
                <a:lnTo>
                  <a:pt x="192882" y="328612"/>
                </a:lnTo>
                <a:lnTo>
                  <a:pt x="192882" y="435768"/>
                </a:lnTo>
                <a:lnTo>
                  <a:pt x="214313" y="542925"/>
                </a:lnTo>
                <a:lnTo>
                  <a:pt x="250032" y="650081"/>
                </a:lnTo>
                <a:lnTo>
                  <a:pt x="292894" y="735806"/>
                </a:lnTo>
                <a:lnTo>
                  <a:pt x="335757" y="807243"/>
                </a:lnTo>
                <a:lnTo>
                  <a:pt x="335757" y="807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5786438" y="3586163"/>
            <a:ext cx="321470" cy="471488"/>
          </a:xfrm>
          <a:custGeom>
            <a:avLst/>
            <a:gdLst/>
            <a:ahLst/>
            <a:cxnLst/>
            <a:rect l="0" t="0" r="0" b="0"/>
            <a:pathLst>
              <a:path w="321470" h="471488">
                <a:moveTo>
                  <a:pt x="150019" y="128587"/>
                </a:moveTo>
                <a:lnTo>
                  <a:pt x="142875" y="128587"/>
                </a:lnTo>
                <a:lnTo>
                  <a:pt x="142875" y="128587"/>
                </a:lnTo>
                <a:lnTo>
                  <a:pt x="142875" y="121443"/>
                </a:lnTo>
                <a:lnTo>
                  <a:pt x="135732" y="114300"/>
                </a:lnTo>
                <a:lnTo>
                  <a:pt x="128588" y="107156"/>
                </a:lnTo>
                <a:lnTo>
                  <a:pt x="128588" y="100012"/>
                </a:lnTo>
                <a:lnTo>
                  <a:pt x="121444" y="92868"/>
                </a:lnTo>
                <a:lnTo>
                  <a:pt x="107157" y="92868"/>
                </a:lnTo>
                <a:lnTo>
                  <a:pt x="92869" y="92868"/>
                </a:lnTo>
                <a:lnTo>
                  <a:pt x="78582" y="107156"/>
                </a:lnTo>
                <a:lnTo>
                  <a:pt x="64294" y="135731"/>
                </a:lnTo>
                <a:lnTo>
                  <a:pt x="42863" y="185737"/>
                </a:lnTo>
                <a:lnTo>
                  <a:pt x="28575" y="235743"/>
                </a:lnTo>
                <a:lnTo>
                  <a:pt x="7144" y="300037"/>
                </a:lnTo>
                <a:lnTo>
                  <a:pt x="0" y="350043"/>
                </a:lnTo>
                <a:lnTo>
                  <a:pt x="0" y="392906"/>
                </a:lnTo>
                <a:lnTo>
                  <a:pt x="0" y="414337"/>
                </a:lnTo>
                <a:lnTo>
                  <a:pt x="14288" y="428625"/>
                </a:lnTo>
                <a:lnTo>
                  <a:pt x="35719" y="421481"/>
                </a:lnTo>
                <a:lnTo>
                  <a:pt x="50007" y="407193"/>
                </a:lnTo>
                <a:lnTo>
                  <a:pt x="71438" y="378618"/>
                </a:lnTo>
                <a:lnTo>
                  <a:pt x="85725" y="342900"/>
                </a:lnTo>
                <a:lnTo>
                  <a:pt x="100013" y="292893"/>
                </a:lnTo>
                <a:lnTo>
                  <a:pt x="114300" y="235743"/>
                </a:lnTo>
                <a:lnTo>
                  <a:pt x="114300" y="171450"/>
                </a:lnTo>
                <a:lnTo>
                  <a:pt x="121444" y="114300"/>
                </a:lnTo>
                <a:lnTo>
                  <a:pt x="121444" y="64293"/>
                </a:lnTo>
                <a:lnTo>
                  <a:pt x="128588" y="28575"/>
                </a:lnTo>
                <a:lnTo>
                  <a:pt x="128588" y="7143"/>
                </a:lnTo>
                <a:lnTo>
                  <a:pt x="128588" y="0"/>
                </a:lnTo>
                <a:lnTo>
                  <a:pt x="128588" y="7143"/>
                </a:lnTo>
                <a:lnTo>
                  <a:pt x="128588" y="28575"/>
                </a:lnTo>
                <a:lnTo>
                  <a:pt x="121444" y="64293"/>
                </a:lnTo>
                <a:lnTo>
                  <a:pt x="121444" y="114300"/>
                </a:lnTo>
                <a:lnTo>
                  <a:pt x="121444" y="164306"/>
                </a:lnTo>
                <a:lnTo>
                  <a:pt x="121444" y="221456"/>
                </a:lnTo>
                <a:lnTo>
                  <a:pt x="121444" y="271462"/>
                </a:lnTo>
                <a:lnTo>
                  <a:pt x="128588" y="321468"/>
                </a:lnTo>
                <a:lnTo>
                  <a:pt x="142875" y="350043"/>
                </a:lnTo>
                <a:lnTo>
                  <a:pt x="157163" y="371475"/>
                </a:lnTo>
                <a:lnTo>
                  <a:pt x="171450" y="385762"/>
                </a:lnTo>
                <a:lnTo>
                  <a:pt x="178594" y="378618"/>
                </a:lnTo>
                <a:lnTo>
                  <a:pt x="192882" y="364331"/>
                </a:lnTo>
                <a:lnTo>
                  <a:pt x="207169" y="335756"/>
                </a:lnTo>
                <a:lnTo>
                  <a:pt x="214313" y="300037"/>
                </a:lnTo>
                <a:lnTo>
                  <a:pt x="214313" y="250031"/>
                </a:lnTo>
                <a:lnTo>
                  <a:pt x="221457" y="214312"/>
                </a:lnTo>
                <a:lnTo>
                  <a:pt x="221457" y="192881"/>
                </a:lnTo>
                <a:lnTo>
                  <a:pt x="221457" y="200025"/>
                </a:lnTo>
                <a:lnTo>
                  <a:pt x="214313" y="228600"/>
                </a:lnTo>
                <a:lnTo>
                  <a:pt x="214313" y="278606"/>
                </a:lnTo>
                <a:lnTo>
                  <a:pt x="214313" y="328612"/>
                </a:lnTo>
                <a:lnTo>
                  <a:pt x="214313" y="378618"/>
                </a:lnTo>
                <a:lnTo>
                  <a:pt x="228600" y="421481"/>
                </a:lnTo>
                <a:lnTo>
                  <a:pt x="250032" y="450056"/>
                </a:lnTo>
                <a:lnTo>
                  <a:pt x="264319" y="471487"/>
                </a:lnTo>
                <a:lnTo>
                  <a:pt x="285750" y="471487"/>
                </a:lnTo>
                <a:lnTo>
                  <a:pt x="300038" y="464343"/>
                </a:lnTo>
                <a:lnTo>
                  <a:pt x="314325" y="428625"/>
                </a:lnTo>
                <a:lnTo>
                  <a:pt x="321469" y="392906"/>
                </a:lnTo>
                <a:lnTo>
                  <a:pt x="321469" y="335756"/>
                </a:lnTo>
                <a:lnTo>
                  <a:pt x="314325" y="271462"/>
                </a:lnTo>
                <a:lnTo>
                  <a:pt x="300038" y="221456"/>
                </a:lnTo>
                <a:lnTo>
                  <a:pt x="278607" y="178593"/>
                </a:lnTo>
                <a:lnTo>
                  <a:pt x="257175" y="150018"/>
                </a:lnTo>
                <a:lnTo>
                  <a:pt x="242888" y="142875"/>
                </a:lnTo>
                <a:lnTo>
                  <a:pt x="228600" y="142875"/>
                </a:lnTo>
                <a:lnTo>
                  <a:pt x="228600" y="157162"/>
                </a:lnTo>
                <a:lnTo>
                  <a:pt x="228600" y="171450"/>
                </a:lnTo>
                <a:lnTo>
                  <a:pt x="242888" y="178593"/>
                </a:lnTo>
                <a:lnTo>
                  <a:pt x="257175" y="185737"/>
                </a:lnTo>
                <a:lnTo>
                  <a:pt x="257175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115051" y="3757613"/>
            <a:ext cx="207170" cy="285751"/>
          </a:xfrm>
          <a:custGeom>
            <a:avLst/>
            <a:gdLst/>
            <a:ahLst/>
            <a:cxnLst/>
            <a:rect l="0" t="0" r="0" b="0"/>
            <a:pathLst>
              <a:path w="207170" h="285751">
                <a:moveTo>
                  <a:pt x="0" y="185737"/>
                </a:moveTo>
                <a:lnTo>
                  <a:pt x="7144" y="185737"/>
                </a:lnTo>
                <a:lnTo>
                  <a:pt x="7144" y="192881"/>
                </a:lnTo>
                <a:lnTo>
                  <a:pt x="21431" y="185737"/>
                </a:lnTo>
                <a:lnTo>
                  <a:pt x="28575" y="178593"/>
                </a:lnTo>
                <a:lnTo>
                  <a:pt x="50006" y="164306"/>
                </a:lnTo>
                <a:lnTo>
                  <a:pt x="64294" y="150018"/>
                </a:lnTo>
                <a:lnTo>
                  <a:pt x="85725" y="128587"/>
                </a:lnTo>
                <a:lnTo>
                  <a:pt x="107156" y="100012"/>
                </a:lnTo>
                <a:lnTo>
                  <a:pt x="121444" y="71437"/>
                </a:lnTo>
                <a:lnTo>
                  <a:pt x="128587" y="42862"/>
                </a:lnTo>
                <a:lnTo>
                  <a:pt x="128587" y="14287"/>
                </a:lnTo>
                <a:lnTo>
                  <a:pt x="114300" y="0"/>
                </a:lnTo>
                <a:lnTo>
                  <a:pt x="92869" y="0"/>
                </a:lnTo>
                <a:lnTo>
                  <a:pt x="64294" y="28575"/>
                </a:lnTo>
                <a:lnTo>
                  <a:pt x="35719" y="71437"/>
                </a:lnTo>
                <a:lnTo>
                  <a:pt x="14287" y="121443"/>
                </a:lnTo>
                <a:lnTo>
                  <a:pt x="7144" y="178593"/>
                </a:lnTo>
                <a:lnTo>
                  <a:pt x="7144" y="221456"/>
                </a:lnTo>
                <a:lnTo>
                  <a:pt x="21431" y="257175"/>
                </a:lnTo>
                <a:lnTo>
                  <a:pt x="42862" y="278606"/>
                </a:lnTo>
                <a:lnTo>
                  <a:pt x="71437" y="285750"/>
                </a:lnTo>
                <a:lnTo>
                  <a:pt x="107156" y="285750"/>
                </a:lnTo>
                <a:lnTo>
                  <a:pt x="142875" y="271462"/>
                </a:lnTo>
                <a:lnTo>
                  <a:pt x="178594" y="242887"/>
                </a:lnTo>
                <a:lnTo>
                  <a:pt x="207169" y="207168"/>
                </a:lnTo>
                <a:lnTo>
                  <a:pt x="207169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286501" y="3750469"/>
            <a:ext cx="207170" cy="257176"/>
          </a:xfrm>
          <a:custGeom>
            <a:avLst/>
            <a:gdLst/>
            <a:ahLst/>
            <a:cxnLst/>
            <a:rect l="0" t="0" r="0" b="0"/>
            <a:pathLst>
              <a:path w="207170" h="257176">
                <a:moveTo>
                  <a:pt x="85725" y="0"/>
                </a:moveTo>
                <a:lnTo>
                  <a:pt x="71437" y="7144"/>
                </a:lnTo>
                <a:lnTo>
                  <a:pt x="57150" y="28575"/>
                </a:lnTo>
                <a:lnTo>
                  <a:pt x="28575" y="50006"/>
                </a:lnTo>
                <a:lnTo>
                  <a:pt x="7144" y="78581"/>
                </a:lnTo>
                <a:lnTo>
                  <a:pt x="0" y="100012"/>
                </a:lnTo>
                <a:lnTo>
                  <a:pt x="0" y="114300"/>
                </a:lnTo>
                <a:lnTo>
                  <a:pt x="21431" y="128587"/>
                </a:lnTo>
                <a:lnTo>
                  <a:pt x="57150" y="128587"/>
                </a:lnTo>
                <a:lnTo>
                  <a:pt x="100012" y="135731"/>
                </a:lnTo>
                <a:lnTo>
                  <a:pt x="142875" y="142875"/>
                </a:lnTo>
                <a:lnTo>
                  <a:pt x="178594" y="157162"/>
                </a:lnTo>
                <a:lnTo>
                  <a:pt x="200025" y="171450"/>
                </a:lnTo>
                <a:lnTo>
                  <a:pt x="207169" y="192881"/>
                </a:lnTo>
                <a:lnTo>
                  <a:pt x="192881" y="214312"/>
                </a:lnTo>
                <a:lnTo>
                  <a:pt x="164306" y="228600"/>
                </a:lnTo>
                <a:lnTo>
                  <a:pt x="121444" y="242887"/>
                </a:lnTo>
                <a:lnTo>
                  <a:pt x="78581" y="257175"/>
                </a:lnTo>
                <a:lnTo>
                  <a:pt x="42862" y="257175"/>
                </a:lnTo>
                <a:lnTo>
                  <a:pt x="21431" y="242887"/>
                </a:lnTo>
                <a:lnTo>
                  <a:pt x="14287" y="221456"/>
                </a:lnTo>
                <a:lnTo>
                  <a:pt x="28575" y="192881"/>
                </a:lnTo>
                <a:lnTo>
                  <a:pt x="28575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707982" y="3700463"/>
            <a:ext cx="264320" cy="300038"/>
          </a:xfrm>
          <a:custGeom>
            <a:avLst/>
            <a:gdLst/>
            <a:ahLst/>
            <a:cxnLst/>
            <a:rect l="0" t="0" r="0" b="0"/>
            <a:pathLst>
              <a:path w="264320" h="30003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0" y="50006"/>
                </a:lnTo>
                <a:lnTo>
                  <a:pt x="0" y="85725"/>
                </a:lnTo>
                <a:lnTo>
                  <a:pt x="0" y="128587"/>
                </a:lnTo>
                <a:lnTo>
                  <a:pt x="0" y="178593"/>
                </a:lnTo>
                <a:lnTo>
                  <a:pt x="7144" y="221456"/>
                </a:lnTo>
                <a:lnTo>
                  <a:pt x="7144" y="257175"/>
                </a:lnTo>
                <a:lnTo>
                  <a:pt x="7144" y="285750"/>
                </a:lnTo>
                <a:lnTo>
                  <a:pt x="14288" y="292893"/>
                </a:lnTo>
                <a:lnTo>
                  <a:pt x="14288" y="292893"/>
                </a:lnTo>
                <a:lnTo>
                  <a:pt x="21431" y="271462"/>
                </a:lnTo>
                <a:lnTo>
                  <a:pt x="28575" y="235743"/>
                </a:lnTo>
                <a:lnTo>
                  <a:pt x="35719" y="192881"/>
                </a:lnTo>
                <a:lnTo>
                  <a:pt x="42863" y="135731"/>
                </a:lnTo>
                <a:lnTo>
                  <a:pt x="57150" y="85725"/>
                </a:lnTo>
                <a:lnTo>
                  <a:pt x="71438" y="50006"/>
                </a:lnTo>
                <a:lnTo>
                  <a:pt x="85725" y="28575"/>
                </a:lnTo>
                <a:lnTo>
                  <a:pt x="92869" y="28575"/>
                </a:lnTo>
                <a:lnTo>
                  <a:pt x="100013" y="50006"/>
                </a:lnTo>
                <a:lnTo>
                  <a:pt x="107156" y="85725"/>
                </a:lnTo>
                <a:lnTo>
                  <a:pt x="107156" y="128587"/>
                </a:lnTo>
                <a:lnTo>
                  <a:pt x="107156" y="178593"/>
                </a:lnTo>
                <a:lnTo>
                  <a:pt x="114300" y="228600"/>
                </a:lnTo>
                <a:lnTo>
                  <a:pt x="114300" y="264318"/>
                </a:lnTo>
                <a:lnTo>
                  <a:pt x="121444" y="292893"/>
                </a:lnTo>
                <a:lnTo>
                  <a:pt x="121444" y="300037"/>
                </a:lnTo>
                <a:lnTo>
                  <a:pt x="135731" y="300037"/>
                </a:lnTo>
                <a:lnTo>
                  <a:pt x="142875" y="285750"/>
                </a:lnTo>
                <a:lnTo>
                  <a:pt x="150019" y="250031"/>
                </a:lnTo>
                <a:lnTo>
                  <a:pt x="171450" y="200025"/>
                </a:lnTo>
                <a:lnTo>
                  <a:pt x="185738" y="150018"/>
                </a:lnTo>
                <a:lnTo>
                  <a:pt x="192881" y="114300"/>
                </a:lnTo>
                <a:lnTo>
                  <a:pt x="200025" y="85725"/>
                </a:lnTo>
                <a:lnTo>
                  <a:pt x="207169" y="85725"/>
                </a:lnTo>
                <a:lnTo>
                  <a:pt x="207169" y="107156"/>
                </a:lnTo>
                <a:lnTo>
                  <a:pt x="214313" y="135731"/>
                </a:lnTo>
                <a:lnTo>
                  <a:pt x="214313" y="171450"/>
                </a:lnTo>
                <a:lnTo>
                  <a:pt x="214313" y="207168"/>
                </a:lnTo>
                <a:lnTo>
                  <a:pt x="221456" y="242887"/>
                </a:lnTo>
                <a:lnTo>
                  <a:pt x="221456" y="264318"/>
                </a:lnTo>
                <a:lnTo>
                  <a:pt x="228600" y="285750"/>
                </a:lnTo>
                <a:lnTo>
                  <a:pt x="242888" y="285750"/>
                </a:lnTo>
                <a:lnTo>
                  <a:pt x="250031" y="285750"/>
                </a:lnTo>
                <a:lnTo>
                  <a:pt x="257175" y="264318"/>
                </a:lnTo>
                <a:lnTo>
                  <a:pt x="264319" y="235743"/>
                </a:lnTo>
                <a:lnTo>
                  <a:pt x="264319" y="200025"/>
                </a:lnTo>
                <a:lnTo>
                  <a:pt x="264319" y="142875"/>
                </a:lnTo>
                <a:lnTo>
                  <a:pt x="257175" y="92868"/>
                </a:lnTo>
                <a:lnTo>
                  <a:pt x="242888" y="57150"/>
                </a:lnTo>
                <a:lnTo>
                  <a:pt x="228600" y="35718"/>
                </a:lnTo>
                <a:lnTo>
                  <a:pt x="214313" y="28575"/>
                </a:lnTo>
                <a:lnTo>
                  <a:pt x="192881" y="35718"/>
                </a:lnTo>
                <a:lnTo>
                  <a:pt x="185738" y="50006"/>
                </a:lnTo>
                <a:lnTo>
                  <a:pt x="178594" y="64293"/>
                </a:lnTo>
                <a:lnTo>
                  <a:pt x="178594" y="71437"/>
                </a:lnTo>
                <a:lnTo>
                  <a:pt x="185738" y="78581"/>
                </a:lnTo>
                <a:lnTo>
                  <a:pt x="200025" y="78581"/>
                </a:lnTo>
                <a:lnTo>
                  <a:pt x="221456" y="64293"/>
                </a:lnTo>
                <a:lnTo>
                  <a:pt x="221456" y="642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065170" y="3450431"/>
            <a:ext cx="128588" cy="492920"/>
          </a:xfrm>
          <a:custGeom>
            <a:avLst/>
            <a:gdLst/>
            <a:ahLst/>
            <a:cxnLst/>
            <a:rect l="0" t="0" r="0" b="0"/>
            <a:pathLst>
              <a:path w="128588" h="492920">
                <a:moveTo>
                  <a:pt x="14287" y="0"/>
                </a:moveTo>
                <a:lnTo>
                  <a:pt x="14287" y="7144"/>
                </a:lnTo>
                <a:lnTo>
                  <a:pt x="14287" y="7144"/>
                </a:lnTo>
                <a:lnTo>
                  <a:pt x="14287" y="28575"/>
                </a:lnTo>
                <a:lnTo>
                  <a:pt x="7143" y="50007"/>
                </a:lnTo>
                <a:lnTo>
                  <a:pt x="7143" y="85725"/>
                </a:lnTo>
                <a:lnTo>
                  <a:pt x="0" y="135732"/>
                </a:lnTo>
                <a:lnTo>
                  <a:pt x="0" y="200025"/>
                </a:lnTo>
                <a:lnTo>
                  <a:pt x="0" y="264319"/>
                </a:lnTo>
                <a:lnTo>
                  <a:pt x="7143" y="335757"/>
                </a:lnTo>
                <a:lnTo>
                  <a:pt x="21431" y="400050"/>
                </a:lnTo>
                <a:lnTo>
                  <a:pt x="42862" y="442913"/>
                </a:lnTo>
                <a:lnTo>
                  <a:pt x="57150" y="471488"/>
                </a:lnTo>
                <a:lnTo>
                  <a:pt x="78581" y="492919"/>
                </a:lnTo>
                <a:lnTo>
                  <a:pt x="107156" y="492919"/>
                </a:lnTo>
                <a:lnTo>
                  <a:pt x="121443" y="478632"/>
                </a:lnTo>
                <a:lnTo>
                  <a:pt x="128587" y="457200"/>
                </a:lnTo>
                <a:lnTo>
                  <a:pt x="121443" y="407194"/>
                </a:lnTo>
                <a:lnTo>
                  <a:pt x="121443" y="4071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6929438" y="3636169"/>
            <a:ext cx="264320" cy="28576"/>
          </a:xfrm>
          <a:custGeom>
            <a:avLst/>
            <a:gdLst/>
            <a:ahLst/>
            <a:cxnLst/>
            <a:rect l="0" t="0" r="0" b="0"/>
            <a:pathLst>
              <a:path w="264320" h="28576">
                <a:moveTo>
                  <a:pt x="0" y="28575"/>
                </a:moveTo>
                <a:lnTo>
                  <a:pt x="7144" y="28575"/>
                </a:lnTo>
                <a:lnTo>
                  <a:pt x="28575" y="28575"/>
                </a:lnTo>
                <a:lnTo>
                  <a:pt x="64294" y="28575"/>
                </a:lnTo>
                <a:lnTo>
                  <a:pt x="114300" y="21431"/>
                </a:lnTo>
                <a:lnTo>
                  <a:pt x="171450" y="21431"/>
                </a:lnTo>
                <a:lnTo>
                  <a:pt x="221457" y="7144"/>
                </a:lnTo>
                <a:lnTo>
                  <a:pt x="264319" y="0"/>
                </a:lnTo>
                <a:lnTo>
                  <a:pt x="2643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057525" y="2871788"/>
            <a:ext cx="7145" cy="1"/>
          </a:xfrm>
          <a:custGeom>
            <a:avLst/>
            <a:gdLst/>
            <a:ahLst/>
            <a:cxnLst/>
            <a:rect l="0" t="0" r="0" b="0"/>
            <a:pathLst>
              <a:path w="7145" h="1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021807" y="2971800"/>
            <a:ext cx="7144" cy="14289"/>
          </a:xfrm>
          <a:custGeom>
            <a:avLst/>
            <a:gdLst/>
            <a:ahLst/>
            <a:cxnLst/>
            <a:rect l="0" t="0" r="0" b="0"/>
            <a:pathLst>
              <a:path w="7144" h="142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14288"/>
                </a:lnTo>
                <a:lnTo>
                  <a:pt x="7143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014663" y="3128963"/>
            <a:ext cx="7145" cy="14288"/>
          </a:xfrm>
          <a:custGeom>
            <a:avLst/>
            <a:gdLst/>
            <a:ahLst/>
            <a:cxnLst/>
            <a:rect l="0" t="0" r="0" b="0"/>
            <a:pathLst>
              <a:path w="7145" h="14288">
                <a:moveTo>
                  <a:pt x="7144" y="0"/>
                </a:moveTo>
                <a:lnTo>
                  <a:pt x="7144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7143"/>
                </a:lnTo>
                <a:lnTo>
                  <a:pt x="7144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071813" y="3293269"/>
            <a:ext cx="14288" cy="21432"/>
          </a:xfrm>
          <a:custGeom>
            <a:avLst/>
            <a:gdLst/>
            <a:ahLst/>
            <a:cxnLst/>
            <a:rect l="0" t="0" r="0" b="0"/>
            <a:pathLst>
              <a:path w="14288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7144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7372351" y="3700463"/>
            <a:ext cx="185738" cy="271463"/>
          </a:xfrm>
          <a:custGeom>
            <a:avLst/>
            <a:gdLst/>
            <a:ahLst/>
            <a:cxnLst/>
            <a:rect l="0" t="0" r="0" b="0"/>
            <a:pathLst>
              <a:path w="185738" h="271463">
                <a:moveTo>
                  <a:pt x="114300" y="100012"/>
                </a:moveTo>
                <a:lnTo>
                  <a:pt x="114300" y="92868"/>
                </a:lnTo>
                <a:lnTo>
                  <a:pt x="107156" y="85725"/>
                </a:lnTo>
                <a:lnTo>
                  <a:pt x="107156" y="78581"/>
                </a:lnTo>
                <a:lnTo>
                  <a:pt x="100012" y="64293"/>
                </a:lnTo>
                <a:lnTo>
                  <a:pt x="92869" y="50006"/>
                </a:lnTo>
                <a:lnTo>
                  <a:pt x="85725" y="35718"/>
                </a:lnTo>
                <a:lnTo>
                  <a:pt x="71437" y="21431"/>
                </a:lnTo>
                <a:lnTo>
                  <a:pt x="57150" y="7143"/>
                </a:lnTo>
                <a:lnTo>
                  <a:pt x="50006" y="0"/>
                </a:lnTo>
                <a:lnTo>
                  <a:pt x="35719" y="0"/>
                </a:lnTo>
                <a:lnTo>
                  <a:pt x="21431" y="14287"/>
                </a:lnTo>
                <a:lnTo>
                  <a:pt x="14287" y="35718"/>
                </a:lnTo>
                <a:lnTo>
                  <a:pt x="0" y="71437"/>
                </a:lnTo>
                <a:lnTo>
                  <a:pt x="0" y="121443"/>
                </a:lnTo>
                <a:lnTo>
                  <a:pt x="0" y="171450"/>
                </a:lnTo>
                <a:lnTo>
                  <a:pt x="14287" y="214312"/>
                </a:lnTo>
                <a:lnTo>
                  <a:pt x="35719" y="250031"/>
                </a:lnTo>
                <a:lnTo>
                  <a:pt x="71437" y="264318"/>
                </a:lnTo>
                <a:lnTo>
                  <a:pt x="107156" y="271462"/>
                </a:lnTo>
                <a:lnTo>
                  <a:pt x="150019" y="264318"/>
                </a:lnTo>
                <a:lnTo>
                  <a:pt x="185737" y="242887"/>
                </a:lnTo>
                <a:lnTo>
                  <a:pt x="185737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7529513" y="3800475"/>
            <a:ext cx="164308" cy="142876"/>
          </a:xfrm>
          <a:custGeom>
            <a:avLst/>
            <a:gdLst/>
            <a:ahLst/>
            <a:cxnLst/>
            <a:rect l="0" t="0" r="0" b="0"/>
            <a:pathLst>
              <a:path w="164308" h="142876">
                <a:moveTo>
                  <a:pt x="35719" y="0"/>
                </a:moveTo>
                <a:lnTo>
                  <a:pt x="28575" y="14288"/>
                </a:lnTo>
                <a:lnTo>
                  <a:pt x="21432" y="28575"/>
                </a:lnTo>
                <a:lnTo>
                  <a:pt x="14288" y="64294"/>
                </a:lnTo>
                <a:lnTo>
                  <a:pt x="21432" y="92869"/>
                </a:lnTo>
                <a:lnTo>
                  <a:pt x="28575" y="114300"/>
                </a:lnTo>
                <a:lnTo>
                  <a:pt x="50007" y="135731"/>
                </a:lnTo>
                <a:lnTo>
                  <a:pt x="78582" y="142875"/>
                </a:lnTo>
                <a:lnTo>
                  <a:pt x="107157" y="142875"/>
                </a:lnTo>
                <a:lnTo>
                  <a:pt x="135732" y="135731"/>
                </a:lnTo>
                <a:lnTo>
                  <a:pt x="150019" y="121444"/>
                </a:lnTo>
                <a:lnTo>
                  <a:pt x="164307" y="100013"/>
                </a:lnTo>
                <a:lnTo>
                  <a:pt x="164307" y="78581"/>
                </a:lnTo>
                <a:lnTo>
                  <a:pt x="150019" y="57150"/>
                </a:lnTo>
                <a:lnTo>
                  <a:pt x="121444" y="28575"/>
                </a:lnTo>
                <a:lnTo>
                  <a:pt x="85725" y="14288"/>
                </a:lnTo>
                <a:lnTo>
                  <a:pt x="57150" y="0"/>
                </a:lnTo>
                <a:lnTo>
                  <a:pt x="28575" y="0"/>
                </a:lnTo>
                <a:lnTo>
                  <a:pt x="7144" y="7144"/>
                </a:lnTo>
                <a:lnTo>
                  <a:pt x="0" y="21431"/>
                </a:lnTo>
                <a:lnTo>
                  <a:pt x="0" y="42863"/>
                </a:lnTo>
                <a:lnTo>
                  <a:pt x="14288" y="64294"/>
                </a:lnTo>
                <a:lnTo>
                  <a:pt x="50007" y="71438"/>
                </a:lnTo>
                <a:lnTo>
                  <a:pt x="85725" y="78581"/>
                </a:lnTo>
                <a:lnTo>
                  <a:pt x="85725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7729538" y="3743325"/>
            <a:ext cx="100014" cy="371476"/>
          </a:xfrm>
          <a:custGeom>
            <a:avLst/>
            <a:gdLst/>
            <a:ahLst/>
            <a:cxnLst/>
            <a:rect l="0" t="0" r="0" b="0"/>
            <a:pathLst>
              <a:path w="100014" h="371476">
                <a:moveTo>
                  <a:pt x="7144" y="21431"/>
                </a:moveTo>
                <a:lnTo>
                  <a:pt x="7144" y="35719"/>
                </a:lnTo>
                <a:lnTo>
                  <a:pt x="7144" y="50006"/>
                </a:lnTo>
                <a:lnTo>
                  <a:pt x="14288" y="71438"/>
                </a:lnTo>
                <a:lnTo>
                  <a:pt x="21432" y="107156"/>
                </a:lnTo>
                <a:lnTo>
                  <a:pt x="21432" y="150019"/>
                </a:lnTo>
                <a:lnTo>
                  <a:pt x="35719" y="200025"/>
                </a:lnTo>
                <a:lnTo>
                  <a:pt x="57150" y="242888"/>
                </a:lnTo>
                <a:lnTo>
                  <a:pt x="64294" y="278606"/>
                </a:lnTo>
                <a:lnTo>
                  <a:pt x="85725" y="314325"/>
                </a:lnTo>
                <a:lnTo>
                  <a:pt x="92869" y="342900"/>
                </a:lnTo>
                <a:lnTo>
                  <a:pt x="100013" y="364331"/>
                </a:lnTo>
                <a:lnTo>
                  <a:pt x="100013" y="371475"/>
                </a:lnTo>
                <a:lnTo>
                  <a:pt x="100013" y="364331"/>
                </a:lnTo>
                <a:lnTo>
                  <a:pt x="85725" y="335756"/>
                </a:lnTo>
                <a:lnTo>
                  <a:pt x="64294" y="292894"/>
                </a:lnTo>
                <a:lnTo>
                  <a:pt x="50007" y="242888"/>
                </a:lnTo>
                <a:lnTo>
                  <a:pt x="28575" y="185738"/>
                </a:lnTo>
                <a:lnTo>
                  <a:pt x="21432" y="121444"/>
                </a:lnTo>
                <a:lnTo>
                  <a:pt x="21432" y="71438"/>
                </a:lnTo>
                <a:lnTo>
                  <a:pt x="35719" y="35719"/>
                </a:lnTo>
                <a:lnTo>
                  <a:pt x="42863" y="14288"/>
                </a:lnTo>
                <a:lnTo>
                  <a:pt x="57150" y="0"/>
                </a:lnTo>
                <a:lnTo>
                  <a:pt x="71438" y="0"/>
                </a:lnTo>
                <a:lnTo>
                  <a:pt x="85725" y="7144"/>
                </a:lnTo>
                <a:lnTo>
                  <a:pt x="92869" y="21431"/>
                </a:lnTo>
                <a:lnTo>
                  <a:pt x="85725" y="42863"/>
                </a:lnTo>
                <a:lnTo>
                  <a:pt x="78582" y="64294"/>
                </a:lnTo>
                <a:lnTo>
                  <a:pt x="57150" y="100013"/>
                </a:lnTo>
                <a:lnTo>
                  <a:pt x="35719" y="128588"/>
                </a:lnTo>
                <a:lnTo>
                  <a:pt x="21432" y="164306"/>
                </a:lnTo>
                <a:lnTo>
                  <a:pt x="7144" y="178594"/>
                </a:lnTo>
                <a:lnTo>
                  <a:pt x="0" y="185738"/>
                </a:lnTo>
                <a:lnTo>
                  <a:pt x="7144" y="171450"/>
                </a:lnTo>
                <a:lnTo>
                  <a:pt x="21432" y="142875"/>
                </a:lnTo>
                <a:lnTo>
                  <a:pt x="50007" y="100013"/>
                </a:lnTo>
                <a:lnTo>
                  <a:pt x="50007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879557" y="3721894"/>
            <a:ext cx="164307" cy="392907"/>
          </a:xfrm>
          <a:custGeom>
            <a:avLst/>
            <a:gdLst/>
            <a:ahLst/>
            <a:cxnLst/>
            <a:rect l="0" t="0" r="0" b="0"/>
            <a:pathLst>
              <a:path w="164307" h="392907">
                <a:moveTo>
                  <a:pt x="50006" y="0"/>
                </a:moveTo>
                <a:lnTo>
                  <a:pt x="42863" y="7144"/>
                </a:lnTo>
                <a:lnTo>
                  <a:pt x="35719" y="14287"/>
                </a:lnTo>
                <a:lnTo>
                  <a:pt x="21431" y="28575"/>
                </a:lnTo>
                <a:lnTo>
                  <a:pt x="7144" y="50006"/>
                </a:lnTo>
                <a:lnTo>
                  <a:pt x="0" y="71437"/>
                </a:lnTo>
                <a:lnTo>
                  <a:pt x="0" y="100012"/>
                </a:lnTo>
                <a:lnTo>
                  <a:pt x="7144" y="114300"/>
                </a:lnTo>
                <a:lnTo>
                  <a:pt x="14288" y="135731"/>
                </a:lnTo>
                <a:lnTo>
                  <a:pt x="28575" y="142875"/>
                </a:lnTo>
                <a:lnTo>
                  <a:pt x="50006" y="135731"/>
                </a:lnTo>
                <a:lnTo>
                  <a:pt x="71438" y="128587"/>
                </a:lnTo>
                <a:lnTo>
                  <a:pt x="85725" y="114300"/>
                </a:lnTo>
                <a:lnTo>
                  <a:pt x="92869" y="85725"/>
                </a:lnTo>
                <a:lnTo>
                  <a:pt x="100013" y="64294"/>
                </a:lnTo>
                <a:lnTo>
                  <a:pt x="107156" y="42862"/>
                </a:lnTo>
                <a:lnTo>
                  <a:pt x="107156" y="28575"/>
                </a:lnTo>
                <a:lnTo>
                  <a:pt x="107156" y="14287"/>
                </a:lnTo>
                <a:lnTo>
                  <a:pt x="107156" y="14287"/>
                </a:lnTo>
                <a:lnTo>
                  <a:pt x="107156" y="28575"/>
                </a:lnTo>
                <a:lnTo>
                  <a:pt x="114300" y="50006"/>
                </a:lnTo>
                <a:lnTo>
                  <a:pt x="121444" y="78581"/>
                </a:lnTo>
                <a:lnTo>
                  <a:pt x="135731" y="121444"/>
                </a:lnTo>
                <a:lnTo>
                  <a:pt x="150019" y="164306"/>
                </a:lnTo>
                <a:lnTo>
                  <a:pt x="164306" y="207169"/>
                </a:lnTo>
                <a:lnTo>
                  <a:pt x="164306" y="257175"/>
                </a:lnTo>
                <a:lnTo>
                  <a:pt x="164306" y="300037"/>
                </a:lnTo>
                <a:lnTo>
                  <a:pt x="150019" y="335756"/>
                </a:lnTo>
                <a:lnTo>
                  <a:pt x="121444" y="371475"/>
                </a:lnTo>
                <a:lnTo>
                  <a:pt x="85725" y="392906"/>
                </a:lnTo>
                <a:lnTo>
                  <a:pt x="85725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5779295" y="4293394"/>
            <a:ext cx="307182" cy="321470"/>
          </a:xfrm>
          <a:custGeom>
            <a:avLst/>
            <a:gdLst/>
            <a:ahLst/>
            <a:cxnLst/>
            <a:rect l="0" t="0" r="0" b="0"/>
            <a:pathLst>
              <a:path w="307182" h="3214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7143" y="35719"/>
                </a:lnTo>
                <a:lnTo>
                  <a:pt x="7143" y="64294"/>
                </a:lnTo>
                <a:lnTo>
                  <a:pt x="14287" y="100013"/>
                </a:lnTo>
                <a:lnTo>
                  <a:pt x="28575" y="150019"/>
                </a:lnTo>
                <a:lnTo>
                  <a:pt x="35718" y="192881"/>
                </a:lnTo>
                <a:lnTo>
                  <a:pt x="35718" y="235744"/>
                </a:lnTo>
                <a:lnTo>
                  <a:pt x="42862" y="264319"/>
                </a:lnTo>
                <a:lnTo>
                  <a:pt x="42862" y="278606"/>
                </a:lnTo>
                <a:lnTo>
                  <a:pt x="42862" y="278606"/>
                </a:lnTo>
                <a:lnTo>
                  <a:pt x="42862" y="264319"/>
                </a:lnTo>
                <a:lnTo>
                  <a:pt x="42862" y="242888"/>
                </a:lnTo>
                <a:lnTo>
                  <a:pt x="42862" y="200025"/>
                </a:lnTo>
                <a:lnTo>
                  <a:pt x="42862" y="157163"/>
                </a:lnTo>
                <a:lnTo>
                  <a:pt x="50006" y="114300"/>
                </a:lnTo>
                <a:lnTo>
                  <a:pt x="50006" y="64294"/>
                </a:lnTo>
                <a:lnTo>
                  <a:pt x="57150" y="28575"/>
                </a:lnTo>
                <a:lnTo>
                  <a:pt x="71437" y="7144"/>
                </a:lnTo>
                <a:lnTo>
                  <a:pt x="78581" y="7144"/>
                </a:lnTo>
                <a:lnTo>
                  <a:pt x="85725" y="21431"/>
                </a:lnTo>
                <a:lnTo>
                  <a:pt x="92868" y="57150"/>
                </a:lnTo>
                <a:lnTo>
                  <a:pt x="100012" y="107156"/>
                </a:lnTo>
                <a:lnTo>
                  <a:pt x="114300" y="157163"/>
                </a:lnTo>
                <a:lnTo>
                  <a:pt x="121443" y="207169"/>
                </a:lnTo>
                <a:lnTo>
                  <a:pt x="128587" y="257175"/>
                </a:lnTo>
                <a:lnTo>
                  <a:pt x="135731" y="292894"/>
                </a:lnTo>
                <a:lnTo>
                  <a:pt x="142875" y="314325"/>
                </a:lnTo>
                <a:lnTo>
                  <a:pt x="142875" y="321469"/>
                </a:lnTo>
                <a:lnTo>
                  <a:pt x="150018" y="300038"/>
                </a:lnTo>
                <a:lnTo>
                  <a:pt x="150018" y="271463"/>
                </a:lnTo>
                <a:lnTo>
                  <a:pt x="157162" y="221456"/>
                </a:lnTo>
                <a:lnTo>
                  <a:pt x="157162" y="164306"/>
                </a:lnTo>
                <a:lnTo>
                  <a:pt x="164306" y="107156"/>
                </a:lnTo>
                <a:lnTo>
                  <a:pt x="178593" y="64294"/>
                </a:lnTo>
                <a:lnTo>
                  <a:pt x="185737" y="35719"/>
                </a:lnTo>
                <a:lnTo>
                  <a:pt x="200025" y="28575"/>
                </a:lnTo>
                <a:lnTo>
                  <a:pt x="207168" y="57150"/>
                </a:lnTo>
                <a:lnTo>
                  <a:pt x="221456" y="92869"/>
                </a:lnTo>
                <a:lnTo>
                  <a:pt x="235743" y="142875"/>
                </a:lnTo>
                <a:lnTo>
                  <a:pt x="242887" y="192881"/>
                </a:lnTo>
                <a:lnTo>
                  <a:pt x="257175" y="235744"/>
                </a:lnTo>
                <a:lnTo>
                  <a:pt x="264318" y="271463"/>
                </a:lnTo>
                <a:lnTo>
                  <a:pt x="278606" y="292894"/>
                </a:lnTo>
                <a:lnTo>
                  <a:pt x="285750" y="300038"/>
                </a:lnTo>
                <a:lnTo>
                  <a:pt x="300037" y="285750"/>
                </a:lnTo>
                <a:lnTo>
                  <a:pt x="307181" y="257175"/>
                </a:lnTo>
                <a:lnTo>
                  <a:pt x="307181" y="221456"/>
                </a:lnTo>
                <a:lnTo>
                  <a:pt x="307181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6079332" y="4350544"/>
            <a:ext cx="207170" cy="257176"/>
          </a:xfrm>
          <a:custGeom>
            <a:avLst/>
            <a:gdLst/>
            <a:ahLst/>
            <a:cxnLst/>
            <a:rect l="0" t="0" r="0" b="0"/>
            <a:pathLst>
              <a:path w="207170" h="257176">
                <a:moveTo>
                  <a:pt x="0" y="142875"/>
                </a:moveTo>
                <a:lnTo>
                  <a:pt x="0" y="150019"/>
                </a:lnTo>
                <a:lnTo>
                  <a:pt x="0" y="150019"/>
                </a:lnTo>
                <a:lnTo>
                  <a:pt x="7144" y="150019"/>
                </a:lnTo>
                <a:lnTo>
                  <a:pt x="14288" y="150019"/>
                </a:lnTo>
                <a:lnTo>
                  <a:pt x="28575" y="135731"/>
                </a:lnTo>
                <a:lnTo>
                  <a:pt x="50006" y="121444"/>
                </a:lnTo>
                <a:lnTo>
                  <a:pt x="64294" y="107156"/>
                </a:lnTo>
                <a:lnTo>
                  <a:pt x="85725" y="92869"/>
                </a:lnTo>
                <a:lnTo>
                  <a:pt x="100013" y="71438"/>
                </a:lnTo>
                <a:lnTo>
                  <a:pt x="114300" y="50006"/>
                </a:lnTo>
                <a:lnTo>
                  <a:pt x="114300" y="28575"/>
                </a:lnTo>
                <a:lnTo>
                  <a:pt x="107156" y="7144"/>
                </a:lnTo>
                <a:lnTo>
                  <a:pt x="92869" y="0"/>
                </a:lnTo>
                <a:lnTo>
                  <a:pt x="64294" y="0"/>
                </a:lnTo>
                <a:lnTo>
                  <a:pt x="42863" y="14288"/>
                </a:lnTo>
                <a:lnTo>
                  <a:pt x="21431" y="35719"/>
                </a:lnTo>
                <a:lnTo>
                  <a:pt x="7144" y="71438"/>
                </a:lnTo>
                <a:lnTo>
                  <a:pt x="0" y="114300"/>
                </a:lnTo>
                <a:lnTo>
                  <a:pt x="7144" y="157163"/>
                </a:lnTo>
                <a:lnTo>
                  <a:pt x="21431" y="200025"/>
                </a:lnTo>
                <a:lnTo>
                  <a:pt x="42863" y="228600"/>
                </a:lnTo>
                <a:lnTo>
                  <a:pt x="71438" y="250031"/>
                </a:lnTo>
                <a:lnTo>
                  <a:pt x="100013" y="257175"/>
                </a:lnTo>
                <a:lnTo>
                  <a:pt x="135731" y="257175"/>
                </a:lnTo>
                <a:lnTo>
                  <a:pt x="164306" y="242888"/>
                </a:lnTo>
                <a:lnTo>
                  <a:pt x="185738" y="228600"/>
                </a:lnTo>
                <a:lnTo>
                  <a:pt x="207169" y="192881"/>
                </a:lnTo>
                <a:lnTo>
                  <a:pt x="207169" y="157163"/>
                </a:lnTo>
                <a:lnTo>
                  <a:pt x="207169" y="107156"/>
                </a:lnTo>
                <a:lnTo>
                  <a:pt x="20716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6250782" y="4336257"/>
            <a:ext cx="364332" cy="278607"/>
          </a:xfrm>
          <a:custGeom>
            <a:avLst/>
            <a:gdLst/>
            <a:ahLst/>
            <a:cxnLst/>
            <a:rect l="0" t="0" r="0" b="0"/>
            <a:pathLst>
              <a:path w="364332" h="278607">
                <a:moveTo>
                  <a:pt x="0" y="0"/>
                </a:moveTo>
                <a:lnTo>
                  <a:pt x="0" y="14287"/>
                </a:lnTo>
                <a:lnTo>
                  <a:pt x="0" y="35718"/>
                </a:lnTo>
                <a:lnTo>
                  <a:pt x="0" y="64293"/>
                </a:lnTo>
                <a:lnTo>
                  <a:pt x="7144" y="100012"/>
                </a:lnTo>
                <a:lnTo>
                  <a:pt x="14288" y="135731"/>
                </a:lnTo>
                <a:lnTo>
                  <a:pt x="21431" y="171450"/>
                </a:lnTo>
                <a:lnTo>
                  <a:pt x="35719" y="207168"/>
                </a:lnTo>
                <a:lnTo>
                  <a:pt x="50006" y="228600"/>
                </a:lnTo>
                <a:lnTo>
                  <a:pt x="57150" y="257175"/>
                </a:lnTo>
                <a:lnTo>
                  <a:pt x="71438" y="271462"/>
                </a:lnTo>
                <a:lnTo>
                  <a:pt x="78581" y="271462"/>
                </a:lnTo>
                <a:lnTo>
                  <a:pt x="85725" y="264318"/>
                </a:lnTo>
                <a:lnTo>
                  <a:pt x="85725" y="242887"/>
                </a:lnTo>
                <a:lnTo>
                  <a:pt x="78581" y="207168"/>
                </a:lnTo>
                <a:lnTo>
                  <a:pt x="71438" y="164306"/>
                </a:lnTo>
                <a:lnTo>
                  <a:pt x="71438" y="114300"/>
                </a:lnTo>
                <a:lnTo>
                  <a:pt x="64294" y="78581"/>
                </a:lnTo>
                <a:lnTo>
                  <a:pt x="64294" y="50006"/>
                </a:lnTo>
                <a:lnTo>
                  <a:pt x="71438" y="42862"/>
                </a:lnTo>
                <a:lnTo>
                  <a:pt x="78581" y="50006"/>
                </a:lnTo>
                <a:lnTo>
                  <a:pt x="85725" y="71437"/>
                </a:lnTo>
                <a:lnTo>
                  <a:pt x="107156" y="107156"/>
                </a:lnTo>
                <a:lnTo>
                  <a:pt x="121444" y="135731"/>
                </a:lnTo>
                <a:lnTo>
                  <a:pt x="135731" y="171450"/>
                </a:lnTo>
                <a:lnTo>
                  <a:pt x="142875" y="200025"/>
                </a:lnTo>
                <a:lnTo>
                  <a:pt x="157163" y="228600"/>
                </a:lnTo>
                <a:lnTo>
                  <a:pt x="164306" y="242887"/>
                </a:lnTo>
                <a:lnTo>
                  <a:pt x="171450" y="257175"/>
                </a:lnTo>
                <a:lnTo>
                  <a:pt x="171450" y="257175"/>
                </a:lnTo>
                <a:lnTo>
                  <a:pt x="171450" y="242887"/>
                </a:lnTo>
                <a:lnTo>
                  <a:pt x="171450" y="214312"/>
                </a:lnTo>
                <a:lnTo>
                  <a:pt x="171450" y="171450"/>
                </a:lnTo>
                <a:lnTo>
                  <a:pt x="171450" y="128587"/>
                </a:lnTo>
                <a:lnTo>
                  <a:pt x="171450" y="85725"/>
                </a:lnTo>
                <a:lnTo>
                  <a:pt x="171450" y="57150"/>
                </a:lnTo>
                <a:lnTo>
                  <a:pt x="178594" y="50006"/>
                </a:lnTo>
                <a:lnTo>
                  <a:pt x="178594" y="57150"/>
                </a:lnTo>
                <a:lnTo>
                  <a:pt x="185738" y="85725"/>
                </a:lnTo>
                <a:lnTo>
                  <a:pt x="192881" y="121443"/>
                </a:lnTo>
                <a:lnTo>
                  <a:pt x="200025" y="164306"/>
                </a:lnTo>
                <a:lnTo>
                  <a:pt x="207169" y="192881"/>
                </a:lnTo>
                <a:lnTo>
                  <a:pt x="207169" y="228600"/>
                </a:lnTo>
                <a:lnTo>
                  <a:pt x="214313" y="250031"/>
                </a:lnTo>
                <a:lnTo>
                  <a:pt x="221456" y="271462"/>
                </a:lnTo>
                <a:lnTo>
                  <a:pt x="228600" y="278606"/>
                </a:lnTo>
                <a:lnTo>
                  <a:pt x="235744" y="271462"/>
                </a:lnTo>
                <a:lnTo>
                  <a:pt x="242888" y="257175"/>
                </a:lnTo>
                <a:lnTo>
                  <a:pt x="250031" y="221456"/>
                </a:lnTo>
                <a:lnTo>
                  <a:pt x="257175" y="185737"/>
                </a:lnTo>
                <a:lnTo>
                  <a:pt x="264319" y="142875"/>
                </a:lnTo>
                <a:lnTo>
                  <a:pt x="264319" y="114300"/>
                </a:lnTo>
                <a:lnTo>
                  <a:pt x="271463" y="100012"/>
                </a:lnTo>
                <a:lnTo>
                  <a:pt x="278606" y="100012"/>
                </a:lnTo>
                <a:lnTo>
                  <a:pt x="285750" y="114300"/>
                </a:lnTo>
                <a:lnTo>
                  <a:pt x="292894" y="142875"/>
                </a:lnTo>
                <a:lnTo>
                  <a:pt x="292894" y="164306"/>
                </a:lnTo>
                <a:lnTo>
                  <a:pt x="300038" y="192881"/>
                </a:lnTo>
                <a:lnTo>
                  <a:pt x="307181" y="214312"/>
                </a:lnTo>
                <a:lnTo>
                  <a:pt x="314325" y="228600"/>
                </a:lnTo>
                <a:lnTo>
                  <a:pt x="321469" y="235743"/>
                </a:lnTo>
                <a:lnTo>
                  <a:pt x="328613" y="235743"/>
                </a:lnTo>
                <a:lnTo>
                  <a:pt x="335756" y="221456"/>
                </a:lnTo>
                <a:lnTo>
                  <a:pt x="350044" y="207168"/>
                </a:lnTo>
                <a:lnTo>
                  <a:pt x="350044" y="178593"/>
                </a:lnTo>
                <a:lnTo>
                  <a:pt x="342900" y="142875"/>
                </a:lnTo>
                <a:lnTo>
                  <a:pt x="328613" y="107156"/>
                </a:lnTo>
                <a:lnTo>
                  <a:pt x="314325" y="78581"/>
                </a:lnTo>
                <a:lnTo>
                  <a:pt x="292894" y="64293"/>
                </a:lnTo>
                <a:lnTo>
                  <a:pt x="271463" y="64293"/>
                </a:lnTo>
                <a:lnTo>
                  <a:pt x="250031" y="85725"/>
                </a:lnTo>
                <a:lnTo>
                  <a:pt x="250031" y="107156"/>
                </a:lnTo>
                <a:lnTo>
                  <a:pt x="250031" y="128587"/>
                </a:lnTo>
                <a:lnTo>
                  <a:pt x="264319" y="150018"/>
                </a:lnTo>
                <a:lnTo>
                  <a:pt x="285750" y="171450"/>
                </a:lnTo>
                <a:lnTo>
                  <a:pt x="314325" y="178593"/>
                </a:lnTo>
                <a:lnTo>
                  <a:pt x="335756" y="185737"/>
                </a:lnTo>
                <a:lnTo>
                  <a:pt x="364331" y="178593"/>
                </a:lnTo>
                <a:lnTo>
                  <a:pt x="364331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6686551" y="4364832"/>
            <a:ext cx="85726" cy="192882"/>
          </a:xfrm>
          <a:custGeom>
            <a:avLst/>
            <a:gdLst/>
            <a:ahLst/>
            <a:cxnLst/>
            <a:rect l="0" t="0" r="0" b="0"/>
            <a:pathLst>
              <a:path w="85726" h="192882">
                <a:moveTo>
                  <a:pt x="14287" y="14287"/>
                </a:moveTo>
                <a:lnTo>
                  <a:pt x="14287" y="21431"/>
                </a:lnTo>
                <a:lnTo>
                  <a:pt x="7144" y="21431"/>
                </a:lnTo>
                <a:lnTo>
                  <a:pt x="7144" y="35718"/>
                </a:lnTo>
                <a:lnTo>
                  <a:pt x="0" y="50006"/>
                </a:lnTo>
                <a:lnTo>
                  <a:pt x="0" y="71437"/>
                </a:lnTo>
                <a:lnTo>
                  <a:pt x="0" y="92868"/>
                </a:lnTo>
                <a:lnTo>
                  <a:pt x="7144" y="107156"/>
                </a:lnTo>
                <a:lnTo>
                  <a:pt x="7144" y="128587"/>
                </a:lnTo>
                <a:lnTo>
                  <a:pt x="14287" y="150018"/>
                </a:lnTo>
                <a:lnTo>
                  <a:pt x="21431" y="157162"/>
                </a:lnTo>
                <a:lnTo>
                  <a:pt x="21431" y="171450"/>
                </a:lnTo>
                <a:lnTo>
                  <a:pt x="28575" y="185737"/>
                </a:lnTo>
                <a:lnTo>
                  <a:pt x="28575" y="192881"/>
                </a:lnTo>
                <a:lnTo>
                  <a:pt x="28575" y="192881"/>
                </a:lnTo>
                <a:lnTo>
                  <a:pt x="28575" y="192881"/>
                </a:lnTo>
                <a:lnTo>
                  <a:pt x="28575" y="178593"/>
                </a:lnTo>
                <a:lnTo>
                  <a:pt x="21431" y="150018"/>
                </a:lnTo>
                <a:lnTo>
                  <a:pt x="28575" y="107156"/>
                </a:lnTo>
                <a:lnTo>
                  <a:pt x="28575" y="71437"/>
                </a:lnTo>
                <a:lnTo>
                  <a:pt x="35719" y="35718"/>
                </a:lnTo>
                <a:lnTo>
                  <a:pt x="50006" y="14287"/>
                </a:lnTo>
                <a:lnTo>
                  <a:pt x="57150" y="0"/>
                </a:lnTo>
                <a:lnTo>
                  <a:pt x="64294" y="0"/>
                </a:lnTo>
                <a:lnTo>
                  <a:pt x="78581" y="0"/>
                </a:lnTo>
                <a:lnTo>
                  <a:pt x="85725" y="7143"/>
                </a:lnTo>
                <a:lnTo>
                  <a:pt x="85725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6893720" y="4379119"/>
            <a:ext cx="128588" cy="435770"/>
          </a:xfrm>
          <a:custGeom>
            <a:avLst/>
            <a:gdLst/>
            <a:ahLst/>
            <a:cxnLst/>
            <a:rect l="0" t="0" r="0" b="0"/>
            <a:pathLst>
              <a:path w="128588" h="435770">
                <a:moveTo>
                  <a:pt x="35718" y="64294"/>
                </a:moveTo>
                <a:lnTo>
                  <a:pt x="28575" y="71438"/>
                </a:lnTo>
                <a:lnTo>
                  <a:pt x="21431" y="78581"/>
                </a:lnTo>
                <a:lnTo>
                  <a:pt x="14287" y="92869"/>
                </a:lnTo>
                <a:lnTo>
                  <a:pt x="7143" y="100013"/>
                </a:lnTo>
                <a:lnTo>
                  <a:pt x="0" y="114300"/>
                </a:lnTo>
                <a:lnTo>
                  <a:pt x="7143" y="121444"/>
                </a:lnTo>
                <a:lnTo>
                  <a:pt x="14287" y="121444"/>
                </a:lnTo>
                <a:lnTo>
                  <a:pt x="28575" y="121444"/>
                </a:lnTo>
                <a:lnTo>
                  <a:pt x="42862" y="107156"/>
                </a:lnTo>
                <a:lnTo>
                  <a:pt x="57150" y="85725"/>
                </a:lnTo>
                <a:lnTo>
                  <a:pt x="71437" y="64294"/>
                </a:lnTo>
                <a:lnTo>
                  <a:pt x="85725" y="35719"/>
                </a:lnTo>
                <a:lnTo>
                  <a:pt x="100012" y="14288"/>
                </a:lnTo>
                <a:lnTo>
                  <a:pt x="107156" y="0"/>
                </a:lnTo>
                <a:lnTo>
                  <a:pt x="107156" y="7144"/>
                </a:lnTo>
                <a:lnTo>
                  <a:pt x="114300" y="28575"/>
                </a:lnTo>
                <a:lnTo>
                  <a:pt x="114300" y="64294"/>
                </a:lnTo>
                <a:lnTo>
                  <a:pt x="121443" y="114300"/>
                </a:lnTo>
                <a:lnTo>
                  <a:pt x="121443" y="164306"/>
                </a:lnTo>
                <a:lnTo>
                  <a:pt x="121443" y="221456"/>
                </a:lnTo>
                <a:lnTo>
                  <a:pt x="128587" y="271463"/>
                </a:lnTo>
                <a:lnTo>
                  <a:pt x="121443" y="321469"/>
                </a:lnTo>
                <a:lnTo>
                  <a:pt x="114300" y="364331"/>
                </a:lnTo>
                <a:lnTo>
                  <a:pt x="107156" y="400050"/>
                </a:lnTo>
                <a:lnTo>
                  <a:pt x="107156" y="421481"/>
                </a:lnTo>
                <a:lnTo>
                  <a:pt x="107156" y="435769"/>
                </a:lnTo>
                <a:lnTo>
                  <a:pt x="100012" y="435769"/>
                </a:lnTo>
                <a:lnTo>
                  <a:pt x="100012" y="4357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7250907" y="4300538"/>
            <a:ext cx="214314" cy="271463"/>
          </a:xfrm>
          <a:custGeom>
            <a:avLst/>
            <a:gdLst/>
            <a:ahLst/>
            <a:cxnLst/>
            <a:rect l="0" t="0" r="0" b="0"/>
            <a:pathLst>
              <a:path w="214314" h="271463">
                <a:moveTo>
                  <a:pt x="178594" y="71437"/>
                </a:moveTo>
                <a:lnTo>
                  <a:pt x="178594" y="64294"/>
                </a:lnTo>
                <a:lnTo>
                  <a:pt x="178594" y="50006"/>
                </a:lnTo>
                <a:lnTo>
                  <a:pt x="178594" y="35719"/>
                </a:lnTo>
                <a:lnTo>
                  <a:pt x="171450" y="21431"/>
                </a:lnTo>
                <a:lnTo>
                  <a:pt x="164306" y="7144"/>
                </a:lnTo>
                <a:lnTo>
                  <a:pt x="142875" y="0"/>
                </a:lnTo>
                <a:lnTo>
                  <a:pt x="121444" y="7144"/>
                </a:lnTo>
                <a:lnTo>
                  <a:pt x="92869" y="21431"/>
                </a:lnTo>
                <a:lnTo>
                  <a:pt x="64294" y="35719"/>
                </a:lnTo>
                <a:lnTo>
                  <a:pt x="50006" y="57150"/>
                </a:lnTo>
                <a:lnTo>
                  <a:pt x="42863" y="85725"/>
                </a:lnTo>
                <a:lnTo>
                  <a:pt x="50006" y="107156"/>
                </a:lnTo>
                <a:lnTo>
                  <a:pt x="71438" y="128587"/>
                </a:lnTo>
                <a:lnTo>
                  <a:pt x="114300" y="150019"/>
                </a:lnTo>
                <a:lnTo>
                  <a:pt x="150019" y="171450"/>
                </a:lnTo>
                <a:lnTo>
                  <a:pt x="185738" y="185737"/>
                </a:lnTo>
                <a:lnTo>
                  <a:pt x="207169" y="200025"/>
                </a:lnTo>
                <a:lnTo>
                  <a:pt x="214313" y="214312"/>
                </a:lnTo>
                <a:lnTo>
                  <a:pt x="207169" y="235744"/>
                </a:lnTo>
                <a:lnTo>
                  <a:pt x="178594" y="250031"/>
                </a:lnTo>
                <a:lnTo>
                  <a:pt x="135731" y="264319"/>
                </a:lnTo>
                <a:lnTo>
                  <a:pt x="92869" y="271462"/>
                </a:lnTo>
                <a:lnTo>
                  <a:pt x="50006" y="264319"/>
                </a:lnTo>
                <a:lnTo>
                  <a:pt x="14288" y="257175"/>
                </a:lnTo>
                <a:lnTo>
                  <a:pt x="0" y="242887"/>
                </a:lnTo>
                <a:lnTo>
                  <a:pt x="0" y="221456"/>
                </a:lnTo>
                <a:lnTo>
                  <a:pt x="21431" y="207169"/>
                </a:lnTo>
                <a:lnTo>
                  <a:pt x="64294" y="192881"/>
                </a:lnTo>
                <a:lnTo>
                  <a:pt x="107156" y="171450"/>
                </a:lnTo>
                <a:lnTo>
                  <a:pt x="164306" y="164306"/>
                </a:lnTo>
                <a:lnTo>
                  <a:pt x="214313" y="150019"/>
                </a:lnTo>
                <a:lnTo>
                  <a:pt x="214313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7500938" y="4314825"/>
            <a:ext cx="285751" cy="450058"/>
          </a:xfrm>
          <a:custGeom>
            <a:avLst/>
            <a:gdLst/>
            <a:ahLst/>
            <a:cxnLst/>
            <a:rect l="0" t="0" r="0" b="0"/>
            <a:pathLst>
              <a:path w="285751" h="450058">
                <a:moveTo>
                  <a:pt x="64294" y="92869"/>
                </a:moveTo>
                <a:lnTo>
                  <a:pt x="57150" y="92869"/>
                </a:lnTo>
                <a:lnTo>
                  <a:pt x="42863" y="85725"/>
                </a:lnTo>
                <a:lnTo>
                  <a:pt x="35719" y="85725"/>
                </a:lnTo>
                <a:lnTo>
                  <a:pt x="21432" y="92869"/>
                </a:lnTo>
                <a:lnTo>
                  <a:pt x="14288" y="107157"/>
                </a:lnTo>
                <a:lnTo>
                  <a:pt x="14288" y="128588"/>
                </a:lnTo>
                <a:lnTo>
                  <a:pt x="21432" y="157163"/>
                </a:lnTo>
                <a:lnTo>
                  <a:pt x="42863" y="200025"/>
                </a:lnTo>
                <a:lnTo>
                  <a:pt x="64294" y="242888"/>
                </a:lnTo>
                <a:lnTo>
                  <a:pt x="92869" y="285750"/>
                </a:lnTo>
                <a:lnTo>
                  <a:pt x="121444" y="328613"/>
                </a:lnTo>
                <a:lnTo>
                  <a:pt x="142875" y="371475"/>
                </a:lnTo>
                <a:lnTo>
                  <a:pt x="157163" y="407194"/>
                </a:lnTo>
                <a:lnTo>
                  <a:pt x="164307" y="428625"/>
                </a:lnTo>
                <a:lnTo>
                  <a:pt x="157163" y="442913"/>
                </a:lnTo>
                <a:lnTo>
                  <a:pt x="142875" y="450057"/>
                </a:lnTo>
                <a:lnTo>
                  <a:pt x="121444" y="428625"/>
                </a:lnTo>
                <a:lnTo>
                  <a:pt x="85725" y="400050"/>
                </a:lnTo>
                <a:lnTo>
                  <a:pt x="50007" y="350044"/>
                </a:lnTo>
                <a:lnTo>
                  <a:pt x="21432" y="285750"/>
                </a:lnTo>
                <a:lnTo>
                  <a:pt x="7144" y="214313"/>
                </a:lnTo>
                <a:lnTo>
                  <a:pt x="0" y="142875"/>
                </a:lnTo>
                <a:lnTo>
                  <a:pt x="21432" y="78582"/>
                </a:lnTo>
                <a:lnTo>
                  <a:pt x="57150" y="35719"/>
                </a:lnTo>
                <a:lnTo>
                  <a:pt x="107157" y="7144"/>
                </a:lnTo>
                <a:lnTo>
                  <a:pt x="157163" y="0"/>
                </a:lnTo>
                <a:lnTo>
                  <a:pt x="214313" y="7144"/>
                </a:lnTo>
                <a:lnTo>
                  <a:pt x="250032" y="21432"/>
                </a:lnTo>
                <a:lnTo>
                  <a:pt x="278607" y="50007"/>
                </a:lnTo>
                <a:lnTo>
                  <a:pt x="285750" y="78582"/>
                </a:lnTo>
                <a:lnTo>
                  <a:pt x="264319" y="107157"/>
                </a:lnTo>
                <a:lnTo>
                  <a:pt x="228600" y="142875"/>
                </a:lnTo>
                <a:lnTo>
                  <a:pt x="185738" y="171450"/>
                </a:lnTo>
                <a:lnTo>
                  <a:pt x="142875" y="192882"/>
                </a:lnTo>
                <a:lnTo>
                  <a:pt x="100013" y="207169"/>
                </a:lnTo>
                <a:lnTo>
                  <a:pt x="78582" y="214313"/>
                </a:lnTo>
                <a:lnTo>
                  <a:pt x="71438" y="214313"/>
                </a:lnTo>
                <a:lnTo>
                  <a:pt x="78582" y="192882"/>
                </a:lnTo>
                <a:lnTo>
                  <a:pt x="100013" y="171450"/>
                </a:lnTo>
                <a:lnTo>
                  <a:pt x="100013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7750970" y="4329113"/>
            <a:ext cx="200026" cy="250032"/>
          </a:xfrm>
          <a:custGeom>
            <a:avLst/>
            <a:gdLst/>
            <a:ahLst/>
            <a:cxnLst/>
            <a:rect l="0" t="0" r="0" b="0"/>
            <a:pathLst>
              <a:path w="200026" h="250032">
                <a:moveTo>
                  <a:pt x="142875" y="7144"/>
                </a:moveTo>
                <a:lnTo>
                  <a:pt x="142875" y="0"/>
                </a:lnTo>
                <a:lnTo>
                  <a:pt x="121443" y="0"/>
                </a:lnTo>
                <a:lnTo>
                  <a:pt x="107156" y="0"/>
                </a:lnTo>
                <a:lnTo>
                  <a:pt x="78581" y="0"/>
                </a:lnTo>
                <a:lnTo>
                  <a:pt x="50006" y="21431"/>
                </a:lnTo>
                <a:lnTo>
                  <a:pt x="28575" y="50006"/>
                </a:lnTo>
                <a:lnTo>
                  <a:pt x="7143" y="85725"/>
                </a:lnTo>
                <a:lnTo>
                  <a:pt x="0" y="121444"/>
                </a:lnTo>
                <a:lnTo>
                  <a:pt x="7143" y="164306"/>
                </a:lnTo>
                <a:lnTo>
                  <a:pt x="14287" y="192881"/>
                </a:lnTo>
                <a:lnTo>
                  <a:pt x="28575" y="214312"/>
                </a:lnTo>
                <a:lnTo>
                  <a:pt x="50006" y="228600"/>
                </a:lnTo>
                <a:lnTo>
                  <a:pt x="71437" y="228600"/>
                </a:lnTo>
                <a:lnTo>
                  <a:pt x="92868" y="214312"/>
                </a:lnTo>
                <a:lnTo>
                  <a:pt x="114300" y="192881"/>
                </a:lnTo>
                <a:lnTo>
                  <a:pt x="128587" y="164306"/>
                </a:lnTo>
                <a:lnTo>
                  <a:pt x="135731" y="128587"/>
                </a:lnTo>
                <a:lnTo>
                  <a:pt x="142875" y="92869"/>
                </a:lnTo>
                <a:lnTo>
                  <a:pt x="142875" y="64294"/>
                </a:lnTo>
                <a:lnTo>
                  <a:pt x="135731" y="50006"/>
                </a:lnTo>
                <a:lnTo>
                  <a:pt x="128587" y="57150"/>
                </a:lnTo>
                <a:lnTo>
                  <a:pt x="121443" y="71437"/>
                </a:lnTo>
                <a:lnTo>
                  <a:pt x="114300" y="100012"/>
                </a:lnTo>
                <a:lnTo>
                  <a:pt x="121443" y="135731"/>
                </a:lnTo>
                <a:lnTo>
                  <a:pt x="128587" y="171450"/>
                </a:lnTo>
                <a:lnTo>
                  <a:pt x="135731" y="207169"/>
                </a:lnTo>
                <a:lnTo>
                  <a:pt x="142875" y="228600"/>
                </a:lnTo>
                <a:lnTo>
                  <a:pt x="157162" y="242887"/>
                </a:lnTo>
                <a:lnTo>
                  <a:pt x="171450" y="250031"/>
                </a:lnTo>
                <a:lnTo>
                  <a:pt x="178593" y="235744"/>
                </a:lnTo>
                <a:lnTo>
                  <a:pt x="200025" y="221456"/>
                </a:lnTo>
                <a:lnTo>
                  <a:pt x="200025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7972426" y="4350544"/>
            <a:ext cx="128588" cy="214314"/>
          </a:xfrm>
          <a:custGeom>
            <a:avLst/>
            <a:gdLst/>
            <a:ahLst/>
            <a:cxnLst/>
            <a:rect l="0" t="0" r="0" b="0"/>
            <a:pathLst>
              <a:path w="128588" h="214314">
                <a:moveTo>
                  <a:pt x="121444" y="0"/>
                </a:moveTo>
                <a:lnTo>
                  <a:pt x="107156" y="0"/>
                </a:lnTo>
                <a:lnTo>
                  <a:pt x="100012" y="0"/>
                </a:lnTo>
                <a:lnTo>
                  <a:pt x="71437" y="7144"/>
                </a:lnTo>
                <a:lnTo>
                  <a:pt x="50006" y="7144"/>
                </a:lnTo>
                <a:lnTo>
                  <a:pt x="28575" y="21431"/>
                </a:lnTo>
                <a:lnTo>
                  <a:pt x="14287" y="42863"/>
                </a:lnTo>
                <a:lnTo>
                  <a:pt x="0" y="71438"/>
                </a:lnTo>
                <a:lnTo>
                  <a:pt x="0" y="100013"/>
                </a:lnTo>
                <a:lnTo>
                  <a:pt x="7144" y="135731"/>
                </a:lnTo>
                <a:lnTo>
                  <a:pt x="21431" y="164306"/>
                </a:lnTo>
                <a:lnTo>
                  <a:pt x="35719" y="192881"/>
                </a:lnTo>
                <a:lnTo>
                  <a:pt x="50006" y="207169"/>
                </a:lnTo>
                <a:lnTo>
                  <a:pt x="64294" y="214313"/>
                </a:lnTo>
                <a:lnTo>
                  <a:pt x="85725" y="207169"/>
                </a:lnTo>
                <a:lnTo>
                  <a:pt x="100012" y="200025"/>
                </a:lnTo>
                <a:lnTo>
                  <a:pt x="114300" y="185738"/>
                </a:lnTo>
                <a:lnTo>
                  <a:pt x="128587" y="164306"/>
                </a:lnTo>
                <a:lnTo>
                  <a:pt x="128587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8072438" y="4379119"/>
            <a:ext cx="192883" cy="228601"/>
          </a:xfrm>
          <a:custGeom>
            <a:avLst/>
            <a:gdLst/>
            <a:ahLst/>
            <a:cxnLst/>
            <a:rect l="0" t="0" r="0" b="0"/>
            <a:pathLst>
              <a:path w="192883" h="228601">
                <a:moveTo>
                  <a:pt x="28575" y="35719"/>
                </a:moveTo>
                <a:lnTo>
                  <a:pt x="21432" y="42863"/>
                </a:lnTo>
                <a:lnTo>
                  <a:pt x="14288" y="57150"/>
                </a:lnTo>
                <a:lnTo>
                  <a:pt x="0" y="78581"/>
                </a:lnTo>
                <a:lnTo>
                  <a:pt x="0" y="100013"/>
                </a:lnTo>
                <a:lnTo>
                  <a:pt x="0" y="114300"/>
                </a:lnTo>
                <a:lnTo>
                  <a:pt x="7144" y="128588"/>
                </a:lnTo>
                <a:lnTo>
                  <a:pt x="28575" y="135731"/>
                </a:lnTo>
                <a:lnTo>
                  <a:pt x="50007" y="135731"/>
                </a:lnTo>
                <a:lnTo>
                  <a:pt x="78582" y="128588"/>
                </a:lnTo>
                <a:lnTo>
                  <a:pt x="107157" y="121444"/>
                </a:lnTo>
                <a:lnTo>
                  <a:pt x="142875" y="107156"/>
                </a:lnTo>
                <a:lnTo>
                  <a:pt x="164307" y="85725"/>
                </a:lnTo>
                <a:lnTo>
                  <a:pt x="178594" y="57150"/>
                </a:lnTo>
                <a:lnTo>
                  <a:pt x="185738" y="35719"/>
                </a:lnTo>
                <a:lnTo>
                  <a:pt x="192882" y="14288"/>
                </a:lnTo>
                <a:lnTo>
                  <a:pt x="178594" y="0"/>
                </a:lnTo>
                <a:lnTo>
                  <a:pt x="157163" y="7144"/>
                </a:lnTo>
                <a:lnTo>
                  <a:pt x="128588" y="28575"/>
                </a:lnTo>
                <a:lnTo>
                  <a:pt x="107157" y="64294"/>
                </a:lnTo>
                <a:lnTo>
                  <a:pt x="85725" y="107156"/>
                </a:lnTo>
                <a:lnTo>
                  <a:pt x="71438" y="150019"/>
                </a:lnTo>
                <a:lnTo>
                  <a:pt x="71438" y="185738"/>
                </a:lnTo>
                <a:lnTo>
                  <a:pt x="78582" y="207169"/>
                </a:lnTo>
                <a:lnTo>
                  <a:pt x="100013" y="221456"/>
                </a:lnTo>
                <a:lnTo>
                  <a:pt x="114300" y="228600"/>
                </a:lnTo>
                <a:lnTo>
                  <a:pt x="142875" y="221456"/>
                </a:lnTo>
                <a:lnTo>
                  <a:pt x="164307" y="207169"/>
                </a:lnTo>
                <a:lnTo>
                  <a:pt x="164307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8451057" y="4614863"/>
            <a:ext cx="35720" cy="21432"/>
          </a:xfrm>
          <a:custGeom>
            <a:avLst/>
            <a:gdLst/>
            <a:ahLst/>
            <a:cxnLst/>
            <a:rect l="0" t="0" r="0" b="0"/>
            <a:pathLst>
              <a:path w="35720" h="21432">
                <a:moveTo>
                  <a:pt x="0" y="0"/>
                </a:moveTo>
                <a:lnTo>
                  <a:pt x="7144" y="7144"/>
                </a:lnTo>
                <a:lnTo>
                  <a:pt x="14288" y="7144"/>
                </a:lnTo>
                <a:lnTo>
                  <a:pt x="28575" y="14287"/>
                </a:lnTo>
                <a:lnTo>
                  <a:pt x="35719" y="21431"/>
                </a:lnTo>
                <a:lnTo>
                  <a:pt x="35719" y="21431"/>
                </a:lnTo>
                <a:lnTo>
                  <a:pt x="28575" y="21431"/>
                </a:lnTo>
                <a:lnTo>
                  <a:pt x="21431" y="14287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2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 family </a:t>
            </a:r>
            <a:r>
              <a:rPr lang="en-US" smtClean="0"/>
              <a:t>of functions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execle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*pathname,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/>
              <a:t>, ... /* , (char *) NULL, char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envp</a:t>
            </a:r>
            <a:r>
              <a:rPr lang="en-US" dirty="0"/>
              <a:t>[] */ );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execlp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*filename,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/>
              <a:t>, ... /* , (char *) NULL */);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/>
              <a:t>execvp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*filename, char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argv</a:t>
            </a:r>
            <a:r>
              <a:rPr lang="en-US" dirty="0"/>
              <a:t>[]);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execv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*pathname, char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argv</a:t>
            </a:r>
            <a:r>
              <a:rPr lang="en-US" dirty="0"/>
              <a:t>[]);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execl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*pathname,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/>
              <a:t>, 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035844" y="5850731"/>
            <a:ext cx="342901" cy="292895"/>
          </a:xfrm>
          <a:custGeom>
            <a:avLst/>
            <a:gdLst/>
            <a:ahLst/>
            <a:cxnLst/>
            <a:rect l="0" t="0" r="0" b="0"/>
            <a:pathLst>
              <a:path w="342901" h="292895">
                <a:moveTo>
                  <a:pt x="0" y="71438"/>
                </a:moveTo>
                <a:lnTo>
                  <a:pt x="0" y="71438"/>
                </a:lnTo>
                <a:lnTo>
                  <a:pt x="0" y="78582"/>
                </a:lnTo>
                <a:lnTo>
                  <a:pt x="0" y="78582"/>
                </a:lnTo>
                <a:lnTo>
                  <a:pt x="0" y="92869"/>
                </a:lnTo>
                <a:lnTo>
                  <a:pt x="7144" y="100013"/>
                </a:lnTo>
                <a:lnTo>
                  <a:pt x="14287" y="114300"/>
                </a:lnTo>
                <a:lnTo>
                  <a:pt x="21431" y="128588"/>
                </a:lnTo>
                <a:lnTo>
                  <a:pt x="35719" y="135732"/>
                </a:lnTo>
                <a:lnTo>
                  <a:pt x="42862" y="135732"/>
                </a:lnTo>
                <a:lnTo>
                  <a:pt x="57150" y="135732"/>
                </a:lnTo>
                <a:lnTo>
                  <a:pt x="71437" y="128588"/>
                </a:lnTo>
                <a:lnTo>
                  <a:pt x="85725" y="114300"/>
                </a:lnTo>
                <a:lnTo>
                  <a:pt x="100012" y="100013"/>
                </a:lnTo>
                <a:lnTo>
                  <a:pt x="107156" y="85725"/>
                </a:lnTo>
                <a:lnTo>
                  <a:pt x="121444" y="64294"/>
                </a:lnTo>
                <a:lnTo>
                  <a:pt x="121444" y="42863"/>
                </a:lnTo>
                <a:lnTo>
                  <a:pt x="121444" y="28575"/>
                </a:lnTo>
                <a:lnTo>
                  <a:pt x="114300" y="14288"/>
                </a:lnTo>
                <a:lnTo>
                  <a:pt x="107156" y="0"/>
                </a:lnTo>
                <a:lnTo>
                  <a:pt x="100012" y="7144"/>
                </a:lnTo>
                <a:lnTo>
                  <a:pt x="78581" y="14288"/>
                </a:lnTo>
                <a:lnTo>
                  <a:pt x="64294" y="35719"/>
                </a:lnTo>
                <a:lnTo>
                  <a:pt x="50006" y="78582"/>
                </a:lnTo>
                <a:lnTo>
                  <a:pt x="35719" y="121444"/>
                </a:lnTo>
                <a:lnTo>
                  <a:pt x="28575" y="171450"/>
                </a:lnTo>
                <a:lnTo>
                  <a:pt x="28575" y="214313"/>
                </a:lnTo>
                <a:lnTo>
                  <a:pt x="35719" y="250032"/>
                </a:lnTo>
                <a:lnTo>
                  <a:pt x="42862" y="278607"/>
                </a:lnTo>
                <a:lnTo>
                  <a:pt x="64294" y="292894"/>
                </a:lnTo>
                <a:lnTo>
                  <a:pt x="78581" y="292894"/>
                </a:lnTo>
                <a:lnTo>
                  <a:pt x="107156" y="278607"/>
                </a:lnTo>
                <a:lnTo>
                  <a:pt x="121444" y="257175"/>
                </a:lnTo>
                <a:lnTo>
                  <a:pt x="142875" y="235744"/>
                </a:lnTo>
                <a:lnTo>
                  <a:pt x="164306" y="200025"/>
                </a:lnTo>
                <a:lnTo>
                  <a:pt x="178594" y="164307"/>
                </a:lnTo>
                <a:lnTo>
                  <a:pt x="185737" y="128588"/>
                </a:lnTo>
                <a:lnTo>
                  <a:pt x="185737" y="92869"/>
                </a:lnTo>
                <a:lnTo>
                  <a:pt x="192881" y="71438"/>
                </a:lnTo>
                <a:lnTo>
                  <a:pt x="192881" y="57150"/>
                </a:lnTo>
                <a:lnTo>
                  <a:pt x="185737" y="64294"/>
                </a:lnTo>
                <a:lnTo>
                  <a:pt x="185737" y="78582"/>
                </a:lnTo>
                <a:lnTo>
                  <a:pt x="178594" y="107157"/>
                </a:lnTo>
                <a:lnTo>
                  <a:pt x="178594" y="142875"/>
                </a:lnTo>
                <a:lnTo>
                  <a:pt x="185737" y="178594"/>
                </a:lnTo>
                <a:lnTo>
                  <a:pt x="200025" y="214313"/>
                </a:lnTo>
                <a:lnTo>
                  <a:pt x="214312" y="242888"/>
                </a:lnTo>
                <a:lnTo>
                  <a:pt x="235744" y="264319"/>
                </a:lnTo>
                <a:lnTo>
                  <a:pt x="257175" y="278607"/>
                </a:lnTo>
                <a:lnTo>
                  <a:pt x="285750" y="285750"/>
                </a:lnTo>
                <a:lnTo>
                  <a:pt x="314325" y="278607"/>
                </a:lnTo>
                <a:lnTo>
                  <a:pt x="342900" y="264319"/>
                </a:lnTo>
                <a:lnTo>
                  <a:pt x="342900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228725" y="5900738"/>
            <a:ext cx="92870" cy="400051"/>
          </a:xfrm>
          <a:custGeom>
            <a:avLst/>
            <a:gdLst/>
            <a:ahLst/>
            <a:cxnLst/>
            <a:rect l="0" t="0" r="0" b="0"/>
            <a:pathLst>
              <a:path w="92870" h="400051">
                <a:moveTo>
                  <a:pt x="92869" y="0"/>
                </a:moveTo>
                <a:lnTo>
                  <a:pt x="85725" y="0"/>
                </a:lnTo>
                <a:lnTo>
                  <a:pt x="85725" y="0"/>
                </a:lnTo>
                <a:lnTo>
                  <a:pt x="78581" y="14287"/>
                </a:lnTo>
                <a:lnTo>
                  <a:pt x="64294" y="42862"/>
                </a:lnTo>
                <a:lnTo>
                  <a:pt x="57150" y="85725"/>
                </a:lnTo>
                <a:lnTo>
                  <a:pt x="35719" y="142875"/>
                </a:lnTo>
                <a:lnTo>
                  <a:pt x="21431" y="207168"/>
                </a:lnTo>
                <a:lnTo>
                  <a:pt x="14288" y="271462"/>
                </a:lnTo>
                <a:lnTo>
                  <a:pt x="7144" y="328612"/>
                </a:lnTo>
                <a:lnTo>
                  <a:pt x="0" y="371475"/>
                </a:lnTo>
                <a:lnTo>
                  <a:pt x="0" y="392906"/>
                </a:lnTo>
                <a:lnTo>
                  <a:pt x="7144" y="400050"/>
                </a:lnTo>
                <a:lnTo>
                  <a:pt x="21431" y="385762"/>
                </a:lnTo>
                <a:lnTo>
                  <a:pt x="28575" y="357187"/>
                </a:lnTo>
                <a:lnTo>
                  <a:pt x="42863" y="314325"/>
                </a:lnTo>
                <a:lnTo>
                  <a:pt x="42863" y="3143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35881" y="5950744"/>
            <a:ext cx="178595" cy="278607"/>
          </a:xfrm>
          <a:custGeom>
            <a:avLst/>
            <a:gdLst/>
            <a:ahLst/>
            <a:cxnLst/>
            <a:rect l="0" t="0" r="0" b="0"/>
            <a:pathLst>
              <a:path w="178595" h="278607">
                <a:moveTo>
                  <a:pt x="14288" y="107156"/>
                </a:moveTo>
                <a:lnTo>
                  <a:pt x="7144" y="114300"/>
                </a:lnTo>
                <a:lnTo>
                  <a:pt x="7144" y="121444"/>
                </a:lnTo>
                <a:lnTo>
                  <a:pt x="0" y="135731"/>
                </a:lnTo>
                <a:lnTo>
                  <a:pt x="0" y="150019"/>
                </a:lnTo>
                <a:lnTo>
                  <a:pt x="7144" y="157162"/>
                </a:lnTo>
                <a:lnTo>
                  <a:pt x="21432" y="157162"/>
                </a:lnTo>
                <a:lnTo>
                  <a:pt x="35719" y="150019"/>
                </a:lnTo>
                <a:lnTo>
                  <a:pt x="57150" y="135731"/>
                </a:lnTo>
                <a:lnTo>
                  <a:pt x="85725" y="121444"/>
                </a:lnTo>
                <a:lnTo>
                  <a:pt x="107157" y="100012"/>
                </a:lnTo>
                <a:lnTo>
                  <a:pt x="121444" y="85725"/>
                </a:lnTo>
                <a:lnTo>
                  <a:pt x="135732" y="64294"/>
                </a:lnTo>
                <a:lnTo>
                  <a:pt x="142875" y="42862"/>
                </a:lnTo>
                <a:lnTo>
                  <a:pt x="135732" y="21431"/>
                </a:lnTo>
                <a:lnTo>
                  <a:pt x="128588" y="7144"/>
                </a:lnTo>
                <a:lnTo>
                  <a:pt x="114300" y="0"/>
                </a:lnTo>
                <a:lnTo>
                  <a:pt x="85725" y="14287"/>
                </a:lnTo>
                <a:lnTo>
                  <a:pt x="64294" y="42862"/>
                </a:lnTo>
                <a:lnTo>
                  <a:pt x="42863" y="78581"/>
                </a:lnTo>
                <a:lnTo>
                  <a:pt x="35719" y="128587"/>
                </a:lnTo>
                <a:lnTo>
                  <a:pt x="28575" y="171450"/>
                </a:lnTo>
                <a:lnTo>
                  <a:pt x="28575" y="214312"/>
                </a:lnTo>
                <a:lnTo>
                  <a:pt x="50007" y="242887"/>
                </a:lnTo>
                <a:lnTo>
                  <a:pt x="71438" y="271462"/>
                </a:lnTo>
                <a:lnTo>
                  <a:pt x="100013" y="278606"/>
                </a:lnTo>
                <a:lnTo>
                  <a:pt x="135732" y="278606"/>
                </a:lnTo>
                <a:lnTo>
                  <a:pt x="178594" y="264319"/>
                </a:lnTo>
                <a:lnTo>
                  <a:pt x="178594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14475" y="5943600"/>
            <a:ext cx="207170" cy="278607"/>
          </a:xfrm>
          <a:custGeom>
            <a:avLst/>
            <a:gdLst/>
            <a:ahLst/>
            <a:cxnLst/>
            <a:rect l="0" t="0" r="0" b="0"/>
            <a:pathLst>
              <a:path w="207170" h="278607">
                <a:moveTo>
                  <a:pt x="128588" y="0"/>
                </a:moveTo>
                <a:lnTo>
                  <a:pt x="128588" y="0"/>
                </a:lnTo>
                <a:lnTo>
                  <a:pt x="114300" y="0"/>
                </a:lnTo>
                <a:lnTo>
                  <a:pt x="100013" y="14288"/>
                </a:lnTo>
                <a:lnTo>
                  <a:pt x="71438" y="35719"/>
                </a:lnTo>
                <a:lnTo>
                  <a:pt x="42863" y="71438"/>
                </a:lnTo>
                <a:lnTo>
                  <a:pt x="21431" y="114300"/>
                </a:lnTo>
                <a:lnTo>
                  <a:pt x="0" y="157163"/>
                </a:lnTo>
                <a:lnTo>
                  <a:pt x="0" y="200025"/>
                </a:lnTo>
                <a:lnTo>
                  <a:pt x="7144" y="235744"/>
                </a:lnTo>
                <a:lnTo>
                  <a:pt x="21431" y="264319"/>
                </a:lnTo>
                <a:lnTo>
                  <a:pt x="57150" y="278606"/>
                </a:lnTo>
                <a:lnTo>
                  <a:pt x="92869" y="278606"/>
                </a:lnTo>
                <a:lnTo>
                  <a:pt x="128588" y="264319"/>
                </a:lnTo>
                <a:lnTo>
                  <a:pt x="171450" y="235744"/>
                </a:lnTo>
                <a:lnTo>
                  <a:pt x="207169" y="207169"/>
                </a:lnTo>
                <a:lnTo>
                  <a:pt x="207169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778794" y="5929313"/>
            <a:ext cx="164307" cy="292894"/>
          </a:xfrm>
          <a:custGeom>
            <a:avLst/>
            <a:gdLst/>
            <a:ahLst/>
            <a:cxnLst/>
            <a:rect l="0" t="0" r="0" b="0"/>
            <a:pathLst>
              <a:path w="164307" h="292894">
                <a:moveTo>
                  <a:pt x="21431" y="64293"/>
                </a:moveTo>
                <a:lnTo>
                  <a:pt x="21431" y="57150"/>
                </a:lnTo>
                <a:lnTo>
                  <a:pt x="14287" y="50006"/>
                </a:lnTo>
                <a:lnTo>
                  <a:pt x="14287" y="35718"/>
                </a:lnTo>
                <a:lnTo>
                  <a:pt x="7144" y="21431"/>
                </a:lnTo>
                <a:lnTo>
                  <a:pt x="7144" y="14287"/>
                </a:lnTo>
                <a:lnTo>
                  <a:pt x="7144" y="0"/>
                </a:lnTo>
                <a:lnTo>
                  <a:pt x="0" y="0"/>
                </a:lnTo>
                <a:lnTo>
                  <a:pt x="0" y="7143"/>
                </a:lnTo>
                <a:lnTo>
                  <a:pt x="0" y="28575"/>
                </a:lnTo>
                <a:lnTo>
                  <a:pt x="0" y="50006"/>
                </a:lnTo>
                <a:lnTo>
                  <a:pt x="7144" y="85725"/>
                </a:lnTo>
                <a:lnTo>
                  <a:pt x="7144" y="128587"/>
                </a:lnTo>
                <a:lnTo>
                  <a:pt x="21431" y="178593"/>
                </a:lnTo>
                <a:lnTo>
                  <a:pt x="28575" y="214312"/>
                </a:lnTo>
                <a:lnTo>
                  <a:pt x="35719" y="250031"/>
                </a:lnTo>
                <a:lnTo>
                  <a:pt x="42862" y="278606"/>
                </a:lnTo>
                <a:lnTo>
                  <a:pt x="57150" y="285750"/>
                </a:lnTo>
                <a:lnTo>
                  <a:pt x="64294" y="292893"/>
                </a:lnTo>
                <a:lnTo>
                  <a:pt x="71437" y="278606"/>
                </a:lnTo>
                <a:lnTo>
                  <a:pt x="78581" y="257175"/>
                </a:lnTo>
                <a:lnTo>
                  <a:pt x="85725" y="228600"/>
                </a:lnTo>
                <a:lnTo>
                  <a:pt x="85725" y="192881"/>
                </a:lnTo>
                <a:lnTo>
                  <a:pt x="85725" y="150018"/>
                </a:lnTo>
                <a:lnTo>
                  <a:pt x="85725" y="114300"/>
                </a:lnTo>
                <a:lnTo>
                  <a:pt x="85725" y="85725"/>
                </a:lnTo>
                <a:lnTo>
                  <a:pt x="92869" y="71437"/>
                </a:lnTo>
                <a:lnTo>
                  <a:pt x="100012" y="57150"/>
                </a:lnTo>
                <a:lnTo>
                  <a:pt x="114300" y="57150"/>
                </a:lnTo>
                <a:lnTo>
                  <a:pt x="128587" y="64293"/>
                </a:lnTo>
                <a:lnTo>
                  <a:pt x="150019" y="71437"/>
                </a:lnTo>
                <a:lnTo>
                  <a:pt x="164306" y="78581"/>
                </a:lnTo>
                <a:lnTo>
                  <a:pt x="164306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935956" y="6000750"/>
            <a:ext cx="257176" cy="200026"/>
          </a:xfrm>
          <a:custGeom>
            <a:avLst/>
            <a:gdLst/>
            <a:ahLst/>
            <a:cxnLst/>
            <a:rect l="0" t="0" r="0" b="0"/>
            <a:pathLst>
              <a:path w="257176" h="200026">
                <a:moveTo>
                  <a:pt x="7144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7144" y="135731"/>
                </a:lnTo>
                <a:lnTo>
                  <a:pt x="14288" y="135731"/>
                </a:lnTo>
                <a:lnTo>
                  <a:pt x="28575" y="121444"/>
                </a:lnTo>
                <a:lnTo>
                  <a:pt x="35719" y="114300"/>
                </a:lnTo>
                <a:lnTo>
                  <a:pt x="57150" y="100013"/>
                </a:lnTo>
                <a:lnTo>
                  <a:pt x="71438" y="92869"/>
                </a:lnTo>
                <a:lnTo>
                  <a:pt x="85725" y="71438"/>
                </a:lnTo>
                <a:lnTo>
                  <a:pt x="92869" y="57150"/>
                </a:lnTo>
                <a:lnTo>
                  <a:pt x="100013" y="42863"/>
                </a:lnTo>
                <a:lnTo>
                  <a:pt x="100013" y="21431"/>
                </a:lnTo>
                <a:lnTo>
                  <a:pt x="92869" y="7144"/>
                </a:lnTo>
                <a:lnTo>
                  <a:pt x="78582" y="0"/>
                </a:lnTo>
                <a:lnTo>
                  <a:pt x="64294" y="0"/>
                </a:lnTo>
                <a:lnTo>
                  <a:pt x="42863" y="14288"/>
                </a:lnTo>
                <a:lnTo>
                  <a:pt x="28575" y="35719"/>
                </a:lnTo>
                <a:lnTo>
                  <a:pt x="21432" y="71438"/>
                </a:lnTo>
                <a:lnTo>
                  <a:pt x="28575" y="107156"/>
                </a:lnTo>
                <a:lnTo>
                  <a:pt x="35719" y="142875"/>
                </a:lnTo>
                <a:lnTo>
                  <a:pt x="71438" y="178594"/>
                </a:lnTo>
                <a:lnTo>
                  <a:pt x="107157" y="192881"/>
                </a:lnTo>
                <a:lnTo>
                  <a:pt x="157163" y="200025"/>
                </a:lnTo>
                <a:lnTo>
                  <a:pt x="200025" y="185738"/>
                </a:lnTo>
                <a:lnTo>
                  <a:pt x="235744" y="164306"/>
                </a:lnTo>
                <a:lnTo>
                  <a:pt x="257175" y="128588"/>
                </a:lnTo>
                <a:lnTo>
                  <a:pt x="257175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471738" y="6050756"/>
            <a:ext cx="242888" cy="42864"/>
          </a:xfrm>
          <a:custGeom>
            <a:avLst/>
            <a:gdLst/>
            <a:ahLst/>
            <a:cxnLst/>
            <a:rect l="0" t="0" r="0" b="0"/>
            <a:pathLst>
              <a:path w="242888" h="42864">
                <a:moveTo>
                  <a:pt x="0" y="42863"/>
                </a:moveTo>
                <a:lnTo>
                  <a:pt x="0" y="42863"/>
                </a:lnTo>
                <a:lnTo>
                  <a:pt x="7144" y="42863"/>
                </a:lnTo>
                <a:lnTo>
                  <a:pt x="21431" y="42863"/>
                </a:lnTo>
                <a:lnTo>
                  <a:pt x="42862" y="42863"/>
                </a:lnTo>
                <a:lnTo>
                  <a:pt x="71437" y="42863"/>
                </a:lnTo>
                <a:lnTo>
                  <a:pt x="107156" y="35719"/>
                </a:lnTo>
                <a:lnTo>
                  <a:pt x="150019" y="28575"/>
                </a:lnTo>
                <a:lnTo>
                  <a:pt x="200025" y="14288"/>
                </a:lnTo>
                <a:lnTo>
                  <a:pt x="242887" y="0"/>
                </a:lnTo>
                <a:lnTo>
                  <a:pt x="2428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136107" y="5900738"/>
            <a:ext cx="185738" cy="271463"/>
          </a:xfrm>
          <a:custGeom>
            <a:avLst/>
            <a:gdLst/>
            <a:ahLst/>
            <a:cxnLst/>
            <a:rect l="0" t="0" r="0" b="0"/>
            <a:pathLst>
              <a:path w="185738" h="271463">
                <a:moveTo>
                  <a:pt x="150018" y="14287"/>
                </a:moveTo>
                <a:lnTo>
                  <a:pt x="157162" y="14287"/>
                </a:lnTo>
                <a:lnTo>
                  <a:pt x="157162" y="14287"/>
                </a:lnTo>
                <a:lnTo>
                  <a:pt x="157162" y="7143"/>
                </a:lnTo>
                <a:lnTo>
                  <a:pt x="150018" y="7143"/>
                </a:lnTo>
                <a:lnTo>
                  <a:pt x="142875" y="0"/>
                </a:lnTo>
                <a:lnTo>
                  <a:pt x="128587" y="0"/>
                </a:lnTo>
                <a:lnTo>
                  <a:pt x="114300" y="7143"/>
                </a:lnTo>
                <a:lnTo>
                  <a:pt x="85725" y="7143"/>
                </a:lnTo>
                <a:lnTo>
                  <a:pt x="64293" y="14287"/>
                </a:lnTo>
                <a:lnTo>
                  <a:pt x="42862" y="21431"/>
                </a:lnTo>
                <a:lnTo>
                  <a:pt x="21431" y="42862"/>
                </a:lnTo>
                <a:lnTo>
                  <a:pt x="7143" y="57150"/>
                </a:lnTo>
                <a:lnTo>
                  <a:pt x="0" y="78581"/>
                </a:lnTo>
                <a:lnTo>
                  <a:pt x="0" y="92868"/>
                </a:lnTo>
                <a:lnTo>
                  <a:pt x="7143" y="107156"/>
                </a:lnTo>
                <a:lnTo>
                  <a:pt x="28575" y="121443"/>
                </a:lnTo>
                <a:lnTo>
                  <a:pt x="57150" y="128587"/>
                </a:lnTo>
                <a:lnTo>
                  <a:pt x="92868" y="135731"/>
                </a:lnTo>
                <a:lnTo>
                  <a:pt x="128587" y="150018"/>
                </a:lnTo>
                <a:lnTo>
                  <a:pt x="157162" y="157162"/>
                </a:lnTo>
                <a:lnTo>
                  <a:pt x="178593" y="178593"/>
                </a:lnTo>
                <a:lnTo>
                  <a:pt x="185737" y="192881"/>
                </a:lnTo>
                <a:lnTo>
                  <a:pt x="178593" y="214312"/>
                </a:lnTo>
                <a:lnTo>
                  <a:pt x="157162" y="242887"/>
                </a:lnTo>
                <a:lnTo>
                  <a:pt x="121443" y="257175"/>
                </a:lnTo>
                <a:lnTo>
                  <a:pt x="92868" y="271462"/>
                </a:lnTo>
                <a:lnTo>
                  <a:pt x="57150" y="271462"/>
                </a:lnTo>
                <a:lnTo>
                  <a:pt x="28575" y="271462"/>
                </a:lnTo>
                <a:lnTo>
                  <a:pt x="7143" y="264318"/>
                </a:lnTo>
                <a:lnTo>
                  <a:pt x="7143" y="257175"/>
                </a:lnTo>
                <a:lnTo>
                  <a:pt x="21431" y="242887"/>
                </a:lnTo>
                <a:lnTo>
                  <a:pt x="50006" y="221456"/>
                </a:lnTo>
                <a:lnTo>
                  <a:pt x="85725" y="192881"/>
                </a:lnTo>
                <a:lnTo>
                  <a:pt x="85725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386138" y="5950744"/>
            <a:ext cx="250032" cy="442913"/>
          </a:xfrm>
          <a:custGeom>
            <a:avLst/>
            <a:gdLst/>
            <a:ahLst/>
            <a:cxnLst/>
            <a:rect l="0" t="0" r="0" b="0"/>
            <a:pathLst>
              <a:path w="250032" h="442913">
                <a:moveTo>
                  <a:pt x="50006" y="0"/>
                </a:moveTo>
                <a:lnTo>
                  <a:pt x="42862" y="7144"/>
                </a:lnTo>
                <a:lnTo>
                  <a:pt x="28575" y="14287"/>
                </a:lnTo>
                <a:lnTo>
                  <a:pt x="14287" y="28575"/>
                </a:lnTo>
                <a:lnTo>
                  <a:pt x="7144" y="50006"/>
                </a:lnTo>
                <a:lnTo>
                  <a:pt x="0" y="71437"/>
                </a:lnTo>
                <a:lnTo>
                  <a:pt x="0" y="85725"/>
                </a:lnTo>
                <a:lnTo>
                  <a:pt x="7144" y="100012"/>
                </a:lnTo>
                <a:lnTo>
                  <a:pt x="21431" y="107156"/>
                </a:lnTo>
                <a:lnTo>
                  <a:pt x="42862" y="107156"/>
                </a:lnTo>
                <a:lnTo>
                  <a:pt x="57150" y="100012"/>
                </a:lnTo>
                <a:lnTo>
                  <a:pt x="78581" y="92869"/>
                </a:lnTo>
                <a:lnTo>
                  <a:pt x="100012" y="78581"/>
                </a:lnTo>
                <a:lnTo>
                  <a:pt x="114300" y="57150"/>
                </a:lnTo>
                <a:lnTo>
                  <a:pt x="135731" y="50006"/>
                </a:lnTo>
                <a:lnTo>
                  <a:pt x="142875" y="35719"/>
                </a:lnTo>
                <a:lnTo>
                  <a:pt x="157162" y="35719"/>
                </a:lnTo>
                <a:lnTo>
                  <a:pt x="164306" y="42862"/>
                </a:lnTo>
                <a:lnTo>
                  <a:pt x="171450" y="64294"/>
                </a:lnTo>
                <a:lnTo>
                  <a:pt x="178594" y="92869"/>
                </a:lnTo>
                <a:lnTo>
                  <a:pt x="185737" y="128587"/>
                </a:lnTo>
                <a:lnTo>
                  <a:pt x="207169" y="178594"/>
                </a:lnTo>
                <a:lnTo>
                  <a:pt x="221456" y="228600"/>
                </a:lnTo>
                <a:lnTo>
                  <a:pt x="242887" y="271462"/>
                </a:lnTo>
                <a:lnTo>
                  <a:pt x="250031" y="321469"/>
                </a:lnTo>
                <a:lnTo>
                  <a:pt x="250031" y="357187"/>
                </a:lnTo>
                <a:lnTo>
                  <a:pt x="235744" y="392906"/>
                </a:lnTo>
                <a:lnTo>
                  <a:pt x="221456" y="421481"/>
                </a:lnTo>
                <a:lnTo>
                  <a:pt x="192881" y="442912"/>
                </a:lnTo>
                <a:lnTo>
                  <a:pt x="157162" y="442912"/>
                </a:lnTo>
                <a:lnTo>
                  <a:pt x="128587" y="428625"/>
                </a:lnTo>
                <a:lnTo>
                  <a:pt x="107156" y="400050"/>
                </a:lnTo>
                <a:lnTo>
                  <a:pt x="78581" y="357187"/>
                </a:lnTo>
                <a:lnTo>
                  <a:pt x="64294" y="314325"/>
                </a:lnTo>
                <a:lnTo>
                  <a:pt x="64294" y="3143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650457" y="5922169"/>
            <a:ext cx="142876" cy="250032"/>
          </a:xfrm>
          <a:custGeom>
            <a:avLst/>
            <a:gdLst/>
            <a:ahLst/>
            <a:cxnLst/>
            <a:rect l="0" t="0" r="0" b="0"/>
            <a:pathLst>
              <a:path w="142876" h="250032">
                <a:moveTo>
                  <a:pt x="114300" y="28575"/>
                </a:moveTo>
                <a:lnTo>
                  <a:pt x="107156" y="21431"/>
                </a:lnTo>
                <a:lnTo>
                  <a:pt x="100012" y="14287"/>
                </a:lnTo>
                <a:lnTo>
                  <a:pt x="92868" y="0"/>
                </a:lnTo>
                <a:lnTo>
                  <a:pt x="71437" y="0"/>
                </a:lnTo>
                <a:lnTo>
                  <a:pt x="57150" y="0"/>
                </a:lnTo>
                <a:lnTo>
                  <a:pt x="35718" y="7144"/>
                </a:lnTo>
                <a:lnTo>
                  <a:pt x="21431" y="21431"/>
                </a:lnTo>
                <a:lnTo>
                  <a:pt x="7143" y="50006"/>
                </a:lnTo>
                <a:lnTo>
                  <a:pt x="0" y="78581"/>
                </a:lnTo>
                <a:lnTo>
                  <a:pt x="7143" y="100012"/>
                </a:lnTo>
                <a:lnTo>
                  <a:pt x="14287" y="121444"/>
                </a:lnTo>
                <a:lnTo>
                  <a:pt x="35718" y="142875"/>
                </a:lnTo>
                <a:lnTo>
                  <a:pt x="57150" y="157162"/>
                </a:lnTo>
                <a:lnTo>
                  <a:pt x="85725" y="164306"/>
                </a:lnTo>
                <a:lnTo>
                  <a:pt x="107156" y="171450"/>
                </a:lnTo>
                <a:lnTo>
                  <a:pt x="128587" y="178594"/>
                </a:lnTo>
                <a:lnTo>
                  <a:pt x="142875" y="192881"/>
                </a:lnTo>
                <a:lnTo>
                  <a:pt x="142875" y="200025"/>
                </a:lnTo>
                <a:lnTo>
                  <a:pt x="135731" y="214312"/>
                </a:lnTo>
                <a:lnTo>
                  <a:pt x="107156" y="228600"/>
                </a:lnTo>
                <a:lnTo>
                  <a:pt x="78581" y="242887"/>
                </a:lnTo>
                <a:lnTo>
                  <a:pt x="50006" y="250031"/>
                </a:lnTo>
                <a:lnTo>
                  <a:pt x="21431" y="242887"/>
                </a:lnTo>
                <a:lnTo>
                  <a:pt x="7143" y="235744"/>
                </a:lnTo>
                <a:lnTo>
                  <a:pt x="0" y="214312"/>
                </a:lnTo>
                <a:lnTo>
                  <a:pt x="7143" y="192881"/>
                </a:lnTo>
                <a:lnTo>
                  <a:pt x="28575" y="150019"/>
                </a:lnTo>
                <a:lnTo>
                  <a:pt x="28575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29063" y="5757863"/>
            <a:ext cx="57151" cy="428626"/>
          </a:xfrm>
          <a:custGeom>
            <a:avLst/>
            <a:gdLst/>
            <a:ahLst/>
            <a:cxnLst/>
            <a:rect l="0" t="0" r="0" b="0"/>
            <a:pathLst>
              <a:path w="57151" h="428626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7143"/>
                </a:lnTo>
                <a:lnTo>
                  <a:pt x="14287" y="7143"/>
                </a:lnTo>
                <a:lnTo>
                  <a:pt x="14287" y="21431"/>
                </a:lnTo>
                <a:lnTo>
                  <a:pt x="14287" y="35718"/>
                </a:lnTo>
                <a:lnTo>
                  <a:pt x="14287" y="71437"/>
                </a:lnTo>
                <a:lnTo>
                  <a:pt x="14287" y="114300"/>
                </a:lnTo>
                <a:lnTo>
                  <a:pt x="14287" y="164306"/>
                </a:lnTo>
                <a:lnTo>
                  <a:pt x="14287" y="214312"/>
                </a:lnTo>
                <a:lnTo>
                  <a:pt x="21431" y="271462"/>
                </a:lnTo>
                <a:lnTo>
                  <a:pt x="21431" y="321468"/>
                </a:lnTo>
                <a:lnTo>
                  <a:pt x="28575" y="364331"/>
                </a:lnTo>
                <a:lnTo>
                  <a:pt x="35719" y="400050"/>
                </a:lnTo>
                <a:lnTo>
                  <a:pt x="35719" y="421481"/>
                </a:lnTo>
                <a:lnTo>
                  <a:pt x="50006" y="428625"/>
                </a:lnTo>
                <a:lnTo>
                  <a:pt x="57150" y="421481"/>
                </a:lnTo>
                <a:lnTo>
                  <a:pt x="50006" y="407193"/>
                </a:lnTo>
                <a:lnTo>
                  <a:pt x="42862" y="378618"/>
                </a:lnTo>
                <a:lnTo>
                  <a:pt x="28575" y="335756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814763" y="5957888"/>
            <a:ext cx="221457" cy="28576"/>
          </a:xfrm>
          <a:custGeom>
            <a:avLst/>
            <a:gdLst/>
            <a:ahLst/>
            <a:cxnLst/>
            <a:rect l="0" t="0" r="0" b="0"/>
            <a:pathLst>
              <a:path w="221457" h="28576">
                <a:moveTo>
                  <a:pt x="0" y="0"/>
                </a:moveTo>
                <a:lnTo>
                  <a:pt x="7144" y="7143"/>
                </a:lnTo>
                <a:lnTo>
                  <a:pt x="21431" y="14287"/>
                </a:lnTo>
                <a:lnTo>
                  <a:pt x="42862" y="21431"/>
                </a:lnTo>
                <a:lnTo>
                  <a:pt x="71437" y="21431"/>
                </a:lnTo>
                <a:lnTo>
                  <a:pt x="100012" y="21431"/>
                </a:lnTo>
                <a:lnTo>
                  <a:pt x="135731" y="21431"/>
                </a:lnTo>
                <a:lnTo>
                  <a:pt x="171450" y="21431"/>
                </a:lnTo>
                <a:lnTo>
                  <a:pt x="200025" y="28575"/>
                </a:lnTo>
                <a:lnTo>
                  <a:pt x="221456" y="21431"/>
                </a:lnTo>
                <a:lnTo>
                  <a:pt x="221456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057650" y="5972175"/>
            <a:ext cx="421483" cy="214314"/>
          </a:xfrm>
          <a:custGeom>
            <a:avLst/>
            <a:gdLst/>
            <a:ahLst/>
            <a:cxnLst/>
            <a:rect l="0" t="0" r="0" b="0"/>
            <a:pathLst>
              <a:path w="421483" h="214314">
                <a:moveTo>
                  <a:pt x="14288" y="135731"/>
                </a:moveTo>
                <a:lnTo>
                  <a:pt x="7144" y="135731"/>
                </a:lnTo>
                <a:lnTo>
                  <a:pt x="7144" y="135731"/>
                </a:lnTo>
                <a:lnTo>
                  <a:pt x="0" y="142875"/>
                </a:lnTo>
                <a:lnTo>
                  <a:pt x="0" y="142875"/>
                </a:lnTo>
                <a:lnTo>
                  <a:pt x="7144" y="142875"/>
                </a:lnTo>
                <a:lnTo>
                  <a:pt x="14288" y="142875"/>
                </a:lnTo>
                <a:lnTo>
                  <a:pt x="21432" y="135731"/>
                </a:lnTo>
                <a:lnTo>
                  <a:pt x="42863" y="121444"/>
                </a:lnTo>
                <a:lnTo>
                  <a:pt x="64294" y="107156"/>
                </a:lnTo>
                <a:lnTo>
                  <a:pt x="78582" y="92869"/>
                </a:lnTo>
                <a:lnTo>
                  <a:pt x="92869" y="71438"/>
                </a:lnTo>
                <a:lnTo>
                  <a:pt x="100013" y="50006"/>
                </a:lnTo>
                <a:lnTo>
                  <a:pt x="100013" y="35719"/>
                </a:lnTo>
                <a:lnTo>
                  <a:pt x="92869" y="21431"/>
                </a:lnTo>
                <a:lnTo>
                  <a:pt x="78582" y="21431"/>
                </a:lnTo>
                <a:lnTo>
                  <a:pt x="64294" y="28575"/>
                </a:lnTo>
                <a:lnTo>
                  <a:pt x="42863" y="50006"/>
                </a:lnTo>
                <a:lnTo>
                  <a:pt x="28575" y="78581"/>
                </a:lnTo>
                <a:lnTo>
                  <a:pt x="14288" y="114300"/>
                </a:lnTo>
                <a:lnTo>
                  <a:pt x="7144" y="150019"/>
                </a:lnTo>
                <a:lnTo>
                  <a:pt x="7144" y="178594"/>
                </a:lnTo>
                <a:lnTo>
                  <a:pt x="14288" y="200025"/>
                </a:lnTo>
                <a:lnTo>
                  <a:pt x="28575" y="207169"/>
                </a:lnTo>
                <a:lnTo>
                  <a:pt x="42863" y="214313"/>
                </a:lnTo>
                <a:lnTo>
                  <a:pt x="71438" y="207169"/>
                </a:lnTo>
                <a:lnTo>
                  <a:pt x="92869" y="192881"/>
                </a:lnTo>
                <a:lnTo>
                  <a:pt x="114300" y="171450"/>
                </a:lnTo>
                <a:lnTo>
                  <a:pt x="128588" y="142875"/>
                </a:lnTo>
                <a:lnTo>
                  <a:pt x="142875" y="107156"/>
                </a:lnTo>
                <a:lnTo>
                  <a:pt x="150019" y="64294"/>
                </a:lnTo>
                <a:lnTo>
                  <a:pt x="157163" y="35719"/>
                </a:lnTo>
                <a:lnTo>
                  <a:pt x="164307" y="7144"/>
                </a:lnTo>
                <a:lnTo>
                  <a:pt x="164307" y="0"/>
                </a:lnTo>
                <a:lnTo>
                  <a:pt x="164307" y="7144"/>
                </a:lnTo>
                <a:lnTo>
                  <a:pt x="164307" y="28575"/>
                </a:lnTo>
                <a:lnTo>
                  <a:pt x="157163" y="50006"/>
                </a:lnTo>
                <a:lnTo>
                  <a:pt x="157163" y="78581"/>
                </a:lnTo>
                <a:lnTo>
                  <a:pt x="157163" y="107156"/>
                </a:lnTo>
                <a:lnTo>
                  <a:pt x="157163" y="135731"/>
                </a:lnTo>
                <a:lnTo>
                  <a:pt x="157163" y="157163"/>
                </a:lnTo>
                <a:lnTo>
                  <a:pt x="157163" y="164306"/>
                </a:lnTo>
                <a:lnTo>
                  <a:pt x="164307" y="171450"/>
                </a:lnTo>
                <a:lnTo>
                  <a:pt x="171450" y="171450"/>
                </a:lnTo>
                <a:lnTo>
                  <a:pt x="178594" y="164306"/>
                </a:lnTo>
                <a:lnTo>
                  <a:pt x="192882" y="142875"/>
                </a:lnTo>
                <a:lnTo>
                  <a:pt x="207169" y="114300"/>
                </a:lnTo>
                <a:lnTo>
                  <a:pt x="221457" y="78581"/>
                </a:lnTo>
                <a:lnTo>
                  <a:pt x="228600" y="42863"/>
                </a:lnTo>
                <a:lnTo>
                  <a:pt x="235744" y="14288"/>
                </a:lnTo>
                <a:lnTo>
                  <a:pt x="242888" y="7144"/>
                </a:lnTo>
                <a:lnTo>
                  <a:pt x="250032" y="14288"/>
                </a:lnTo>
                <a:lnTo>
                  <a:pt x="242888" y="28575"/>
                </a:lnTo>
                <a:lnTo>
                  <a:pt x="242888" y="57150"/>
                </a:lnTo>
                <a:lnTo>
                  <a:pt x="235744" y="85725"/>
                </a:lnTo>
                <a:lnTo>
                  <a:pt x="235744" y="107156"/>
                </a:lnTo>
                <a:lnTo>
                  <a:pt x="235744" y="135731"/>
                </a:lnTo>
                <a:lnTo>
                  <a:pt x="242888" y="150019"/>
                </a:lnTo>
                <a:lnTo>
                  <a:pt x="242888" y="164306"/>
                </a:lnTo>
                <a:lnTo>
                  <a:pt x="250032" y="164306"/>
                </a:lnTo>
                <a:lnTo>
                  <a:pt x="257175" y="150019"/>
                </a:lnTo>
                <a:lnTo>
                  <a:pt x="264319" y="135731"/>
                </a:lnTo>
                <a:lnTo>
                  <a:pt x="278607" y="107156"/>
                </a:lnTo>
                <a:lnTo>
                  <a:pt x="292894" y="78581"/>
                </a:lnTo>
                <a:lnTo>
                  <a:pt x="307182" y="50006"/>
                </a:lnTo>
                <a:lnTo>
                  <a:pt x="321469" y="35719"/>
                </a:lnTo>
                <a:lnTo>
                  <a:pt x="328613" y="35719"/>
                </a:lnTo>
                <a:lnTo>
                  <a:pt x="335757" y="50006"/>
                </a:lnTo>
                <a:lnTo>
                  <a:pt x="350044" y="64294"/>
                </a:lnTo>
                <a:lnTo>
                  <a:pt x="350044" y="92869"/>
                </a:lnTo>
                <a:lnTo>
                  <a:pt x="357188" y="114300"/>
                </a:lnTo>
                <a:lnTo>
                  <a:pt x="364332" y="135731"/>
                </a:lnTo>
                <a:lnTo>
                  <a:pt x="371475" y="150019"/>
                </a:lnTo>
                <a:lnTo>
                  <a:pt x="385763" y="164306"/>
                </a:lnTo>
                <a:lnTo>
                  <a:pt x="407194" y="164306"/>
                </a:lnTo>
                <a:lnTo>
                  <a:pt x="421482" y="157163"/>
                </a:lnTo>
                <a:lnTo>
                  <a:pt x="421482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736307" y="5900738"/>
            <a:ext cx="300039" cy="278607"/>
          </a:xfrm>
          <a:custGeom>
            <a:avLst/>
            <a:gdLst/>
            <a:ahLst/>
            <a:cxnLst/>
            <a:rect l="0" t="0" r="0" b="0"/>
            <a:pathLst>
              <a:path w="300039" h="278607">
                <a:moveTo>
                  <a:pt x="92868" y="57150"/>
                </a:moveTo>
                <a:lnTo>
                  <a:pt x="85725" y="42862"/>
                </a:lnTo>
                <a:lnTo>
                  <a:pt x="85725" y="28575"/>
                </a:lnTo>
                <a:lnTo>
                  <a:pt x="85725" y="14287"/>
                </a:lnTo>
                <a:lnTo>
                  <a:pt x="78581" y="7143"/>
                </a:lnTo>
                <a:lnTo>
                  <a:pt x="71437" y="0"/>
                </a:lnTo>
                <a:lnTo>
                  <a:pt x="57150" y="14287"/>
                </a:lnTo>
                <a:lnTo>
                  <a:pt x="42862" y="35718"/>
                </a:lnTo>
                <a:lnTo>
                  <a:pt x="28575" y="71437"/>
                </a:lnTo>
                <a:lnTo>
                  <a:pt x="14287" y="114300"/>
                </a:lnTo>
                <a:lnTo>
                  <a:pt x="0" y="157162"/>
                </a:lnTo>
                <a:lnTo>
                  <a:pt x="0" y="200025"/>
                </a:lnTo>
                <a:lnTo>
                  <a:pt x="7143" y="235743"/>
                </a:lnTo>
                <a:lnTo>
                  <a:pt x="28575" y="257175"/>
                </a:lnTo>
                <a:lnTo>
                  <a:pt x="57150" y="271462"/>
                </a:lnTo>
                <a:lnTo>
                  <a:pt x="92868" y="278606"/>
                </a:lnTo>
                <a:lnTo>
                  <a:pt x="142875" y="271462"/>
                </a:lnTo>
                <a:lnTo>
                  <a:pt x="200025" y="257175"/>
                </a:lnTo>
                <a:lnTo>
                  <a:pt x="250031" y="228600"/>
                </a:lnTo>
                <a:lnTo>
                  <a:pt x="300038" y="200025"/>
                </a:lnTo>
                <a:lnTo>
                  <a:pt x="300038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907757" y="5715000"/>
            <a:ext cx="614364" cy="521495"/>
          </a:xfrm>
          <a:custGeom>
            <a:avLst/>
            <a:gdLst/>
            <a:ahLst/>
            <a:cxnLst/>
            <a:rect l="0" t="0" r="0" b="0"/>
            <a:pathLst>
              <a:path w="614364" h="521495">
                <a:moveTo>
                  <a:pt x="57150" y="278606"/>
                </a:moveTo>
                <a:lnTo>
                  <a:pt x="50006" y="292894"/>
                </a:lnTo>
                <a:lnTo>
                  <a:pt x="35719" y="314325"/>
                </a:lnTo>
                <a:lnTo>
                  <a:pt x="21431" y="335756"/>
                </a:lnTo>
                <a:lnTo>
                  <a:pt x="7144" y="364331"/>
                </a:lnTo>
                <a:lnTo>
                  <a:pt x="0" y="392906"/>
                </a:lnTo>
                <a:lnTo>
                  <a:pt x="7144" y="414338"/>
                </a:lnTo>
                <a:lnTo>
                  <a:pt x="14288" y="428625"/>
                </a:lnTo>
                <a:lnTo>
                  <a:pt x="35719" y="428625"/>
                </a:lnTo>
                <a:lnTo>
                  <a:pt x="57150" y="428625"/>
                </a:lnTo>
                <a:lnTo>
                  <a:pt x="78581" y="414338"/>
                </a:lnTo>
                <a:lnTo>
                  <a:pt x="100013" y="385763"/>
                </a:lnTo>
                <a:lnTo>
                  <a:pt x="121444" y="357188"/>
                </a:lnTo>
                <a:lnTo>
                  <a:pt x="142875" y="321469"/>
                </a:lnTo>
                <a:lnTo>
                  <a:pt x="157163" y="292894"/>
                </a:lnTo>
                <a:lnTo>
                  <a:pt x="171450" y="271463"/>
                </a:lnTo>
                <a:lnTo>
                  <a:pt x="178594" y="271463"/>
                </a:lnTo>
                <a:lnTo>
                  <a:pt x="178594" y="278606"/>
                </a:lnTo>
                <a:lnTo>
                  <a:pt x="178594" y="300038"/>
                </a:lnTo>
                <a:lnTo>
                  <a:pt x="171450" y="335756"/>
                </a:lnTo>
                <a:lnTo>
                  <a:pt x="171450" y="364331"/>
                </a:lnTo>
                <a:lnTo>
                  <a:pt x="171450" y="400050"/>
                </a:lnTo>
                <a:lnTo>
                  <a:pt x="178594" y="421481"/>
                </a:lnTo>
                <a:lnTo>
                  <a:pt x="192881" y="435769"/>
                </a:lnTo>
                <a:lnTo>
                  <a:pt x="207169" y="450056"/>
                </a:lnTo>
                <a:lnTo>
                  <a:pt x="228600" y="450056"/>
                </a:lnTo>
                <a:lnTo>
                  <a:pt x="250031" y="435769"/>
                </a:lnTo>
                <a:lnTo>
                  <a:pt x="271463" y="414338"/>
                </a:lnTo>
                <a:lnTo>
                  <a:pt x="292894" y="378619"/>
                </a:lnTo>
                <a:lnTo>
                  <a:pt x="314325" y="328613"/>
                </a:lnTo>
                <a:lnTo>
                  <a:pt x="335756" y="264319"/>
                </a:lnTo>
                <a:lnTo>
                  <a:pt x="350044" y="207169"/>
                </a:lnTo>
                <a:lnTo>
                  <a:pt x="357188" y="142875"/>
                </a:lnTo>
                <a:lnTo>
                  <a:pt x="364331" y="92869"/>
                </a:lnTo>
                <a:lnTo>
                  <a:pt x="371475" y="57150"/>
                </a:lnTo>
                <a:lnTo>
                  <a:pt x="364331" y="50006"/>
                </a:lnTo>
                <a:lnTo>
                  <a:pt x="350044" y="57150"/>
                </a:lnTo>
                <a:lnTo>
                  <a:pt x="328613" y="85725"/>
                </a:lnTo>
                <a:lnTo>
                  <a:pt x="300038" y="128588"/>
                </a:lnTo>
                <a:lnTo>
                  <a:pt x="278606" y="192881"/>
                </a:lnTo>
                <a:lnTo>
                  <a:pt x="257175" y="257175"/>
                </a:lnTo>
                <a:lnTo>
                  <a:pt x="250031" y="328613"/>
                </a:lnTo>
                <a:lnTo>
                  <a:pt x="242888" y="392906"/>
                </a:lnTo>
                <a:lnTo>
                  <a:pt x="250031" y="435769"/>
                </a:lnTo>
                <a:lnTo>
                  <a:pt x="271463" y="478631"/>
                </a:lnTo>
                <a:lnTo>
                  <a:pt x="285750" y="500063"/>
                </a:lnTo>
                <a:lnTo>
                  <a:pt x="314325" y="507206"/>
                </a:lnTo>
                <a:lnTo>
                  <a:pt x="342900" y="492919"/>
                </a:lnTo>
                <a:lnTo>
                  <a:pt x="378619" y="464344"/>
                </a:lnTo>
                <a:lnTo>
                  <a:pt x="414338" y="428625"/>
                </a:lnTo>
                <a:lnTo>
                  <a:pt x="450056" y="378619"/>
                </a:lnTo>
                <a:lnTo>
                  <a:pt x="492919" y="321469"/>
                </a:lnTo>
                <a:lnTo>
                  <a:pt x="521494" y="257175"/>
                </a:lnTo>
                <a:lnTo>
                  <a:pt x="550069" y="185738"/>
                </a:lnTo>
                <a:lnTo>
                  <a:pt x="564356" y="121444"/>
                </a:lnTo>
                <a:lnTo>
                  <a:pt x="571500" y="64294"/>
                </a:lnTo>
                <a:lnTo>
                  <a:pt x="564356" y="21431"/>
                </a:lnTo>
                <a:lnTo>
                  <a:pt x="550069" y="0"/>
                </a:lnTo>
                <a:lnTo>
                  <a:pt x="521494" y="7144"/>
                </a:lnTo>
                <a:lnTo>
                  <a:pt x="492919" y="42863"/>
                </a:lnTo>
                <a:lnTo>
                  <a:pt x="464344" y="107156"/>
                </a:lnTo>
                <a:lnTo>
                  <a:pt x="442913" y="178594"/>
                </a:lnTo>
                <a:lnTo>
                  <a:pt x="435769" y="264319"/>
                </a:lnTo>
                <a:lnTo>
                  <a:pt x="442913" y="350044"/>
                </a:lnTo>
                <a:lnTo>
                  <a:pt x="471488" y="414338"/>
                </a:lnTo>
                <a:lnTo>
                  <a:pt x="514350" y="471488"/>
                </a:lnTo>
                <a:lnTo>
                  <a:pt x="557213" y="507206"/>
                </a:lnTo>
                <a:lnTo>
                  <a:pt x="614363" y="521494"/>
                </a:lnTo>
                <a:lnTo>
                  <a:pt x="614363" y="5214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364456" y="6243638"/>
            <a:ext cx="4121946" cy="192882"/>
          </a:xfrm>
          <a:custGeom>
            <a:avLst/>
            <a:gdLst/>
            <a:ahLst/>
            <a:cxnLst/>
            <a:rect l="0" t="0" r="0" b="0"/>
            <a:pathLst>
              <a:path w="4121946" h="192882">
                <a:moveTo>
                  <a:pt x="0" y="192881"/>
                </a:moveTo>
                <a:lnTo>
                  <a:pt x="7144" y="192881"/>
                </a:lnTo>
                <a:lnTo>
                  <a:pt x="21432" y="192881"/>
                </a:lnTo>
                <a:lnTo>
                  <a:pt x="42863" y="185737"/>
                </a:lnTo>
                <a:lnTo>
                  <a:pt x="64294" y="178593"/>
                </a:lnTo>
                <a:lnTo>
                  <a:pt x="100013" y="171450"/>
                </a:lnTo>
                <a:lnTo>
                  <a:pt x="135732" y="157162"/>
                </a:lnTo>
                <a:lnTo>
                  <a:pt x="171450" y="150018"/>
                </a:lnTo>
                <a:lnTo>
                  <a:pt x="214313" y="142875"/>
                </a:lnTo>
                <a:lnTo>
                  <a:pt x="257175" y="135731"/>
                </a:lnTo>
                <a:lnTo>
                  <a:pt x="300038" y="128587"/>
                </a:lnTo>
                <a:lnTo>
                  <a:pt x="350044" y="128587"/>
                </a:lnTo>
                <a:lnTo>
                  <a:pt x="400050" y="121443"/>
                </a:lnTo>
                <a:lnTo>
                  <a:pt x="457200" y="121443"/>
                </a:lnTo>
                <a:lnTo>
                  <a:pt x="514350" y="121443"/>
                </a:lnTo>
                <a:lnTo>
                  <a:pt x="578644" y="121443"/>
                </a:lnTo>
                <a:lnTo>
                  <a:pt x="642938" y="121443"/>
                </a:lnTo>
                <a:lnTo>
                  <a:pt x="714375" y="121443"/>
                </a:lnTo>
                <a:lnTo>
                  <a:pt x="785813" y="121443"/>
                </a:lnTo>
                <a:lnTo>
                  <a:pt x="850107" y="121443"/>
                </a:lnTo>
                <a:lnTo>
                  <a:pt x="928688" y="121443"/>
                </a:lnTo>
                <a:lnTo>
                  <a:pt x="1000125" y="121443"/>
                </a:lnTo>
                <a:lnTo>
                  <a:pt x="1078707" y="121443"/>
                </a:lnTo>
                <a:lnTo>
                  <a:pt x="1150144" y="128587"/>
                </a:lnTo>
                <a:lnTo>
                  <a:pt x="1228726" y="128587"/>
                </a:lnTo>
                <a:lnTo>
                  <a:pt x="1307307" y="135731"/>
                </a:lnTo>
                <a:lnTo>
                  <a:pt x="1378744" y="142875"/>
                </a:lnTo>
                <a:lnTo>
                  <a:pt x="1457326" y="142875"/>
                </a:lnTo>
                <a:lnTo>
                  <a:pt x="1528763" y="142875"/>
                </a:lnTo>
                <a:lnTo>
                  <a:pt x="1614488" y="135731"/>
                </a:lnTo>
                <a:lnTo>
                  <a:pt x="1700213" y="128587"/>
                </a:lnTo>
                <a:lnTo>
                  <a:pt x="1778794" y="114300"/>
                </a:lnTo>
                <a:lnTo>
                  <a:pt x="1864519" y="107156"/>
                </a:lnTo>
                <a:lnTo>
                  <a:pt x="1957388" y="92868"/>
                </a:lnTo>
                <a:lnTo>
                  <a:pt x="2035969" y="85725"/>
                </a:lnTo>
                <a:lnTo>
                  <a:pt x="2128838" y="78581"/>
                </a:lnTo>
                <a:lnTo>
                  <a:pt x="2214563" y="71437"/>
                </a:lnTo>
                <a:lnTo>
                  <a:pt x="2307432" y="71437"/>
                </a:lnTo>
                <a:lnTo>
                  <a:pt x="2393157" y="71437"/>
                </a:lnTo>
                <a:lnTo>
                  <a:pt x="2478882" y="64293"/>
                </a:lnTo>
                <a:lnTo>
                  <a:pt x="2571751" y="57150"/>
                </a:lnTo>
                <a:lnTo>
                  <a:pt x="2657476" y="50006"/>
                </a:lnTo>
                <a:lnTo>
                  <a:pt x="2743201" y="35718"/>
                </a:lnTo>
                <a:lnTo>
                  <a:pt x="2836069" y="21431"/>
                </a:lnTo>
                <a:lnTo>
                  <a:pt x="2914651" y="7143"/>
                </a:lnTo>
                <a:lnTo>
                  <a:pt x="2993232" y="0"/>
                </a:lnTo>
                <a:lnTo>
                  <a:pt x="3071813" y="7143"/>
                </a:lnTo>
                <a:lnTo>
                  <a:pt x="3143251" y="14287"/>
                </a:lnTo>
                <a:lnTo>
                  <a:pt x="3207544" y="35718"/>
                </a:lnTo>
                <a:lnTo>
                  <a:pt x="3278982" y="57150"/>
                </a:lnTo>
                <a:lnTo>
                  <a:pt x="3336132" y="78581"/>
                </a:lnTo>
                <a:lnTo>
                  <a:pt x="3400426" y="92868"/>
                </a:lnTo>
                <a:lnTo>
                  <a:pt x="3457576" y="107156"/>
                </a:lnTo>
                <a:lnTo>
                  <a:pt x="3529014" y="107156"/>
                </a:lnTo>
                <a:lnTo>
                  <a:pt x="3593307" y="100012"/>
                </a:lnTo>
                <a:lnTo>
                  <a:pt x="3671889" y="92868"/>
                </a:lnTo>
                <a:lnTo>
                  <a:pt x="3743326" y="78581"/>
                </a:lnTo>
                <a:lnTo>
                  <a:pt x="3807620" y="64293"/>
                </a:lnTo>
                <a:lnTo>
                  <a:pt x="3864770" y="64293"/>
                </a:lnTo>
                <a:lnTo>
                  <a:pt x="3921920" y="64293"/>
                </a:lnTo>
                <a:lnTo>
                  <a:pt x="3979070" y="78581"/>
                </a:lnTo>
                <a:lnTo>
                  <a:pt x="4029076" y="92868"/>
                </a:lnTo>
                <a:lnTo>
                  <a:pt x="4071939" y="114300"/>
                </a:lnTo>
                <a:lnTo>
                  <a:pt x="4121945" y="121443"/>
                </a:lnTo>
                <a:lnTo>
                  <a:pt x="4121945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258176" y="1278731"/>
            <a:ext cx="385763" cy="4214814"/>
          </a:xfrm>
          <a:custGeom>
            <a:avLst/>
            <a:gdLst/>
            <a:ahLst/>
            <a:cxnLst/>
            <a:rect l="0" t="0" r="0" b="0"/>
            <a:pathLst>
              <a:path w="385763" h="4214814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7144"/>
                </a:lnTo>
                <a:lnTo>
                  <a:pt x="50006" y="14288"/>
                </a:lnTo>
                <a:lnTo>
                  <a:pt x="71437" y="28575"/>
                </a:lnTo>
                <a:lnTo>
                  <a:pt x="107156" y="35719"/>
                </a:lnTo>
                <a:lnTo>
                  <a:pt x="142875" y="42863"/>
                </a:lnTo>
                <a:lnTo>
                  <a:pt x="178594" y="50007"/>
                </a:lnTo>
                <a:lnTo>
                  <a:pt x="214312" y="57150"/>
                </a:lnTo>
                <a:lnTo>
                  <a:pt x="250031" y="64294"/>
                </a:lnTo>
                <a:lnTo>
                  <a:pt x="285750" y="64294"/>
                </a:lnTo>
                <a:lnTo>
                  <a:pt x="307181" y="71438"/>
                </a:lnTo>
                <a:lnTo>
                  <a:pt x="328612" y="78582"/>
                </a:lnTo>
                <a:lnTo>
                  <a:pt x="342900" y="85725"/>
                </a:lnTo>
                <a:lnTo>
                  <a:pt x="357187" y="100013"/>
                </a:lnTo>
                <a:lnTo>
                  <a:pt x="364331" y="114300"/>
                </a:lnTo>
                <a:lnTo>
                  <a:pt x="378619" y="142875"/>
                </a:lnTo>
                <a:lnTo>
                  <a:pt x="385762" y="178594"/>
                </a:lnTo>
                <a:lnTo>
                  <a:pt x="385762" y="228600"/>
                </a:lnTo>
                <a:lnTo>
                  <a:pt x="385762" y="285750"/>
                </a:lnTo>
                <a:lnTo>
                  <a:pt x="378619" y="350044"/>
                </a:lnTo>
                <a:lnTo>
                  <a:pt x="357187" y="421482"/>
                </a:lnTo>
                <a:lnTo>
                  <a:pt x="335756" y="500063"/>
                </a:lnTo>
                <a:lnTo>
                  <a:pt x="314325" y="585788"/>
                </a:lnTo>
                <a:lnTo>
                  <a:pt x="285750" y="685800"/>
                </a:lnTo>
                <a:lnTo>
                  <a:pt x="264319" y="785813"/>
                </a:lnTo>
                <a:lnTo>
                  <a:pt x="242887" y="900113"/>
                </a:lnTo>
                <a:lnTo>
                  <a:pt x="221456" y="1014413"/>
                </a:lnTo>
                <a:lnTo>
                  <a:pt x="207169" y="1128713"/>
                </a:lnTo>
                <a:lnTo>
                  <a:pt x="200025" y="1235869"/>
                </a:lnTo>
                <a:lnTo>
                  <a:pt x="192881" y="1343025"/>
                </a:lnTo>
                <a:lnTo>
                  <a:pt x="178594" y="1450182"/>
                </a:lnTo>
                <a:lnTo>
                  <a:pt x="178594" y="1543050"/>
                </a:lnTo>
                <a:lnTo>
                  <a:pt x="171450" y="1643063"/>
                </a:lnTo>
                <a:lnTo>
                  <a:pt x="164306" y="1728788"/>
                </a:lnTo>
                <a:lnTo>
                  <a:pt x="157162" y="1821657"/>
                </a:lnTo>
                <a:lnTo>
                  <a:pt x="150019" y="1907382"/>
                </a:lnTo>
                <a:lnTo>
                  <a:pt x="150019" y="2000250"/>
                </a:lnTo>
                <a:lnTo>
                  <a:pt x="150019" y="2100263"/>
                </a:lnTo>
                <a:lnTo>
                  <a:pt x="150019" y="2207419"/>
                </a:lnTo>
                <a:lnTo>
                  <a:pt x="157162" y="2321719"/>
                </a:lnTo>
                <a:lnTo>
                  <a:pt x="164306" y="2443163"/>
                </a:lnTo>
                <a:lnTo>
                  <a:pt x="178594" y="2571750"/>
                </a:lnTo>
                <a:lnTo>
                  <a:pt x="200025" y="2686050"/>
                </a:lnTo>
                <a:lnTo>
                  <a:pt x="221456" y="2778919"/>
                </a:lnTo>
                <a:lnTo>
                  <a:pt x="242887" y="2857500"/>
                </a:lnTo>
                <a:lnTo>
                  <a:pt x="264319" y="2914651"/>
                </a:lnTo>
                <a:lnTo>
                  <a:pt x="271462" y="2964657"/>
                </a:lnTo>
                <a:lnTo>
                  <a:pt x="278606" y="3007519"/>
                </a:lnTo>
                <a:lnTo>
                  <a:pt x="278606" y="3050382"/>
                </a:lnTo>
                <a:lnTo>
                  <a:pt x="278606" y="3093244"/>
                </a:lnTo>
                <a:lnTo>
                  <a:pt x="278606" y="3136107"/>
                </a:lnTo>
                <a:lnTo>
                  <a:pt x="271462" y="3171826"/>
                </a:lnTo>
                <a:lnTo>
                  <a:pt x="271462" y="3207544"/>
                </a:lnTo>
                <a:lnTo>
                  <a:pt x="264319" y="3236119"/>
                </a:lnTo>
                <a:lnTo>
                  <a:pt x="264319" y="3278982"/>
                </a:lnTo>
                <a:lnTo>
                  <a:pt x="264319" y="3328988"/>
                </a:lnTo>
                <a:lnTo>
                  <a:pt x="264319" y="3386138"/>
                </a:lnTo>
                <a:lnTo>
                  <a:pt x="271462" y="3450432"/>
                </a:lnTo>
                <a:lnTo>
                  <a:pt x="278606" y="3514726"/>
                </a:lnTo>
                <a:lnTo>
                  <a:pt x="285750" y="3571876"/>
                </a:lnTo>
                <a:lnTo>
                  <a:pt x="292894" y="3614738"/>
                </a:lnTo>
                <a:lnTo>
                  <a:pt x="292894" y="3650457"/>
                </a:lnTo>
                <a:lnTo>
                  <a:pt x="300037" y="3679032"/>
                </a:lnTo>
                <a:lnTo>
                  <a:pt x="300037" y="3707607"/>
                </a:lnTo>
                <a:lnTo>
                  <a:pt x="307181" y="3729038"/>
                </a:lnTo>
                <a:lnTo>
                  <a:pt x="307181" y="3750469"/>
                </a:lnTo>
                <a:lnTo>
                  <a:pt x="314325" y="3771900"/>
                </a:lnTo>
                <a:lnTo>
                  <a:pt x="314325" y="3800475"/>
                </a:lnTo>
                <a:lnTo>
                  <a:pt x="321469" y="3829050"/>
                </a:lnTo>
                <a:lnTo>
                  <a:pt x="321469" y="3850482"/>
                </a:lnTo>
                <a:lnTo>
                  <a:pt x="328612" y="3864769"/>
                </a:lnTo>
                <a:lnTo>
                  <a:pt x="328612" y="3879057"/>
                </a:lnTo>
                <a:lnTo>
                  <a:pt x="328612" y="3893344"/>
                </a:lnTo>
                <a:lnTo>
                  <a:pt x="335756" y="3907632"/>
                </a:lnTo>
                <a:lnTo>
                  <a:pt x="350044" y="3921919"/>
                </a:lnTo>
                <a:lnTo>
                  <a:pt x="357187" y="3936207"/>
                </a:lnTo>
                <a:lnTo>
                  <a:pt x="364331" y="3957638"/>
                </a:lnTo>
                <a:lnTo>
                  <a:pt x="371475" y="3979069"/>
                </a:lnTo>
                <a:lnTo>
                  <a:pt x="371475" y="3993357"/>
                </a:lnTo>
                <a:lnTo>
                  <a:pt x="371475" y="4014788"/>
                </a:lnTo>
                <a:lnTo>
                  <a:pt x="371475" y="4029075"/>
                </a:lnTo>
                <a:lnTo>
                  <a:pt x="364331" y="4043363"/>
                </a:lnTo>
                <a:lnTo>
                  <a:pt x="364331" y="4057650"/>
                </a:lnTo>
                <a:lnTo>
                  <a:pt x="357187" y="4079082"/>
                </a:lnTo>
                <a:lnTo>
                  <a:pt x="350044" y="4093369"/>
                </a:lnTo>
                <a:lnTo>
                  <a:pt x="350044" y="4107657"/>
                </a:lnTo>
                <a:lnTo>
                  <a:pt x="342900" y="4121944"/>
                </a:lnTo>
                <a:lnTo>
                  <a:pt x="335756" y="4136232"/>
                </a:lnTo>
                <a:lnTo>
                  <a:pt x="321469" y="4150519"/>
                </a:lnTo>
                <a:lnTo>
                  <a:pt x="307181" y="4164807"/>
                </a:lnTo>
                <a:lnTo>
                  <a:pt x="292894" y="4179094"/>
                </a:lnTo>
                <a:lnTo>
                  <a:pt x="271462" y="4200525"/>
                </a:lnTo>
                <a:lnTo>
                  <a:pt x="242887" y="4214813"/>
                </a:lnTo>
                <a:lnTo>
                  <a:pt x="214312" y="4214813"/>
                </a:lnTo>
                <a:lnTo>
                  <a:pt x="178594" y="4207669"/>
                </a:lnTo>
                <a:lnTo>
                  <a:pt x="150019" y="4171950"/>
                </a:lnTo>
                <a:lnTo>
                  <a:pt x="114300" y="4121944"/>
                </a:lnTo>
                <a:lnTo>
                  <a:pt x="85725" y="4071938"/>
                </a:lnTo>
                <a:lnTo>
                  <a:pt x="85725" y="40719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85800" y="5672138"/>
            <a:ext cx="2014539" cy="857251"/>
          </a:xfrm>
          <a:custGeom>
            <a:avLst/>
            <a:gdLst/>
            <a:ahLst/>
            <a:cxnLst/>
            <a:rect l="0" t="0" r="0" b="0"/>
            <a:pathLst>
              <a:path w="2014539" h="857251">
                <a:moveTo>
                  <a:pt x="1435894" y="178593"/>
                </a:moveTo>
                <a:lnTo>
                  <a:pt x="1435894" y="171450"/>
                </a:lnTo>
                <a:lnTo>
                  <a:pt x="1443038" y="171450"/>
                </a:lnTo>
                <a:lnTo>
                  <a:pt x="1443038" y="171450"/>
                </a:lnTo>
                <a:lnTo>
                  <a:pt x="1450181" y="164306"/>
                </a:lnTo>
                <a:lnTo>
                  <a:pt x="1457325" y="157162"/>
                </a:lnTo>
                <a:lnTo>
                  <a:pt x="1457325" y="150018"/>
                </a:lnTo>
                <a:lnTo>
                  <a:pt x="1457325" y="142875"/>
                </a:lnTo>
                <a:lnTo>
                  <a:pt x="1457325" y="135731"/>
                </a:lnTo>
                <a:lnTo>
                  <a:pt x="1457325" y="128587"/>
                </a:lnTo>
                <a:lnTo>
                  <a:pt x="1450181" y="121443"/>
                </a:lnTo>
                <a:lnTo>
                  <a:pt x="1443038" y="107156"/>
                </a:lnTo>
                <a:lnTo>
                  <a:pt x="1428750" y="100012"/>
                </a:lnTo>
                <a:lnTo>
                  <a:pt x="1414463" y="92868"/>
                </a:lnTo>
                <a:lnTo>
                  <a:pt x="1393031" y="78581"/>
                </a:lnTo>
                <a:lnTo>
                  <a:pt x="1357313" y="64293"/>
                </a:lnTo>
                <a:lnTo>
                  <a:pt x="1321594" y="57150"/>
                </a:lnTo>
                <a:lnTo>
                  <a:pt x="1278731" y="42862"/>
                </a:lnTo>
                <a:lnTo>
                  <a:pt x="1235869" y="35718"/>
                </a:lnTo>
                <a:lnTo>
                  <a:pt x="1185863" y="28575"/>
                </a:lnTo>
                <a:lnTo>
                  <a:pt x="1135856" y="14287"/>
                </a:lnTo>
                <a:lnTo>
                  <a:pt x="1078706" y="14287"/>
                </a:lnTo>
                <a:lnTo>
                  <a:pt x="1014413" y="7143"/>
                </a:lnTo>
                <a:lnTo>
                  <a:pt x="957263" y="0"/>
                </a:lnTo>
                <a:lnTo>
                  <a:pt x="885825" y="0"/>
                </a:lnTo>
                <a:lnTo>
                  <a:pt x="814388" y="0"/>
                </a:lnTo>
                <a:lnTo>
                  <a:pt x="742950" y="0"/>
                </a:lnTo>
                <a:lnTo>
                  <a:pt x="664369" y="7143"/>
                </a:lnTo>
                <a:lnTo>
                  <a:pt x="592931" y="21431"/>
                </a:lnTo>
                <a:lnTo>
                  <a:pt x="521494" y="28575"/>
                </a:lnTo>
                <a:lnTo>
                  <a:pt x="450056" y="50006"/>
                </a:lnTo>
                <a:lnTo>
                  <a:pt x="378619" y="64293"/>
                </a:lnTo>
                <a:lnTo>
                  <a:pt x="314325" y="92868"/>
                </a:lnTo>
                <a:lnTo>
                  <a:pt x="242888" y="121443"/>
                </a:lnTo>
                <a:lnTo>
                  <a:pt x="185738" y="150018"/>
                </a:lnTo>
                <a:lnTo>
                  <a:pt x="128588" y="192881"/>
                </a:lnTo>
                <a:lnTo>
                  <a:pt x="78581" y="235743"/>
                </a:lnTo>
                <a:lnTo>
                  <a:pt x="35719" y="285750"/>
                </a:lnTo>
                <a:lnTo>
                  <a:pt x="14288" y="335756"/>
                </a:lnTo>
                <a:lnTo>
                  <a:pt x="0" y="385762"/>
                </a:lnTo>
                <a:lnTo>
                  <a:pt x="7144" y="435768"/>
                </a:lnTo>
                <a:lnTo>
                  <a:pt x="28575" y="485775"/>
                </a:lnTo>
                <a:lnTo>
                  <a:pt x="78581" y="535781"/>
                </a:lnTo>
                <a:lnTo>
                  <a:pt x="142875" y="585787"/>
                </a:lnTo>
                <a:lnTo>
                  <a:pt x="221456" y="628650"/>
                </a:lnTo>
                <a:lnTo>
                  <a:pt x="307181" y="678656"/>
                </a:lnTo>
                <a:lnTo>
                  <a:pt x="400050" y="714375"/>
                </a:lnTo>
                <a:lnTo>
                  <a:pt x="500063" y="750093"/>
                </a:lnTo>
                <a:lnTo>
                  <a:pt x="600075" y="778668"/>
                </a:lnTo>
                <a:lnTo>
                  <a:pt x="707231" y="807243"/>
                </a:lnTo>
                <a:lnTo>
                  <a:pt x="814388" y="828675"/>
                </a:lnTo>
                <a:lnTo>
                  <a:pt x="928688" y="850106"/>
                </a:lnTo>
                <a:lnTo>
                  <a:pt x="1035844" y="857250"/>
                </a:lnTo>
                <a:lnTo>
                  <a:pt x="1150144" y="857250"/>
                </a:lnTo>
                <a:lnTo>
                  <a:pt x="1264444" y="842962"/>
                </a:lnTo>
                <a:lnTo>
                  <a:pt x="1378744" y="821531"/>
                </a:lnTo>
                <a:lnTo>
                  <a:pt x="1493044" y="785812"/>
                </a:lnTo>
                <a:lnTo>
                  <a:pt x="1600200" y="750093"/>
                </a:lnTo>
                <a:lnTo>
                  <a:pt x="1707356" y="692943"/>
                </a:lnTo>
                <a:lnTo>
                  <a:pt x="1807369" y="635793"/>
                </a:lnTo>
                <a:lnTo>
                  <a:pt x="1885950" y="571500"/>
                </a:lnTo>
                <a:lnTo>
                  <a:pt x="1957388" y="500062"/>
                </a:lnTo>
                <a:lnTo>
                  <a:pt x="2000250" y="428625"/>
                </a:lnTo>
                <a:lnTo>
                  <a:pt x="2014538" y="364331"/>
                </a:lnTo>
                <a:lnTo>
                  <a:pt x="2000250" y="292893"/>
                </a:lnTo>
                <a:lnTo>
                  <a:pt x="1957388" y="235743"/>
                </a:lnTo>
                <a:lnTo>
                  <a:pt x="1878807" y="185737"/>
                </a:lnTo>
                <a:lnTo>
                  <a:pt x="1778794" y="142875"/>
                </a:lnTo>
                <a:lnTo>
                  <a:pt x="1671638" y="121443"/>
                </a:lnTo>
                <a:lnTo>
                  <a:pt x="1557338" y="107156"/>
                </a:lnTo>
                <a:lnTo>
                  <a:pt x="1457325" y="100012"/>
                </a:lnTo>
                <a:lnTo>
                  <a:pt x="1371600" y="92868"/>
                </a:lnTo>
                <a:lnTo>
                  <a:pt x="1300163" y="78581"/>
                </a:lnTo>
                <a:lnTo>
                  <a:pt x="1243013" y="50006"/>
                </a:lnTo>
                <a:lnTo>
                  <a:pt x="1243013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914525" y="4479132"/>
            <a:ext cx="100014" cy="92869"/>
          </a:xfrm>
          <a:custGeom>
            <a:avLst/>
            <a:gdLst/>
            <a:ahLst/>
            <a:cxnLst/>
            <a:rect l="0" t="0" r="0" b="0"/>
            <a:pathLst>
              <a:path w="100014" h="92869">
                <a:moveTo>
                  <a:pt x="7144" y="92868"/>
                </a:moveTo>
                <a:lnTo>
                  <a:pt x="7144" y="92868"/>
                </a:lnTo>
                <a:lnTo>
                  <a:pt x="0" y="92868"/>
                </a:lnTo>
                <a:lnTo>
                  <a:pt x="0" y="92868"/>
                </a:lnTo>
                <a:lnTo>
                  <a:pt x="0" y="92868"/>
                </a:lnTo>
                <a:lnTo>
                  <a:pt x="0" y="92868"/>
                </a:lnTo>
                <a:lnTo>
                  <a:pt x="0" y="92868"/>
                </a:lnTo>
                <a:lnTo>
                  <a:pt x="0" y="92868"/>
                </a:lnTo>
                <a:lnTo>
                  <a:pt x="7144" y="85725"/>
                </a:lnTo>
                <a:lnTo>
                  <a:pt x="14288" y="78581"/>
                </a:lnTo>
                <a:lnTo>
                  <a:pt x="35719" y="64293"/>
                </a:lnTo>
                <a:lnTo>
                  <a:pt x="50006" y="42862"/>
                </a:lnTo>
                <a:lnTo>
                  <a:pt x="64294" y="28575"/>
                </a:lnTo>
                <a:lnTo>
                  <a:pt x="85725" y="14287"/>
                </a:lnTo>
                <a:lnTo>
                  <a:pt x="100013" y="0"/>
                </a:lnTo>
                <a:lnTo>
                  <a:pt x="100013" y="7143"/>
                </a:lnTo>
                <a:lnTo>
                  <a:pt x="100013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935956" y="4521994"/>
            <a:ext cx="135733" cy="114301"/>
          </a:xfrm>
          <a:custGeom>
            <a:avLst/>
            <a:gdLst/>
            <a:ahLst/>
            <a:cxnLst/>
            <a:rect l="0" t="0" r="0" b="0"/>
            <a:pathLst>
              <a:path w="135733" h="114301">
                <a:moveTo>
                  <a:pt x="0" y="114300"/>
                </a:moveTo>
                <a:lnTo>
                  <a:pt x="0" y="114300"/>
                </a:lnTo>
                <a:lnTo>
                  <a:pt x="0" y="114300"/>
                </a:lnTo>
                <a:lnTo>
                  <a:pt x="7144" y="107156"/>
                </a:lnTo>
                <a:lnTo>
                  <a:pt x="14288" y="100013"/>
                </a:lnTo>
                <a:lnTo>
                  <a:pt x="28575" y="85725"/>
                </a:lnTo>
                <a:lnTo>
                  <a:pt x="42863" y="64294"/>
                </a:lnTo>
                <a:lnTo>
                  <a:pt x="64294" y="42863"/>
                </a:lnTo>
                <a:lnTo>
                  <a:pt x="92869" y="28575"/>
                </a:lnTo>
                <a:lnTo>
                  <a:pt x="107157" y="7144"/>
                </a:lnTo>
                <a:lnTo>
                  <a:pt x="128588" y="0"/>
                </a:lnTo>
                <a:lnTo>
                  <a:pt x="135732" y="0"/>
                </a:lnTo>
                <a:lnTo>
                  <a:pt x="1357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821656" y="3050381"/>
            <a:ext cx="100014" cy="78583"/>
          </a:xfrm>
          <a:custGeom>
            <a:avLst/>
            <a:gdLst/>
            <a:ahLst/>
            <a:cxnLst/>
            <a:rect l="0" t="0" r="0" b="0"/>
            <a:pathLst>
              <a:path w="100014" h="78583">
                <a:moveTo>
                  <a:pt x="0" y="78582"/>
                </a:moveTo>
                <a:lnTo>
                  <a:pt x="0" y="78582"/>
                </a:lnTo>
                <a:lnTo>
                  <a:pt x="0" y="71438"/>
                </a:lnTo>
                <a:lnTo>
                  <a:pt x="0" y="71438"/>
                </a:lnTo>
                <a:lnTo>
                  <a:pt x="7144" y="64294"/>
                </a:lnTo>
                <a:lnTo>
                  <a:pt x="14288" y="57150"/>
                </a:lnTo>
                <a:lnTo>
                  <a:pt x="28575" y="50007"/>
                </a:lnTo>
                <a:lnTo>
                  <a:pt x="50007" y="35719"/>
                </a:lnTo>
                <a:lnTo>
                  <a:pt x="64294" y="28575"/>
                </a:lnTo>
                <a:lnTo>
                  <a:pt x="78582" y="14288"/>
                </a:lnTo>
                <a:lnTo>
                  <a:pt x="92869" y="7144"/>
                </a:lnTo>
                <a:lnTo>
                  <a:pt x="100013" y="7144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843088" y="3093244"/>
            <a:ext cx="107157" cy="78582"/>
          </a:xfrm>
          <a:custGeom>
            <a:avLst/>
            <a:gdLst/>
            <a:ahLst/>
            <a:cxnLst/>
            <a:rect l="0" t="0" r="0" b="0"/>
            <a:pathLst>
              <a:path w="107157" h="78582">
                <a:moveTo>
                  <a:pt x="0" y="78581"/>
                </a:moveTo>
                <a:lnTo>
                  <a:pt x="0" y="78581"/>
                </a:lnTo>
                <a:lnTo>
                  <a:pt x="0" y="78581"/>
                </a:lnTo>
                <a:lnTo>
                  <a:pt x="0" y="71437"/>
                </a:lnTo>
                <a:lnTo>
                  <a:pt x="14287" y="71437"/>
                </a:lnTo>
                <a:lnTo>
                  <a:pt x="21431" y="57150"/>
                </a:lnTo>
                <a:lnTo>
                  <a:pt x="35718" y="50006"/>
                </a:lnTo>
                <a:lnTo>
                  <a:pt x="50006" y="42862"/>
                </a:lnTo>
                <a:lnTo>
                  <a:pt x="64293" y="28575"/>
                </a:lnTo>
                <a:lnTo>
                  <a:pt x="85725" y="21431"/>
                </a:lnTo>
                <a:lnTo>
                  <a:pt x="100012" y="14287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07807" y="3371850"/>
            <a:ext cx="35720" cy="335757"/>
          </a:xfrm>
          <a:custGeom>
            <a:avLst/>
            <a:gdLst/>
            <a:ahLst/>
            <a:cxnLst/>
            <a:rect l="0" t="0" r="0" b="0"/>
            <a:pathLst>
              <a:path w="35720" h="335757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21431"/>
                </a:lnTo>
                <a:lnTo>
                  <a:pt x="7144" y="42863"/>
                </a:lnTo>
                <a:lnTo>
                  <a:pt x="0" y="71438"/>
                </a:lnTo>
                <a:lnTo>
                  <a:pt x="0" y="114300"/>
                </a:lnTo>
                <a:lnTo>
                  <a:pt x="0" y="157163"/>
                </a:lnTo>
                <a:lnTo>
                  <a:pt x="0" y="200025"/>
                </a:lnTo>
                <a:lnTo>
                  <a:pt x="7144" y="242888"/>
                </a:lnTo>
                <a:lnTo>
                  <a:pt x="14288" y="278606"/>
                </a:lnTo>
                <a:lnTo>
                  <a:pt x="21431" y="307181"/>
                </a:lnTo>
                <a:lnTo>
                  <a:pt x="28575" y="321469"/>
                </a:lnTo>
                <a:lnTo>
                  <a:pt x="35719" y="328613"/>
                </a:lnTo>
                <a:lnTo>
                  <a:pt x="35719" y="335756"/>
                </a:lnTo>
                <a:lnTo>
                  <a:pt x="35719" y="328613"/>
                </a:lnTo>
                <a:lnTo>
                  <a:pt x="28575" y="314325"/>
                </a:lnTo>
                <a:lnTo>
                  <a:pt x="21431" y="292894"/>
                </a:lnTo>
                <a:lnTo>
                  <a:pt x="14288" y="257175"/>
                </a:lnTo>
                <a:lnTo>
                  <a:pt x="14288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093495" y="3328988"/>
            <a:ext cx="371476" cy="185738"/>
          </a:xfrm>
          <a:custGeom>
            <a:avLst/>
            <a:gdLst/>
            <a:ahLst/>
            <a:cxnLst/>
            <a:rect l="0" t="0" r="0" b="0"/>
            <a:pathLst>
              <a:path w="371476" h="185738">
                <a:moveTo>
                  <a:pt x="7143" y="92868"/>
                </a:moveTo>
                <a:lnTo>
                  <a:pt x="7143" y="85725"/>
                </a:lnTo>
                <a:lnTo>
                  <a:pt x="7143" y="85725"/>
                </a:lnTo>
                <a:lnTo>
                  <a:pt x="0" y="85725"/>
                </a:lnTo>
                <a:lnTo>
                  <a:pt x="0" y="78581"/>
                </a:lnTo>
                <a:lnTo>
                  <a:pt x="7143" y="78581"/>
                </a:lnTo>
                <a:lnTo>
                  <a:pt x="14287" y="71437"/>
                </a:lnTo>
                <a:lnTo>
                  <a:pt x="21431" y="64293"/>
                </a:lnTo>
                <a:lnTo>
                  <a:pt x="50006" y="57150"/>
                </a:lnTo>
                <a:lnTo>
                  <a:pt x="92868" y="42862"/>
                </a:lnTo>
                <a:lnTo>
                  <a:pt x="142875" y="21431"/>
                </a:lnTo>
                <a:lnTo>
                  <a:pt x="207168" y="7143"/>
                </a:lnTo>
                <a:lnTo>
                  <a:pt x="264318" y="0"/>
                </a:lnTo>
                <a:lnTo>
                  <a:pt x="321468" y="0"/>
                </a:lnTo>
                <a:lnTo>
                  <a:pt x="357187" y="7143"/>
                </a:lnTo>
                <a:lnTo>
                  <a:pt x="371475" y="28575"/>
                </a:lnTo>
                <a:lnTo>
                  <a:pt x="357187" y="57150"/>
                </a:lnTo>
                <a:lnTo>
                  <a:pt x="321468" y="85725"/>
                </a:lnTo>
                <a:lnTo>
                  <a:pt x="278606" y="114300"/>
                </a:lnTo>
                <a:lnTo>
                  <a:pt x="221456" y="142875"/>
                </a:lnTo>
                <a:lnTo>
                  <a:pt x="171450" y="164306"/>
                </a:lnTo>
                <a:lnTo>
                  <a:pt x="128587" y="178593"/>
                </a:lnTo>
                <a:lnTo>
                  <a:pt x="100012" y="185737"/>
                </a:lnTo>
                <a:lnTo>
                  <a:pt x="85725" y="185737"/>
                </a:lnTo>
                <a:lnTo>
                  <a:pt x="85725" y="178593"/>
                </a:lnTo>
                <a:lnTo>
                  <a:pt x="107156" y="164306"/>
                </a:lnTo>
                <a:lnTo>
                  <a:pt x="142875" y="150018"/>
                </a:lnTo>
                <a:lnTo>
                  <a:pt x="185737" y="135731"/>
                </a:lnTo>
                <a:lnTo>
                  <a:pt x="185737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464970" y="3357563"/>
            <a:ext cx="157163" cy="321469"/>
          </a:xfrm>
          <a:custGeom>
            <a:avLst/>
            <a:gdLst/>
            <a:ahLst/>
            <a:cxnLst/>
            <a:rect l="0" t="0" r="0" b="0"/>
            <a:pathLst>
              <a:path w="157163" h="321469">
                <a:moveTo>
                  <a:pt x="14287" y="28575"/>
                </a:move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35718"/>
                </a:lnTo>
                <a:lnTo>
                  <a:pt x="14287" y="50006"/>
                </a:lnTo>
                <a:lnTo>
                  <a:pt x="14287" y="78581"/>
                </a:lnTo>
                <a:lnTo>
                  <a:pt x="7143" y="107156"/>
                </a:lnTo>
                <a:lnTo>
                  <a:pt x="7143" y="135731"/>
                </a:lnTo>
                <a:lnTo>
                  <a:pt x="0" y="178593"/>
                </a:lnTo>
                <a:lnTo>
                  <a:pt x="0" y="214312"/>
                </a:lnTo>
                <a:lnTo>
                  <a:pt x="0" y="257175"/>
                </a:lnTo>
                <a:lnTo>
                  <a:pt x="0" y="285750"/>
                </a:lnTo>
                <a:lnTo>
                  <a:pt x="0" y="307181"/>
                </a:lnTo>
                <a:lnTo>
                  <a:pt x="0" y="314325"/>
                </a:lnTo>
                <a:lnTo>
                  <a:pt x="0" y="314325"/>
                </a:lnTo>
                <a:lnTo>
                  <a:pt x="0" y="292893"/>
                </a:lnTo>
                <a:lnTo>
                  <a:pt x="0" y="271462"/>
                </a:lnTo>
                <a:lnTo>
                  <a:pt x="0" y="228600"/>
                </a:lnTo>
                <a:lnTo>
                  <a:pt x="0" y="185737"/>
                </a:lnTo>
                <a:lnTo>
                  <a:pt x="0" y="142875"/>
                </a:lnTo>
                <a:lnTo>
                  <a:pt x="7143" y="92868"/>
                </a:lnTo>
                <a:lnTo>
                  <a:pt x="21431" y="57150"/>
                </a:lnTo>
                <a:lnTo>
                  <a:pt x="28575" y="28575"/>
                </a:lnTo>
                <a:lnTo>
                  <a:pt x="35718" y="14287"/>
                </a:lnTo>
                <a:lnTo>
                  <a:pt x="50006" y="0"/>
                </a:lnTo>
                <a:lnTo>
                  <a:pt x="57150" y="0"/>
                </a:lnTo>
                <a:lnTo>
                  <a:pt x="57150" y="0"/>
                </a:lnTo>
                <a:lnTo>
                  <a:pt x="64293" y="7143"/>
                </a:lnTo>
                <a:lnTo>
                  <a:pt x="71437" y="14287"/>
                </a:lnTo>
                <a:lnTo>
                  <a:pt x="78581" y="35718"/>
                </a:lnTo>
                <a:lnTo>
                  <a:pt x="85725" y="57150"/>
                </a:lnTo>
                <a:lnTo>
                  <a:pt x="92868" y="85725"/>
                </a:lnTo>
                <a:lnTo>
                  <a:pt x="100012" y="121443"/>
                </a:lnTo>
                <a:lnTo>
                  <a:pt x="107156" y="157162"/>
                </a:lnTo>
                <a:lnTo>
                  <a:pt x="121443" y="200025"/>
                </a:lnTo>
                <a:lnTo>
                  <a:pt x="128587" y="235743"/>
                </a:lnTo>
                <a:lnTo>
                  <a:pt x="142875" y="264318"/>
                </a:lnTo>
                <a:lnTo>
                  <a:pt x="150018" y="285750"/>
                </a:lnTo>
                <a:lnTo>
                  <a:pt x="157162" y="300037"/>
                </a:lnTo>
                <a:lnTo>
                  <a:pt x="157162" y="314325"/>
                </a:lnTo>
                <a:lnTo>
                  <a:pt x="150018" y="314325"/>
                </a:lnTo>
                <a:lnTo>
                  <a:pt x="142875" y="321468"/>
                </a:lnTo>
                <a:lnTo>
                  <a:pt x="128587" y="321468"/>
                </a:lnTo>
                <a:lnTo>
                  <a:pt x="107156" y="314325"/>
                </a:lnTo>
                <a:lnTo>
                  <a:pt x="85725" y="300037"/>
                </a:lnTo>
                <a:lnTo>
                  <a:pt x="57150" y="278606"/>
                </a:lnTo>
                <a:lnTo>
                  <a:pt x="57150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400676" y="3536156"/>
            <a:ext cx="221457" cy="50008"/>
          </a:xfrm>
          <a:custGeom>
            <a:avLst/>
            <a:gdLst/>
            <a:ahLst/>
            <a:cxnLst/>
            <a:rect l="0" t="0" r="0" b="0"/>
            <a:pathLst>
              <a:path w="221457" h="50008">
                <a:moveTo>
                  <a:pt x="0" y="50007"/>
                </a:moveTo>
                <a:lnTo>
                  <a:pt x="0" y="50007"/>
                </a:lnTo>
                <a:lnTo>
                  <a:pt x="7144" y="50007"/>
                </a:lnTo>
                <a:lnTo>
                  <a:pt x="21431" y="42863"/>
                </a:lnTo>
                <a:lnTo>
                  <a:pt x="50006" y="35719"/>
                </a:lnTo>
                <a:lnTo>
                  <a:pt x="92869" y="28575"/>
                </a:lnTo>
                <a:lnTo>
                  <a:pt x="128587" y="21432"/>
                </a:lnTo>
                <a:lnTo>
                  <a:pt x="164306" y="14288"/>
                </a:lnTo>
                <a:lnTo>
                  <a:pt x="192881" y="7144"/>
                </a:lnTo>
                <a:lnTo>
                  <a:pt x="207169" y="7144"/>
                </a:lnTo>
                <a:lnTo>
                  <a:pt x="221456" y="0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650707" y="3378994"/>
            <a:ext cx="50007" cy="257176"/>
          </a:xfrm>
          <a:custGeom>
            <a:avLst/>
            <a:gdLst/>
            <a:ahLst/>
            <a:cxnLst/>
            <a:rect l="0" t="0" r="0" b="0"/>
            <a:pathLst>
              <a:path w="50007" h="257176">
                <a:moveTo>
                  <a:pt x="7144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7"/>
                </a:lnTo>
                <a:lnTo>
                  <a:pt x="7144" y="28575"/>
                </a:lnTo>
                <a:lnTo>
                  <a:pt x="7144" y="57150"/>
                </a:lnTo>
                <a:lnTo>
                  <a:pt x="21431" y="92869"/>
                </a:lnTo>
                <a:lnTo>
                  <a:pt x="28575" y="128587"/>
                </a:lnTo>
                <a:lnTo>
                  <a:pt x="28575" y="164306"/>
                </a:lnTo>
                <a:lnTo>
                  <a:pt x="35719" y="200025"/>
                </a:lnTo>
                <a:lnTo>
                  <a:pt x="42863" y="228600"/>
                </a:lnTo>
                <a:lnTo>
                  <a:pt x="50006" y="242887"/>
                </a:lnTo>
                <a:lnTo>
                  <a:pt x="50006" y="257175"/>
                </a:lnTo>
                <a:lnTo>
                  <a:pt x="50006" y="257175"/>
                </a:lnTo>
                <a:lnTo>
                  <a:pt x="42863" y="257175"/>
                </a:lnTo>
                <a:lnTo>
                  <a:pt x="35719" y="242887"/>
                </a:lnTo>
                <a:lnTo>
                  <a:pt x="28575" y="214312"/>
                </a:lnTo>
                <a:lnTo>
                  <a:pt x="7144" y="185737"/>
                </a:lnTo>
                <a:lnTo>
                  <a:pt x="7144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464970" y="3364706"/>
            <a:ext cx="271463" cy="50008"/>
          </a:xfrm>
          <a:custGeom>
            <a:avLst/>
            <a:gdLst/>
            <a:ahLst/>
            <a:cxnLst/>
            <a:rect l="0" t="0" r="0" b="0"/>
            <a:pathLst>
              <a:path w="271463" h="50008">
                <a:moveTo>
                  <a:pt x="0" y="50007"/>
                </a:moveTo>
                <a:lnTo>
                  <a:pt x="7143" y="50007"/>
                </a:lnTo>
                <a:lnTo>
                  <a:pt x="28575" y="42863"/>
                </a:lnTo>
                <a:lnTo>
                  <a:pt x="64293" y="21432"/>
                </a:lnTo>
                <a:lnTo>
                  <a:pt x="100012" y="14288"/>
                </a:lnTo>
                <a:lnTo>
                  <a:pt x="142875" y="0"/>
                </a:lnTo>
                <a:lnTo>
                  <a:pt x="178593" y="0"/>
                </a:lnTo>
                <a:lnTo>
                  <a:pt x="207168" y="0"/>
                </a:lnTo>
                <a:lnTo>
                  <a:pt x="235743" y="0"/>
                </a:lnTo>
                <a:lnTo>
                  <a:pt x="250031" y="14288"/>
                </a:lnTo>
                <a:lnTo>
                  <a:pt x="264318" y="21432"/>
                </a:lnTo>
                <a:lnTo>
                  <a:pt x="271462" y="28575"/>
                </a:lnTo>
                <a:lnTo>
                  <a:pt x="271462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750720" y="3364706"/>
            <a:ext cx="64294" cy="264320"/>
          </a:xfrm>
          <a:custGeom>
            <a:avLst/>
            <a:gdLst/>
            <a:ahLst/>
            <a:cxnLst/>
            <a:rect l="0" t="0" r="0" b="0"/>
            <a:pathLst>
              <a:path w="64294" h="264320">
                <a:moveTo>
                  <a:pt x="14287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8"/>
                </a:lnTo>
                <a:lnTo>
                  <a:pt x="0" y="28575"/>
                </a:lnTo>
                <a:lnTo>
                  <a:pt x="7143" y="57150"/>
                </a:lnTo>
                <a:lnTo>
                  <a:pt x="14287" y="85725"/>
                </a:lnTo>
                <a:lnTo>
                  <a:pt x="21431" y="121444"/>
                </a:lnTo>
                <a:lnTo>
                  <a:pt x="28575" y="157163"/>
                </a:lnTo>
                <a:lnTo>
                  <a:pt x="35718" y="192882"/>
                </a:lnTo>
                <a:lnTo>
                  <a:pt x="42862" y="221457"/>
                </a:lnTo>
                <a:lnTo>
                  <a:pt x="42862" y="242888"/>
                </a:lnTo>
                <a:lnTo>
                  <a:pt x="50006" y="257175"/>
                </a:lnTo>
                <a:lnTo>
                  <a:pt x="50006" y="264319"/>
                </a:lnTo>
                <a:lnTo>
                  <a:pt x="57150" y="264319"/>
                </a:lnTo>
                <a:lnTo>
                  <a:pt x="57150" y="257175"/>
                </a:lnTo>
                <a:lnTo>
                  <a:pt x="64293" y="235744"/>
                </a:lnTo>
                <a:lnTo>
                  <a:pt x="64293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843588" y="3321844"/>
            <a:ext cx="85726" cy="335757"/>
          </a:xfrm>
          <a:custGeom>
            <a:avLst/>
            <a:gdLst/>
            <a:ahLst/>
            <a:cxnLst/>
            <a:rect l="0" t="0" r="0" b="0"/>
            <a:pathLst>
              <a:path w="85726" h="335757">
                <a:moveTo>
                  <a:pt x="21432" y="0"/>
                </a:move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0" y="7144"/>
                </a:lnTo>
                <a:lnTo>
                  <a:pt x="0" y="14287"/>
                </a:lnTo>
                <a:lnTo>
                  <a:pt x="7144" y="28575"/>
                </a:lnTo>
                <a:lnTo>
                  <a:pt x="7144" y="50006"/>
                </a:lnTo>
                <a:lnTo>
                  <a:pt x="7144" y="92869"/>
                </a:lnTo>
                <a:lnTo>
                  <a:pt x="14288" y="128587"/>
                </a:lnTo>
                <a:lnTo>
                  <a:pt x="14288" y="171450"/>
                </a:lnTo>
                <a:lnTo>
                  <a:pt x="21432" y="214312"/>
                </a:lnTo>
                <a:lnTo>
                  <a:pt x="21432" y="250031"/>
                </a:lnTo>
                <a:lnTo>
                  <a:pt x="28575" y="278606"/>
                </a:lnTo>
                <a:lnTo>
                  <a:pt x="42863" y="300037"/>
                </a:lnTo>
                <a:lnTo>
                  <a:pt x="50007" y="321469"/>
                </a:lnTo>
                <a:lnTo>
                  <a:pt x="64294" y="328612"/>
                </a:lnTo>
                <a:lnTo>
                  <a:pt x="78582" y="335756"/>
                </a:lnTo>
                <a:lnTo>
                  <a:pt x="85725" y="335756"/>
                </a:lnTo>
                <a:lnTo>
                  <a:pt x="85725" y="335756"/>
                </a:lnTo>
                <a:lnTo>
                  <a:pt x="85725" y="3357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672138" y="3493294"/>
            <a:ext cx="250033" cy="50007"/>
          </a:xfrm>
          <a:custGeom>
            <a:avLst/>
            <a:gdLst/>
            <a:ahLst/>
            <a:cxnLst/>
            <a:rect l="0" t="0" r="0" b="0"/>
            <a:pathLst>
              <a:path w="250033" h="50007">
                <a:moveTo>
                  <a:pt x="0" y="50006"/>
                </a:moveTo>
                <a:lnTo>
                  <a:pt x="0" y="42862"/>
                </a:lnTo>
                <a:lnTo>
                  <a:pt x="7144" y="42862"/>
                </a:lnTo>
                <a:lnTo>
                  <a:pt x="14288" y="35719"/>
                </a:lnTo>
                <a:lnTo>
                  <a:pt x="35719" y="28575"/>
                </a:lnTo>
                <a:lnTo>
                  <a:pt x="64294" y="21431"/>
                </a:lnTo>
                <a:lnTo>
                  <a:pt x="100013" y="14287"/>
                </a:lnTo>
                <a:lnTo>
                  <a:pt x="135732" y="7144"/>
                </a:lnTo>
                <a:lnTo>
                  <a:pt x="171450" y="0"/>
                </a:lnTo>
                <a:lnTo>
                  <a:pt x="200025" y="0"/>
                </a:lnTo>
                <a:lnTo>
                  <a:pt x="221457" y="0"/>
                </a:lnTo>
                <a:lnTo>
                  <a:pt x="235744" y="0"/>
                </a:lnTo>
                <a:lnTo>
                  <a:pt x="242888" y="7144"/>
                </a:lnTo>
                <a:lnTo>
                  <a:pt x="250032" y="7144"/>
                </a:lnTo>
                <a:lnTo>
                  <a:pt x="250032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193632" y="3364706"/>
            <a:ext cx="142876" cy="242889"/>
          </a:xfrm>
          <a:custGeom>
            <a:avLst/>
            <a:gdLst/>
            <a:ahLst/>
            <a:cxnLst/>
            <a:rect l="0" t="0" r="0" b="0"/>
            <a:pathLst>
              <a:path w="142876" h="242889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1432"/>
                </a:lnTo>
                <a:lnTo>
                  <a:pt x="7144" y="35719"/>
                </a:lnTo>
                <a:lnTo>
                  <a:pt x="7144" y="57150"/>
                </a:lnTo>
                <a:lnTo>
                  <a:pt x="7144" y="71438"/>
                </a:lnTo>
                <a:lnTo>
                  <a:pt x="14288" y="92869"/>
                </a:lnTo>
                <a:lnTo>
                  <a:pt x="21431" y="121444"/>
                </a:lnTo>
                <a:lnTo>
                  <a:pt x="28575" y="150019"/>
                </a:lnTo>
                <a:lnTo>
                  <a:pt x="35719" y="178594"/>
                </a:lnTo>
                <a:lnTo>
                  <a:pt x="50006" y="200025"/>
                </a:lnTo>
                <a:lnTo>
                  <a:pt x="57150" y="221457"/>
                </a:lnTo>
                <a:lnTo>
                  <a:pt x="64294" y="235744"/>
                </a:lnTo>
                <a:lnTo>
                  <a:pt x="78581" y="242888"/>
                </a:lnTo>
                <a:lnTo>
                  <a:pt x="85725" y="242888"/>
                </a:lnTo>
                <a:lnTo>
                  <a:pt x="100013" y="242888"/>
                </a:lnTo>
                <a:lnTo>
                  <a:pt x="114300" y="235744"/>
                </a:lnTo>
                <a:lnTo>
                  <a:pt x="128588" y="221457"/>
                </a:lnTo>
                <a:lnTo>
                  <a:pt x="142875" y="207169"/>
                </a:lnTo>
                <a:lnTo>
                  <a:pt x="142875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179345" y="3443288"/>
            <a:ext cx="121444" cy="85726"/>
          </a:xfrm>
          <a:custGeom>
            <a:avLst/>
            <a:gdLst/>
            <a:ahLst/>
            <a:cxnLst/>
            <a:rect l="0" t="0" r="0" b="0"/>
            <a:pathLst>
              <a:path w="121444" h="85726">
                <a:moveTo>
                  <a:pt x="0" y="85725"/>
                </a:move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7143" y="71437"/>
                </a:lnTo>
                <a:lnTo>
                  <a:pt x="21431" y="64293"/>
                </a:lnTo>
                <a:lnTo>
                  <a:pt x="42862" y="50006"/>
                </a:lnTo>
                <a:lnTo>
                  <a:pt x="71437" y="42862"/>
                </a:lnTo>
                <a:lnTo>
                  <a:pt x="92868" y="28575"/>
                </a:lnTo>
                <a:lnTo>
                  <a:pt x="107156" y="21431"/>
                </a:lnTo>
                <a:lnTo>
                  <a:pt x="121443" y="7143"/>
                </a:lnTo>
                <a:lnTo>
                  <a:pt x="121443" y="0"/>
                </a:lnTo>
                <a:lnTo>
                  <a:pt x="1214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157913" y="3307556"/>
            <a:ext cx="207170" cy="78583"/>
          </a:xfrm>
          <a:custGeom>
            <a:avLst/>
            <a:gdLst/>
            <a:ahLst/>
            <a:cxnLst/>
            <a:rect l="0" t="0" r="0" b="0"/>
            <a:pathLst>
              <a:path w="207170" h="78583">
                <a:moveTo>
                  <a:pt x="0" y="78582"/>
                </a:moveTo>
                <a:lnTo>
                  <a:pt x="0" y="78582"/>
                </a:lnTo>
                <a:lnTo>
                  <a:pt x="7144" y="64294"/>
                </a:lnTo>
                <a:lnTo>
                  <a:pt x="14288" y="57150"/>
                </a:lnTo>
                <a:lnTo>
                  <a:pt x="35719" y="42863"/>
                </a:lnTo>
                <a:lnTo>
                  <a:pt x="57150" y="28575"/>
                </a:lnTo>
                <a:lnTo>
                  <a:pt x="85725" y="14288"/>
                </a:lnTo>
                <a:lnTo>
                  <a:pt x="114300" y="7144"/>
                </a:lnTo>
                <a:lnTo>
                  <a:pt x="142875" y="0"/>
                </a:lnTo>
                <a:lnTo>
                  <a:pt x="171450" y="0"/>
                </a:lnTo>
                <a:lnTo>
                  <a:pt x="192882" y="0"/>
                </a:lnTo>
                <a:lnTo>
                  <a:pt x="207169" y="0"/>
                </a:lnTo>
                <a:lnTo>
                  <a:pt x="2071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372226" y="3314700"/>
            <a:ext cx="178595" cy="271464"/>
          </a:xfrm>
          <a:custGeom>
            <a:avLst/>
            <a:gdLst/>
            <a:ahLst/>
            <a:cxnLst/>
            <a:rect l="0" t="0" r="0" b="0"/>
            <a:pathLst>
              <a:path w="178595" h="271464">
                <a:moveTo>
                  <a:pt x="14287" y="57150"/>
                </a:moveTo>
                <a:lnTo>
                  <a:pt x="21431" y="57150"/>
                </a:lnTo>
                <a:lnTo>
                  <a:pt x="21431" y="57150"/>
                </a:lnTo>
                <a:lnTo>
                  <a:pt x="21431" y="50006"/>
                </a:lnTo>
                <a:lnTo>
                  <a:pt x="21431" y="50006"/>
                </a:lnTo>
                <a:lnTo>
                  <a:pt x="21431" y="57150"/>
                </a:lnTo>
                <a:lnTo>
                  <a:pt x="28575" y="64294"/>
                </a:lnTo>
                <a:lnTo>
                  <a:pt x="28575" y="71438"/>
                </a:lnTo>
                <a:lnTo>
                  <a:pt x="35719" y="92869"/>
                </a:lnTo>
                <a:lnTo>
                  <a:pt x="35719" y="114300"/>
                </a:lnTo>
                <a:lnTo>
                  <a:pt x="35719" y="142875"/>
                </a:lnTo>
                <a:lnTo>
                  <a:pt x="35719" y="178594"/>
                </a:lnTo>
                <a:lnTo>
                  <a:pt x="35719" y="207169"/>
                </a:lnTo>
                <a:lnTo>
                  <a:pt x="28575" y="235744"/>
                </a:lnTo>
                <a:lnTo>
                  <a:pt x="28575" y="257175"/>
                </a:lnTo>
                <a:lnTo>
                  <a:pt x="28575" y="271463"/>
                </a:lnTo>
                <a:lnTo>
                  <a:pt x="28575" y="271463"/>
                </a:lnTo>
                <a:lnTo>
                  <a:pt x="21431" y="271463"/>
                </a:lnTo>
                <a:lnTo>
                  <a:pt x="21431" y="257175"/>
                </a:lnTo>
                <a:lnTo>
                  <a:pt x="21431" y="242888"/>
                </a:lnTo>
                <a:lnTo>
                  <a:pt x="14287" y="221456"/>
                </a:lnTo>
                <a:lnTo>
                  <a:pt x="14287" y="192881"/>
                </a:lnTo>
                <a:lnTo>
                  <a:pt x="14287" y="164306"/>
                </a:lnTo>
                <a:lnTo>
                  <a:pt x="7144" y="128588"/>
                </a:lnTo>
                <a:lnTo>
                  <a:pt x="7144" y="100013"/>
                </a:lnTo>
                <a:lnTo>
                  <a:pt x="7144" y="78581"/>
                </a:lnTo>
                <a:lnTo>
                  <a:pt x="0" y="57150"/>
                </a:lnTo>
                <a:lnTo>
                  <a:pt x="7144" y="50006"/>
                </a:lnTo>
                <a:lnTo>
                  <a:pt x="7144" y="50006"/>
                </a:lnTo>
                <a:lnTo>
                  <a:pt x="14287" y="50006"/>
                </a:lnTo>
                <a:lnTo>
                  <a:pt x="21431" y="64294"/>
                </a:lnTo>
                <a:lnTo>
                  <a:pt x="28575" y="85725"/>
                </a:lnTo>
                <a:lnTo>
                  <a:pt x="42862" y="107156"/>
                </a:lnTo>
                <a:lnTo>
                  <a:pt x="57150" y="135731"/>
                </a:lnTo>
                <a:lnTo>
                  <a:pt x="71437" y="164306"/>
                </a:lnTo>
                <a:lnTo>
                  <a:pt x="92869" y="192881"/>
                </a:lnTo>
                <a:lnTo>
                  <a:pt x="107156" y="214313"/>
                </a:lnTo>
                <a:lnTo>
                  <a:pt x="128587" y="235744"/>
                </a:lnTo>
                <a:lnTo>
                  <a:pt x="142875" y="242888"/>
                </a:lnTo>
                <a:lnTo>
                  <a:pt x="157162" y="250031"/>
                </a:lnTo>
                <a:lnTo>
                  <a:pt x="171450" y="242888"/>
                </a:lnTo>
                <a:lnTo>
                  <a:pt x="171450" y="228600"/>
                </a:lnTo>
                <a:lnTo>
                  <a:pt x="178594" y="200025"/>
                </a:lnTo>
                <a:lnTo>
                  <a:pt x="171450" y="178594"/>
                </a:lnTo>
                <a:lnTo>
                  <a:pt x="171450" y="142875"/>
                </a:lnTo>
                <a:lnTo>
                  <a:pt x="164306" y="100013"/>
                </a:lnTo>
                <a:lnTo>
                  <a:pt x="164306" y="64294"/>
                </a:lnTo>
                <a:lnTo>
                  <a:pt x="164306" y="35719"/>
                </a:lnTo>
                <a:lnTo>
                  <a:pt x="157162" y="14288"/>
                </a:lnTo>
                <a:lnTo>
                  <a:pt x="157162" y="0"/>
                </a:lnTo>
                <a:lnTo>
                  <a:pt x="157162" y="0"/>
                </a:lnTo>
                <a:lnTo>
                  <a:pt x="150019" y="0"/>
                </a:lnTo>
                <a:lnTo>
                  <a:pt x="150019" y="7144"/>
                </a:lnTo>
                <a:lnTo>
                  <a:pt x="150019" y="21431"/>
                </a:lnTo>
                <a:lnTo>
                  <a:pt x="150019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600826" y="3286125"/>
            <a:ext cx="171451" cy="257176"/>
          </a:xfrm>
          <a:custGeom>
            <a:avLst/>
            <a:gdLst/>
            <a:ahLst/>
            <a:cxnLst/>
            <a:rect l="0" t="0" r="0" b="0"/>
            <a:pathLst>
              <a:path w="171451" h="257176">
                <a:moveTo>
                  <a:pt x="0" y="21431"/>
                </a:moveTo>
                <a:lnTo>
                  <a:pt x="0" y="21431"/>
                </a:lnTo>
                <a:lnTo>
                  <a:pt x="0" y="28575"/>
                </a:lnTo>
                <a:lnTo>
                  <a:pt x="0" y="35719"/>
                </a:lnTo>
                <a:lnTo>
                  <a:pt x="7144" y="57150"/>
                </a:lnTo>
                <a:lnTo>
                  <a:pt x="7144" y="85725"/>
                </a:lnTo>
                <a:lnTo>
                  <a:pt x="7144" y="114300"/>
                </a:lnTo>
                <a:lnTo>
                  <a:pt x="21431" y="150019"/>
                </a:lnTo>
                <a:lnTo>
                  <a:pt x="28575" y="185738"/>
                </a:lnTo>
                <a:lnTo>
                  <a:pt x="42862" y="214313"/>
                </a:lnTo>
                <a:lnTo>
                  <a:pt x="57150" y="235744"/>
                </a:lnTo>
                <a:lnTo>
                  <a:pt x="71437" y="250031"/>
                </a:lnTo>
                <a:lnTo>
                  <a:pt x="78581" y="257175"/>
                </a:lnTo>
                <a:lnTo>
                  <a:pt x="92869" y="250031"/>
                </a:lnTo>
                <a:lnTo>
                  <a:pt x="107156" y="242888"/>
                </a:lnTo>
                <a:lnTo>
                  <a:pt x="114300" y="214313"/>
                </a:lnTo>
                <a:lnTo>
                  <a:pt x="121444" y="185738"/>
                </a:lnTo>
                <a:lnTo>
                  <a:pt x="128587" y="142875"/>
                </a:lnTo>
                <a:lnTo>
                  <a:pt x="135731" y="107156"/>
                </a:lnTo>
                <a:lnTo>
                  <a:pt x="150019" y="71438"/>
                </a:lnTo>
                <a:lnTo>
                  <a:pt x="150019" y="42863"/>
                </a:lnTo>
                <a:lnTo>
                  <a:pt x="157162" y="21431"/>
                </a:lnTo>
                <a:lnTo>
                  <a:pt x="157162" y="7144"/>
                </a:lnTo>
                <a:lnTo>
                  <a:pt x="157162" y="0"/>
                </a:lnTo>
                <a:lnTo>
                  <a:pt x="157162" y="0"/>
                </a:lnTo>
                <a:lnTo>
                  <a:pt x="157162" y="7144"/>
                </a:lnTo>
                <a:lnTo>
                  <a:pt x="164306" y="7144"/>
                </a:lnTo>
                <a:lnTo>
                  <a:pt x="171450" y="7144"/>
                </a:lnTo>
                <a:lnTo>
                  <a:pt x="17145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965157" y="3336131"/>
            <a:ext cx="214314" cy="221458"/>
          </a:xfrm>
          <a:custGeom>
            <a:avLst/>
            <a:gdLst/>
            <a:ahLst/>
            <a:cxnLst/>
            <a:rect l="0" t="0" r="0" b="0"/>
            <a:pathLst>
              <a:path w="214314" h="221458">
                <a:moveTo>
                  <a:pt x="0" y="50007"/>
                </a:moveTo>
                <a:lnTo>
                  <a:pt x="7144" y="50007"/>
                </a:lnTo>
                <a:lnTo>
                  <a:pt x="7144" y="42863"/>
                </a:lnTo>
                <a:lnTo>
                  <a:pt x="7144" y="42863"/>
                </a:lnTo>
                <a:lnTo>
                  <a:pt x="14288" y="42863"/>
                </a:lnTo>
                <a:lnTo>
                  <a:pt x="21431" y="57150"/>
                </a:lnTo>
                <a:lnTo>
                  <a:pt x="28575" y="71438"/>
                </a:lnTo>
                <a:lnTo>
                  <a:pt x="35719" y="100013"/>
                </a:lnTo>
                <a:lnTo>
                  <a:pt x="42863" y="128588"/>
                </a:lnTo>
                <a:lnTo>
                  <a:pt x="50006" y="164307"/>
                </a:lnTo>
                <a:lnTo>
                  <a:pt x="57150" y="185738"/>
                </a:lnTo>
                <a:lnTo>
                  <a:pt x="64294" y="207169"/>
                </a:lnTo>
                <a:lnTo>
                  <a:pt x="71438" y="221457"/>
                </a:lnTo>
                <a:lnTo>
                  <a:pt x="78581" y="214313"/>
                </a:lnTo>
                <a:lnTo>
                  <a:pt x="85725" y="207169"/>
                </a:lnTo>
                <a:lnTo>
                  <a:pt x="100013" y="178594"/>
                </a:lnTo>
                <a:lnTo>
                  <a:pt x="114300" y="150019"/>
                </a:lnTo>
                <a:lnTo>
                  <a:pt x="128588" y="114300"/>
                </a:lnTo>
                <a:lnTo>
                  <a:pt x="142875" y="71438"/>
                </a:lnTo>
                <a:lnTo>
                  <a:pt x="157163" y="42863"/>
                </a:lnTo>
                <a:lnTo>
                  <a:pt x="178594" y="21432"/>
                </a:lnTo>
                <a:lnTo>
                  <a:pt x="185738" y="7144"/>
                </a:lnTo>
                <a:lnTo>
                  <a:pt x="192881" y="0"/>
                </a:lnTo>
                <a:lnTo>
                  <a:pt x="200025" y="7144"/>
                </a:lnTo>
                <a:lnTo>
                  <a:pt x="207169" y="14288"/>
                </a:lnTo>
                <a:lnTo>
                  <a:pt x="214313" y="28575"/>
                </a:lnTo>
                <a:lnTo>
                  <a:pt x="214313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193757" y="3364706"/>
            <a:ext cx="314326" cy="164308"/>
          </a:xfrm>
          <a:custGeom>
            <a:avLst/>
            <a:gdLst/>
            <a:ahLst/>
            <a:cxnLst/>
            <a:rect l="0" t="0" r="0" b="0"/>
            <a:pathLst>
              <a:path w="314326" h="164308">
                <a:moveTo>
                  <a:pt x="100013" y="14288"/>
                </a:moveTo>
                <a:lnTo>
                  <a:pt x="92869" y="7144"/>
                </a:lnTo>
                <a:lnTo>
                  <a:pt x="85725" y="7144"/>
                </a:lnTo>
                <a:lnTo>
                  <a:pt x="78581" y="0"/>
                </a:lnTo>
                <a:lnTo>
                  <a:pt x="64294" y="0"/>
                </a:lnTo>
                <a:lnTo>
                  <a:pt x="64294" y="0"/>
                </a:lnTo>
                <a:lnTo>
                  <a:pt x="57150" y="14288"/>
                </a:lnTo>
                <a:lnTo>
                  <a:pt x="42863" y="35719"/>
                </a:lnTo>
                <a:lnTo>
                  <a:pt x="28575" y="57150"/>
                </a:lnTo>
                <a:lnTo>
                  <a:pt x="14288" y="85725"/>
                </a:lnTo>
                <a:lnTo>
                  <a:pt x="7144" y="107157"/>
                </a:lnTo>
                <a:lnTo>
                  <a:pt x="0" y="128588"/>
                </a:lnTo>
                <a:lnTo>
                  <a:pt x="0" y="142875"/>
                </a:lnTo>
                <a:lnTo>
                  <a:pt x="0" y="150019"/>
                </a:lnTo>
                <a:lnTo>
                  <a:pt x="7144" y="150019"/>
                </a:lnTo>
                <a:lnTo>
                  <a:pt x="14288" y="142875"/>
                </a:lnTo>
                <a:lnTo>
                  <a:pt x="28575" y="135732"/>
                </a:lnTo>
                <a:lnTo>
                  <a:pt x="42863" y="121444"/>
                </a:lnTo>
                <a:lnTo>
                  <a:pt x="64294" y="100013"/>
                </a:lnTo>
                <a:lnTo>
                  <a:pt x="78581" y="78582"/>
                </a:lnTo>
                <a:lnTo>
                  <a:pt x="92869" y="50007"/>
                </a:lnTo>
                <a:lnTo>
                  <a:pt x="107156" y="35719"/>
                </a:lnTo>
                <a:lnTo>
                  <a:pt x="114300" y="21432"/>
                </a:lnTo>
                <a:lnTo>
                  <a:pt x="114300" y="21432"/>
                </a:lnTo>
                <a:lnTo>
                  <a:pt x="107156" y="35719"/>
                </a:lnTo>
                <a:lnTo>
                  <a:pt x="100013" y="57150"/>
                </a:lnTo>
                <a:lnTo>
                  <a:pt x="100013" y="85725"/>
                </a:lnTo>
                <a:lnTo>
                  <a:pt x="92869" y="107157"/>
                </a:lnTo>
                <a:lnTo>
                  <a:pt x="92869" y="128588"/>
                </a:lnTo>
                <a:lnTo>
                  <a:pt x="92869" y="142875"/>
                </a:lnTo>
                <a:lnTo>
                  <a:pt x="100013" y="157163"/>
                </a:lnTo>
                <a:lnTo>
                  <a:pt x="107156" y="157163"/>
                </a:lnTo>
                <a:lnTo>
                  <a:pt x="121444" y="157163"/>
                </a:lnTo>
                <a:lnTo>
                  <a:pt x="135731" y="150019"/>
                </a:lnTo>
                <a:lnTo>
                  <a:pt x="150019" y="128588"/>
                </a:lnTo>
                <a:lnTo>
                  <a:pt x="157163" y="107157"/>
                </a:lnTo>
                <a:lnTo>
                  <a:pt x="171450" y="78582"/>
                </a:lnTo>
                <a:lnTo>
                  <a:pt x="178594" y="50007"/>
                </a:lnTo>
                <a:lnTo>
                  <a:pt x="185738" y="28575"/>
                </a:lnTo>
                <a:lnTo>
                  <a:pt x="192881" y="21432"/>
                </a:lnTo>
                <a:lnTo>
                  <a:pt x="200025" y="21432"/>
                </a:lnTo>
                <a:lnTo>
                  <a:pt x="200025" y="35719"/>
                </a:lnTo>
                <a:lnTo>
                  <a:pt x="200025" y="57150"/>
                </a:lnTo>
                <a:lnTo>
                  <a:pt x="200025" y="78582"/>
                </a:lnTo>
                <a:lnTo>
                  <a:pt x="200025" y="100013"/>
                </a:lnTo>
                <a:lnTo>
                  <a:pt x="200025" y="121444"/>
                </a:lnTo>
                <a:lnTo>
                  <a:pt x="207169" y="142875"/>
                </a:lnTo>
                <a:lnTo>
                  <a:pt x="214313" y="157163"/>
                </a:lnTo>
                <a:lnTo>
                  <a:pt x="228600" y="164307"/>
                </a:lnTo>
                <a:lnTo>
                  <a:pt x="235744" y="164307"/>
                </a:lnTo>
                <a:lnTo>
                  <a:pt x="250031" y="157163"/>
                </a:lnTo>
                <a:lnTo>
                  <a:pt x="257175" y="142875"/>
                </a:lnTo>
                <a:lnTo>
                  <a:pt x="264319" y="121444"/>
                </a:lnTo>
                <a:lnTo>
                  <a:pt x="264319" y="92869"/>
                </a:lnTo>
                <a:lnTo>
                  <a:pt x="271463" y="64294"/>
                </a:lnTo>
                <a:lnTo>
                  <a:pt x="271463" y="42863"/>
                </a:lnTo>
                <a:lnTo>
                  <a:pt x="271463" y="28575"/>
                </a:lnTo>
                <a:lnTo>
                  <a:pt x="271463" y="21432"/>
                </a:lnTo>
                <a:lnTo>
                  <a:pt x="278606" y="21432"/>
                </a:lnTo>
                <a:lnTo>
                  <a:pt x="278606" y="28575"/>
                </a:lnTo>
                <a:lnTo>
                  <a:pt x="285750" y="35719"/>
                </a:lnTo>
                <a:lnTo>
                  <a:pt x="300038" y="42863"/>
                </a:lnTo>
                <a:lnTo>
                  <a:pt x="307181" y="57150"/>
                </a:lnTo>
                <a:lnTo>
                  <a:pt x="314325" y="57150"/>
                </a:lnTo>
                <a:lnTo>
                  <a:pt x="314325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550945" y="3407569"/>
            <a:ext cx="50007" cy="92870"/>
          </a:xfrm>
          <a:custGeom>
            <a:avLst/>
            <a:gdLst/>
            <a:ahLst/>
            <a:cxnLst/>
            <a:rect l="0" t="0" r="0" b="0"/>
            <a:pathLst>
              <a:path w="50007" h="92870">
                <a:moveTo>
                  <a:pt x="28575" y="0"/>
                </a:moveTo>
                <a:lnTo>
                  <a:pt x="21431" y="7144"/>
                </a:lnTo>
                <a:lnTo>
                  <a:pt x="21431" y="14287"/>
                </a:lnTo>
                <a:lnTo>
                  <a:pt x="7143" y="28575"/>
                </a:lnTo>
                <a:lnTo>
                  <a:pt x="0" y="42862"/>
                </a:lnTo>
                <a:lnTo>
                  <a:pt x="0" y="57150"/>
                </a:lnTo>
                <a:lnTo>
                  <a:pt x="7143" y="71437"/>
                </a:lnTo>
                <a:lnTo>
                  <a:pt x="7143" y="78581"/>
                </a:lnTo>
                <a:lnTo>
                  <a:pt x="14287" y="85725"/>
                </a:lnTo>
                <a:lnTo>
                  <a:pt x="21431" y="92869"/>
                </a:lnTo>
                <a:lnTo>
                  <a:pt x="28575" y="85725"/>
                </a:lnTo>
                <a:lnTo>
                  <a:pt x="42862" y="78581"/>
                </a:lnTo>
                <a:lnTo>
                  <a:pt x="50006" y="64294"/>
                </a:lnTo>
                <a:lnTo>
                  <a:pt x="50006" y="42862"/>
                </a:lnTo>
                <a:lnTo>
                  <a:pt x="50006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529513" y="3293269"/>
            <a:ext cx="42864" cy="21432"/>
          </a:xfrm>
          <a:custGeom>
            <a:avLst/>
            <a:gdLst/>
            <a:ahLst/>
            <a:cxnLst/>
            <a:rect l="0" t="0" r="0" b="0"/>
            <a:pathLst>
              <a:path w="42864" h="21432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7144" y="14287"/>
                </a:lnTo>
                <a:lnTo>
                  <a:pt x="21432" y="21431"/>
                </a:lnTo>
                <a:lnTo>
                  <a:pt x="42863" y="21431"/>
                </a:lnTo>
                <a:lnTo>
                  <a:pt x="42863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679532" y="3200400"/>
            <a:ext cx="521495" cy="371476"/>
          </a:xfrm>
          <a:custGeom>
            <a:avLst/>
            <a:gdLst/>
            <a:ahLst/>
            <a:cxnLst/>
            <a:rect l="0" t="0" r="0" b="0"/>
            <a:pathLst>
              <a:path w="521495" h="371476">
                <a:moveTo>
                  <a:pt x="57150" y="214313"/>
                </a:moveTo>
                <a:lnTo>
                  <a:pt x="50006" y="207169"/>
                </a:lnTo>
                <a:lnTo>
                  <a:pt x="50006" y="207169"/>
                </a:lnTo>
                <a:lnTo>
                  <a:pt x="42863" y="200025"/>
                </a:lnTo>
                <a:lnTo>
                  <a:pt x="42863" y="200025"/>
                </a:lnTo>
                <a:lnTo>
                  <a:pt x="42863" y="200025"/>
                </a:lnTo>
                <a:lnTo>
                  <a:pt x="35719" y="207169"/>
                </a:lnTo>
                <a:lnTo>
                  <a:pt x="35719" y="221456"/>
                </a:lnTo>
                <a:lnTo>
                  <a:pt x="21431" y="250031"/>
                </a:lnTo>
                <a:lnTo>
                  <a:pt x="14288" y="278606"/>
                </a:lnTo>
                <a:lnTo>
                  <a:pt x="7144" y="307181"/>
                </a:lnTo>
                <a:lnTo>
                  <a:pt x="0" y="328613"/>
                </a:lnTo>
                <a:lnTo>
                  <a:pt x="0" y="357188"/>
                </a:lnTo>
                <a:lnTo>
                  <a:pt x="7144" y="364331"/>
                </a:lnTo>
                <a:lnTo>
                  <a:pt x="14288" y="371475"/>
                </a:lnTo>
                <a:lnTo>
                  <a:pt x="28575" y="364331"/>
                </a:lnTo>
                <a:lnTo>
                  <a:pt x="50006" y="350044"/>
                </a:lnTo>
                <a:lnTo>
                  <a:pt x="64294" y="335756"/>
                </a:lnTo>
                <a:lnTo>
                  <a:pt x="85725" y="307181"/>
                </a:lnTo>
                <a:lnTo>
                  <a:pt x="100013" y="285750"/>
                </a:lnTo>
                <a:lnTo>
                  <a:pt x="107156" y="257175"/>
                </a:lnTo>
                <a:lnTo>
                  <a:pt x="114300" y="242888"/>
                </a:lnTo>
                <a:lnTo>
                  <a:pt x="114300" y="235744"/>
                </a:lnTo>
                <a:lnTo>
                  <a:pt x="114300" y="242888"/>
                </a:lnTo>
                <a:lnTo>
                  <a:pt x="107156" y="250031"/>
                </a:lnTo>
                <a:lnTo>
                  <a:pt x="107156" y="264319"/>
                </a:lnTo>
                <a:lnTo>
                  <a:pt x="100013" y="278606"/>
                </a:lnTo>
                <a:lnTo>
                  <a:pt x="100013" y="292894"/>
                </a:lnTo>
                <a:lnTo>
                  <a:pt x="107156" y="300038"/>
                </a:lnTo>
                <a:lnTo>
                  <a:pt x="107156" y="307181"/>
                </a:lnTo>
                <a:lnTo>
                  <a:pt x="121444" y="314325"/>
                </a:lnTo>
                <a:lnTo>
                  <a:pt x="135731" y="314325"/>
                </a:lnTo>
                <a:lnTo>
                  <a:pt x="150019" y="307181"/>
                </a:lnTo>
                <a:lnTo>
                  <a:pt x="171450" y="292894"/>
                </a:lnTo>
                <a:lnTo>
                  <a:pt x="185738" y="278606"/>
                </a:lnTo>
                <a:lnTo>
                  <a:pt x="200025" y="257175"/>
                </a:lnTo>
                <a:lnTo>
                  <a:pt x="214313" y="228600"/>
                </a:lnTo>
                <a:lnTo>
                  <a:pt x="221456" y="192881"/>
                </a:lnTo>
                <a:lnTo>
                  <a:pt x="221456" y="157163"/>
                </a:lnTo>
                <a:lnTo>
                  <a:pt x="221456" y="114300"/>
                </a:lnTo>
                <a:lnTo>
                  <a:pt x="221456" y="78581"/>
                </a:lnTo>
                <a:lnTo>
                  <a:pt x="214313" y="50006"/>
                </a:lnTo>
                <a:lnTo>
                  <a:pt x="207169" y="35719"/>
                </a:lnTo>
                <a:lnTo>
                  <a:pt x="200025" y="28575"/>
                </a:lnTo>
                <a:lnTo>
                  <a:pt x="185738" y="35719"/>
                </a:lnTo>
                <a:lnTo>
                  <a:pt x="178594" y="57150"/>
                </a:lnTo>
                <a:lnTo>
                  <a:pt x="164306" y="85725"/>
                </a:lnTo>
                <a:lnTo>
                  <a:pt x="157163" y="121444"/>
                </a:lnTo>
                <a:lnTo>
                  <a:pt x="157163" y="157163"/>
                </a:lnTo>
                <a:lnTo>
                  <a:pt x="150019" y="200025"/>
                </a:lnTo>
                <a:lnTo>
                  <a:pt x="164306" y="235744"/>
                </a:lnTo>
                <a:lnTo>
                  <a:pt x="178594" y="271463"/>
                </a:lnTo>
                <a:lnTo>
                  <a:pt x="192881" y="300038"/>
                </a:lnTo>
                <a:lnTo>
                  <a:pt x="221456" y="321469"/>
                </a:lnTo>
                <a:lnTo>
                  <a:pt x="242888" y="335756"/>
                </a:lnTo>
                <a:lnTo>
                  <a:pt x="264319" y="335756"/>
                </a:lnTo>
                <a:lnTo>
                  <a:pt x="285750" y="335756"/>
                </a:lnTo>
                <a:lnTo>
                  <a:pt x="292894" y="321469"/>
                </a:lnTo>
                <a:lnTo>
                  <a:pt x="300038" y="307181"/>
                </a:lnTo>
                <a:lnTo>
                  <a:pt x="307181" y="278606"/>
                </a:lnTo>
                <a:lnTo>
                  <a:pt x="300038" y="257175"/>
                </a:lnTo>
                <a:lnTo>
                  <a:pt x="285750" y="228600"/>
                </a:lnTo>
                <a:lnTo>
                  <a:pt x="278606" y="207169"/>
                </a:lnTo>
                <a:lnTo>
                  <a:pt x="264319" y="192881"/>
                </a:lnTo>
                <a:lnTo>
                  <a:pt x="250031" y="185738"/>
                </a:lnTo>
                <a:lnTo>
                  <a:pt x="242888" y="185738"/>
                </a:lnTo>
                <a:lnTo>
                  <a:pt x="235744" y="192881"/>
                </a:lnTo>
                <a:lnTo>
                  <a:pt x="228600" y="200025"/>
                </a:lnTo>
                <a:lnTo>
                  <a:pt x="235744" y="207169"/>
                </a:lnTo>
                <a:lnTo>
                  <a:pt x="250031" y="214313"/>
                </a:lnTo>
                <a:lnTo>
                  <a:pt x="264319" y="214313"/>
                </a:lnTo>
                <a:lnTo>
                  <a:pt x="285750" y="214313"/>
                </a:lnTo>
                <a:lnTo>
                  <a:pt x="314325" y="207169"/>
                </a:lnTo>
                <a:lnTo>
                  <a:pt x="342900" y="200025"/>
                </a:lnTo>
                <a:lnTo>
                  <a:pt x="371475" y="185738"/>
                </a:lnTo>
                <a:lnTo>
                  <a:pt x="392906" y="171450"/>
                </a:lnTo>
                <a:lnTo>
                  <a:pt x="414338" y="150019"/>
                </a:lnTo>
                <a:lnTo>
                  <a:pt x="428625" y="121444"/>
                </a:lnTo>
                <a:lnTo>
                  <a:pt x="435769" y="92869"/>
                </a:lnTo>
                <a:lnTo>
                  <a:pt x="442913" y="64294"/>
                </a:lnTo>
                <a:lnTo>
                  <a:pt x="442913" y="35719"/>
                </a:lnTo>
                <a:lnTo>
                  <a:pt x="435769" y="14288"/>
                </a:lnTo>
                <a:lnTo>
                  <a:pt x="421481" y="0"/>
                </a:lnTo>
                <a:lnTo>
                  <a:pt x="400050" y="7144"/>
                </a:lnTo>
                <a:lnTo>
                  <a:pt x="378619" y="21431"/>
                </a:lnTo>
                <a:lnTo>
                  <a:pt x="357188" y="57150"/>
                </a:lnTo>
                <a:lnTo>
                  <a:pt x="342900" y="92869"/>
                </a:lnTo>
                <a:lnTo>
                  <a:pt x="321469" y="135731"/>
                </a:lnTo>
                <a:lnTo>
                  <a:pt x="314325" y="178594"/>
                </a:lnTo>
                <a:lnTo>
                  <a:pt x="314325" y="214313"/>
                </a:lnTo>
                <a:lnTo>
                  <a:pt x="328613" y="242888"/>
                </a:lnTo>
                <a:lnTo>
                  <a:pt x="342900" y="264319"/>
                </a:lnTo>
                <a:lnTo>
                  <a:pt x="364331" y="285750"/>
                </a:lnTo>
                <a:lnTo>
                  <a:pt x="392906" y="300038"/>
                </a:lnTo>
                <a:lnTo>
                  <a:pt x="421481" y="300038"/>
                </a:lnTo>
                <a:lnTo>
                  <a:pt x="450056" y="300038"/>
                </a:lnTo>
                <a:lnTo>
                  <a:pt x="478631" y="285750"/>
                </a:lnTo>
                <a:lnTo>
                  <a:pt x="500063" y="278606"/>
                </a:lnTo>
                <a:lnTo>
                  <a:pt x="514350" y="257175"/>
                </a:lnTo>
                <a:lnTo>
                  <a:pt x="521494" y="242888"/>
                </a:lnTo>
                <a:lnTo>
                  <a:pt x="514350" y="228600"/>
                </a:lnTo>
                <a:lnTo>
                  <a:pt x="500063" y="228600"/>
                </a:lnTo>
                <a:lnTo>
                  <a:pt x="485775" y="228600"/>
                </a:lnTo>
                <a:lnTo>
                  <a:pt x="471488" y="242888"/>
                </a:lnTo>
                <a:lnTo>
                  <a:pt x="457200" y="264319"/>
                </a:lnTo>
                <a:lnTo>
                  <a:pt x="450056" y="285750"/>
                </a:lnTo>
                <a:lnTo>
                  <a:pt x="450056" y="300038"/>
                </a:lnTo>
                <a:lnTo>
                  <a:pt x="457200" y="321469"/>
                </a:lnTo>
                <a:lnTo>
                  <a:pt x="464344" y="335756"/>
                </a:lnTo>
                <a:lnTo>
                  <a:pt x="478631" y="335756"/>
                </a:lnTo>
                <a:lnTo>
                  <a:pt x="478631" y="3357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571625" y="3893344"/>
            <a:ext cx="28576" cy="242888"/>
          </a:xfrm>
          <a:custGeom>
            <a:avLst/>
            <a:gdLst/>
            <a:ahLst/>
            <a:cxnLst/>
            <a:rect l="0" t="0" r="0" b="0"/>
            <a:pathLst>
              <a:path w="28576" h="242888">
                <a:moveTo>
                  <a:pt x="7144" y="7144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42862"/>
                </a:lnTo>
                <a:lnTo>
                  <a:pt x="7144" y="64294"/>
                </a:lnTo>
                <a:lnTo>
                  <a:pt x="7144" y="92869"/>
                </a:lnTo>
                <a:lnTo>
                  <a:pt x="14288" y="121444"/>
                </a:lnTo>
                <a:lnTo>
                  <a:pt x="14288" y="150019"/>
                </a:lnTo>
                <a:lnTo>
                  <a:pt x="21431" y="178594"/>
                </a:lnTo>
                <a:lnTo>
                  <a:pt x="21431" y="207169"/>
                </a:lnTo>
                <a:lnTo>
                  <a:pt x="21431" y="221456"/>
                </a:lnTo>
                <a:lnTo>
                  <a:pt x="28575" y="235744"/>
                </a:lnTo>
                <a:lnTo>
                  <a:pt x="28575" y="242887"/>
                </a:lnTo>
                <a:lnTo>
                  <a:pt x="28575" y="242887"/>
                </a:lnTo>
                <a:lnTo>
                  <a:pt x="21431" y="228600"/>
                </a:lnTo>
                <a:lnTo>
                  <a:pt x="21431" y="207169"/>
                </a:lnTo>
                <a:lnTo>
                  <a:pt x="14288" y="185737"/>
                </a:lnTo>
                <a:lnTo>
                  <a:pt x="14288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443038" y="3843338"/>
            <a:ext cx="271463" cy="192882"/>
          </a:xfrm>
          <a:custGeom>
            <a:avLst/>
            <a:gdLst/>
            <a:ahLst/>
            <a:cxnLst/>
            <a:rect l="0" t="0" r="0" b="0"/>
            <a:pathLst>
              <a:path w="271463" h="192882">
                <a:moveTo>
                  <a:pt x="0" y="78581"/>
                </a:moveTo>
                <a:lnTo>
                  <a:pt x="0" y="78581"/>
                </a:lnTo>
                <a:lnTo>
                  <a:pt x="7143" y="71437"/>
                </a:lnTo>
                <a:lnTo>
                  <a:pt x="21431" y="64293"/>
                </a:lnTo>
                <a:lnTo>
                  <a:pt x="42862" y="57150"/>
                </a:lnTo>
                <a:lnTo>
                  <a:pt x="71437" y="42862"/>
                </a:lnTo>
                <a:lnTo>
                  <a:pt x="114300" y="28575"/>
                </a:lnTo>
                <a:lnTo>
                  <a:pt x="157162" y="14287"/>
                </a:lnTo>
                <a:lnTo>
                  <a:pt x="200025" y="0"/>
                </a:lnTo>
                <a:lnTo>
                  <a:pt x="235743" y="0"/>
                </a:lnTo>
                <a:lnTo>
                  <a:pt x="257175" y="7143"/>
                </a:lnTo>
                <a:lnTo>
                  <a:pt x="271462" y="21431"/>
                </a:lnTo>
                <a:lnTo>
                  <a:pt x="257175" y="42862"/>
                </a:lnTo>
                <a:lnTo>
                  <a:pt x="235743" y="78581"/>
                </a:lnTo>
                <a:lnTo>
                  <a:pt x="200025" y="121443"/>
                </a:lnTo>
                <a:lnTo>
                  <a:pt x="164306" y="150018"/>
                </a:lnTo>
                <a:lnTo>
                  <a:pt x="128587" y="178593"/>
                </a:lnTo>
                <a:lnTo>
                  <a:pt x="100012" y="192881"/>
                </a:lnTo>
                <a:lnTo>
                  <a:pt x="92868" y="192881"/>
                </a:lnTo>
                <a:lnTo>
                  <a:pt x="85725" y="192881"/>
                </a:lnTo>
                <a:lnTo>
                  <a:pt x="100012" y="178593"/>
                </a:lnTo>
                <a:lnTo>
                  <a:pt x="128587" y="157162"/>
                </a:lnTo>
                <a:lnTo>
                  <a:pt x="128587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728788" y="3850481"/>
            <a:ext cx="157163" cy="278608"/>
          </a:xfrm>
          <a:custGeom>
            <a:avLst/>
            <a:gdLst/>
            <a:ahLst/>
            <a:cxnLst/>
            <a:rect l="0" t="0" r="0" b="0"/>
            <a:pathLst>
              <a:path w="157163" h="278608">
                <a:moveTo>
                  <a:pt x="28575" y="28575"/>
                </a:moveTo>
                <a:lnTo>
                  <a:pt x="21431" y="35719"/>
                </a:lnTo>
                <a:lnTo>
                  <a:pt x="21431" y="50007"/>
                </a:lnTo>
                <a:lnTo>
                  <a:pt x="21431" y="64294"/>
                </a:lnTo>
                <a:lnTo>
                  <a:pt x="21431" y="85725"/>
                </a:lnTo>
                <a:lnTo>
                  <a:pt x="21431" y="107157"/>
                </a:lnTo>
                <a:lnTo>
                  <a:pt x="21431" y="135732"/>
                </a:lnTo>
                <a:lnTo>
                  <a:pt x="21431" y="164307"/>
                </a:lnTo>
                <a:lnTo>
                  <a:pt x="28575" y="200025"/>
                </a:lnTo>
                <a:lnTo>
                  <a:pt x="28575" y="228600"/>
                </a:lnTo>
                <a:lnTo>
                  <a:pt x="35718" y="257175"/>
                </a:lnTo>
                <a:lnTo>
                  <a:pt x="35718" y="271463"/>
                </a:lnTo>
                <a:lnTo>
                  <a:pt x="28575" y="278607"/>
                </a:lnTo>
                <a:lnTo>
                  <a:pt x="28575" y="278607"/>
                </a:lnTo>
                <a:lnTo>
                  <a:pt x="28575" y="264319"/>
                </a:lnTo>
                <a:lnTo>
                  <a:pt x="21431" y="242888"/>
                </a:lnTo>
                <a:lnTo>
                  <a:pt x="21431" y="207169"/>
                </a:lnTo>
                <a:lnTo>
                  <a:pt x="21431" y="171450"/>
                </a:lnTo>
                <a:lnTo>
                  <a:pt x="28575" y="128588"/>
                </a:lnTo>
                <a:lnTo>
                  <a:pt x="35718" y="85725"/>
                </a:lnTo>
                <a:lnTo>
                  <a:pt x="42862" y="50007"/>
                </a:lnTo>
                <a:lnTo>
                  <a:pt x="57150" y="14288"/>
                </a:lnTo>
                <a:lnTo>
                  <a:pt x="71437" y="0"/>
                </a:lnTo>
                <a:lnTo>
                  <a:pt x="78581" y="0"/>
                </a:lnTo>
                <a:lnTo>
                  <a:pt x="92868" y="7144"/>
                </a:lnTo>
                <a:lnTo>
                  <a:pt x="100012" y="21432"/>
                </a:lnTo>
                <a:lnTo>
                  <a:pt x="114300" y="50007"/>
                </a:lnTo>
                <a:lnTo>
                  <a:pt x="114300" y="85725"/>
                </a:lnTo>
                <a:lnTo>
                  <a:pt x="128587" y="121444"/>
                </a:lnTo>
                <a:lnTo>
                  <a:pt x="128587" y="164307"/>
                </a:lnTo>
                <a:lnTo>
                  <a:pt x="135731" y="192882"/>
                </a:lnTo>
                <a:lnTo>
                  <a:pt x="135731" y="228600"/>
                </a:lnTo>
                <a:lnTo>
                  <a:pt x="135731" y="250032"/>
                </a:lnTo>
                <a:lnTo>
                  <a:pt x="135731" y="264319"/>
                </a:lnTo>
                <a:lnTo>
                  <a:pt x="135731" y="271463"/>
                </a:lnTo>
                <a:lnTo>
                  <a:pt x="128587" y="271463"/>
                </a:lnTo>
                <a:lnTo>
                  <a:pt x="121443" y="264319"/>
                </a:lnTo>
                <a:lnTo>
                  <a:pt x="107156" y="242888"/>
                </a:lnTo>
                <a:lnTo>
                  <a:pt x="92868" y="221457"/>
                </a:lnTo>
                <a:lnTo>
                  <a:pt x="64293" y="200025"/>
                </a:lnTo>
                <a:lnTo>
                  <a:pt x="42862" y="178594"/>
                </a:lnTo>
                <a:lnTo>
                  <a:pt x="21431" y="157163"/>
                </a:lnTo>
                <a:lnTo>
                  <a:pt x="7143" y="150019"/>
                </a:lnTo>
                <a:lnTo>
                  <a:pt x="0" y="150019"/>
                </a:lnTo>
                <a:lnTo>
                  <a:pt x="0" y="157163"/>
                </a:lnTo>
                <a:lnTo>
                  <a:pt x="7143" y="164307"/>
                </a:lnTo>
                <a:lnTo>
                  <a:pt x="21431" y="171450"/>
                </a:lnTo>
                <a:lnTo>
                  <a:pt x="50006" y="171450"/>
                </a:lnTo>
                <a:lnTo>
                  <a:pt x="78581" y="178594"/>
                </a:lnTo>
                <a:lnTo>
                  <a:pt x="107156" y="178594"/>
                </a:lnTo>
                <a:lnTo>
                  <a:pt x="135731" y="171450"/>
                </a:lnTo>
                <a:lnTo>
                  <a:pt x="157162" y="157163"/>
                </a:lnTo>
                <a:lnTo>
                  <a:pt x="157162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935956" y="3857625"/>
            <a:ext cx="50008" cy="264320"/>
          </a:xfrm>
          <a:custGeom>
            <a:avLst/>
            <a:gdLst/>
            <a:ahLst/>
            <a:cxnLst/>
            <a:rect l="0" t="0" r="0" b="0"/>
            <a:pathLst>
              <a:path w="50008" h="264320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7144" y="28575"/>
                </a:lnTo>
                <a:lnTo>
                  <a:pt x="7144" y="50006"/>
                </a:lnTo>
                <a:lnTo>
                  <a:pt x="7144" y="85725"/>
                </a:lnTo>
                <a:lnTo>
                  <a:pt x="14288" y="114300"/>
                </a:lnTo>
                <a:lnTo>
                  <a:pt x="21432" y="157163"/>
                </a:lnTo>
                <a:lnTo>
                  <a:pt x="28575" y="185738"/>
                </a:lnTo>
                <a:lnTo>
                  <a:pt x="35719" y="214313"/>
                </a:lnTo>
                <a:lnTo>
                  <a:pt x="35719" y="242888"/>
                </a:lnTo>
                <a:lnTo>
                  <a:pt x="42863" y="257175"/>
                </a:lnTo>
                <a:lnTo>
                  <a:pt x="50007" y="264319"/>
                </a:lnTo>
                <a:lnTo>
                  <a:pt x="50007" y="264319"/>
                </a:lnTo>
                <a:lnTo>
                  <a:pt x="50007" y="257175"/>
                </a:lnTo>
                <a:lnTo>
                  <a:pt x="50007" y="242888"/>
                </a:lnTo>
                <a:lnTo>
                  <a:pt x="50007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1828800" y="3836194"/>
            <a:ext cx="214314" cy="50007"/>
          </a:xfrm>
          <a:custGeom>
            <a:avLst/>
            <a:gdLst/>
            <a:ahLst/>
            <a:cxnLst/>
            <a:rect l="0" t="0" r="0" b="0"/>
            <a:pathLst>
              <a:path w="214314" h="50007">
                <a:moveTo>
                  <a:pt x="0" y="50006"/>
                </a:moveTo>
                <a:lnTo>
                  <a:pt x="0" y="50006"/>
                </a:lnTo>
                <a:lnTo>
                  <a:pt x="0" y="50006"/>
                </a:lnTo>
                <a:lnTo>
                  <a:pt x="7144" y="50006"/>
                </a:lnTo>
                <a:lnTo>
                  <a:pt x="21431" y="50006"/>
                </a:lnTo>
                <a:lnTo>
                  <a:pt x="42863" y="42862"/>
                </a:lnTo>
                <a:lnTo>
                  <a:pt x="71438" y="28575"/>
                </a:lnTo>
                <a:lnTo>
                  <a:pt x="107156" y="21431"/>
                </a:lnTo>
                <a:lnTo>
                  <a:pt x="135731" y="14287"/>
                </a:lnTo>
                <a:lnTo>
                  <a:pt x="171450" y="7144"/>
                </a:lnTo>
                <a:lnTo>
                  <a:pt x="192881" y="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057400" y="3879056"/>
            <a:ext cx="42864" cy="242889"/>
          </a:xfrm>
          <a:custGeom>
            <a:avLst/>
            <a:gdLst/>
            <a:ahLst/>
            <a:cxnLst/>
            <a:rect l="0" t="0" r="0" b="0"/>
            <a:pathLst>
              <a:path w="42864" h="242889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8575"/>
                </a:lnTo>
                <a:lnTo>
                  <a:pt x="0" y="50007"/>
                </a:lnTo>
                <a:lnTo>
                  <a:pt x="0" y="78582"/>
                </a:lnTo>
                <a:lnTo>
                  <a:pt x="7144" y="107157"/>
                </a:lnTo>
                <a:lnTo>
                  <a:pt x="14288" y="142875"/>
                </a:lnTo>
                <a:lnTo>
                  <a:pt x="21431" y="171450"/>
                </a:lnTo>
                <a:lnTo>
                  <a:pt x="28575" y="200025"/>
                </a:lnTo>
                <a:lnTo>
                  <a:pt x="28575" y="221457"/>
                </a:lnTo>
                <a:lnTo>
                  <a:pt x="35719" y="235744"/>
                </a:lnTo>
                <a:lnTo>
                  <a:pt x="42863" y="242888"/>
                </a:lnTo>
                <a:lnTo>
                  <a:pt x="42863" y="235744"/>
                </a:lnTo>
                <a:lnTo>
                  <a:pt x="42863" y="228600"/>
                </a:lnTo>
                <a:lnTo>
                  <a:pt x="42863" y="207169"/>
                </a:lnTo>
                <a:lnTo>
                  <a:pt x="42863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114550" y="3829050"/>
            <a:ext cx="64295" cy="307182"/>
          </a:xfrm>
          <a:custGeom>
            <a:avLst/>
            <a:gdLst/>
            <a:ahLst/>
            <a:cxnLst/>
            <a:rect l="0" t="0" r="0" b="0"/>
            <a:pathLst>
              <a:path w="64295" h="307182">
                <a:moveTo>
                  <a:pt x="28575" y="0"/>
                </a:moveTo>
                <a:lnTo>
                  <a:pt x="28575" y="0"/>
                </a:lnTo>
                <a:lnTo>
                  <a:pt x="21431" y="7144"/>
                </a:lnTo>
                <a:lnTo>
                  <a:pt x="14288" y="28575"/>
                </a:lnTo>
                <a:lnTo>
                  <a:pt x="7144" y="50006"/>
                </a:lnTo>
                <a:lnTo>
                  <a:pt x="0" y="78581"/>
                </a:lnTo>
                <a:lnTo>
                  <a:pt x="7144" y="114300"/>
                </a:lnTo>
                <a:lnTo>
                  <a:pt x="7144" y="150019"/>
                </a:lnTo>
                <a:lnTo>
                  <a:pt x="21431" y="185738"/>
                </a:lnTo>
                <a:lnTo>
                  <a:pt x="28575" y="221456"/>
                </a:lnTo>
                <a:lnTo>
                  <a:pt x="42863" y="250031"/>
                </a:lnTo>
                <a:lnTo>
                  <a:pt x="50006" y="271463"/>
                </a:lnTo>
                <a:lnTo>
                  <a:pt x="57150" y="285750"/>
                </a:lnTo>
                <a:lnTo>
                  <a:pt x="64294" y="300038"/>
                </a:lnTo>
                <a:lnTo>
                  <a:pt x="64294" y="307181"/>
                </a:lnTo>
                <a:lnTo>
                  <a:pt x="64294" y="300038"/>
                </a:lnTo>
                <a:lnTo>
                  <a:pt x="64294" y="292894"/>
                </a:lnTo>
                <a:lnTo>
                  <a:pt x="50006" y="278606"/>
                </a:lnTo>
                <a:lnTo>
                  <a:pt x="35719" y="257175"/>
                </a:lnTo>
                <a:lnTo>
                  <a:pt x="21431" y="235744"/>
                </a:lnTo>
                <a:lnTo>
                  <a:pt x="21431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028825" y="4029075"/>
            <a:ext cx="157164" cy="14289"/>
          </a:xfrm>
          <a:custGeom>
            <a:avLst/>
            <a:gdLst/>
            <a:ahLst/>
            <a:cxnLst/>
            <a:rect l="0" t="0" r="0" b="0"/>
            <a:pathLst>
              <a:path w="157164" h="14289">
                <a:moveTo>
                  <a:pt x="0" y="0"/>
                </a:moveTo>
                <a:lnTo>
                  <a:pt x="0" y="7144"/>
                </a:lnTo>
                <a:lnTo>
                  <a:pt x="14288" y="7144"/>
                </a:lnTo>
                <a:lnTo>
                  <a:pt x="28575" y="7144"/>
                </a:lnTo>
                <a:lnTo>
                  <a:pt x="42863" y="14288"/>
                </a:lnTo>
                <a:lnTo>
                  <a:pt x="71438" y="14288"/>
                </a:lnTo>
                <a:lnTo>
                  <a:pt x="92869" y="14288"/>
                </a:lnTo>
                <a:lnTo>
                  <a:pt x="121444" y="14288"/>
                </a:lnTo>
                <a:lnTo>
                  <a:pt x="142875" y="7144"/>
                </a:lnTo>
                <a:lnTo>
                  <a:pt x="157163" y="7144"/>
                </a:lnTo>
                <a:lnTo>
                  <a:pt x="15716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228850" y="3957638"/>
            <a:ext cx="114301" cy="21432"/>
          </a:xfrm>
          <a:custGeom>
            <a:avLst/>
            <a:gdLst/>
            <a:ahLst/>
            <a:cxnLst/>
            <a:rect l="0" t="0" r="0" b="0"/>
            <a:pathLst>
              <a:path w="114301" h="21432">
                <a:moveTo>
                  <a:pt x="7144" y="21431"/>
                </a:moveTo>
                <a:lnTo>
                  <a:pt x="7144" y="14287"/>
                </a:lnTo>
                <a:lnTo>
                  <a:pt x="7144" y="14287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7144" y="7143"/>
                </a:lnTo>
                <a:lnTo>
                  <a:pt x="21431" y="7143"/>
                </a:lnTo>
                <a:lnTo>
                  <a:pt x="35719" y="7143"/>
                </a:lnTo>
                <a:lnTo>
                  <a:pt x="57150" y="7143"/>
                </a:lnTo>
                <a:lnTo>
                  <a:pt x="71438" y="7143"/>
                </a:lnTo>
                <a:lnTo>
                  <a:pt x="92869" y="7143"/>
                </a:lnTo>
                <a:lnTo>
                  <a:pt x="107156" y="7143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250281" y="4007644"/>
            <a:ext cx="142876" cy="21432"/>
          </a:xfrm>
          <a:custGeom>
            <a:avLst/>
            <a:gdLst/>
            <a:ahLst/>
            <a:cxnLst/>
            <a:rect l="0" t="0" r="0" b="0"/>
            <a:pathLst>
              <a:path w="142876" h="21432">
                <a:moveTo>
                  <a:pt x="0" y="21431"/>
                </a:moveTo>
                <a:lnTo>
                  <a:pt x="0" y="14287"/>
                </a:lnTo>
                <a:lnTo>
                  <a:pt x="21432" y="14287"/>
                </a:lnTo>
                <a:lnTo>
                  <a:pt x="35719" y="7144"/>
                </a:lnTo>
                <a:lnTo>
                  <a:pt x="57150" y="0"/>
                </a:lnTo>
                <a:lnTo>
                  <a:pt x="78582" y="0"/>
                </a:lnTo>
                <a:lnTo>
                  <a:pt x="100013" y="0"/>
                </a:lnTo>
                <a:lnTo>
                  <a:pt x="121444" y="7144"/>
                </a:lnTo>
                <a:lnTo>
                  <a:pt x="128588" y="14287"/>
                </a:lnTo>
                <a:lnTo>
                  <a:pt x="142875" y="14287"/>
                </a:lnTo>
                <a:lnTo>
                  <a:pt x="142875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607469" y="3779044"/>
            <a:ext cx="192882" cy="307182"/>
          </a:xfrm>
          <a:custGeom>
            <a:avLst/>
            <a:gdLst/>
            <a:ahLst/>
            <a:cxnLst/>
            <a:rect l="0" t="0" r="0" b="0"/>
            <a:pathLst>
              <a:path w="192882" h="307182">
                <a:moveTo>
                  <a:pt x="107156" y="214312"/>
                </a:moveTo>
                <a:lnTo>
                  <a:pt x="107156" y="214312"/>
                </a:lnTo>
                <a:lnTo>
                  <a:pt x="107156" y="214312"/>
                </a:lnTo>
                <a:lnTo>
                  <a:pt x="107156" y="207169"/>
                </a:lnTo>
                <a:lnTo>
                  <a:pt x="107156" y="200025"/>
                </a:lnTo>
                <a:lnTo>
                  <a:pt x="100013" y="192881"/>
                </a:lnTo>
                <a:lnTo>
                  <a:pt x="100013" y="185737"/>
                </a:lnTo>
                <a:lnTo>
                  <a:pt x="100013" y="171450"/>
                </a:lnTo>
                <a:lnTo>
                  <a:pt x="100013" y="157162"/>
                </a:lnTo>
                <a:lnTo>
                  <a:pt x="92869" y="142875"/>
                </a:lnTo>
                <a:lnTo>
                  <a:pt x="92869" y="135731"/>
                </a:lnTo>
                <a:lnTo>
                  <a:pt x="78581" y="121444"/>
                </a:lnTo>
                <a:lnTo>
                  <a:pt x="71438" y="107156"/>
                </a:lnTo>
                <a:lnTo>
                  <a:pt x="57150" y="92869"/>
                </a:lnTo>
                <a:lnTo>
                  <a:pt x="50006" y="85725"/>
                </a:lnTo>
                <a:lnTo>
                  <a:pt x="35719" y="85725"/>
                </a:lnTo>
                <a:lnTo>
                  <a:pt x="21431" y="92869"/>
                </a:lnTo>
                <a:lnTo>
                  <a:pt x="14288" y="114300"/>
                </a:lnTo>
                <a:lnTo>
                  <a:pt x="7144" y="142875"/>
                </a:lnTo>
                <a:lnTo>
                  <a:pt x="0" y="178594"/>
                </a:lnTo>
                <a:lnTo>
                  <a:pt x="0" y="214312"/>
                </a:lnTo>
                <a:lnTo>
                  <a:pt x="0" y="242887"/>
                </a:lnTo>
                <a:lnTo>
                  <a:pt x="14288" y="271462"/>
                </a:lnTo>
                <a:lnTo>
                  <a:pt x="21431" y="292894"/>
                </a:lnTo>
                <a:lnTo>
                  <a:pt x="35719" y="307181"/>
                </a:lnTo>
                <a:lnTo>
                  <a:pt x="50006" y="307181"/>
                </a:lnTo>
                <a:lnTo>
                  <a:pt x="64294" y="300037"/>
                </a:lnTo>
                <a:lnTo>
                  <a:pt x="71438" y="285750"/>
                </a:lnTo>
                <a:lnTo>
                  <a:pt x="78581" y="264319"/>
                </a:lnTo>
                <a:lnTo>
                  <a:pt x="78581" y="235744"/>
                </a:lnTo>
                <a:lnTo>
                  <a:pt x="85725" y="207169"/>
                </a:lnTo>
                <a:lnTo>
                  <a:pt x="85725" y="171450"/>
                </a:lnTo>
                <a:lnTo>
                  <a:pt x="78581" y="142875"/>
                </a:lnTo>
                <a:lnTo>
                  <a:pt x="78581" y="100012"/>
                </a:lnTo>
                <a:lnTo>
                  <a:pt x="78581" y="64294"/>
                </a:lnTo>
                <a:lnTo>
                  <a:pt x="78581" y="35719"/>
                </a:lnTo>
                <a:lnTo>
                  <a:pt x="78581" y="14287"/>
                </a:lnTo>
                <a:lnTo>
                  <a:pt x="71438" y="0"/>
                </a:lnTo>
                <a:lnTo>
                  <a:pt x="71438" y="7144"/>
                </a:lnTo>
                <a:lnTo>
                  <a:pt x="78581" y="21431"/>
                </a:lnTo>
                <a:lnTo>
                  <a:pt x="78581" y="57150"/>
                </a:lnTo>
                <a:lnTo>
                  <a:pt x="85725" y="92869"/>
                </a:lnTo>
                <a:lnTo>
                  <a:pt x="92869" y="142875"/>
                </a:lnTo>
                <a:lnTo>
                  <a:pt x="100013" y="185737"/>
                </a:lnTo>
                <a:lnTo>
                  <a:pt x="107156" y="221456"/>
                </a:lnTo>
                <a:lnTo>
                  <a:pt x="121444" y="250031"/>
                </a:lnTo>
                <a:lnTo>
                  <a:pt x="142875" y="271462"/>
                </a:lnTo>
                <a:lnTo>
                  <a:pt x="150019" y="278606"/>
                </a:lnTo>
                <a:lnTo>
                  <a:pt x="171450" y="285750"/>
                </a:lnTo>
                <a:lnTo>
                  <a:pt x="178594" y="278606"/>
                </a:lnTo>
                <a:lnTo>
                  <a:pt x="192881" y="264319"/>
                </a:lnTo>
                <a:lnTo>
                  <a:pt x="192881" y="235744"/>
                </a:lnTo>
                <a:lnTo>
                  <a:pt x="192881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793207" y="3950494"/>
            <a:ext cx="35719" cy="100013"/>
          </a:xfrm>
          <a:custGeom>
            <a:avLst/>
            <a:gdLst/>
            <a:ahLst/>
            <a:cxnLst/>
            <a:rect l="0" t="0" r="0" b="0"/>
            <a:pathLst>
              <a:path w="35719" h="100013">
                <a:moveTo>
                  <a:pt x="7143" y="0"/>
                </a:moveTo>
                <a:lnTo>
                  <a:pt x="7143" y="7144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7143" y="64294"/>
                </a:lnTo>
                <a:lnTo>
                  <a:pt x="21431" y="78581"/>
                </a:lnTo>
                <a:lnTo>
                  <a:pt x="28575" y="92869"/>
                </a:lnTo>
                <a:lnTo>
                  <a:pt x="28575" y="100012"/>
                </a:lnTo>
                <a:lnTo>
                  <a:pt x="35718" y="100012"/>
                </a:lnTo>
                <a:lnTo>
                  <a:pt x="35718" y="100012"/>
                </a:lnTo>
                <a:lnTo>
                  <a:pt x="35718" y="85725"/>
                </a:lnTo>
                <a:lnTo>
                  <a:pt x="35718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2771775" y="3814763"/>
            <a:ext cx="78583" cy="42863"/>
          </a:xfrm>
          <a:custGeom>
            <a:avLst/>
            <a:gdLst/>
            <a:ahLst/>
            <a:cxnLst/>
            <a:rect l="0" t="0" r="0" b="0"/>
            <a:pathLst>
              <a:path w="78583" h="42863">
                <a:moveTo>
                  <a:pt x="14288" y="0"/>
                </a:moveTo>
                <a:lnTo>
                  <a:pt x="14288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21431"/>
                </a:lnTo>
                <a:lnTo>
                  <a:pt x="21432" y="28575"/>
                </a:lnTo>
                <a:lnTo>
                  <a:pt x="35719" y="35718"/>
                </a:lnTo>
                <a:lnTo>
                  <a:pt x="50007" y="35718"/>
                </a:lnTo>
                <a:lnTo>
                  <a:pt x="64294" y="42862"/>
                </a:lnTo>
                <a:lnTo>
                  <a:pt x="78582" y="42862"/>
                </a:lnTo>
                <a:lnTo>
                  <a:pt x="78582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2871788" y="3929063"/>
            <a:ext cx="114301" cy="135732"/>
          </a:xfrm>
          <a:custGeom>
            <a:avLst/>
            <a:gdLst/>
            <a:ahLst/>
            <a:cxnLst/>
            <a:rect l="0" t="0" r="0" b="0"/>
            <a:pathLst>
              <a:path w="114301" h="135732">
                <a:moveTo>
                  <a:pt x="7144" y="0"/>
                </a:moveTo>
                <a:lnTo>
                  <a:pt x="0" y="0"/>
                </a:lnTo>
                <a:lnTo>
                  <a:pt x="0" y="7143"/>
                </a:lnTo>
                <a:lnTo>
                  <a:pt x="7144" y="21431"/>
                </a:lnTo>
                <a:lnTo>
                  <a:pt x="7144" y="42862"/>
                </a:lnTo>
                <a:lnTo>
                  <a:pt x="14287" y="57150"/>
                </a:lnTo>
                <a:lnTo>
                  <a:pt x="21431" y="78581"/>
                </a:lnTo>
                <a:lnTo>
                  <a:pt x="21431" y="100012"/>
                </a:lnTo>
                <a:lnTo>
                  <a:pt x="28575" y="121443"/>
                </a:lnTo>
                <a:lnTo>
                  <a:pt x="35719" y="128587"/>
                </a:lnTo>
                <a:lnTo>
                  <a:pt x="42862" y="135731"/>
                </a:lnTo>
                <a:lnTo>
                  <a:pt x="42862" y="135731"/>
                </a:lnTo>
                <a:lnTo>
                  <a:pt x="42862" y="121443"/>
                </a:lnTo>
                <a:lnTo>
                  <a:pt x="42862" y="100012"/>
                </a:lnTo>
                <a:lnTo>
                  <a:pt x="42862" y="78581"/>
                </a:lnTo>
                <a:lnTo>
                  <a:pt x="42862" y="50006"/>
                </a:lnTo>
                <a:lnTo>
                  <a:pt x="50006" y="28575"/>
                </a:lnTo>
                <a:lnTo>
                  <a:pt x="57150" y="14287"/>
                </a:lnTo>
                <a:lnTo>
                  <a:pt x="64294" y="7143"/>
                </a:lnTo>
                <a:lnTo>
                  <a:pt x="78581" y="0"/>
                </a:lnTo>
                <a:lnTo>
                  <a:pt x="85725" y="7143"/>
                </a:lnTo>
                <a:lnTo>
                  <a:pt x="92869" y="7143"/>
                </a:lnTo>
                <a:lnTo>
                  <a:pt x="107156" y="14287"/>
                </a:lnTo>
                <a:lnTo>
                  <a:pt x="114300" y="21431"/>
                </a:lnTo>
                <a:lnTo>
                  <a:pt x="114300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093244" y="3871913"/>
            <a:ext cx="7145" cy="57151"/>
          </a:xfrm>
          <a:custGeom>
            <a:avLst/>
            <a:gdLst/>
            <a:ahLst/>
            <a:cxnLst/>
            <a:rect l="0" t="0" r="0" b="0"/>
            <a:pathLst>
              <a:path w="7145" h="57151">
                <a:moveTo>
                  <a:pt x="7144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14287"/>
                </a:lnTo>
                <a:lnTo>
                  <a:pt x="0" y="21431"/>
                </a:lnTo>
                <a:lnTo>
                  <a:pt x="0" y="28575"/>
                </a:lnTo>
                <a:lnTo>
                  <a:pt x="0" y="35718"/>
                </a:lnTo>
                <a:lnTo>
                  <a:pt x="7144" y="50006"/>
                </a:lnTo>
                <a:lnTo>
                  <a:pt x="7144" y="57150"/>
                </a:lnTo>
                <a:lnTo>
                  <a:pt x="7144" y="57150"/>
                </a:lnTo>
                <a:lnTo>
                  <a:pt x="7144" y="57150"/>
                </a:lnTo>
                <a:lnTo>
                  <a:pt x="7144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86100" y="4021931"/>
            <a:ext cx="14289" cy="14289"/>
          </a:xfrm>
          <a:custGeom>
            <a:avLst/>
            <a:gdLst/>
            <a:ahLst/>
            <a:cxnLst/>
            <a:rect l="0" t="0" r="0" b="0"/>
            <a:pathLst>
              <a:path w="14289" h="14289">
                <a:moveTo>
                  <a:pt x="7144" y="14288"/>
                </a:moveTo>
                <a:lnTo>
                  <a:pt x="7144" y="14288"/>
                </a:lnTo>
                <a:lnTo>
                  <a:pt x="7144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2978944" y="3943350"/>
            <a:ext cx="21432" cy="135732"/>
          </a:xfrm>
          <a:custGeom>
            <a:avLst/>
            <a:gdLst/>
            <a:ahLst/>
            <a:cxnLst/>
            <a:rect l="0" t="0" r="0" b="0"/>
            <a:pathLst>
              <a:path w="21432" h="135732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14288"/>
                </a:lnTo>
                <a:lnTo>
                  <a:pt x="0" y="35719"/>
                </a:lnTo>
                <a:lnTo>
                  <a:pt x="0" y="57150"/>
                </a:lnTo>
                <a:lnTo>
                  <a:pt x="0" y="78581"/>
                </a:lnTo>
                <a:lnTo>
                  <a:pt x="7144" y="100013"/>
                </a:lnTo>
                <a:lnTo>
                  <a:pt x="7144" y="121444"/>
                </a:lnTo>
                <a:lnTo>
                  <a:pt x="14288" y="135731"/>
                </a:lnTo>
                <a:lnTo>
                  <a:pt x="21431" y="135731"/>
                </a:lnTo>
                <a:lnTo>
                  <a:pt x="21431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214688" y="3729038"/>
            <a:ext cx="164307" cy="335757"/>
          </a:xfrm>
          <a:custGeom>
            <a:avLst/>
            <a:gdLst/>
            <a:ahLst/>
            <a:cxnLst/>
            <a:rect l="0" t="0" r="0" b="0"/>
            <a:pathLst>
              <a:path w="164307" h="335757">
                <a:moveTo>
                  <a:pt x="78581" y="185737"/>
                </a:moveTo>
                <a:lnTo>
                  <a:pt x="78581" y="185737"/>
                </a:lnTo>
                <a:lnTo>
                  <a:pt x="71437" y="178593"/>
                </a:lnTo>
                <a:lnTo>
                  <a:pt x="71437" y="164306"/>
                </a:lnTo>
                <a:lnTo>
                  <a:pt x="71437" y="157162"/>
                </a:lnTo>
                <a:lnTo>
                  <a:pt x="71437" y="150018"/>
                </a:lnTo>
                <a:lnTo>
                  <a:pt x="71437" y="135731"/>
                </a:lnTo>
                <a:lnTo>
                  <a:pt x="64294" y="121443"/>
                </a:lnTo>
                <a:lnTo>
                  <a:pt x="57150" y="107156"/>
                </a:lnTo>
                <a:lnTo>
                  <a:pt x="42862" y="107156"/>
                </a:lnTo>
                <a:lnTo>
                  <a:pt x="35719" y="107156"/>
                </a:lnTo>
                <a:lnTo>
                  <a:pt x="28575" y="121443"/>
                </a:lnTo>
                <a:lnTo>
                  <a:pt x="14287" y="150018"/>
                </a:lnTo>
                <a:lnTo>
                  <a:pt x="7144" y="185737"/>
                </a:lnTo>
                <a:lnTo>
                  <a:pt x="0" y="228600"/>
                </a:lnTo>
                <a:lnTo>
                  <a:pt x="0" y="264318"/>
                </a:lnTo>
                <a:lnTo>
                  <a:pt x="0" y="300037"/>
                </a:lnTo>
                <a:lnTo>
                  <a:pt x="7144" y="321468"/>
                </a:lnTo>
                <a:lnTo>
                  <a:pt x="14287" y="335756"/>
                </a:lnTo>
                <a:lnTo>
                  <a:pt x="28575" y="335756"/>
                </a:lnTo>
                <a:lnTo>
                  <a:pt x="35719" y="328612"/>
                </a:lnTo>
                <a:lnTo>
                  <a:pt x="57150" y="307181"/>
                </a:lnTo>
                <a:lnTo>
                  <a:pt x="71437" y="285750"/>
                </a:lnTo>
                <a:lnTo>
                  <a:pt x="78581" y="250031"/>
                </a:lnTo>
                <a:lnTo>
                  <a:pt x="92869" y="207168"/>
                </a:lnTo>
                <a:lnTo>
                  <a:pt x="92869" y="164306"/>
                </a:lnTo>
                <a:lnTo>
                  <a:pt x="100012" y="121443"/>
                </a:lnTo>
                <a:lnTo>
                  <a:pt x="100012" y="78581"/>
                </a:lnTo>
                <a:lnTo>
                  <a:pt x="92869" y="35718"/>
                </a:lnTo>
                <a:lnTo>
                  <a:pt x="92869" y="14287"/>
                </a:lnTo>
                <a:lnTo>
                  <a:pt x="85725" y="0"/>
                </a:lnTo>
                <a:lnTo>
                  <a:pt x="78581" y="14287"/>
                </a:lnTo>
                <a:lnTo>
                  <a:pt x="71437" y="42862"/>
                </a:lnTo>
                <a:lnTo>
                  <a:pt x="64294" y="85725"/>
                </a:lnTo>
                <a:lnTo>
                  <a:pt x="64294" y="128587"/>
                </a:lnTo>
                <a:lnTo>
                  <a:pt x="71437" y="178593"/>
                </a:lnTo>
                <a:lnTo>
                  <a:pt x="71437" y="221456"/>
                </a:lnTo>
                <a:lnTo>
                  <a:pt x="85725" y="250031"/>
                </a:lnTo>
                <a:lnTo>
                  <a:pt x="107156" y="278606"/>
                </a:lnTo>
                <a:lnTo>
                  <a:pt x="114300" y="292893"/>
                </a:lnTo>
                <a:lnTo>
                  <a:pt x="128587" y="300037"/>
                </a:lnTo>
                <a:lnTo>
                  <a:pt x="142875" y="292893"/>
                </a:lnTo>
                <a:lnTo>
                  <a:pt x="157162" y="278606"/>
                </a:lnTo>
                <a:lnTo>
                  <a:pt x="164306" y="257175"/>
                </a:lnTo>
                <a:lnTo>
                  <a:pt x="164306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393282" y="3886200"/>
            <a:ext cx="42863" cy="121445"/>
          </a:xfrm>
          <a:custGeom>
            <a:avLst/>
            <a:gdLst/>
            <a:ahLst/>
            <a:cxnLst/>
            <a:rect l="0" t="0" r="0" b="0"/>
            <a:pathLst>
              <a:path w="42863" h="121445">
                <a:moveTo>
                  <a:pt x="21431" y="0"/>
                </a:moveTo>
                <a:lnTo>
                  <a:pt x="21431" y="7144"/>
                </a:lnTo>
                <a:lnTo>
                  <a:pt x="14287" y="21431"/>
                </a:lnTo>
                <a:lnTo>
                  <a:pt x="7143" y="42863"/>
                </a:lnTo>
                <a:lnTo>
                  <a:pt x="7143" y="71438"/>
                </a:lnTo>
                <a:lnTo>
                  <a:pt x="0" y="85725"/>
                </a:lnTo>
                <a:lnTo>
                  <a:pt x="7143" y="107156"/>
                </a:lnTo>
                <a:lnTo>
                  <a:pt x="7143" y="114300"/>
                </a:lnTo>
                <a:lnTo>
                  <a:pt x="14287" y="121444"/>
                </a:lnTo>
                <a:lnTo>
                  <a:pt x="28575" y="121444"/>
                </a:lnTo>
                <a:lnTo>
                  <a:pt x="35718" y="114300"/>
                </a:lnTo>
                <a:lnTo>
                  <a:pt x="42862" y="100013"/>
                </a:lnTo>
                <a:lnTo>
                  <a:pt x="42862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357563" y="3779044"/>
            <a:ext cx="57151" cy="35720"/>
          </a:xfrm>
          <a:custGeom>
            <a:avLst/>
            <a:gdLst/>
            <a:ahLst/>
            <a:cxnLst/>
            <a:rect l="0" t="0" r="0" b="0"/>
            <a:pathLst>
              <a:path w="57151" h="35720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14287"/>
                </a:lnTo>
                <a:lnTo>
                  <a:pt x="14287" y="21431"/>
                </a:lnTo>
                <a:lnTo>
                  <a:pt x="28575" y="21431"/>
                </a:lnTo>
                <a:lnTo>
                  <a:pt x="42862" y="28575"/>
                </a:lnTo>
                <a:lnTo>
                  <a:pt x="57150" y="35719"/>
                </a:lnTo>
                <a:lnTo>
                  <a:pt x="5715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479007" y="3871913"/>
            <a:ext cx="107157" cy="128588"/>
          </a:xfrm>
          <a:custGeom>
            <a:avLst/>
            <a:gdLst/>
            <a:ahLst/>
            <a:cxnLst/>
            <a:rect l="0" t="0" r="0" b="0"/>
            <a:pathLst>
              <a:path w="107157" h="128588">
                <a:moveTo>
                  <a:pt x="0" y="7143"/>
                </a:moveTo>
                <a:lnTo>
                  <a:pt x="0" y="7143"/>
                </a:lnTo>
                <a:lnTo>
                  <a:pt x="0" y="21431"/>
                </a:lnTo>
                <a:lnTo>
                  <a:pt x="7143" y="35718"/>
                </a:lnTo>
                <a:lnTo>
                  <a:pt x="7143" y="57150"/>
                </a:lnTo>
                <a:lnTo>
                  <a:pt x="14287" y="71437"/>
                </a:lnTo>
                <a:lnTo>
                  <a:pt x="21431" y="92868"/>
                </a:lnTo>
                <a:lnTo>
                  <a:pt x="21431" y="114300"/>
                </a:lnTo>
                <a:lnTo>
                  <a:pt x="28575" y="121443"/>
                </a:lnTo>
                <a:lnTo>
                  <a:pt x="35718" y="128587"/>
                </a:lnTo>
                <a:lnTo>
                  <a:pt x="35718" y="128587"/>
                </a:lnTo>
                <a:lnTo>
                  <a:pt x="42862" y="128587"/>
                </a:lnTo>
                <a:lnTo>
                  <a:pt x="42862" y="114300"/>
                </a:lnTo>
                <a:lnTo>
                  <a:pt x="42862" y="92868"/>
                </a:lnTo>
                <a:lnTo>
                  <a:pt x="50006" y="71437"/>
                </a:lnTo>
                <a:lnTo>
                  <a:pt x="50006" y="42862"/>
                </a:lnTo>
                <a:lnTo>
                  <a:pt x="57150" y="21431"/>
                </a:lnTo>
                <a:lnTo>
                  <a:pt x="64293" y="7143"/>
                </a:lnTo>
                <a:lnTo>
                  <a:pt x="71437" y="0"/>
                </a:lnTo>
                <a:lnTo>
                  <a:pt x="85725" y="0"/>
                </a:lnTo>
                <a:lnTo>
                  <a:pt x="92868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614738" y="3836194"/>
            <a:ext cx="142876" cy="121445"/>
          </a:xfrm>
          <a:custGeom>
            <a:avLst/>
            <a:gdLst/>
            <a:ahLst/>
            <a:cxnLst/>
            <a:rect l="0" t="0" r="0" b="0"/>
            <a:pathLst>
              <a:path w="142876" h="121445">
                <a:moveTo>
                  <a:pt x="0" y="14287"/>
                </a:moveTo>
                <a:lnTo>
                  <a:pt x="7144" y="14287"/>
                </a:lnTo>
                <a:lnTo>
                  <a:pt x="7144" y="14287"/>
                </a:lnTo>
                <a:lnTo>
                  <a:pt x="21431" y="7144"/>
                </a:lnTo>
                <a:lnTo>
                  <a:pt x="28575" y="7144"/>
                </a:lnTo>
                <a:lnTo>
                  <a:pt x="42862" y="0"/>
                </a:lnTo>
                <a:lnTo>
                  <a:pt x="57150" y="0"/>
                </a:lnTo>
                <a:lnTo>
                  <a:pt x="64294" y="7144"/>
                </a:lnTo>
                <a:lnTo>
                  <a:pt x="71437" y="14287"/>
                </a:lnTo>
                <a:lnTo>
                  <a:pt x="71437" y="35719"/>
                </a:lnTo>
                <a:lnTo>
                  <a:pt x="64294" y="57150"/>
                </a:lnTo>
                <a:lnTo>
                  <a:pt x="64294" y="78581"/>
                </a:lnTo>
                <a:lnTo>
                  <a:pt x="57150" y="100012"/>
                </a:lnTo>
                <a:lnTo>
                  <a:pt x="50006" y="107156"/>
                </a:lnTo>
                <a:lnTo>
                  <a:pt x="50006" y="121444"/>
                </a:lnTo>
                <a:lnTo>
                  <a:pt x="57150" y="121444"/>
                </a:lnTo>
                <a:lnTo>
                  <a:pt x="71437" y="114300"/>
                </a:lnTo>
                <a:lnTo>
                  <a:pt x="100012" y="107156"/>
                </a:lnTo>
                <a:lnTo>
                  <a:pt x="121444" y="100012"/>
                </a:lnTo>
                <a:lnTo>
                  <a:pt x="142875" y="92869"/>
                </a:lnTo>
                <a:lnTo>
                  <a:pt x="1428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807619" y="3814763"/>
            <a:ext cx="21432" cy="42863"/>
          </a:xfrm>
          <a:custGeom>
            <a:avLst/>
            <a:gdLst/>
            <a:ahLst/>
            <a:cxnLst/>
            <a:rect l="0" t="0" r="0" b="0"/>
            <a:pathLst>
              <a:path w="21432" h="42863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14287"/>
                </a:lnTo>
                <a:lnTo>
                  <a:pt x="14288" y="21431"/>
                </a:lnTo>
                <a:lnTo>
                  <a:pt x="14288" y="28575"/>
                </a:lnTo>
                <a:lnTo>
                  <a:pt x="21431" y="35718"/>
                </a:lnTo>
                <a:lnTo>
                  <a:pt x="21431" y="42862"/>
                </a:lnTo>
                <a:lnTo>
                  <a:pt x="21431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857625" y="3943350"/>
            <a:ext cx="1" cy="14289"/>
          </a:xfrm>
          <a:custGeom>
            <a:avLst/>
            <a:gdLst/>
            <a:ahLst/>
            <a:cxnLst/>
            <a:rect l="0" t="0" r="0" b="0"/>
            <a:pathLst>
              <a:path w="1" h="14289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929063" y="3571875"/>
            <a:ext cx="214313" cy="442914"/>
          </a:xfrm>
          <a:custGeom>
            <a:avLst/>
            <a:gdLst/>
            <a:ahLst/>
            <a:cxnLst/>
            <a:rect l="0" t="0" r="0" b="0"/>
            <a:pathLst>
              <a:path w="214313" h="442914">
                <a:moveTo>
                  <a:pt x="50006" y="214313"/>
                </a:moveTo>
                <a:lnTo>
                  <a:pt x="50006" y="214313"/>
                </a:lnTo>
                <a:lnTo>
                  <a:pt x="50006" y="221456"/>
                </a:lnTo>
                <a:lnTo>
                  <a:pt x="50006" y="228600"/>
                </a:lnTo>
                <a:lnTo>
                  <a:pt x="57150" y="235744"/>
                </a:lnTo>
                <a:lnTo>
                  <a:pt x="64294" y="257175"/>
                </a:lnTo>
                <a:lnTo>
                  <a:pt x="71437" y="278606"/>
                </a:lnTo>
                <a:lnTo>
                  <a:pt x="71437" y="300038"/>
                </a:lnTo>
                <a:lnTo>
                  <a:pt x="71437" y="321469"/>
                </a:lnTo>
                <a:lnTo>
                  <a:pt x="71437" y="342900"/>
                </a:lnTo>
                <a:lnTo>
                  <a:pt x="71437" y="357188"/>
                </a:lnTo>
                <a:lnTo>
                  <a:pt x="71437" y="371475"/>
                </a:lnTo>
                <a:lnTo>
                  <a:pt x="71437" y="371475"/>
                </a:lnTo>
                <a:lnTo>
                  <a:pt x="71437" y="364331"/>
                </a:lnTo>
                <a:lnTo>
                  <a:pt x="71437" y="350044"/>
                </a:lnTo>
                <a:lnTo>
                  <a:pt x="71437" y="321469"/>
                </a:lnTo>
                <a:lnTo>
                  <a:pt x="71437" y="285750"/>
                </a:lnTo>
                <a:lnTo>
                  <a:pt x="78581" y="250031"/>
                </a:lnTo>
                <a:lnTo>
                  <a:pt x="78581" y="207169"/>
                </a:lnTo>
                <a:lnTo>
                  <a:pt x="78581" y="171450"/>
                </a:lnTo>
                <a:lnTo>
                  <a:pt x="78581" y="142875"/>
                </a:lnTo>
                <a:lnTo>
                  <a:pt x="71437" y="121444"/>
                </a:lnTo>
                <a:lnTo>
                  <a:pt x="71437" y="114300"/>
                </a:lnTo>
                <a:lnTo>
                  <a:pt x="57150" y="107156"/>
                </a:lnTo>
                <a:lnTo>
                  <a:pt x="42862" y="114300"/>
                </a:lnTo>
                <a:lnTo>
                  <a:pt x="28575" y="135731"/>
                </a:lnTo>
                <a:lnTo>
                  <a:pt x="21431" y="171450"/>
                </a:lnTo>
                <a:lnTo>
                  <a:pt x="7144" y="221456"/>
                </a:lnTo>
                <a:lnTo>
                  <a:pt x="7144" y="278606"/>
                </a:lnTo>
                <a:lnTo>
                  <a:pt x="0" y="328613"/>
                </a:lnTo>
                <a:lnTo>
                  <a:pt x="7144" y="371475"/>
                </a:lnTo>
                <a:lnTo>
                  <a:pt x="14287" y="407194"/>
                </a:lnTo>
                <a:lnTo>
                  <a:pt x="28575" y="428625"/>
                </a:lnTo>
                <a:lnTo>
                  <a:pt x="42862" y="442913"/>
                </a:lnTo>
                <a:lnTo>
                  <a:pt x="57150" y="442913"/>
                </a:lnTo>
                <a:lnTo>
                  <a:pt x="71437" y="435769"/>
                </a:lnTo>
                <a:lnTo>
                  <a:pt x="78581" y="421481"/>
                </a:lnTo>
                <a:lnTo>
                  <a:pt x="85725" y="392906"/>
                </a:lnTo>
                <a:lnTo>
                  <a:pt x="92869" y="357188"/>
                </a:lnTo>
                <a:lnTo>
                  <a:pt x="92869" y="314325"/>
                </a:lnTo>
                <a:lnTo>
                  <a:pt x="92869" y="257175"/>
                </a:lnTo>
                <a:lnTo>
                  <a:pt x="85725" y="200025"/>
                </a:lnTo>
                <a:lnTo>
                  <a:pt x="78581" y="135731"/>
                </a:lnTo>
                <a:lnTo>
                  <a:pt x="78581" y="78581"/>
                </a:lnTo>
                <a:lnTo>
                  <a:pt x="71437" y="35719"/>
                </a:lnTo>
                <a:lnTo>
                  <a:pt x="71437" y="7144"/>
                </a:lnTo>
                <a:lnTo>
                  <a:pt x="71437" y="0"/>
                </a:lnTo>
                <a:lnTo>
                  <a:pt x="64294" y="0"/>
                </a:lnTo>
                <a:lnTo>
                  <a:pt x="57150" y="28575"/>
                </a:lnTo>
                <a:lnTo>
                  <a:pt x="57150" y="71438"/>
                </a:lnTo>
                <a:lnTo>
                  <a:pt x="57150" y="121444"/>
                </a:lnTo>
                <a:lnTo>
                  <a:pt x="64294" y="185738"/>
                </a:lnTo>
                <a:lnTo>
                  <a:pt x="78581" y="242888"/>
                </a:lnTo>
                <a:lnTo>
                  <a:pt x="100012" y="292894"/>
                </a:lnTo>
                <a:lnTo>
                  <a:pt x="121444" y="335756"/>
                </a:lnTo>
                <a:lnTo>
                  <a:pt x="142875" y="364331"/>
                </a:lnTo>
                <a:lnTo>
                  <a:pt x="164306" y="378619"/>
                </a:lnTo>
                <a:lnTo>
                  <a:pt x="185737" y="385763"/>
                </a:lnTo>
                <a:lnTo>
                  <a:pt x="200025" y="378619"/>
                </a:lnTo>
                <a:lnTo>
                  <a:pt x="214312" y="364331"/>
                </a:lnTo>
                <a:lnTo>
                  <a:pt x="214312" y="3643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136232" y="3879056"/>
            <a:ext cx="50007" cy="107158"/>
          </a:xfrm>
          <a:custGeom>
            <a:avLst/>
            <a:gdLst/>
            <a:ahLst/>
            <a:cxnLst/>
            <a:rect l="0" t="0" r="0" b="0"/>
            <a:pathLst>
              <a:path w="50007" h="107158">
                <a:moveTo>
                  <a:pt x="7143" y="0"/>
                </a:moveTo>
                <a:lnTo>
                  <a:pt x="7143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0007"/>
                </a:lnTo>
                <a:lnTo>
                  <a:pt x="7143" y="64294"/>
                </a:lnTo>
                <a:lnTo>
                  <a:pt x="14287" y="71438"/>
                </a:lnTo>
                <a:lnTo>
                  <a:pt x="21431" y="85725"/>
                </a:lnTo>
                <a:lnTo>
                  <a:pt x="28575" y="100013"/>
                </a:lnTo>
                <a:lnTo>
                  <a:pt x="42862" y="107157"/>
                </a:lnTo>
                <a:lnTo>
                  <a:pt x="50006" y="107157"/>
                </a:lnTo>
                <a:lnTo>
                  <a:pt x="50006" y="107157"/>
                </a:lnTo>
                <a:lnTo>
                  <a:pt x="50006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4114800" y="3693319"/>
            <a:ext cx="85726" cy="71438"/>
          </a:xfrm>
          <a:custGeom>
            <a:avLst/>
            <a:gdLst/>
            <a:ahLst/>
            <a:cxnLst/>
            <a:rect l="0" t="0" r="0" b="0"/>
            <a:pathLst>
              <a:path w="85726" h="71438">
                <a:moveTo>
                  <a:pt x="14288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4" y="14287"/>
                </a:lnTo>
                <a:lnTo>
                  <a:pt x="14288" y="21431"/>
                </a:lnTo>
                <a:lnTo>
                  <a:pt x="28575" y="35719"/>
                </a:lnTo>
                <a:lnTo>
                  <a:pt x="50007" y="50006"/>
                </a:lnTo>
                <a:lnTo>
                  <a:pt x="64294" y="57150"/>
                </a:lnTo>
                <a:lnTo>
                  <a:pt x="85725" y="71437"/>
                </a:lnTo>
                <a:lnTo>
                  <a:pt x="8572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4264819" y="3821906"/>
            <a:ext cx="85726" cy="157164"/>
          </a:xfrm>
          <a:custGeom>
            <a:avLst/>
            <a:gdLst/>
            <a:ahLst/>
            <a:cxnLst/>
            <a:rect l="0" t="0" r="0" b="0"/>
            <a:pathLst>
              <a:path w="85726" h="157164">
                <a:moveTo>
                  <a:pt x="7144" y="57150"/>
                </a:moveTo>
                <a:lnTo>
                  <a:pt x="7144" y="57150"/>
                </a:lnTo>
                <a:lnTo>
                  <a:pt x="7144" y="57150"/>
                </a:lnTo>
                <a:lnTo>
                  <a:pt x="0" y="64294"/>
                </a:lnTo>
                <a:lnTo>
                  <a:pt x="0" y="78582"/>
                </a:lnTo>
                <a:lnTo>
                  <a:pt x="7144" y="85725"/>
                </a:lnTo>
                <a:lnTo>
                  <a:pt x="7144" y="107157"/>
                </a:lnTo>
                <a:lnTo>
                  <a:pt x="14288" y="121444"/>
                </a:lnTo>
                <a:lnTo>
                  <a:pt x="21431" y="135732"/>
                </a:lnTo>
                <a:lnTo>
                  <a:pt x="21431" y="142875"/>
                </a:lnTo>
                <a:lnTo>
                  <a:pt x="21431" y="157163"/>
                </a:lnTo>
                <a:lnTo>
                  <a:pt x="21431" y="157163"/>
                </a:lnTo>
                <a:lnTo>
                  <a:pt x="21431" y="150019"/>
                </a:lnTo>
                <a:lnTo>
                  <a:pt x="21431" y="142875"/>
                </a:lnTo>
                <a:lnTo>
                  <a:pt x="21431" y="121444"/>
                </a:lnTo>
                <a:lnTo>
                  <a:pt x="21431" y="92869"/>
                </a:lnTo>
                <a:lnTo>
                  <a:pt x="28575" y="64294"/>
                </a:lnTo>
                <a:lnTo>
                  <a:pt x="42863" y="35719"/>
                </a:lnTo>
                <a:lnTo>
                  <a:pt x="50006" y="14288"/>
                </a:lnTo>
                <a:lnTo>
                  <a:pt x="64294" y="7144"/>
                </a:lnTo>
                <a:lnTo>
                  <a:pt x="78581" y="0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4393407" y="3829050"/>
            <a:ext cx="100013" cy="171451"/>
          </a:xfrm>
          <a:custGeom>
            <a:avLst/>
            <a:gdLst/>
            <a:ahLst/>
            <a:cxnLst/>
            <a:rect l="0" t="0" r="0" b="0"/>
            <a:pathLst>
              <a:path w="100013" h="171451">
                <a:moveTo>
                  <a:pt x="14287" y="7144"/>
                </a:moveTo>
                <a:lnTo>
                  <a:pt x="14287" y="7144"/>
                </a:lnTo>
                <a:lnTo>
                  <a:pt x="7143" y="7144"/>
                </a:lnTo>
                <a:lnTo>
                  <a:pt x="0" y="14288"/>
                </a:lnTo>
                <a:lnTo>
                  <a:pt x="0" y="14288"/>
                </a:lnTo>
                <a:lnTo>
                  <a:pt x="7143" y="14288"/>
                </a:lnTo>
                <a:lnTo>
                  <a:pt x="21431" y="7144"/>
                </a:lnTo>
                <a:lnTo>
                  <a:pt x="35718" y="7144"/>
                </a:lnTo>
                <a:lnTo>
                  <a:pt x="50006" y="0"/>
                </a:lnTo>
                <a:lnTo>
                  <a:pt x="64293" y="0"/>
                </a:lnTo>
                <a:lnTo>
                  <a:pt x="71437" y="7144"/>
                </a:lnTo>
                <a:lnTo>
                  <a:pt x="78581" y="14288"/>
                </a:lnTo>
                <a:lnTo>
                  <a:pt x="78581" y="28575"/>
                </a:lnTo>
                <a:lnTo>
                  <a:pt x="71437" y="42863"/>
                </a:lnTo>
                <a:lnTo>
                  <a:pt x="64293" y="64294"/>
                </a:lnTo>
                <a:lnTo>
                  <a:pt x="50006" y="78581"/>
                </a:lnTo>
                <a:lnTo>
                  <a:pt x="35718" y="85725"/>
                </a:lnTo>
                <a:lnTo>
                  <a:pt x="28575" y="92869"/>
                </a:lnTo>
                <a:lnTo>
                  <a:pt x="28575" y="92869"/>
                </a:lnTo>
                <a:lnTo>
                  <a:pt x="28575" y="85725"/>
                </a:lnTo>
                <a:lnTo>
                  <a:pt x="42862" y="78581"/>
                </a:lnTo>
                <a:lnTo>
                  <a:pt x="57150" y="71438"/>
                </a:lnTo>
                <a:lnTo>
                  <a:pt x="71437" y="64294"/>
                </a:lnTo>
                <a:lnTo>
                  <a:pt x="85725" y="71438"/>
                </a:lnTo>
                <a:lnTo>
                  <a:pt x="100012" y="78581"/>
                </a:lnTo>
                <a:lnTo>
                  <a:pt x="100012" y="85725"/>
                </a:lnTo>
                <a:lnTo>
                  <a:pt x="100012" y="100013"/>
                </a:lnTo>
                <a:lnTo>
                  <a:pt x="85725" y="114300"/>
                </a:lnTo>
                <a:lnTo>
                  <a:pt x="71437" y="135731"/>
                </a:lnTo>
                <a:lnTo>
                  <a:pt x="50006" y="150019"/>
                </a:lnTo>
                <a:lnTo>
                  <a:pt x="28575" y="164306"/>
                </a:lnTo>
                <a:lnTo>
                  <a:pt x="14287" y="171450"/>
                </a:lnTo>
                <a:lnTo>
                  <a:pt x="7143" y="171450"/>
                </a:lnTo>
                <a:lnTo>
                  <a:pt x="14287" y="157163"/>
                </a:lnTo>
                <a:lnTo>
                  <a:pt x="14287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4550569" y="3829050"/>
            <a:ext cx="21432" cy="28576"/>
          </a:xfrm>
          <a:custGeom>
            <a:avLst/>
            <a:gdLst/>
            <a:ahLst/>
            <a:cxnLst/>
            <a:rect l="0" t="0" r="0" b="0"/>
            <a:pathLst>
              <a:path w="21432" h="28576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7144"/>
                </a:lnTo>
                <a:lnTo>
                  <a:pt x="21431" y="14288"/>
                </a:lnTo>
                <a:lnTo>
                  <a:pt x="21431" y="21431"/>
                </a:lnTo>
                <a:lnTo>
                  <a:pt x="21431" y="28575"/>
                </a:lnTo>
                <a:lnTo>
                  <a:pt x="21431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4550569" y="3943350"/>
            <a:ext cx="35720" cy="21432"/>
          </a:xfrm>
          <a:custGeom>
            <a:avLst/>
            <a:gdLst/>
            <a:ahLst/>
            <a:cxnLst/>
            <a:rect l="0" t="0" r="0" b="0"/>
            <a:pathLst>
              <a:path w="35720" h="21432">
                <a:moveTo>
                  <a:pt x="21431" y="7144"/>
                </a:move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14288" y="21431"/>
                </a:lnTo>
                <a:lnTo>
                  <a:pt x="21431" y="21431"/>
                </a:lnTo>
                <a:lnTo>
                  <a:pt x="35719" y="14288"/>
                </a:lnTo>
                <a:lnTo>
                  <a:pt x="35719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4593432" y="3971925"/>
            <a:ext cx="21432" cy="7145"/>
          </a:xfrm>
          <a:custGeom>
            <a:avLst/>
            <a:gdLst/>
            <a:ahLst/>
            <a:cxnLst/>
            <a:rect l="0" t="0" r="0" b="0"/>
            <a:pathLst>
              <a:path w="21432" h="7145">
                <a:moveTo>
                  <a:pt x="14287" y="0"/>
                </a:move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7143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4814888" y="3879056"/>
            <a:ext cx="64295" cy="42864"/>
          </a:xfrm>
          <a:custGeom>
            <a:avLst/>
            <a:gdLst/>
            <a:ahLst/>
            <a:cxnLst/>
            <a:rect l="0" t="0" r="0" b="0"/>
            <a:pathLst>
              <a:path w="64295" h="42864">
                <a:moveTo>
                  <a:pt x="0" y="0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7" y="14288"/>
                </a:lnTo>
                <a:lnTo>
                  <a:pt x="21431" y="14288"/>
                </a:lnTo>
                <a:lnTo>
                  <a:pt x="28575" y="21432"/>
                </a:lnTo>
                <a:lnTo>
                  <a:pt x="42862" y="28575"/>
                </a:lnTo>
                <a:lnTo>
                  <a:pt x="50006" y="35719"/>
                </a:lnTo>
                <a:lnTo>
                  <a:pt x="64294" y="42863"/>
                </a:lnTo>
                <a:lnTo>
                  <a:pt x="64294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4964907" y="3907631"/>
            <a:ext cx="28576" cy="7145"/>
          </a:xfrm>
          <a:custGeom>
            <a:avLst/>
            <a:gdLst/>
            <a:ahLst/>
            <a:cxnLst/>
            <a:rect l="0" t="0" r="0" b="0"/>
            <a:pathLst>
              <a:path w="28576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21431" y="7144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5122070" y="3886200"/>
            <a:ext cx="28576" cy="14289"/>
          </a:xfrm>
          <a:custGeom>
            <a:avLst/>
            <a:gdLst/>
            <a:ahLst/>
            <a:cxnLst/>
            <a:rect l="0" t="0" r="0" b="0"/>
            <a:pathLst>
              <a:path w="28576" h="14289">
                <a:moveTo>
                  <a:pt x="14287" y="14288"/>
                </a:moveTo>
                <a:lnTo>
                  <a:pt x="7143" y="14288"/>
                </a:lnTo>
                <a:lnTo>
                  <a:pt x="7143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3" y="14288"/>
                </a:lnTo>
                <a:lnTo>
                  <a:pt x="14287" y="14288"/>
                </a:lnTo>
                <a:lnTo>
                  <a:pt x="21431" y="14288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6500813" y="114300"/>
            <a:ext cx="150020" cy="214313"/>
          </a:xfrm>
          <a:custGeom>
            <a:avLst/>
            <a:gdLst/>
            <a:ahLst/>
            <a:cxnLst/>
            <a:rect l="0" t="0" r="0" b="0"/>
            <a:pathLst>
              <a:path w="150020" h="214313">
                <a:moveTo>
                  <a:pt x="7144" y="142875"/>
                </a:moveTo>
                <a:lnTo>
                  <a:pt x="7144" y="142875"/>
                </a:lnTo>
                <a:lnTo>
                  <a:pt x="7144" y="142875"/>
                </a:lnTo>
                <a:lnTo>
                  <a:pt x="7144" y="142875"/>
                </a:lnTo>
                <a:lnTo>
                  <a:pt x="0" y="150019"/>
                </a:lnTo>
                <a:lnTo>
                  <a:pt x="0" y="157162"/>
                </a:lnTo>
                <a:lnTo>
                  <a:pt x="0" y="164306"/>
                </a:lnTo>
                <a:lnTo>
                  <a:pt x="7144" y="171450"/>
                </a:lnTo>
                <a:lnTo>
                  <a:pt x="14288" y="178594"/>
                </a:lnTo>
                <a:lnTo>
                  <a:pt x="21432" y="185737"/>
                </a:lnTo>
                <a:lnTo>
                  <a:pt x="28575" y="185737"/>
                </a:lnTo>
                <a:lnTo>
                  <a:pt x="42863" y="185737"/>
                </a:lnTo>
                <a:lnTo>
                  <a:pt x="64294" y="178594"/>
                </a:lnTo>
                <a:lnTo>
                  <a:pt x="78582" y="164306"/>
                </a:lnTo>
                <a:lnTo>
                  <a:pt x="107157" y="142875"/>
                </a:lnTo>
                <a:lnTo>
                  <a:pt x="121444" y="121444"/>
                </a:lnTo>
                <a:lnTo>
                  <a:pt x="135732" y="100012"/>
                </a:lnTo>
                <a:lnTo>
                  <a:pt x="142875" y="78581"/>
                </a:lnTo>
                <a:lnTo>
                  <a:pt x="150019" y="57150"/>
                </a:lnTo>
                <a:lnTo>
                  <a:pt x="150019" y="35719"/>
                </a:lnTo>
                <a:lnTo>
                  <a:pt x="142875" y="21431"/>
                </a:lnTo>
                <a:lnTo>
                  <a:pt x="142875" y="7144"/>
                </a:lnTo>
                <a:lnTo>
                  <a:pt x="135732" y="0"/>
                </a:lnTo>
                <a:lnTo>
                  <a:pt x="128588" y="0"/>
                </a:lnTo>
                <a:lnTo>
                  <a:pt x="114300" y="7144"/>
                </a:lnTo>
                <a:lnTo>
                  <a:pt x="107157" y="21431"/>
                </a:lnTo>
                <a:lnTo>
                  <a:pt x="92869" y="35719"/>
                </a:lnTo>
                <a:lnTo>
                  <a:pt x="85725" y="57150"/>
                </a:lnTo>
                <a:lnTo>
                  <a:pt x="78582" y="85725"/>
                </a:lnTo>
                <a:lnTo>
                  <a:pt x="85725" y="114300"/>
                </a:lnTo>
                <a:lnTo>
                  <a:pt x="92869" y="142875"/>
                </a:lnTo>
                <a:lnTo>
                  <a:pt x="100013" y="171450"/>
                </a:lnTo>
                <a:lnTo>
                  <a:pt x="114300" y="192881"/>
                </a:lnTo>
                <a:lnTo>
                  <a:pt x="128588" y="207169"/>
                </a:lnTo>
                <a:lnTo>
                  <a:pt x="142875" y="214312"/>
                </a:lnTo>
                <a:lnTo>
                  <a:pt x="150019" y="214312"/>
                </a:lnTo>
                <a:lnTo>
                  <a:pt x="15001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6679407" y="178594"/>
            <a:ext cx="71439" cy="171451"/>
          </a:xfrm>
          <a:custGeom>
            <a:avLst/>
            <a:gdLst/>
            <a:ahLst/>
            <a:cxnLst/>
            <a:rect l="0" t="0" r="0" b="0"/>
            <a:pathLst>
              <a:path w="71439" h="171451">
                <a:moveTo>
                  <a:pt x="42863" y="21431"/>
                </a:moveTo>
                <a:lnTo>
                  <a:pt x="42863" y="21431"/>
                </a:lnTo>
                <a:lnTo>
                  <a:pt x="42863" y="21431"/>
                </a:lnTo>
                <a:lnTo>
                  <a:pt x="50006" y="14287"/>
                </a:lnTo>
                <a:lnTo>
                  <a:pt x="50006" y="7143"/>
                </a:lnTo>
                <a:lnTo>
                  <a:pt x="57150" y="0"/>
                </a:lnTo>
                <a:lnTo>
                  <a:pt x="57150" y="0"/>
                </a:lnTo>
                <a:lnTo>
                  <a:pt x="50006" y="0"/>
                </a:lnTo>
                <a:lnTo>
                  <a:pt x="42863" y="7143"/>
                </a:lnTo>
                <a:lnTo>
                  <a:pt x="35719" y="21431"/>
                </a:lnTo>
                <a:lnTo>
                  <a:pt x="28575" y="35718"/>
                </a:lnTo>
                <a:lnTo>
                  <a:pt x="14288" y="57150"/>
                </a:lnTo>
                <a:lnTo>
                  <a:pt x="0" y="85725"/>
                </a:lnTo>
                <a:lnTo>
                  <a:pt x="0" y="100012"/>
                </a:lnTo>
                <a:lnTo>
                  <a:pt x="0" y="114300"/>
                </a:lnTo>
                <a:lnTo>
                  <a:pt x="14288" y="128587"/>
                </a:lnTo>
                <a:lnTo>
                  <a:pt x="28575" y="128587"/>
                </a:lnTo>
                <a:lnTo>
                  <a:pt x="50006" y="121443"/>
                </a:lnTo>
                <a:lnTo>
                  <a:pt x="57150" y="114300"/>
                </a:lnTo>
                <a:lnTo>
                  <a:pt x="71438" y="107156"/>
                </a:lnTo>
                <a:lnTo>
                  <a:pt x="71438" y="107156"/>
                </a:lnTo>
                <a:lnTo>
                  <a:pt x="57150" y="114300"/>
                </a:lnTo>
                <a:lnTo>
                  <a:pt x="35719" y="121443"/>
                </a:lnTo>
                <a:lnTo>
                  <a:pt x="21431" y="142875"/>
                </a:lnTo>
                <a:lnTo>
                  <a:pt x="7144" y="164306"/>
                </a:lnTo>
                <a:lnTo>
                  <a:pt x="0" y="171450"/>
                </a:lnTo>
                <a:lnTo>
                  <a:pt x="14288" y="171450"/>
                </a:lnTo>
                <a:lnTo>
                  <a:pt x="35719" y="164306"/>
                </a:lnTo>
                <a:lnTo>
                  <a:pt x="35719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6493670" y="414337"/>
            <a:ext cx="185738" cy="64295"/>
          </a:xfrm>
          <a:custGeom>
            <a:avLst/>
            <a:gdLst/>
            <a:ahLst/>
            <a:cxnLst/>
            <a:rect l="0" t="0" r="0" b="0"/>
            <a:pathLst>
              <a:path w="185738" h="64295">
                <a:moveTo>
                  <a:pt x="0" y="64294"/>
                </a:moveTo>
                <a:lnTo>
                  <a:pt x="7143" y="57150"/>
                </a:lnTo>
                <a:lnTo>
                  <a:pt x="35718" y="50007"/>
                </a:lnTo>
                <a:lnTo>
                  <a:pt x="64293" y="42863"/>
                </a:lnTo>
                <a:lnTo>
                  <a:pt x="100012" y="28575"/>
                </a:lnTo>
                <a:lnTo>
                  <a:pt x="135731" y="14288"/>
                </a:lnTo>
                <a:lnTo>
                  <a:pt x="164306" y="7144"/>
                </a:lnTo>
                <a:lnTo>
                  <a:pt x="185737" y="0"/>
                </a:lnTo>
                <a:lnTo>
                  <a:pt x="1857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486526" y="428625"/>
            <a:ext cx="250032" cy="92870"/>
          </a:xfrm>
          <a:custGeom>
            <a:avLst/>
            <a:gdLst/>
            <a:ahLst/>
            <a:cxnLst/>
            <a:rect l="0" t="0" r="0" b="0"/>
            <a:pathLst>
              <a:path w="250032" h="92870">
                <a:moveTo>
                  <a:pt x="0" y="92869"/>
                </a:moveTo>
                <a:lnTo>
                  <a:pt x="0" y="92869"/>
                </a:lnTo>
                <a:lnTo>
                  <a:pt x="14287" y="85725"/>
                </a:lnTo>
                <a:lnTo>
                  <a:pt x="28575" y="78581"/>
                </a:lnTo>
                <a:lnTo>
                  <a:pt x="50006" y="71437"/>
                </a:lnTo>
                <a:lnTo>
                  <a:pt x="85725" y="57150"/>
                </a:lnTo>
                <a:lnTo>
                  <a:pt x="121444" y="42862"/>
                </a:lnTo>
                <a:lnTo>
                  <a:pt x="164306" y="35719"/>
                </a:lnTo>
                <a:lnTo>
                  <a:pt x="192881" y="21431"/>
                </a:lnTo>
                <a:lnTo>
                  <a:pt x="221456" y="21431"/>
                </a:lnTo>
                <a:lnTo>
                  <a:pt x="235744" y="14287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6550820" y="621506"/>
            <a:ext cx="178594" cy="178595"/>
          </a:xfrm>
          <a:custGeom>
            <a:avLst/>
            <a:gdLst/>
            <a:ahLst/>
            <a:cxnLst/>
            <a:rect l="0" t="0" r="0" b="0"/>
            <a:pathLst>
              <a:path w="178594" h="178595">
                <a:moveTo>
                  <a:pt x="14287" y="71438"/>
                </a:moveTo>
                <a:lnTo>
                  <a:pt x="14287" y="71438"/>
                </a:lnTo>
                <a:lnTo>
                  <a:pt x="7143" y="71438"/>
                </a:lnTo>
                <a:lnTo>
                  <a:pt x="7143" y="78581"/>
                </a:lnTo>
                <a:lnTo>
                  <a:pt x="7143" y="85725"/>
                </a:lnTo>
                <a:lnTo>
                  <a:pt x="0" y="85725"/>
                </a:lnTo>
                <a:lnTo>
                  <a:pt x="0" y="100013"/>
                </a:lnTo>
                <a:lnTo>
                  <a:pt x="0" y="114300"/>
                </a:lnTo>
                <a:lnTo>
                  <a:pt x="0" y="128588"/>
                </a:lnTo>
                <a:lnTo>
                  <a:pt x="0" y="142875"/>
                </a:lnTo>
                <a:lnTo>
                  <a:pt x="7143" y="157163"/>
                </a:lnTo>
                <a:lnTo>
                  <a:pt x="14287" y="171450"/>
                </a:lnTo>
                <a:lnTo>
                  <a:pt x="21431" y="178594"/>
                </a:lnTo>
                <a:lnTo>
                  <a:pt x="28575" y="178594"/>
                </a:lnTo>
                <a:lnTo>
                  <a:pt x="50006" y="178594"/>
                </a:lnTo>
                <a:lnTo>
                  <a:pt x="57150" y="178594"/>
                </a:lnTo>
                <a:lnTo>
                  <a:pt x="71437" y="164306"/>
                </a:lnTo>
                <a:lnTo>
                  <a:pt x="85725" y="150019"/>
                </a:lnTo>
                <a:lnTo>
                  <a:pt x="92868" y="142875"/>
                </a:lnTo>
                <a:lnTo>
                  <a:pt x="92868" y="128588"/>
                </a:lnTo>
                <a:lnTo>
                  <a:pt x="100012" y="128588"/>
                </a:lnTo>
                <a:lnTo>
                  <a:pt x="100012" y="135731"/>
                </a:lnTo>
                <a:lnTo>
                  <a:pt x="100012" y="142875"/>
                </a:lnTo>
                <a:lnTo>
                  <a:pt x="100012" y="157163"/>
                </a:lnTo>
                <a:lnTo>
                  <a:pt x="107156" y="171450"/>
                </a:lnTo>
                <a:lnTo>
                  <a:pt x="114300" y="178594"/>
                </a:lnTo>
                <a:lnTo>
                  <a:pt x="121443" y="178594"/>
                </a:lnTo>
                <a:lnTo>
                  <a:pt x="142875" y="178594"/>
                </a:lnTo>
                <a:lnTo>
                  <a:pt x="157162" y="178594"/>
                </a:lnTo>
                <a:lnTo>
                  <a:pt x="171450" y="164306"/>
                </a:lnTo>
                <a:lnTo>
                  <a:pt x="178593" y="150019"/>
                </a:lnTo>
                <a:lnTo>
                  <a:pt x="171450" y="128588"/>
                </a:lnTo>
                <a:lnTo>
                  <a:pt x="164306" y="100013"/>
                </a:lnTo>
                <a:lnTo>
                  <a:pt x="150018" y="78581"/>
                </a:lnTo>
                <a:lnTo>
                  <a:pt x="135731" y="57150"/>
                </a:lnTo>
                <a:lnTo>
                  <a:pt x="121443" y="35719"/>
                </a:lnTo>
                <a:lnTo>
                  <a:pt x="107156" y="21431"/>
                </a:lnTo>
                <a:lnTo>
                  <a:pt x="100012" y="14288"/>
                </a:lnTo>
                <a:lnTo>
                  <a:pt x="107156" y="14288"/>
                </a:lnTo>
                <a:lnTo>
                  <a:pt x="114300" y="14288"/>
                </a:lnTo>
                <a:lnTo>
                  <a:pt x="128587" y="7144"/>
                </a:lnTo>
                <a:lnTo>
                  <a:pt x="150018" y="0"/>
                </a:lnTo>
                <a:lnTo>
                  <a:pt x="1500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6779420" y="514350"/>
            <a:ext cx="142876" cy="285751"/>
          </a:xfrm>
          <a:custGeom>
            <a:avLst/>
            <a:gdLst/>
            <a:ahLst/>
            <a:cxnLst/>
            <a:rect l="0" t="0" r="0" b="0"/>
            <a:pathLst>
              <a:path w="142876" h="28575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3" y="28575"/>
                </a:lnTo>
                <a:lnTo>
                  <a:pt x="7143" y="50006"/>
                </a:lnTo>
                <a:lnTo>
                  <a:pt x="7143" y="78581"/>
                </a:lnTo>
                <a:lnTo>
                  <a:pt x="7143" y="114300"/>
                </a:lnTo>
                <a:lnTo>
                  <a:pt x="0" y="150019"/>
                </a:lnTo>
                <a:lnTo>
                  <a:pt x="0" y="192881"/>
                </a:lnTo>
                <a:lnTo>
                  <a:pt x="0" y="221456"/>
                </a:lnTo>
                <a:lnTo>
                  <a:pt x="0" y="242887"/>
                </a:lnTo>
                <a:lnTo>
                  <a:pt x="0" y="257175"/>
                </a:lnTo>
                <a:lnTo>
                  <a:pt x="0" y="264319"/>
                </a:lnTo>
                <a:lnTo>
                  <a:pt x="7143" y="257175"/>
                </a:lnTo>
                <a:lnTo>
                  <a:pt x="7143" y="242887"/>
                </a:lnTo>
                <a:lnTo>
                  <a:pt x="21431" y="221456"/>
                </a:lnTo>
                <a:lnTo>
                  <a:pt x="42862" y="192881"/>
                </a:lnTo>
                <a:lnTo>
                  <a:pt x="57150" y="164306"/>
                </a:lnTo>
                <a:lnTo>
                  <a:pt x="71437" y="142875"/>
                </a:lnTo>
                <a:lnTo>
                  <a:pt x="78581" y="128587"/>
                </a:lnTo>
                <a:lnTo>
                  <a:pt x="85725" y="121444"/>
                </a:lnTo>
                <a:lnTo>
                  <a:pt x="92868" y="128587"/>
                </a:lnTo>
                <a:lnTo>
                  <a:pt x="92868" y="150019"/>
                </a:lnTo>
                <a:lnTo>
                  <a:pt x="92868" y="171450"/>
                </a:lnTo>
                <a:lnTo>
                  <a:pt x="85725" y="200025"/>
                </a:lnTo>
                <a:lnTo>
                  <a:pt x="85725" y="228600"/>
                </a:lnTo>
                <a:lnTo>
                  <a:pt x="85725" y="257175"/>
                </a:lnTo>
                <a:lnTo>
                  <a:pt x="92868" y="271462"/>
                </a:lnTo>
                <a:lnTo>
                  <a:pt x="107156" y="285750"/>
                </a:lnTo>
                <a:lnTo>
                  <a:pt x="114300" y="285750"/>
                </a:lnTo>
                <a:lnTo>
                  <a:pt x="128587" y="278606"/>
                </a:lnTo>
                <a:lnTo>
                  <a:pt x="142875" y="264319"/>
                </a:lnTo>
                <a:lnTo>
                  <a:pt x="142875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6965157" y="692944"/>
            <a:ext cx="7145" cy="92869"/>
          </a:xfrm>
          <a:custGeom>
            <a:avLst/>
            <a:gdLst/>
            <a:ahLst/>
            <a:cxnLst/>
            <a:rect l="0" t="0" r="0" b="0"/>
            <a:pathLst>
              <a:path w="7145" h="92869">
                <a:moveTo>
                  <a:pt x="0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21431"/>
                </a:lnTo>
                <a:lnTo>
                  <a:pt x="0" y="35718"/>
                </a:lnTo>
                <a:lnTo>
                  <a:pt x="0" y="50006"/>
                </a:lnTo>
                <a:lnTo>
                  <a:pt x="0" y="64293"/>
                </a:lnTo>
                <a:lnTo>
                  <a:pt x="0" y="78581"/>
                </a:lnTo>
                <a:lnTo>
                  <a:pt x="0" y="85725"/>
                </a:lnTo>
                <a:lnTo>
                  <a:pt x="0" y="92868"/>
                </a:lnTo>
                <a:lnTo>
                  <a:pt x="7144" y="92868"/>
                </a:lnTo>
                <a:lnTo>
                  <a:pt x="0" y="78581"/>
                </a:lnTo>
                <a:lnTo>
                  <a:pt x="0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943726" y="564356"/>
            <a:ext cx="42863" cy="14289"/>
          </a:xfrm>
          <a:custGeom>
            <a:avLst/>
            <a:gdLst/>
            <a:ahLst/>
            <a:cxnLst/>
            <a:rect l="0" t="0" r="0" b="0"/>
            <a:pathLst>
              <a:path w="42863" h="14289">
                <a:moveTo>
                  <a:pt x="14287" y="14288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7" y="0"/>
                </a:lnTo>
                <a:lnTo>
                  <a:pt x="28575" y="0"/>
                </a:lnTo>
                <a:lnTo>
                  <a:pt x="42862" y="7144"/>
                </a:lnTo>
                <a:lnTo>
                  <a:pt x="42862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7050882" y="614362"/>
            <a:ext cx="128589" cy="114301"/>
          </a:xfrm>
          <a:custGeom>
            <a:avLst/>
            <a:gdLst/>
            <a:ahLst/>
            <a:cxnLst/>
            <a:rect l="0" t="0" r="0" b="0"/>
            <a:pathLst>
              <a:path w="128589" h="114301">
                <a:moveTo>
                  <a:pt x="64294" y="0"/>
                </a:moveTo>
                <a:lnTo>
                  <a:pt x="57150" y="7144"/>
                </a:lnTo>
                <a:lnTo>
                  <a:pt x="50006" y="14288"/>
                </a:lnTo>
                <a:lnTo>
                  <a:pt x="28575" y="28575"/>
                </a:lnTo>
                <a:lnTo>
                  <a:pt x="21431" y="42863"/>
                </a:lnTo>
                <a:lnTo>
                  <a:pt x="7144" y="64294"/>
                </a:lnTo>
                <a:lnTo>
                  <a:pt x="0" y="78582"/>
                </a:lnTo>
                <a:lnTo>
                  <a:pt x="0" y="92869"/>
                </a:lnTo>
                <a:lnTo>
                  <a:pt x="14288" y="107157"/>
                </a:lnTo>
                <a:lnTo>
                  <a:pt x="28575" y="114300"/>
                </a:lnTo>
                <a:lnTo>
                  <a:pt x="50006" y="114300"/>
                </a:lnTo>
                <a:lnTo>
                  <a:pt x="78581" y="107157"/>
                </a:lnTo>
                <a:lnTo>
                  <a:pt x="100013" y="92869"/>
                </a:lnTo>
                <a:lnTo>
                  <a:pt x="128588" y="78582"/>
                </a:lnTo>
                <a:lnTo>
                  <a:pt x="128588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7165182" y="457200"/>
            <a:ext cx="135732" cy="314326"/>
          </a:xfrm>
          <a:custGeom>
            <a:avLst/>
            <a:gdLst/>
            <a:ahLst/>
            <a:cxnLst/>
            <a:rect l="0" t="0" r="0" b="0"/>
            <a:pathLst>
              <a:path w="135732" h="314326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1431" y="14287"/>
                </a:lnTo>
                <a:lnTo>
                  <a:pt x="21431" y="28575"/>
                </a:lnTo>
                <a:lnTo>
                  <a:pt x="21431" y="50006"/>
                </a:lnTo>
                <a:lnTo>
                  <a:pt x="14288" y="85725"/>
                </a:lnTo>
                <a:lnTo>
                  <a:pt x="14288" y="114300"/>
                </a:lnTo>
                <a:lnTo>
                  <a:pt x="7144" y="157162"/>
                </a:lnTo>
                <a:lnTo>
                  <a:pt x="7144" y="192881"/>
                </a:lnTo>
                <a:lnTo>
                  <a:pt x="0" y="228600"/>
                </a:lnTo>
                <a:lnTo>
                  <a:pt x="0" y="250031"/>
                </a:lnTo>
                <a:lnTo>
                  <a:pt x="7144" y="264319"/>
                </a:lnTo>
                <a:lnTo>
                  <a:pt x="7144" y="278606"/>
                </a:lnTo>
                <a:lnTo>
                  <a:pt x="14288" y="271462"/>
                </a:lnTo>
                <a:lnTo>
                  <a:pt x="21431" y="264319"/>
                </a:lnTo>
                <a:lnTo>
                  <a:pt x="35719" y="242887"/>
                </a:lnTo>
                <a:lnTo>
                  <a:pt x="50006" y="221456"/>
                </a:lnTo>
                <a:lnTo>
                  <a:pt x="64294" y="207169"/>
                </a:lnTo>
                <a:lnTo>
                  <a:pt x="78581" y="192881"/>
                </a:lnTo>
                <a:lnTo>
                  <a:pt x="85725" y="192881"/>
                </a:lnTo>
                <a:lnTo>
                  <a:pt x="92869" y="207169"/>
                </a:lnTo>
                <a:lnTo>
                  <a:pt x="100013" y="221456"/>
                </a:lnTo>
                <a:lnTo>
                  <a:pt x="107156" y="250031"/>
                </a:lnTo>
                <a:lnTo>
                  <a:pt x="114300" y="271462"/>
                </a:lnTo>
                <a:lnTo>
                  <a:pt x="121444" y="292894"/>
                </a:lnTo>
                <a:lnTo>
                  <a:pt x="128588" y="307181"/>
                </a:lnTo>
                <a:lnTo>
                  <a:pt x="135731" y="314325"/>
                </a:lnTo>
                <a:lnTo>
                  <a:pt x="135731" y="307181"/>
                </a:lnTo>
                <a:lnTo>
                  <a:pt x="135731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6386513" y="835819"/>
            <a:ext cx="935833" cy="142876"/>
          </a:xfrm>
          <a:custGeom>
            <a:avLst/>
            <a:gdLst/>
            <a:ahLst/>
            <a:cxnLst/>
            <a:rect l="0" t="0" r="0" b="0"/>
            <a:pathLst>
              <a:path w="935833" h="142876">
                <a:moveTo>
                  <a:pt x="14288" y="142875"/>
                </a:moveTo>
                <a:lnTo>
                  <a:pt x="14288" y="142875"/>
                </a:lnTo>
                <a:lnTo>
                  <a:pt x="7144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7144" y="142875"/>
                </a:lnTo>
                <a:lnTo>
                  <a:pt x="35719" y="142875"/>
                </a:lnTo>
                <a:lnTo>
                  <a:pt x="71438" y="142875"/>
                </a:lnTo>
                <a:lnTo>
                  <a:pt x="135732" y="128587"/>
                </a:lnTo>
                <a:lnTo>
                  <a:pt x="221457" y="114300"/>
                </a:lnTo>
                <a:lnTo>
                  <a:pt x="321469" y="100012"/>
                </a:lnTo>
                <a:lnTo>
                  <a:pt x="428625" y="85725"/>
                </a:lnTo>
                <a:lnTo>
                  <a:pt x="542925" y="64293"/>
                </a:lnTo>
                <a:lnTo>
                  <a:pt x="650082" y="50006"/>
                </a:lnTo>
                <a:lnTo>
                  <a:pt x="742950" y="28575"/>
                </a:lnTo>
                <a:lnTo>
                  <a:pt x="814388" y="14287"/>
                </a:lnTo>
                <a:lnTo>
                  <a:pt x="871538" y="7143"/>
                </a:lnTo>
                <a:lnTo>
                  <a:pt x="900113" y="0"/>
                </a:lnTo>
                <a:lnTo>
                  <a:pt x="921544" y="0"/>
                </a:lnTo>
                <a:lnTo>
                  <a:pt x="928688" y="0"/>
                </a:lnTo>
                <a:lnTo>
                  <a:pt x="935832" y="0"/>
                </a:lnTo>
                <a:lnTo>
                  <a:pt x="928688" y="0"/>
                </a:lnTo>
                <a:lnTo>
                  <a:pt x="921544" y="0"/>
                </a:lnTo>
                <a:lnTo>
                  <a:pt x="914400" y="7143"/>
                </a:lnTo>
                <a:lnTo>
                  <a:pt x="914400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7665245" y="392906"/>
            <a:ext cx="178594" cy="292895"/>
          </a:xfrm>
          <a:custGeom>
            <a:avLst/>
            <a:gdLst/>
            <a:ahLst/>
            <a:cxnLst/>
            <a:rect l="0" t="0" r="0" b="0"/>
            <a:pathLst>
              <a:path w="178594" h="292895">
                <a:moveTo>
                  <a:pt x="0" y="242888"/>
                </a:moveTo>
                <a:lnTo>
                  <a:pt x="0" y="242888"/>
                </a:lnTo>
                <a:lnTo>
                  <a:pt x="0" y="250031"/>
                </a:lnTo>
                <a:lnTo>
                  <a:pt x="0" y="257175"/>
                </a:lnTo>
                <a:lnTo>
                  <a:pt x="14287" y="257175"/>
                </a:lnTo>
                <a:lnTo>
                  <a:pt x="21431" y="257175"/>
                </a:lnTo>
                <a:lnTo>
                  <a:pt x="35718" y="257175"/>
                </a:lnTo>
                <a:lnTo>
                  <a:pt x="57150" y="250031"/>
                </a:lnTo>
                <a:lnTo>
                  <a:pt x="85725" y="235744"/>
                </a:lnTo>
                <a:lnTo>
                  <a:pt x="107156" y="221456"/>
                </a:lnTo>
                <a:lnTo>
                  <a:pt x="121443" y="200025"/>
                </a:lnTo>
                <a:lnTo>
                  <a:pt x="150018" y="185738"/>
                </a:lnTo>
                <a:lnTo>
                  <a:pt x="157162" y="157163"/>
                </a:lnTo>
                <a:lnTo>
                  <a:pt x="171450" y="135731"/>
                </a:lnTo>
                <a:lnTo>
                  <a:pt x="178593" y="107156"/>
                </a:lnTo>
                <a:lnTo>
                  <a:pt x="171450" y="78581"/>
                </a:lnTo>
                <a:lnTo>
                  <a:pt x="164306" y="50006"/>
                </a:lnTo>
                <a:lnTo>
                  <a:pt x="157162" y="28575"/>
                </a:lnTo>
                <a:lnTo>
                  <a:pt x="142875" y="7144"/>
                </a:lnTo>
                <a:lnTo>
                  <a:pt x="128587" y="0"/>
                </a:lnTo>
                <a:lnTo>
                  <a:pt x="114300" y="0"/>
                </a:lnTo>
                <a:lnTo>
                  <a:pt x="92868" y="7144"/>
                </a:lnTo>
                <a:lnTo>
                  <a:pt x="85725" y="21431"/>
                </a:lnTo>
                <a:lnTo>
                  <a:pt x="71437" y="50006"/>
                </a:lnTo>
                <a:lnTo>
                  <a:pt x="64293" y="85725"/>
                </a:lnTo>
                <a:lnTo>
                  <a:pt x="57150" y="128588"/>
                </a:lnTo>
                <a:lnTo>
                  <a:pt x="57150" y="164306"/>
                </a:lnTo>
                <a:lnTo>
                  <a:pt x="71437" y="200025"/>
                </a:lnTo>
                <a:lnTo>
                  <a:pt x="85725" y="228600"/>
                </a:lnTo>
                <a:lnTo>
                  <a:pt x="100012" y="257175"/>
                </a:lnTo>
                <a:lnTo>
                  <a:pt x="114300" y="271463"/>
                </a:lnTo>
                <a:lnTo>
                  <a:pt x="128587" y="285750"/>
                </a:lnTo>
                <a:lnTo>
                  <a:pt x="142875" y="292894"/>
                </a:lnTo>
                <a:lnTo>
                  <a:pt x="150018" y="292894"/>
                </a:lnTo>
                <a:lnTo>
                  <a:pt x="157162" y="292894"/>
                </a:lnTo>
                <a:lnTo>
                  <a:pt x="157162" y="285750"/>
                </a:lnTo>
                <a:lnTo>
                  <a:pt x="157162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7908132" y="535781"/>
            <a:ext cx="128589" cy="157164"/>
          </a:xfrm>
          <a:custGeom>
            <a:avLst/>
            <a:gdLst/>
            <a:ahLst/>
            <a:cxnLst/>
            <a:rect l="0" t="0" r="0" b="0"/>
            <a:pathLst>
              <a:path w="128589" h="157164">
                <a:moveTo>
                  <a:pt x="57150" y="35719"/>
                </a:moveTo>
                <a:lnTo>
                  <a:pt x="64294" y="28575"/>
                </a:lnTo>
                <a:lnTo>
                  <a:pt x="64294" y="21431"/>
                </a:lnTo>
                <a:lnTo>
                  <a:pt x="71438" y="14288"/>
                </a:lnTo>
                <a:lnTo>
                  <a:pt x="71438" y="7144"/>
                </a:lnTo>
                <a:lnTo>
                  <a:pt x="78581" y="0"/>
                </a:lnTo>
                <a:lnTo>
                  <a:pt x="71438" y="0"/>
                </a:lnTo>
                <a:lnTo>
                  <a:pt x="64294" y="0"/>
                </a:lnTo>
                <a:lnTo>
                  <a:pt x="50006" y="0"/>
                </a:lnTo>
                <a:lnTo>
                  <a:pt x="35719" y="14288"/>
                </a:lnTo>
                <a:lnTo>
                  <a:pt x="21431" y="21431"/>
                </a:lnTo>
                <a:lnTo>
                  <a:pt x="14288" y="35719"/>
                </a:lnTo>
                <a:lnTo>
                  <a:pt x="14288" y="42863"/>
                </a:lnTo>
                <a:lnTo>
                  <a:pt x="21431" y="57150"/>
                </a:lnTo>
                <a:lnTo>
                  <a:pt x="42863" y="64294"/>
                </a:lnTo>
                <a:lnTo>
                  <a:pt x="64294" y="71438"/>
                </a:lnTo>
                <a:lnTo>
                  <a:pt x="92869" y="78581"/>
                </a:lnTo>
                <a:lnTo>
                  <a:pt x="114300" y="92869"/>
                </a:lnTo>
                <a:lnTo>
                  <a:pt x="128588" y="100013"/>
                </a:lnTo>
                <a:lnTo>
                  <a:pt x="128588" y="114300"/>
                </a:lnTo>
                <a:lnTo>
                  <a:pt x="121444" y="128588"/>
                </a:lnTo>
                <a:lnTo>
                  <a:pt x="100013" y="142875"/>
                </a:lnTo>
                <a:lnTo>
                  <a:pt x="64294" y="150019"/>
                </a:lnTo>
                <a:lnTo>
                  <a:pt x="35719" y="157163"/>
                </a:lnTo>
                <a:lnTo>
                  <a:pt x="14288" y="157163"/>
                </a:lnTo>
                <a:lnTo>
                  <a:pt x="0" y="150019"/>
                </a:lnTo>
                <a:lnTo>
                  <a:pt x="7144" y="142875"/>
                </a:lnTo>
                <a:lnTo>
                  <a:pt x="28575" y="135731"/>
                </a:lnTo>
                <a:lnTo>
                  <a:pt x="28575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6893720" y="5793581"/>
            <a:ext cx="221457" cy="407195"/>
          </a:xfrm>
          <a:custGeom>
            <a:avLst/>
            <a:gdLst/>
            <a:ahLst/>
            <a:cxnLst/>
            <a:rect l="0" t="0" r="0" b="0"/>
            <a:pathLst>
              <a:path w="221457" h="407195">
                <a:moveTo>
                  <a:pt x="114300" y="250032"/>
                </a:moveTo>
                <a:lnTo>
                  <a:pt x="107156" y="250032"/>
                </a:lnTo>
                <a:lnTo>
                  <a:pt x="107156" y="242888"/>
                </a:lnTo>
                <a:lnTo>
                  <a:pt x="107156" y="228600"/>
                </a:lnTo>
                <a:lnTo>
                  <a:pt x="107156" y="207169"/>
                </a:lnTo>
                <a:lnTo>
                  <a:pt x="100012" y="192882"/>
                </a:lnTo>
                <a:lnTo>
                  <a:pt x="100012" y="171450"/>
                </a:lnTo>
                <a:lnTo>
                  <a:pt x="100012" y="142875"/>
                </a:lnTo>
                <a:lnTo>
                  <a:pt x="92868" y="114300"/>
                </a:lnTo>
                <a:lnTo>
                  <a:pt x="78581" y="92869"/>
                </a:lnTo>
                <a:lnTo>
                  <a:pt x="71437" y="71438"/>
                </a:lnTo>
                <a:lnTo>
                  <a:pt x="57150" y="71438"/>
                </a:lnTo>
                <a:lnTo>
                  <a:pt x="42862" y="78582"/>
                </a:lnTo>
                <a:lnTo>
                  <a:pt x="28575" y="114300"/>
                </a:lnTo>
                <a:lnTo>
                  <a:pt x="21431" y="157163"/>
                </a:lnTo>
                <a:lnTo>
                  <a:pt x="7143" y="214313"/>
                </a:lnTo>
                <a:lnTo>
                  <a:pt x="0" y="271463"/>
                </a:lnTo>
                <a:lnTo>
                  <a:pt x="7143" y="328613"/>
                </a:lnTo>
                <a:lnTo>
                  <a:pt x="7143" y="364332"/>
                </a:lnTo>
                <a:lnTo>
                  <a:pt x="14287" y="392907"/>
                </a:lnTo>
                <a:lnTo>
                  <a:pt x="28575" y="407194"/>
                </a:lnTo>
                <a:lnTo>
                  <a:pt x="42862" y="400050"/>
                </a:lnTo>
                <a:lnTo>
                  <a:pt x="64293" y="385763"/>
                </a:lnTo>
                <a:lnTo>
                  <a:pt x="78581" y="350044"/>
                </a:lnTo>
                <a:lnTo>
                  <a:pt x="92868" y="314325"/>
                </a:lnTo>
                <a:lnTo>
                  <a:pt x="107156" y="257175"/>
                </a:lnTo>
                <a:lnTo>
                  <a:pt x="107156" y="200025"/>
                </a:lnTo>
                <a:lnTo>
                  <a:pt x="114300" y="135732"/>
                </a:lnTo>
                <a:lnTo>
                  <a:pt x="114300" y="78582"/>
                </a:lnTo>
                <a:lnTo>
                  <a:pt x="107156" y="35719"/>
                </a:lnTo>
                <a:lnTo>
                  <a:pt x="100012" y="7144"/>
                </a:lnTo>
                <a:lnTo>
                  <a:pt x="92868" y="0"/>
                </a:lnTo>
                <a:lnTo>
                  <a:pt x="92868" y="14288"/>
                </a:lnTo>
                <a:lnTo>
                  <a:pt x="85725" y="50007"/>
                </a:lnTo>
                <a:lnTo>
                  <a:pt x="85725" y="92869"/>
                </a:lnTo>
                <a:lnTo>
                  <a:pt x="92868" y="150019"/>
                </a:lnTo>
                <a:lnTo>
                  <a:pt x="100012" y="207169"/>
                </a:lnTo>
                <a:lnTo>
                  <a:pt x="114300" y="257175"/>
                </a:lnTo>
                <a:lnTo>
                  <a:pt x="135731" y="300038"/>
                </a:lnTo>
                <a:lnTo>
                  <a:pt x="150018" y="328613"/>
                </a:lnTo>
                <a:lnTo>
                  <a:pt x="171450" y="342900"/>
                </a:lnTo>
                <a:lnTo>
                  <a:pt x="192881" y="350044"/>
                </a:lnTo>
                <a:lnTo>
                  <a:pt x="207168" y="342900"/>
                </a:lnTo>
                <a:lnTo>
                  <a:pt x="221456" y="321469"/>
                </a:lnTo>
                <a:lnTo>
                  <a:pt x="221456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7129463" y="6015038"/>
            <a:ext cx="50008" cy="150019"/>
          </a:xfrm>
          <a:custGeom>
            <a:avLst/>
            <a:gdLst/>
            <a:ahLst/>
            <a:cxnLst/>
            <a:rect l="0" t="0" r="0" b="0"/>
            <a:pathLst>
              <a:path w="50008" h="150019">
                <a:moveTo>
                  <a:pt x="0" y="0"/>
                </a:moveTo>
                <a:lnTo>
                  <a:pt x="0" y="14287"/>
                </a:lnTo>
                <a:lnTo>
                  <a:pt x="7144" y="35718"/>
                </a:lnTo>
                <a:lnTo>
                  <a:pt x="7144" y="57150"/>
                </a:lnTo>
                <a:lnTo>
                  <a:pt x="14288" y="85725"/>
                </a:lnTo>
                <a:lnTo>
                  <a:pt x="28575" y="107156"/>
                </a:lnTo>
                <a:lnTo>
                  <a:pt x="35719" y="128587"/>
                </a:lnTo>
                <a:lnTo>
                  <a:pt x="42863" y="142875"/>
                </a:lnTo>
                <a:lnTo>
                  <a:pt x="42863" y="150018"/>
                </a:lnTo>
                <a:lnTo>
                  <a:pt x="50007" y="150018"/>
                </a:lnTo>
                <a:lnTo>
                  <a:pt x="50007" y="135731"/>
                </a:lnTo>
                <a:lnTo>
                  <a:pt x="42863" y="114300"/>
                </a:lnTo>
                <a:lnTo>
                  <a:pt x="42863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7086601" y="5843588"/>
            <a:ext cx="107157" cy="114301"/>
          </a:xfrm>
          <a:custGeom>
            <a:avLst/>
            <a:gdLst/>
            <a:ahLst/>
            <a:cxnLst/>
            <a:rect l="0" t="0" r="0" b="0"/>
            <a:pathLst>
              <a:path w="107157" h="114301">
                <a:moveTo>
                  <a:pt x="21431" y="0"/>
                </a:moveTo>
                <a:lnTo>
                  <a:pt x="21431" y="7143"/>
                </a:lnTo>
                <a:lnTo>
                  <a:pt x="7144" y="21431"/>
                </a:lnTo>
                <a:lnTo>
                  <a:pt x="0" y="28575"/>
                </a:lnTo>
                <a:lnTo>
                  <a:pt x="0" y="50006"/>
                </a:lnTo>
                <a:lnTo>
                  <a:pt x="7144" y="64293"/>
                </a:lnTo>
                <a:lnTo>
                  <a:pt x="21431" y="78581"/>
                </a:lnTo>
                <a:lnTo>
                  <a:pt x="35719" y="92868"/>
                </a:lnTo>
                <a:lnTo>
                  <a:pt x="57150" y="107156"/>
                </a:lnTo>
                <a:lnTo>
                  <a:pt x="78581" y="114300"/>
                </a:lnTo>
                <a:lnTo>
                  <a:pt x="100012" y="114300"/>
                </a:lnTo>
                <a:lnTo>
                  <a:pt x="107156" y="107156"/>
                </a:lnTo>
                <a:lnTo>
                  <a:pt x="10715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7200901" y="5965031"/>
            <a:ext cx="171451" cy="178595"/>
          </a:xfrm>
          <a:custGeom>
            <a:avLst/>
            <a:gdLst/>
            <a:ahLst/>
            <a:cxnLst/>
            <a:rect l="0" t="0" r="0" b="0"/>
            <a:pathLst>
              <a:path w="171451" h="178595">
                <a:moveTo>
                  <a:pt x="0" y="0"/>
                </a:moveTo>
                <a:lnTo>
                  <a:pt x="0" y="7144"/>
                </a:lnTo>
                <a:lnTo>
                  <a:pt x="7144" y="21432"/>
                </a:lnTo>
                <a:lnTo>
                  <a:pt x="21431" y="35719"/>
                </a:lnTo>
                <a:lnTo>
                  <a:pt x="35719" y="57150"/>
                </a:lnTo>
                <a:lnTo>
                  <a:pt x="50006" y="85725"/>
                </a:lnTo>
                <a:lnTo>
                  <a:pt x="64294" y="107157"/>
                </a:lnTo>
                <a:lnTo>
                  <a:pt x="78581" y="135732"/>
                </a:lnTo>
                <a:lnTo>
                  <a:pt x="85725" y="157163"/>
                </a:lnTo>
                <a:lnTo>
                  <a:pt x="85725" y="171450"/>
                </a:lnTo>
                <a:lnTo>
                  <a:pt x="85725" y="178594"/>
                </a:lnTo>
                <a:lnTo>
                  <a:pt x="85725" y="178594"/>
                </a:lnTo>
                <a:lnTo>
                  <a:pt x="78581" y="157163"/>
                </a:lnTo>
                <a:lnTo>
                  <a:pt x="78581" y="128588"/>
                </a:lnTo>
                <a:lnTo>
                  <a:pt x="85725" y="85725"/>
                </a:lnTo>
                <a:lnTo>
                  <a:pt x="92869" y="50007"/>
                </a:lnTo>
                <a:lnTo>
                  <a:pt x="114300" y="21432"/>
                </a:lnTo>
                <a:lnTo>
                  <a:pt x="128587" y="14288"/>
                </a:lnTo>
                <a:lnTo>
                  <a:pt x="142875" y="7144"/>
                </a:lnTo>
                <a:lnTo>
                  <a:pt x="157162" y="14288"/>
                </a:lnTo>
                <a:lnTo>
                  <a:pt x="164306" y="14288"/>
                </a:lnTo>
                <a:lnTo>
                  <a:pt x="171450" y="21432"/>
                </a:lnTo>
                <a:lnTo>
                  <a:pt x="171450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7465220" y="5907881"/>
            <a:ext cx="35719" cy="242889"/>
          </a:xfrm>
          <a:custGeom>
            <a:avLst/>
            <a:gdLst/>
            <a:ahLst/>
            <a:cxnLst/>
            <a:rect l="0" t="0" r="0" b="0"/>
            <a:pathLst>
              <a:path w="35719" h="2428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7143" y="64294"/>
                </a:lnTo>
                <a:lnTo>
                  <a:pt x="7143" y="100013"/>
                </a:lnTo>
                <a:lnTo>
                  <a:pt x="14287" y="135732"/>
                </a:lnTo>
                <a:lnTo>
                  <a:pt x="21431" y="164307"/>
                </a:lnTo>
                <a:lnTo>
                  <a:pt x="28575" y="200025"/>
                </a:lnTo>
                <a:lnTo>
                  <a:pt x="35718" y="221457"/>
                </a:lnTo>
                <a:lnTo>
                  <a:pt x="35718" y="242888"/>
                </a:lnTo>
                <a:lnTo>
                  <a:pt x="35718" y="242888"/>
                </a:lnTo>
                <a:lnTo>
                  <a:pt x="35718" y="242888"/>
                </a:lnTo>
                <a:lnTo>
                  <a:pt x="28575" y="221457"/>
                </a:lnTo>
                <a:lnTo>
                  <a:pt x="28575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7429501" y="5922169"/>
            <a:ext cx="28576" cy="235745"/>
          </a:xfrm>
          <a:custGeom>
            <a:avLst/>
            <a:gdLst/>
            <a:ahLst/>
            <a:cxnLst/>
            <a:rect l="0" t="0" r="0" b="0"/>
            <a:pathLst>
              <a:path w="28576" h="235745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8575" y="21431"/>
                </a:lnTo>
                <a:lnTo>
                  <a:pt x="28575" y="50006"/>
                </a:lnTo>
                <a:lnTo>
                  <a:pt x="21431" y="85725"/>
                </a:lnTo>
                <a:lnTo>
                  <a:pt x="21431" y="121444"/>
                </a:lnTo>
                <a:lnTo>
                  <a:pt x="14287" y="157162"/>
                </a:lnTo>
                <a:lnTo>
                  <a:pt x="7144" y="192881"/>
                </a:lnTo>
                <a:lnTo>
                  <a:pt x="0" y="221456"/>
                </a:lnTo>
                <a:lnTo>
                  <a:pt x="0" y="235744"/>
                </a:lnTo>
                <a:lnTo>
                  <a:pt x="0" y="235744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7393782" y="6115050"/>
            <a:ext cx="214314" cy="71439"/>
          </a:xfrm>
          <a:custGeom>
            <a:avLst/>
            <a:gdLst/>
            <a:ahLst/>
            <a:cxnLst/>
            <a:rect l="0" t="0" r="0" b="0"/>
            <a:pathLst>
              <a:path w="214314" h="71439">
                <a:moveTo>
                  <a:pt x="0" y="64294"/>
                </a:moveTo>
                <a:lnTo>
                  <a:pt x="0" y="71438"/>
                </a:lnTo>
                <a:lnTo>
                  <a:pt x="14288" y="71438"/>
                </a:lnTo>
                <a:lnTo>
                  <a:pt x="42863" y="71438"/>
                </a:lnTo>
                <a:lnTo>
                  <a:pt x="71438" y="64294"/>
                </a:lnTo>
                <a:lnTo>
                  <a:pt x="107156" y="50006"/>
                </a:lnTo>
                <a:lnTo>
                  <a:pt x="150019" y="35719"/>
                </a:lnTo>
                <a:lnTo>
                  <a:pt x="178594" y="21431"/>
                </a:lnTo>
                <a:lnTo>
                  <a:pt x="200025" y="7144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7965282" y="5765006"/>
            <a:ext cx="257176" cy="371476"/>
          </a:xfrm>
          <a:custGeom>
            <a:avLst/>
            <a:gdLst/>
            <a:ahLst/>
            <a:cxnLst/>
            <a:rect l="0" t="0" r="0" b="0"/>
            <a:pathLst>
              <a:path w="257176" h="371476">
                <a:moveTo>
                  <a:pt x="0" y="307182"/>
                </a:moveTo>
                <a:lnTo>
                  <a:pt x="0" y="307182"/>
                </a:lnTo>
                <a:lnTo>
                  <a:pt x="7144" y="307182"/>
                </a:lnTo>
                <a:lnTo>
                  <a:pt x="21431" y="300038"/>
                </a:lnTo>
                <a:lnTo>
                  <a:pt x="35719" y="292894"/>
                </a:lnTo>
                <a:lnTo>
                  <a:pt x="57150" y="278607"/>
                </a:lnTo>
                <a:lnTo>
                  <a:pt x="85725" y="257175"/>
                </a:lnTo>
                <a:lnTo>
                  <a:pt x="107156" y="228600"/>
                </a:lnTo>
                <a:lnTo>
                  <a:pt x="128588" y="192882"/>
                </a:lnTo>
                <a:lnTo>
                  <a:pt x="150019" y="157163"/>
                </a:lnTo>
                <a:lnTo>
                  <a:pt x="157163" y="121444"/>
                </a:lnTo>
                <a:lnTo>
                  <a:pt x="157163" y="78582"/>
                </a:lnTo>
                <a:lnTo>
                  <a:pt x="157163" y="42863"/>
                </a:lnTo>
                <a:lnTo>
                  <a:pt x="142875" y="14288"/>
                </a:lnTo>
                <a:lnTo>
                  <a:pt x="128588" y="0"/>
                </a:lnTo>
                <a:lnTo>
                  <a:pt x="107156" y="0"/>
                </a:lnTo>
                <a:lnTo>
                  <a:pt x="92869" y="21432"/>
                </a:lnTo>
                <a:lnTo>
                  <a:pt x="71438" y="64294"/>
                </a:lnTo>
                <a:lnTo>
                  <a:pt x="64294" y="121444"/>
                </a:lnTo>
                <a:lnTo>
                  <a:pt x="64294" y="185738"/>
                </a:lnTo>
                <a:lnTo>
                  <a:pt x="71438" y="242888"/>
                </a:lnTo>
                <a:lnTo>
                  <a:pt x="85725" y="292894"/>
                </a:lnTo>
                <a:lnTo>
                  <a:pt x="114300" y="335757"/>
                </a:lnTo>
                <a:lnTo>
                  <a:pt x="142875" y="357188"/>
                </a:lnTo>
                <a:lnTo>
                  <a:pt x="178594" y="371475"/>
                </a:lnTo>
                <a:lnTo>
                  <a:pt x="207169" y="364332"/>
                </a:lnTo>
                <a:lnTo>
                  <a:pt x="235744" y="350044"/>
                </a:lnTo>
                <a:lnTo>
                  <a:pt x="257175" y="321469"/>
                </a:lnTo>
                <a:lnTo>
                  <a:pt x="257175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8243888" y="5915025"/>
            <a:ext cx="178595" cy="228601"/>
          </a:xfrm>
          <a:custGeom>
            <a:avLst/>
            <a:gdLst/>
            <a:ahLst/>
            <a:cxnLst/>
            <a:rect l="0" t="0" r="0" b="0"/>
            <a:pathLst>
              <a:path w="178595" h="228601">
                <a:moveTo>
                  <a:pt x="78582" y="7144"/>
                </a:moveTo>
                <a:lnTo>
                  <a:pt x="78582" y="7144"/>
                </a:lnTo>
                <a:lnTo>
                  <a:pt x="71438" y="0"/>
                </a:lnTo>
                <a:lnTo>
                  <a:pt x="64294" y="0"/>
                </a:lnTo>
                <a:lnTo>
                  <a:pt x="50007" y="0"/>
                </a:lnTo>
                <a:lnTo>
                  <a:pt x="35719" y="7144"/>
                </a:lnTo>
                <a:lnTo>
                  <a:pt x="14288" y="28575"/>
                </a:lnTo>
                <a:lnTo>
                  <a:pt x="0" y="42863"/>
                </a:lnTo>
                <a:lnTo>
                  <a:pt x="0" y="71438"/>
                </a:lnTo>
                <a:lnTo>
                  <a:pt x="7144" y="92869"/>
                </a:lnTo>
                <a:lnTo>
                  <a:pt x="28575" y="114300"/>
                </a:lnTo>
                <a:lnTo>
                  <a:pt x="57150" y="128588"/>
                </a:lnTo>
                <a:lnTo>
                  <a:pt x="92869" y="142875"/>
                </a:lnTo>
                <a:lnTo>
                  <a:pt x="128588" y="150019"/>
                </a:lnTo>
                <a:lnTo>
                  <a:pt x="157163" y="164306"/>
                </a:lnTo>
                <a:lnTo>
                  <a:pt x="178594" y="171450"/>
                </a:lnTo>
                <a:lnTo>
                  <a:pt x="171450" y="185738"/>
                </a:lnTo>
                <a:lnTo>
                  <a:pt x="157163" y="200025"/>
                </a:lnTo>
                <a:lnTo>
                  <a:pt x="121444" y="214313"/>
                </a:lnTo>
                <a:lnTo>
                  <a:pt x="78582" y="221456"/>
                </a:lnTo>
                <a:lnTo>
                  <a:pt x="42863" y="228600"/>
                </a:lnTo>
                <a:lnTo>
                  <a:pt x="14288" y="221456"/>
                </a:lnTo>
                <a:lnTo>
                  <a:pt x="7144" y="200025"/>
                </a:lnTo>
                <a:lnTo>
                  <a:pt x="14288" y="178594"/>
                </a:lnTo>
                <a:lnTo>
                  <a:pt x="1428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6993732" y="6286500"/>
            <a:ext cx="278607" cy="314327"/>
          </a:xfrm>
          <a:custGeom>
            <a:avLst/>
            <a:gdLst/>
            <a:ahLst/>
            <a:cxnLst/>
            <a:rect l="0" t="0" r="0" b="0"/>
            <a:pathLst>
              <a:path w="278607" h="314327">
                <a:moveTo>
                  <a:pt x="100013" y="171450"/>
                </a:moveTo>
                <a:lnTo>
                  <a:pt x="100013" y="171450"/>
                </a:lnTo>
                <a:lnTo>
                  <a:pt x="92869" y="171450"/>
                </a:lnTo>
                <a:lnTo>
                  <a:pt x="92869" y="164306"/>
                </a:lnTo>
                <a:lnTo>
                  <a:pt x="92869" y="157163"/>
                </a:lnTo>
                <a:lnTo>
                  <a:pt x="100013" y="142875"/>
                </a:lnTo>
                <a:lnTo>
                  <a:pt x="100013" y="128588"/>
                </a:lnTo>
                <a:lnTo>
                  <a:pt x="107156" y="114300"/>
                </a:lnTo>
                <a:lnTo>
                  <a:pt x="107156" y="100013"/>
                </a:lnTo>
                <a:lnTo>
                  <a:pt x="100013" y="85725"/>
                </a:lnTo>
                <a:lnTo>
                  <a:pt x="85725" y="78581"/>
                </a:lnTo>
                <a:lnTo>
                  <a:pt x="78581" y="85725"/>
                </a:lnTo>
                <a:lnTo>
                  <a:pt x="57150" y="100013"/>
                </a:lnTo>
                <a:lnTo>
                  <a:pt x="42863" y="121444"/>
                </a:lnTo>
                <a:lnTo>
                  <a:pt x="21431" y="157163"/>
                </a:lnTo>
                <a:lnTo>
                  <a:pt x="7144" y="200025"/>
                </a:lnTo>
                <a:lnTo>
                  <a:pt x="0" y="242888"/>
                </a:lnTo>
                <a:lnTo>
                  <a:pt x="0" y="278606"/>
                </a:lnTo>
                <a:lnTo>
                  <a:pt x="7144" y="300038"/>
                </a:lnTo>
                <a:lnTo>
                  <a:pt x="21431" y="314326"/>
                </a:lnTo>
                <a:lnTo>
                  <a:pt x="42863" y="314326"/>
                </a:lnTo>
                <a:lnTo>
                  <a:pt x="64294" y="300038"/>
                </a:lnTo>
                <a:lnTo>
                  <a:pt x="85725" y="278606"/>
                </a:lnTo>
                <a:lnTo>
                  <a:pt x="107156" y="242888"/>
                </a:lnTo>
                <a:lnTo>
                  <a:pt x="121444" y="207169"/>
                </a:lnTo>
                <a:lnTo>
                  <a:pt x="135731" y="171450"/>
                </a:lnTo>
                <a:lnTo>
                  <a:pt x="150019" y="128588"/>
                </a:lnTo>
                <a:lnTo>
                  <a:pt x="150019" y="92869"/>
                </a:lnTo>
                <a:lnTo>
                  <a:pt x="150019" y="50006"/>
                </a:lnTo>
                <a:lnTo>
                  <a:pt x="142875" y="21431"/>
                </a:lnTo>
                <a:lnTo>
                  <a:pt x="135731" y="7144"/>
                </a:lnTo>
                <a:lnTo>
                  <a:pt x="128588" y="0"/>
                </a:lnTo>
                <a:lnTo>
                  <a:pt x="128588" y="14288"/>
                </a:lnTo>
                <a:lnTo>
                  <a:pt x="121444" y="42863"/>
                </a:lnTo>
                <a:lnTo>
                  <a:pt x="121444" y="78581"/>
                </a:lnTo>
                <a:lnTo>
                  <a:pt x="121444" y="121444"/>
                </a:lnTo>
                <a:lnTo>
                  <a:pt x="128588" y="164306"/>
                </a:lnTo>
                <a:lnTo>
                  <a:pt x="142875" y="207169"/>
                </a:lnTo>
                <a:lnTo>
                  <a:pt x="157163" y="250031"/>
                </a:lnTo>
                <a:lnTo>
                  <a:pt x="185738" y="271463"/>
                </a:lnTo>
                <a:lnTo>
                  <a:pt x="214313" y="292894"/>
                </a:lnTo>
                <a:lnTo>
                  <a:pt x="235744" y="292894"/>
                </a:lnTo>
                <a:lnTo>
                  <a:pt x="257175" y="285750"/>
                </a:lnTo>
                <a:lnTo>
                  <a:pt x="278606" y="257175"/>
                </a:lnTo>
                <a:lnTo>
                  <a:pt x="278606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7265195" y="6415088"/>
            <a:ext cx="21432" cy="171451"/>
          </a:xfrm>
          <a:custGeom>
            <a:avLst/>
            <a:gdLst/>
            <a:ahLst/>
            <a:cxnLst/>
            <a:rect l="0" t="0" r="0" b="0"/>
            <a:pathLst>
              <a:path w="21432" h="171451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7143" y="42862"/>
                </a:lnTo>
                <a:lnTo>
                  <a:pt x="7143" y="64293"/>
                </a:lnTo>
                <a:lnTo>
                  <a:pt x="14287" y="100012"/>
                </a:lnTo>
                <a:lnTo>
                  <a:pt x="14287" y="128587"/>
                </a:lnTo>
                <a:lnTo>
                  <a:pt x="21431" y="150018"/>
                </a:lnTo>
                <a:lnTo>
                  <a:pt x="21431" y="164306"/>
                </a:lnTo>
                <a:lnTo>
                  <a:pt x="21431" y="171450"/>
                </a:lnTo>
                <a:lnTo>
                  <a:pt x="21431" y="164306"/>
                </a:lnTo>
                <a:lnTo>
                  <a:pt x="21431" y="142875"/>
                </a:lnTo>
                <a:lnTo>
                  <a:pt x="21431" y="114300"/>
                </a:lnTo>
                <a:lnTo>
                  <a:pt x="21431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7258051" y="6300788"/>
            <a:ext cx="64295" cy="78582"/>
          </a:xfrm>
          <a:custGeom>
            <a:avLst/>
            <a:gdLst/>
            <a:ahLst/>
            <a:cxnLst/>
            <a:rect l="0" t="0" r="0" b="0"/>
            <a:pathLst>
              <a:path w="64295" h="78582">
                <a:moveTo>
                  <a:pt x="21431" y="0"/>
                </a:moveTo>
                <a:lnTo>
                  <a:pt x="21431" y="0"/>
                </a:lnTo>
                <a:lnTo>
                  <a:pt x="14287" y="7143"/>
                </a:lnTo>
                <a:lnTo>
                  <a:pt x="7144" y="14287"/>
                </a:lnTo>
                <a:lnTo>
                  <a:pt x="0" y="21431"/>
                </a:lnTo>
                <a:lnTo>
                  <a:pt x="0" y="35718"/>
                </a:lnTo>
                <a:lnTo>
                  <a:pt x="0" y="50006"/>
                </a:lnTo>
                <a:lnTo>
                  <a:pt x="14287" y="57150"/>
                </a:lnTo>
                <a:lnTo>
                  <a:pt x="28575" y="64293"/>
                </a:lnTo>
                <a:lnTo>
                  <a:pt x="42862" y="78581"/>
                </a:lnTo>
                <a:lnTo>
                  <a:pt x="50006" y="78581"/>
                </a:lnTo>
                <a:lnTo>
                  <a:pt x="64294" y="78581"/>
                </a:lnTo>
                <a:lnTo>
                  <a:pt x="64294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7400926" y="6365081"/>
            <a:ext cx="92870" cy="192883"/>
          </a:xfrm>
          <a:custGeom>
            <a:avLst/>
            <a:gdLst/>
            <a:ahLst/>
            <a:cxnLst/>
            <a:rect l="0" t="0" r="0" b="0"/>
            <a:pathLst>
              <a:path w="92870" h="192883">
                <a:moveTo>
                  <a:pt x="0" y="71438"/>
                </a:moveTo>
                <a:lnTo>
                  <a:pt x="7144" y="78582"/>
                </a:lnTo>
                <a:lnTo>
                  <a:pt x="7144" y="85725"/>
                </a:lnTo>
                <a:lnTo>
                  <a:pt x="14287" y="100013"/>
                </a:lnTo>
                <a:lnTo>
                  <a:pt x="14287" y="121444"/>
                </a:lnTo>
                <a:lnTo>
                  <a:pt x="7144" y="142875"/>
                </a:lnTo>
                <a:lnTo>
                  <a:pt x="7144" y="157163"/>
                </a:lnTo>
                <a:lnTo>
                  <a:pt x="7144" y="171450"/>
                </a:lnTo>
                <a:lnTo>
                  <a:pt x="0" y="185738"/>
                </a:lnTo>
                <a:lnTo>
                  <a:pt x="0" y="192882"/>
                </a:lnTo>
                <a:lnTo>
                  <a:pt x="7144" y="192882"/>
                </a:lnTo>
                <a:lnTo>
                  <a:pt x="7144" y="178594"/>
                </a:lnTo>
                <a:lnTo>
                  <a:pt x="21431" y="157163"/>
                </a:lnTo>
                <a:lnTo>
                  <a:pt x="28575" y="128588"/>
                </a:lnTo>
                <a:lnTo>
                  <a:pt x="35719" y="92869"/>
                </a:lnTo>
                <a:lnTo>
                  <a:pt x="42862" y="50007"/>
                </a:lnTo>
                <a:lnTo>
                  <a:pt x="50006" y="21432"/>
                </a:lnTo>
                <a:lnTo>
                  <a:pt x="42862" y="7144"/>
                </a:lnTo>
                <a:lnTo>
                  <a:pt x="50006" y="0"/>
                </a:lnTo>
                <a:lnTo>
                  <a:pt x="50006" y="0"/>
                </a:lnTo>
                <a:lnTo>
                  <a:pt x="50006" y="7144"/>
                </a:lnTo>
                <a:lnTo>
                  <a:pt x="57150" y="21432"/>
                </a:lnTo>
                <a:lnTo>
                  <a:pt x="71437" y="35719"/>
                </a:lnTo>
                <a:lnTo>
                  <a:pt x="92869" y="42863"/>
                </a:lnTo>
                <a:lnTo>
                  <a:pt x="92869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7550945" y="6343650"/>
            <a:ext cx="185738" cy="157164"/>
          </a:xfrm>
          <a:custGeom>
            <a:avLst/>
            <a:gdLst/>
            <a:ahLst/>
            <a:cxnLst/>
            <a:rect l="0" t="0" r="0" b="0"/>
            <a:pathLst>
              <a:path w="185738" h="157164">
                <a:moveTo>
                  <a:pt x="0" y="21431"/>
                </a:moveTo>
                <a:lnTo>
                  <a:pt x="7143" y="21431"/>
                </a:lnTo>
                <a:lnTo>
                  <a:pt x="21431" y="14288"/>
                </a:lnTo>
                <a:lnTo>
                  <a:pt x="35718" y="7144"/>
                </a:lnTo>
                <a:lnTo>
                  <a:pt x="57150" y="0"/>
                </a:lnTo>
                <a:lnTo>
                  <a:pt x="64293" y="0"/>
                </a:lnTo>
                <a:lnTo>
                  <a:pt x="78581" y="0"/>
                </a:lnTo>
                <a:lnTo>
                  <a:pt x="78581" y="14288"/>
                </a:lnTo>
                <a:lnTo>
                  <a:pt x="64293" y="35719"/>
                </a:lnTo>
                <a:lnTo>
                  <a:pt x="50006" y="64294"/>
                </a:lnTo>
                <a:lnTo>
                  <a:pt x="28575" y="92869"/>
                </a:lnTo>
                <a:lnTo>
                  <a:pt x="14287" y="121444"/>
                </a:lnTo>
                <a:lnTo>
                  <a:pt x="7143" y="142875"/>
                </a:lnTo>
                <a:lnTo>
                  <a:pt x="7143" y="157163"/>
                </a:lnTo>
                <a:lnTo>
                  <a:pt x="21431" y="157163"/>
                </a:lnTo>
                <a:lnTo>
                  <a:pt x="50006" y="150019"/>
                </a:lnTo>
                <a:lnTo>
                  <a:pt x="85725" y="135731"/>
                </a:lnTo>
                <a:lnTo>
                  <a:pt x="121443" y="121444"/>
                </a:lnTo>
                <a:lnTo>
                  <a:pt x="157162" y="107156"/>
                </a:lnTo>
                <a:lnTo>
                  <a:pt x="185737" y="92869"/>
                </a:lnTo>
                <a:lnTo>
                  <a:pt x="185737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8079582" y="6179344"/>
            <a:ext cx="228601" cy="314326"/>
          </a:xfrm>
          <a:custGeom>
            <a:avLst/>
            <a:gdLst/>
            <a:ahLst/>
            <a:cxnLst/>
            <a:rect l="0" t="0" r="0" b="0"/>
            <a:pathLst>
              <a:path w="228601" h="314326">
                <a:moveTo>
                  <a:pt x="7144" y="292894"/>
                </a:moveTo>
                <a:lnTo>
                  <a:pt x="0" y="300037"/>
                </a:lnTo>
                <a:lnTo>
                  <a:pt x="0" y="300037"/>
                </a:lnTo>
                <a:lnTo>
                  <a:pt x="0" y="307181"/>
                </a:lnTo>
                <a:lnTo>
                  <a:pt x="7144" y="314325"/>
                </a:lnTo>
                <a:lnTo>
                  <a:pt x="21431" y="307181"/>
                </a:lnTo>
                <a:lnTo>
                  <a:pt x="35719" y="300037"/>
                </a:lnTo>
                <a:lnTo>
                  <a:pt x="57150" y="278606"/>
                </a:lnTo>
                <a:lnTo>
                  <a:pt x="85725" y="257175"/>
                </a:lnTo>
                <a:lnTo>
                  <a:pt x="114300" y="228600"/>
                </a:lnTo>
                <a:lnTo>
                  <a:pt x="135731" y="200025"/>
                </a:lnTo>
                <a:lnTo>
                  <a:pt x="150019" y="164306"/>
                </a:lnTo>
                <a:lnTo>
                  <a:pt x="164306" y="121444"/>
                </a:lnTo>
                <a:lnTo>
                  <a:pt x="171450" y="78581"/>
                </a:lnTo>
                <a:lnTo>
                  <a:pt x="171450" y="42862"/>
                </a:lnTo>
                <a:lnTo>
                  <a:pt x="171450" y="14287"/>
                </a:lnTo>
                <a:lnTo>
                  <a:pt x="157163" y="0"/>
                </a:lnTo>
                <a:lnTo>
                  <a:pt x="142875" y="0"/>
                </a:lnTo>
                <a:lnTo>
                  <a:pt x="121444" y="21431"/>
                </a:lnTo>
                <a:lnTo>
                  <a:pt x="92869" y="50006"/>
                </a:lnTo>
                <a:lnTo>
                  <a:pt x="78581" y="92869"/>
                </a:lnTo>
                <a:lnTo>
                  <a:pt x="64294" y="142875"/>
                </a:lnTo>
                <a:lnTo>
                  <a:pt x="64294" y="185737"/>
                </a:lnTo>
                <a:lnTo>
                  <a:pt x="64294" y="235744"/>
                </a:lnTo>
                <a:lnTo>
                  <a:pt x="85725" y="271462"/>
                </a:lnTo>
                <a:lnTo>
                  <a:pt x="114300" y="300037"/>
                </a:lnTo>
                <a:lnTo>
                  <a:pt x="142875" y="314325"/>
                </a:lnTo>
                <a:lnTo>
                  <a:pt x="171450" y="314325"/>
                </a:lnTo>
                <a:lnTo>
                  <a:pt x="207169" y="307181"/>
                </a:lnTo>
                <a:lnTo>
                  <a:pt x="228600" y="285750"/>
                </a:lnTo>
                <a:lnTo>
                  <a:pt x="22860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8272463" y="6307931"/>
            <a:ext cx="171451" cy="185739"/>
          </a:xfrm>
          <a:custGeom>
            <a:avLst/>
            <a:gdLst/>
            <a:ahLst/>
            <a:cxnLst/>
            <a:rect l="0" t="0" r="0" b="0"/>
            <a:pathLst>
              <a:path w="171451" h="185739">
                <a:moveTo>
                  <a:pt x="142875" y="14288"/>
                </a:moveTo>
                <a:lnTo>
                  <a:pt x="142875" y="14288"/>
                </a:lnTo>
                <a:lnTo>
                  <a:pt x="142875" y="7144"/>
                </a:lnTo>
                <a:lnTo>
                  <a:pt x="142875" y="0"/>
                </a:lnTo>
                <a:lnTo>
                  <a:pt x="135732" y="0"/>
                </a:lnTo>
                <a:lnTo>
                  <a:pt x="135732" y="0"/>
                </a:lnTo>
                <a:lnTo>
                  <a:pt x="135732" y="7144"/>
                </a:lnTo>
                <a:lnTo>
                  <a:pt x="128588" y="21432"/>
                </a:lnTo>
                <a:lnTo>
                  <a:pt x="128588" y="35719"/>
                </a:lnTo>
                <a:lnTo>
                  <a:pt x="128588" y="57150"/>
                </a:lnTo>
                <a:lnTo>
                  <a:pt x="135732" y="71438"/>
                </a:lnTo>
                <a:lnTo>
                  <a:pt x="142875" y="92869"/>
                </a:lnTo>
                <a:lnTo>
                  <a:pt x="150019" y="100013"/>
                </a:lnTo>
                <a:lnTo>
                  <a:pt x="157163" y="114300"/>
                </a:lnTo>
                <a:lnTo>
                  <a:pt x="164307" y="121444"/>
                </a:lnTo>
                <a:lnTo>
                  <a:pt x="171450" y="128588"/>
                </a:lnTo>
                <a:lnTo>
                  <a:pt x="164307" y="135732"/>
                </a:lnTo>
                <a:lnTo>
                  <a:pt x="150019" y="142875"/>
                </a:lnTo>
                <a:lnTo>
                  <a:pt x="128588" y="157163"/>
                </a:lnTo>
                <a:lnTo>
                  <a:pt x="92869" y="164307"/>
                </a:lnTo>
                <a:lnTo>
                  <a:pt x="64294" y="178594"/>
                </a:lnTo>
                <a:lnTo>
                  <a:pt x="28575" y="185738"/>
                </a:lnTo>
                <a:lnTo>
                  <a:pt x="14288" y="185738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  12.   System and Process </a:t>
            </a:r>
            <a:r>
              <a:rPr lang="en-US" dirty="0" smtClean="0"/>
              <a:t>Info.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12.1   The /</a:t>
            </a:r>
            <a:r>
              <a:rPr lang="en-US" dirty="0" err="1"/>
              <a:t>proc</a:t>
            </a:r>
            <a:r>
              <a:rPr lang="en-US" dirty="0"/>
              <a:t> File System</a:t>
            </a:r>
          </a:p>
          <a:p>
            <a:r>
              <a:rPr lang="en-US" dirty="0"/>
              <a:t>12.1.1   Obtaining Information About a Process: /</a:t>
            </a:r>
            <a:r>
              <a:rPr lang="en-US" dirty="0" err="1"/>
              <a:t>proc</a:t>
            </a:r>
            <a:r>
              <a:rPr lang="en-US" dirty="0"/>
              <a:t>/</a:t>
            </a:r>
            <a:r>
              <a:rPr lang="en-US" i="1" dirty="0"/>
              <a:t>PID</a:t>
            </a:r>
            <a:endParaRPr lang="en-US" dirty="0"/>
          </a:p>
          <a:p>
            <a:r>
              <a:rPr lang="en-US" dirty="0"/>
              <a:t>12.1.2   System Information Under /</a:t>
            </a:r>
            <a:r>
              <a:rPr lang="en-US" dirty="0" err="1"/>
              <a:t>proc</a:t>
            </a:r>
            <a:endParaRPr lang="en-US" dirty="0"/>
          </a:p>
          <a:p>
            <a:r>
              <a:rPr lang="en-US" dirty="0"/>
              <a:t>12.1.3   Accessing /</a:t>
            </a:r>
            <a:r>
              <a:rPr lang="en-US" dirty="0" err="1"/>
              <a:t>proc</a:t>
            </a:r>
            <a:r>
              <a:rPr lang="en-US" dirty="0"/>
              <a:t> Files</a:t>
            </a:r>
          </a:p>
          <a:p>
            <a:r>
              <a:rPr lang="en-US" dirty="0"/>
              <a:t>12.2   System Identification: </a:t>
            </a:r>
            <a:r>
              <a:rPr lang="en-US" i="1" dirty="0" err="1"/>
              <a:t>uname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 err="1"/>
              <a:t>p</a:t>
            </a:r>
            <a:r>
              <a:rPr lang="en-US" dirty="0" err="1" smtClean="0"/>
              <a:t>s</a:t>
            </a:r>
            <a:r>
              <a:rPr lang="en-US" dirty="0" smtClean="0"/>
              <a:t> -e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8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 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94048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see every process on the system using standard syntax: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-e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ely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To see every process </a:t>
            </a:r>
            <a:r>
              <a:rPr lang="en-US" dirty="0" smtClean="0"/>
              <a:t>using </a:t>
            </a:r>
            <a:r>
              <a:rPr lang="en-US" dirty="0"/>
              <a:t>BSD syntax: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ax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To print a process tree: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ejH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axjf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To get info about threads: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eLf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axms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get security info: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euser</a:t>
            </a:r>
            <a:r>
              <a:rPr lang="en-US" dirty="0" smtClean="0"/>
              <a:t>, </a:t>
            </a:r>
            <a:r>
              <a:rPr lang="en-US" dirty="0" err="1" smtClean="0"/>
              <a:t>ruser</a:t>
            </a:r>
            <a:r>
              <a:rPr lang="en-US" dirty="0" smtClean="0"/>
              <a:t>, </a:t>
            </a:r>
            <a:r>
              <a:rPr lang="en-US" dirty="0" err="1" smtClean="0"/>
              <a:t>suser</a:t>
            </a:r>
            <a:r>
              <a:rPr lang="en-US" dirty="0" smtClean="0"/>
              <a:t>, fuser, f, 			</a:t>
            </a:r>
            <a:r>
              <a:rPr lang="en-US" dirty="0" err="1" smtClean="0"/>
              <a:t>comm</a:t>
            </a:r>
            <a:r>
              <a:rPr lang="en-US" dirty="0" smtClean="0"/>
              <a:t>, label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axZ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  </a:t>
            </a:r>
            <a:r>
              <a:rPr lang="en-US" dirty="0" err="1" smtClean="0"/>
              <a:t>ps</a:t>
            </a:r>
            <a:r>
              <a:rPr lang="en-US" dirty="0" smtClean="0"/>
              <a:t> –</a:t>
            </a:r>
            <a:r>
              <a:rPr lang="en-US" dirty="0" err="1" smtClean="0"/>
              <a:t>eM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To see every process running as root (real &amp; effective ID) in </a:t>
            </a:r>
            <a:r>
              <a:rPr lang="en-US" dirty="0" smtClean="0"/>
              <a:t>user format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-U root -u root </a:t>
            </a:r>
            <a:r>
              <a:rPr lang="en-US" dirty="0" smtClean="0"/>
              <a:t>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Print only the process IDs of </a:t>
            </a:r>
            <a:r>
              <a:rPr lang="en-US" dirty="0" err="1"/>
              <a:t>syslogd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-C </a:t>
            </a:r>
            <a:r>
              <a:rPr lang="en-US" dirty="0" err="1"/>
              <a:t>syslogd</a:t>
            </a:r>
            <a:r>
              <a:rPr lang="en-US" dirty="0"/>
              <a:t> -o </a:t>
            </a:r>
            <a:r>
              <a:rPr lang="en-US" dirty="0" err="1"/>
              <a:t>pid</a:t>
            </a:r>
            <a:r>
              <a:rPr lang="en-US" dirty="0"/>
              <a:t>=</a:t>
            </a:r>
          </a:p>
        </p:txBody>
      </p:sp>
      <p:sp>
        <p:nvSpPr>
          <p:cNvPr id="7" name="Freeform 6"/>
          <p:cNvSpPr/>
          <p:nvPr/>
        </p:nvSpPr>
        <p:spPr>
          <a:xfrm>
            <a:off x="1578769" y="3907631"/>
            <a:ext cx="271463" cy="714377"/>
          </a:xfrm>
          <a:custGeom>
            <a:avLst/>
            <a:gdLst/>
            <a:ahLst/>
            <a:cxnLst/>
            <a:rect l="0" t="0" r="0" b="0"/>
            <a:pathLst>
              <a:path w="271463" h="714377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7144" y="14288"/>
                </a:lnTo>
                <a:lnTo>
                  <a:pt x="14287" y="14288"/>
                </a:lnTo>
                <a:lnTo>
                  <a:pt x="21431" y="7144"/>
                </a:lnTo>
                <a:lnTo>
                  <a:pt x="28575" y="7144"/>
                </a:lnTo>
                <a:lnTo>
                  <a:pt x="42862" y="0"/>
                </a:lnTo>
                <a:lnTo>
                  <a:pt x="64294" y="0"/>
                </a:lnTo>
                <a:lnTo>
                  <a:pt x="85725" y="0"/>
                </a:lnTo>
                <a:lnTo>
                  <a:pt x="100012" y="0"/>
                </a:lnTo>
                <a:lnTo>
                  <a:pt x="121444" y="7144"/>
                </a:lnTo>
                <a:lnTo>
                  <a:pt x="135731" y="7144"/>
                </a:lnTo>
                <a:lnTo>
                  <a:pt x="150019" y="14288"/>
                </a:lnTo>
                <a:lnTo>
                  <a:pt x="164306" y="21432"/>
                </a:lnTo>
                <a:lnTo>
                  <a:pt x="171450" y="35719"/>
                </a:lnTo>
                <a:lnTo>
                  <a:pt x="178594" y="50007"/>
                </a:lnTo>
                <a:lnTo>
                  <a:pt x="185737" y="78582"/>
                </a:lnTo>
                <a:lnTo>
                  <a:pt x="185737" y="107157"/>
                </a:lnTo>
                <a:lnTo>
                  <a:pt x="192881" y="142875"/>
                </a:lnTo>
                <a:lnTo>
                  <a:pt x="192881" y="185738"/>
                </a:lnTo>
                <a:lnTo>
                  <a:pt x="200025" y="221457"/>
                </a:lnTo>
                <a:lnTo>
                  <a:pt x="207169" y="264319"/>
                </a:lnTo>
                <a:lnTo>
                  <a:pt x="214312" y="300038"/>
                </a:lnTo>
                <a:lnTo>
                  <a:pt x="221456" y="328613"/>
                </a:lnTo>
                <a:lnTo>
                  <a:pt x="228600" y="364332"/>
                </a:lnTo>
                <a:lnTo>
                  <a:pt x="242887" y="392907"/>
                </a:lnTo>
                <a:lnTo>
                  <a:pt x="242887" y="428626"/>
                </a:lnTo>
                <a:lnTo>
                  <a:pt x="250031" y="464344"/>
                </a:lnTo>
                <a:lnTo>
                  <a:pt x="264319" y="492919"/>
                </a:lnTo>
                <a:lnTo>
                  <a:pt x="264319" y="528638"/>
                </a:lnTo>
                <a:lnTo>
                  <a:pt x="271462" y="557213"/>
                </a:lnTo>
                <a:lnTo>
                  <a:pt x="271462" y="585788"/>
                </a:lnTo>
                <a:lnTo>
                  <a:pt x="271462" y="607219"/>
                </a:lnTo>
                <a:lnTo>
                  <a:pt x="264319" y="628651"/>
                </a:lnTo>
                <a:lnTo>
                  <a:pt x="250031" y="642938"/>
                </a:lnTo>
                <a:lnTo>
                  <a:pt x="235744" y="642938"/>
                </a:lnTo>
                <a:lnTo>
                  <a:pt x="214312" y="650082"/>
                </a:lnTo>
                <a:lnTo>
                  <a:pt x="192881" y="650082"/>
                </a:lnTo>
                <a:lnTo>
                  <a:pt x="171450" y="650082"/>
                </a:lnTo>
                <a:lnTo>
                  <a:pt x="142875" y="650082"/>
                </a:lnTo>
                <a:lnTo>
                  <a:pt x="114300" y="664369"/>
                </a:lnTo>
                <a:lnTo>
                  <a:pt x="85725" y="685801"/>
                </a:lnTo>
                <a:lnTo>
                  <a:pt x="50006" y="714376"/>
                </a:lnTo>
                <a:lnTo>
                  <a:pt x="50006" y="7143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228850" y="4357688"/>
            <a:ext cx="164307" cy="335757"/>
          </a:xfrm>
          <a:custGeom>
            <a:avLst/>
            <a:gdLst/>
            <a:ahLst/>
            <a:cxnLst/>
            <a:rect l="0" t="0" r="0" b="0"/>
            <a:pathLst>
              <a:path w="164307" h="335757">
                <a:moveTo>
                  <a:pt x="28575" y="21431"/>
                </a:moveTo>
                <a:lnTo>
                  <a:pt x="28575" y="21431"/>
                </a:lnTo>
                <a:lnTo>
                  <a:pt x="28575" y="21431"/>
                </a:lnTo>
                <a:lnTo>
                  <a:pt x="28575" y="28575"/>
                </a:lnTo>
                <a:lnTo>
                  <a:pt x="28575" y="28575"/>
                </a:lnTo>
                <a:lnTo>
                  <a:pt x="21431" y="28575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42862"/>
                </a:lnTo>
                <a:lnTo>
                  <a:pt x="28575" y="57150"/>
                </a:lnTo>
                <a:lnTo>
                  <a:pt x="35719" y="78581"/>
                </a:lnTo>
                <a:lnTo>
                  <a:pt x="35719" y="114300"/>
                </a:lnTo>
                <a:lnTo>
                  <a:pt x="42863" y="150019"/>
                </a:lnTo>
                <a:lnTo>
                  <a:pt x="57150" y="192881"/>
                </a:lnTo>
                <a:lnTo>
                  <a:pt x="64294" y="235744"/>
                </a:lnTo>
                <a:lnTo>
                  <a:pt x="71438" y="271462"/>
                </a:lnTo>
                <a:lnTo>
                  <a:pt x="78581" y="300037"/>
                </a:lnTo>
                <a:lnTo>
                  <a:pt x="78581" y="328612"/>
                </a:lnTo>
                <a:lnTo>
                  <a:pt x="71438" y="335756"/>
                </a:lnTo>
                <a:lnTo>
                  <a:pt x="64294" y="335756"/>
                </a:lnTo>
                <a:lnTo>
                  <a:pt x="57150" y="328612"/>
                </a:lnTo>
                <a:lnTo>
                  <a:pt x="42863" y="307181"/>
                </a:lnTo>
                <a:lnTo>
                  <a:pt x="21431" y="271462"/>
                </a:lnTo>
                <a:lnTo>
                  <a:pt x="7144" y="235744"/>
                </a:lnTo>
                <a:lnTo>
                  <a:pt x="0" y="192881"/>
                </a:lnTo>
                <a:lnTo>
                  <a:pt x="7144" y="150019"/>
                </a:lnTo>
                <a:lnTo>
                  <a:pt x="14288" y="100012"/>
                </a:lnTo>
                <a:lnTo>
                  <a:pt x="28575" y="64294"/>
                </a:lnTo>
                <a:lnTo>
                  <a:pt x="50006" y="28575"/>
                </a:lnTo>
                <a:lnTo>
                  <a:pt x="78581" y="14287"/>
                </a:lnTo>
                <a:lnTo>
                  <a:pt x="100013" y="0"/>
                </a:lnTo>
                <a:lnTo>
                  <a:pt x="128588" y="0"/>
                </a:lnTo>
                <a:lnTo>
                  <a:pt x="142875" y="7144"/>
                </a:lnTo>
                <a:lnTo>
                  <a:pt x="164306" y="21431"/>
                </a:lnTo>
                <a:lnTo>
                  <a:pt x="164306" y="35719"/>
                </a:lnTo>
                <a:lnTo>
                  <a:pt x="157163" y="57150"/>
                </a:lnTo>
                <a:lnTo>
                  <a:pt x="135731" y="92869"/>
                </a:lnTo>
                <a:lnTo>
                  <a:pt x="100013" y="114300"/>
                </a:lnTo>
                <a:lnTo>
                  <a:pt x="71438" y="135731"/>
                </a:lnTo>
                <a:lnTo>
                  <a:pt x="50006" y="150019"/>
                </a:lnTo>
                <a:lnTo>
                  <a:pt x="42863" y="142875"/>
                </a:lnTo>
                <a:lnTo>
                  <a:pt x="57150" y="121444"/>
                </a:lnTo>
                <a:lnTo>
                  <a:pt x="57150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421731" y="4364832"/>
            <a:ext cx="114302" cy="164307"/>
          </a:xfrm>
          <a:custGeom>
            <a:avLst/>
            <a:gdLst/>
            <a:ahLst/>
            <a:cxnLst/>
            <a:rect l="0" t="0" r="0" b="0"/>
            <a:pathLst>
              <a:path w="114302" h="164307">
                <a:moveTo>
                  <a:pt x="114301" y="28575"/>
                </a:moveTo>
                <a:lnTo>
                  <a:pt x="114301" y="21431"/>
                </a:lnTo>
                <a:lnTo>
                  <a:pt x="107157" y="21431"/>
                </a:lnTo>
                <a:lnTo>
                  <a:pt x="92869" y="14287"/>
                </a:lnTo>
                <a:lnTo>
                  <a:pt x="85726" y="7143"/>
                </a:lnTo>
                <a:lnTo>
                  <a:pt x="71438" y="7143"/>
                </a:lnTo>
                <a:lnTo>
                  <a:pt x="57151" y="0"/>
                </a:lnTo>
                <a:lnTo>
                  <a:pt x="42863" y="7143"/>
                </a:lnTo>
                <a:lnTo>
                  <a:pt x="28576" y="7143"/>
                </a:lnTo>
                <a:lnTo>
                  <a:pt x="21432" y="14287"/>
                </a:lnTo>
                <a:lnTo>
                  <a:pt x="21432" y="21431"/>
                </a:lnTo>
                <a:lnTo>
                  <a:pt x="21432" y="28575"/>
                </a:lnTo>
                <a:lnTo>
                  <a:pt x="28576" y="28575"/>
                </a:lnTo>
                <a:lnTo>
                  <a:pt x="35719" y="35718"/>
                </a:lnTo>
                <a:lnTo>
                  <a:pt x="50007" y="42862"/>
                </a:lnTo>
                <a:lnTo>
                  <a:pt x="64294" y="50006"/>
                </a:lnTo>
                <a:lnTo>
                  <a:pt x="78582" y="64293"/>
                </a:lnTo>
                <a:lnTo>
                  <a:pt x="78582" y="78581"/>
                </a:lnTo>
                <a:lnTo>
                  <a:pt x="78582" y="100012"/>
                </a:lnTo>
                <a:lnTo>
                  <a:pt x="71438" y="121443"/>
                </a:lnTo>
                <a:lnTo>
                  <a:pt x="50007" y="142875"/>
                </a:lnTo>
                <a:lnTo>
                  <a:pt x="28576" y="157162"/>
                </a:lnTo>
                <a:lnTo>
                  <a:pt x="7144" y="164306"/>
                </a:lnTo>
                <a:lnTo>
                  <a:pt x="0" y="164306"/>
                </a:lnTo>
                <a:lnTo>
                  <a:pt x="7144" y="150018"/>
                </a:lnTo>
                <a:lnTo>
                  <a:pt x="14288" y="128587"/>
                </a:lnTo>
                <a:lnTo>
                  <a:pt x="14288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943225" y="4279107"/>
            <a:ext cx="178595" cy="200026"/>
          </a:xfrm>
          <a:custGeom>
            <a:avLst/>
            <a:gdLst/>
            <a:ahLst/>
            <a:cxnLst/>
            <a:rect l="0" t="0" r="0" b="0"/>
            <a:pathLst>
              <a:path w="178595" h="200026">
                <a:moveTo>
                  <a:pt x="7144" y="21431"/>
                </a:moveTo>
                <a:lnTo>
                  <a:pt x="7144" y="14287"/>
                </a:lnTo>
                <a:lnTo>
                  <a:pt x="7144" y="14287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0" y="21431"/>
                </a:lnTo>
                <a:lnTo>
                  <a:pt x="0" y="42862"/>
                </a:lnTo>
                <a:lnTo>
                  <a:pt x="0" y="71437"/>
                </a:lnTo>
                <a:lnTo>
                  <a:pt x="0" y="100012"/>
                </a:lnTo>
                <a:lnTo>
                  <a:pt x="0" y="135731"/>
                </a:lnTo>
                <a:lnTo>
                  <a:pt x="7144" y="164306"/>
                </a:lnTo>
                <a:lnTo>
                  <a:pt x="14288" y="178593"/>
                </a:lnTo>
                <a:lnTo>
                  <a:pt x="21432" y="192881"/>
                </a:lnTo>
                <a:lnTo>
                  <a:pt x="35719" y="200025"/>
                </a:lnTo>
                <a:lnTo>
                  <a:pt x="42863" y="200025"/>
                </a:lnTo>
                <a:lnTo>
                  <a:pt x="57150" y="185737"/>
                </a:lnTo>
                <a:lnTo>
                  <a:pt x="64294" y="164306"/>
                </a:lnTo>
                <a:lnTo>
                  <a:pt x="78582" y="128587"/>
                </a:lnTo>
                <a:lnTo>
                  <a:pt x="92869" y="100012"/>
                </a:lnTo>
                <a:lnTo>
                  <a:pt x="100013" y="64293"/>
                </a:lnTo>
                <a:lnTo>
                  <a:pt x="107157" y="42862"/>
                </a:lnTo>
                <a:lnTo>
                  <a:pt x="114300" y="35718"/>
                </a:lnTo>
                <a:lnTo>
                  <a:pt x="114300" y="35718"/>
                </a:lnTo>
                <a:lnTo>
                  <a:pt x="114300" y="57150"/>
                </a:lnTo>
                <a:lnTo>
                  <a:pt x="114300" y="85725"/>
                </a:lnTo>
                <a:lnTo>
                  <a:pt x="114300" y="114300"/>
                </a:lnTo>
                <a:lnTo>
                  <a:pt x="114300" y="142875"/>
                </a:lnTo>
                <a:lnTo>
                  <a:pt x="121444" y="171450"/>
                </a:lnTo>
                <a:lnTo>
                  <a:pt x="135732" y="192881"/>
                </a:lnTo>
                <a:lnTo>
                  <a:pt x="142875" y="200025"/>
                </a:lnTo>
                <a:lnTo>
                  <a:pt x="157163" y="200025"/>
                </a:lnTo>
                <a:lnTo>
                  <a:pt x="164307" y="185737"/>
                </a:lnTo>
                <a:lnTo>
                  <a:pt x="171450" y="157162"/>
                </a:lnTo>
                <a:lnTo>
                  <a:pt x="178594" y="121443"/>
                </a:lnTo>
                <a:lnTo>
                  <a:pt x="178594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771775" y="4250532"/>
            <a:ext cx="128589" cy="278607"/>
          </a:xfrm>
          <a:custGeom>
            <a:avLst/>
            <a:gdLst/>
            <a:ahLst/>
            <a:cxnLst/>
            <a:rect l="0" t="0" r="0" b="0"/>
            <a:pathLst>
              <a:path w="128589" h="278607">
                <a:moveTo>
                  <a:pt x="14288" y="42862"/>
                </a:moveTo>
                <a:lnTo>
                  <a:pt x="7144" y="42862"/>
                </a:lnTo>
                <a:lnTo>
                  <a:pt x="7144" y="42862"/>
                </a:lnTo>
                <a:lnTo>
                  <a:pt x="7144" y="42862"/>
                </a:lnTo>
                <a:lnTo>
                  <a:pt x="7144" y="50006"/>
                </a:lnTo>
                <a:lnTo>
                  <a:pt x="14288" y="64293"/>
                </a:lnTo>
                <a:lnTo>
                  <a:pt x="14288" y="85725"/>
                </a:lnTo>
                <a:lnTo>
                  <a:pt x="14288" y="114300"/>
                </a:lnTo>
                <a:lnTo>
                  <a:pt x="7144" y="142875"/>
                </a:lnTo>
                <a:lnTo>
                  <a:pt x="7144" y="185737"/>
                </a:lnTo>
                <a:lnTo>
                  <a:pt x="0" y="221456"/>
                </a:lnTo>
                <a:lnTo>
                  <a:pt x="0" y="250031"/>
                </a:lnTo>
                <a:lnTo>
                  <a:pt x="0" y="271462"/>
                </a:lnTo>
                <a:lnTo>
                  <a:pt x="0" y="278606"/>
                </a:lnTo>
                <a:lnTo>
                  <a:pt x="0" y="271462"/>
                </a:lnTo>
                <a:lnTo>
                  <a:pt x="0" y="257175"/>
                </a:lnTo>
                <a:lnTo>
                  <a:pt x="0" y="242887"/>
                </a:lnTo>
                <a:lnTo>
                  <a:pt x="0" y="207168"/>
                </a:lnTo>
                <a:lnTo>
                  <a:pt x="7144" y="178593"/>
                </a:lnTo>
                <a:lnTo>
                  <a:pt x="14288" y="135731"/>
                </a:lnTo>
                <a:lnTo>
                  <a:pt x="21432" y="100012"/>
                </a:lnTo>
                <a:lnTo>
                  <a:pt x="28575" y="64293"/>
                </a:lnTo>
                <a:lnTo>
                  <a:pt x="42863" y="28575"/>
                </a:lnTo>
                <a:lnTo>
                  <a:pt x="50007" y="14287"/>
                </a:lnTo>
                <a:lnTo>
                  <a:pt x="57150" y="0"/>
                </a:lnTo>
                <a:lnTo>
                  <a:pt x="57150" y="0"/>
                </a:lnTo>
                <a:lnTo>
                  <a:pt x="64294" y="0"/>
                </a:lnTo>
                <a:lnTo>
                  <a:pt x="64294" y="14287"/>
                </a:lnTo>
                <a:lnTo>
                  <a:pt x="64294" y="28575"/>
                </a:lnTo>
                <a:lnTo>
                  <a:pt x="64294" y="50006"/>
                </a:lnTo>
                <a:lnTo>
                  <a:pt x="71438" y="78581"/>
                </a:lnTo>
                <a:lnTo>
                  <a:pt x="71438" y="114300"/>
                </a:lnTo>
                <a:lnTo>
                  <a:pt x="85725" y="150018"/>
                </a:lnTo>
                <a:lnTo>
                  <a:pt x="92869" y="178593"/>
                </a:lnTo>
                <a:lnTo>
                  <a:pt x="107157" y="207168"/>
                </a:lnTo>
                <a:lnTo>
                  <a:pt x="121444" y="228600"/>
                </a:lnTo>
                <a:lnTo>
                  <a:pt x="128588" y="242887"/>
                </a:lnTo>
                <a:lnTo>
                  <a:pt x="128588" y="250031"/>
                </a:lnTo>
                <a:lnTo>
                  <a:pt x="128588" y="250031"/>
                </a:lnTo>
                <a:lnTo>
                  <a:pt x="121444" y="242887"/>
                </a:lnTo>
                <a:lnTo>
                  <a:pt x="114300" y="228600"/>
                </a:lnTo>
                <a:lnTo>
                  <a:pt x="92869" y="214312"/>
                </a:lnTo>
                <a:lnTo>
                  <a:pt x="9286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743200" y="4414838"/>
            <a:ext cx="200026" cy="78582"/>
          </a:xfrm>
          <a:custGeom>
            <a:avLst/>
            <a:gdLst/>
            <a:ahLst/>
            <a:cxnLst/>
            <a:rect l="0" t="0" r="0" b="0"/>
            <a:pathLst>
              <a:path w="200026" h="78582">
                <a:moveTo>
                  <a:pt x="0" y="78581"/>
                </a:moveTo>
                <a:lnTo>
                  <a:pt x="0" y="71437"/>
                </a:lnTo>
                <a:lnTo>
                  <a:pt x="7144" y="71437"/>
                </a:lnTo>
                <a:lnTo>
                  <a:pt x="21432" y="64294"/>
                </a:lnTo>
                <a:lnTo>
                  <a:pt x="42863" y="50006"/>
                </a:lnTo>
                <a:lnTo>
                  <a:pt x="71438" y="35719"/>
                </a:lnTo>
                <a:lnTo>
                  <a:pt x="107157" y="28575"/>
                </a:lnTo>
                <a:lnTo>
                  <a:pt x="142875" y="14287"/>
                </a:lnTo>
                <a:lnTo>
                  <a:pt x="178594" y="7144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150394" y="4300538"/>
            <a:ext cx="164307" cy="157163"/>
          </a:xfrm>
          <a:custGeom>
            <a:avLst/>
            <a:gdLst/>
            <a:ahLst/>
            <a:cxnLst/>
            <a:rect l="0" t="0" r="0" b="0"/>
            <a:pathLst>
              <a:path w="164307" h="15716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7"/>
                </a:lnTo>
                <a:lnTo>
                  <a:pt x="14288" y="28575"/>
                </a:lnTo>
                <a:lnTo>
                  <a:pt x="28575" y="50006"/>
                </a:lnTo>
                <a:lnTo>
                  <a:pt x="42863" y="78581"/>
                </a:lnTo>
                <a:lnTo>
                  <a:pt x="64294" y="100012"/>
                </a:lnTo>
                <a:lnTo>
                  <a:pt x="78581" y="121444"/>
                </a:lnTo>
                <a:lnTo>
                  <a:pt x="100013" y="135731"/>
                </a:lnTo>
                <a:lnTo>
                  <a:pt x="114300" y="150019"/>
                </a:lnTo>
                <a:lnTo>
                  <a:pt x="128588" y="157162"/>
                </a:lnTo>
                <a:lnTo>
                  <a:pt x="142875" y="157162"/>
                </a:lnTo>
                <a:lnTo>
                  <a:pt x="150019" y="157162"/>
                </a:lnTo>
                <a:lnTo>
                  <a:pt x="157163" y="142875"/>
                </a:lnTo>
                <a:lnTo>
                  <a:pt x="164306" y="128587"/>
                </a:lnTo>
                <a:lnTo>
                  <a:pt x="164306" y="100012"/>
                </a:lnTo>
                <a:lnTo>
                  <a:pt x="164306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143250" y="4271963"/>
            <a:ext cx="121445" cy="228601"/>
          </a:xfrm>
          <a:custGeom>
            <a:avLst/>
            <a:gdLst/>
            <a:ahLst/>
            <a:cxnLst/>
            <a:rect l="0" t="0" r="0" b="0"/>
            <a:pathLst>
              <a:path w="121445" h="228601">
                <a:moveTo>
                  <a:pt x="121444" y="0"/>
                </a:moveTo>
                <a:lnTo>
                  <a:pt x="107157" y="21431"/>
                </a:lnTo>
                <a:lnTo>
                  <a:pt x="92869" y="50006"/>
                </a:lnTo>
                <a:lnTo>
                  <a:pt x="64294" y="85725"/>
                </a:lnTo>
                <a:lnTo>
                  <a:pt x="42863" y="135731"/>
                </a:lnTo>
                <a:lnTo>
                  <a:pt x="21432" y="185737"/>
                </a:lnTo>
                <a:lnTo>
                  <a:pt x="7144" y="214312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950745" y="250031"/>
            <a:ext cx="21432" cy="221457"/>
          </a:xfrm>
          <a:custGeom>
            <a:avLst/>
            <a:gdLst/>
            <a:ahLst/>
            <a:cxnLst/>
            <a:rect l="0" t="0" r="0" b="0"/>
            <a:pathLst>
              <a:path w="21432" h="221457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21431" y="0"/>
                </a:lnTo>
                <a:lnTo>
                  <a:pt x="21431" y="7144"/>
                </a:lnTo>
                <a:lnTo>
                  <a:pt x="14287" y="14288"/>
                </a:lnTo>
                <a:lnTo>
                  <a:pt x="14287" y="35719"/>
                </a:lnTo>
                <a:lnTo>
                  <a:pt x="14287" y="64294"/>
                </a:lnTo>
                <a:lnTo>
                  <a:pt x="14287" y="92869"/>
                </a:lnTo>
                <a:lnTo>
                  <a:pt x="14287" y="121444"/>
                </a:lnTo>
                <a:lnTo>
                  <a:pt x="7143" y="157163"/>
                </a:lnTo>
                <a:lnTo>
                  <a:pt x="7143" y="185738"/>
                </a:lnTo>
                <a:lnTo>
                  <a:pt x="7143" y="200025"/>
                </a:lnTo>
                <a:lnTo>
                  <a:pt x="7143" y="214313"/>
                </a:lnTo>
                <a:lnTo>
                  <a:pt x="7143" y="221456"/>
                </a:lnTo>
                <a:lnTo>
                  <a:pt x="7143" y="221456"/>
                </a:lnTo>
                <a:lnTo>
                  <a:pt x="7143" y="214313"/>
                </a:lnTo>
                <a:lnTo>
                  <a:pt x="0" y="200025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865020" y="228600"/>
            <a:ext cx="178594" cy="107157"/>
          </a:xfrm>
          <a:custGeom>
            <a:avLst/>
            <a:gdLst/>
            <a:ahLst/>
            <a:cxnLst/>
            <a:rect l="0" t="0" r="0" b="0"/>
            <a:pathLst>
              <a:path w="178594" h="107157">
                <a:moveTo>
                  <a:pt x="0" y="35719"/>
                </a:moveTo>
                <a:lnTo>
                  <a:pt x="0" y="28575"/>
                </a:lnTo>
                <a:lnTo>
                  <a:pt x="7143" y="28575"/>
                </a:lnTo>
                <a:lnTo>
                  <a:pt x="21431" y="21431"/>
                </a:lnTo>
                <a:lnTo>
                  <a:pt x="42862" y="14287"/>
                </a:lnTo>
                <a:lnTo>
                  <a:pt x="64293" y="7144"/>
                </a:lnTo>
                <a:lnTo>
                  <a:pt x="100012" y="0"/>
                </a:lnTo>
                <a:lnTo>
                  <a:pt x="128587" y="0"/>
                </a:lnTo>
                <a:lnTo>
                  <a:pt x="150018" y="0"/>
                </a:lnTo>
                <a:lnTo>
                  <a:pt x="171450" y="7144"/>
                </a:lnTo>
                <a:lnTo>
                  <a:pt x="178593" y="21431"/>
                </a:lnTo>
                <a:lnTo>
                  <a:pt x="178593" y="35719"/>
                </a:lnTo>
                <a:lnTo>
                  <a:pt x="164306" y="57150"/>
                </a:lnTo>
                <a:lnTo>
                  <a:pt x="150018" y="78581"/>
                </a:lnTo>
                <a:lnTo>
                  <a:pt x="128587" y="92869"/>
                </a:lnTo>
                <a:lnTo>
                  <a:pt x="107156" y="100012"/>
                </a:lnTo>
                <a:lnTo>
                  <a:pt x="100012" y="107156"/>
                </a:lnTo>
                <a:lnTo>
                  <a:pt x="85725" y="100012"/>
                </a:lnTo>
                <a:lnTo>
                  <a:pt x="85725" y="92869"/>
                </a:lnTo>
                <a:lnTo>
                  <a:pt x="92868" y="78581"/>
                </a:lnTo>
                <a:lnTo>
                  <a:pt x="92868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086476" y="207169"/>
            <a:ext cx="164307" cy="142876"/>
          </a:xfrm>
          <a:custGeom>
            <a:avLst/>
            <a:gdLst/>
            <a:ahLst/>
            <a:cxnLst/>
            <a:rect l="0" t="0" r="0" b="0"/>
            <a:pathLst>
              <a:path w="164307" h="142876">
                <a:moveTo>
                  <a:pt x="142875" y="0"/>
                </a:moveTo>
                <a:lnTo>
                  <a:pt x="135731" y="0"/>
                </a:lnTo>
                <a:lnTo>
                  <a:pt x="128587" y="0"/>
                </a:lnTo>
                <a:lnTo>
                  <a:pt x="107156" y="0"/>
                </a:lnTo>
                <a:lnTo>
                  <a:pt x="85725" y="7143"/>
                </a:lnTo>
                <a:lnTo>
                  <a:pt x="57150" y="21431"/>
                </a:lnTo>
                <a:lnTo>
                  <a:pt x="28575" y="28575"/>
                </a:lnTo>
                <a:lnTo>
                  <a:pt x="7144" y="42862"/>
                </a:lnTo>
                <a:lnTo>
                  <a:pt x="0" y="57150"/>
                </a:lnTo>
                <a:lnTo>
                  <a:pt x="7144" y="71437"/>
                </a:lnTo>
                <a:lnTo>
                  <a:pt x="21431" y="71437"/>
                </a:lnTo>
                <a:lnTo>
                  <a:pt x="50006" y="71437"/>
                </a:lnTo>
                <a:lnTo>
                  <a:pt x="78581" y="71437"/>
                </a:lnTo>
                <a:lnTo>
                  <a:pt x="114300" y="64293"/>
                </a:lnTo>
                <a:lnTo>
                  <a:pt x="135731" y="64293"/>
                </a:lnTo>
                <a:lnTo>
                  <a:pt x="157162" y="64293"/>
                </a:lnTo>
                <a:lnTo>
                  <a:pt x="164306" y="71437"/>
                </a:lnTo>
                <a:lnTo>
                  <a:pt x="157162" y="78581"/>
                </a:lnTo>
                <a:lnTo>
                  <a:pt x="135731" y="92868"/>
                </a:lnTo>
                <a:lnTo>
                  <a:pt x="100012" y="107156"/>
                </a:lnTo>
                <a:lnTo>
                  <a:pt x="71437" y="121443"/>
                </a:lnTo>
                <a:lnTo>
                  <a:pt x="42862" y="135731"/>
                </a:lnTo>
                <a:lnTo>
                  <a:pt x="35719" y="142875"/>
                </a:lnTo>
                <a:lnTo>
                  <a:pt x="35719" y="142875"/>
                </a:lnTo>
                <a:lnTo>
                  <a:pt x="57150" y="135731"/>
                </a:lnTo>
                <a:lnTo>
                  <a:pt x="92869" y="128587"/>
                </a:lnTo>
                <a:lnTo>
                  <a:pt x="92869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229351" y="442912"/>
            <a:ext cx="35720" cy="621508"/>
          </a:xfrm>
          <a:custGeom>
            <a:avLst/>
            <a:gdLst/>
            <a:ahLst/>
            <a:cxnLst/>
            <a:rect l="0" t="0" r="0" b="0"/>
            <a:pathLst>
              <a:path w="35720" h="62150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7144" y="21432"/>
                </a:lnTo>
                <a:lnTo>
                  <a:pt x="7144" y="35719"/>
                </a:lnTo>
                <a:lnTo>
                  <a:pt x="7144" y="64294"/>
                </a:lnTo>
                <a:lnTo>
                  <a:pt x="7144" y="92869"/>
                </a:lnTo>
                <a:lnTo>
                  <a:pt x="14287" y="135732"/>
                </a:lnTo>
                <a:lnTo>
                  <a:pt x="14287" y="178594"/>
                </a:lnTo>
                <a:lnTo>
                  <a:pt x="7144" y="221457"/>
                </a:lnTo>
                <a:lnTo>
                  <a:pt x="14287" y="271463"/>
                </a:lnTo>
                <a:lnTo>
                  <a:pt x="14287" y="321469"/>
                </a:lnTo>
                <a:lnTo>
                  <a:pt x="14287" y="364332"/>
                </a:lnTo>
                <a:lnTo>
                  <a:pt x="21431" y="414338"/>
                </a:lnTo>
                <a:lnTo>
                  <a:pt x="21431" y="471488"/>
                </a:lnTo>
                <a:lnTo>
                  <a:pt x="28575" y="521494"/>
                </a:lnTo>
                <a:lnTo>
                  <a:pt x="28575" y="578644"/>
                </a:lnTo>
                <a:lnTo>
                  <a:pt x="35719" y="621507"/>
                </a:lnTo>
                <a:lnTo>
                  <a:pt x="35719" y="621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393782" y="428625"/>
            <a:ext cx="14289" cy="128588"/>
          </a:xfrm>
          <a:custGeom>
            <a:avLst/>
            <a:gdLst/>
            <a:ahLst/>
            <a:cxnLst/>
            <a:rect l="0" t="0" r="0" b="0"/>
            <a:pathLst>
              <a:path w="14289" h="128588">
                <a:moveTo>
                  <a:pt x="14288" y="0"/>
                </a:moveTo>
                <a:lnTo>
                  <a:pt x="14288" y="0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35719"/>
                </a:lnTo>
                <a:lnTo>
                  <a:pt x="7144" y="50006"/>
                </a:lnTo>
                <a:lnTo>
                  <a:pt x="7144" y="64294"/>
                </a:lnTo>
                <a:lnTo>
                  <a:pt x="7144" y="71437"/>
                </a:lnTo>
                <a:lnTo>
                  <a:pt x="7144" y="85725"/>
                </a:lnTo>
                <a:lnTo>
                  <a:pt x="7144" y="100012"/>
                </a:lnTo>
                <a:lnTo>
                  <a:pt x="7144" y="114300"/>
                </a:lnTo>
                <a:lnTo>
                  <a:pt x="7144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7144" y="121444"/>
                </a:lnTo>
                <a:lnTo>
                  <a:pt x="7144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415213" y="271462"/>
            <a:ext cx="35720" cy="21433"/>
          </a:xfrm>
          <a:custGeom>
            <a:avLst/>
            <a:gdLst/>
            <a:ahLst/>
            <a:cxnLst/>
            <a:rect l="0" t="0" r="0" b="0"/>
            <a:pathLst>
              <a:path w="35720" h="21433">
                <a:moveTo>
                  <a:pt x="7144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21432" y="14288"/>
                </a:lnTo>
                <a:lnTo>
                  <a:pt x="35719" y="21432"/>
                </a:lnTo>
                <a:lnTo>
                  <a:pt x="35719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479507" y="392906"/>
            <a:ext cx="135732" cy="142876"/>
          </a:xfrm>
          <a:custGeom>
            <a:avLst/>
            <a:gdLst/>
            <a:ahLst/>
            <a:cxnLst/>
            <a:rect l="0" t="0" r="0" b="0"/>
            <a:pathLst>
              <a:path w="135732" h="142876">
                <a:moveTo>
                  <a:pt x="7144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21431"/>
                </a:lnTo>
                <a:lnTo>
                  <a:pt x="0" y="28575"/>
                </a:lnTo>
                <a:lnTo>
                  <a:pt x="0" y="42863"/>
                </a:lnTo>
                <a:lnTo>
                  <a:pt x="7144" y="64294"/>
                </a:lnTo>
                <a:lnTo>
                  <a:pt x="7144" y="78581"/>
                </a:lnTo>
                <a:lnTo>
                  <a:pt x="7144" y="92869"/>
                </a:lnTo>
                <a:lnTo>
                  <a:pt x="7144" y="100013"/>
                </a:lnTo>
                <a:lnTo>
                  <a:pt x="14288" y="100013"/>
                </a:lnTo>
                <a:lnTo>
                  <a:pt x="14288" y="100013"/>
                </a:lnTo>
                <a:lnTo>
                  <a:pt x="14288" y="92869"/>
                </a:lnTo>
                <a:lnTo>
                  <a:pt x="21431" y="78581"/>
                </a:lnTo>
                <a:lnTo>
                  <a:pt x="28575" y="57150"/>
                </a:lnTo>
                <a:lnTo>
                  <a:pt x="42863" y="35719"/>
                </a:lnTo>
                <a:lnTo>
                  <a:pt x="50006" y="21431"/>
                </a:lnTo>
                <a:lnTo>
                  <a:pt x="64294" y="7144"/>
                </a:lnTo>
                <a:lnTo>
                  <a:pt x="71438" y="0"/>
                </a:lnTo>
                <a:lnTo>
                  <a:pt x="85725" y="7144"/>
                </a:lnTo>
                <a:lnTo>
                  <a:pt x="85725" y="14288"/>
                </a:lnTo>
                <a:lnTo>
                  <a:pt x="85725" y="35719"/>
                </a:lnTo>
                <a:lnTo>
                  <a:pt x="92869" y="57150"/>
                </a:lnTo>
                <a:lnTo>
                  <a:pt x="92869" y="85725"/>
                </a:lnTo>
                <a:lnTo>
                  <a:pt x="92869" y="107156"/>
                </a:lnTo>
                <a:lnTo>
                  <a:pt x="92869" y="121444"/>
                </a:lnTo>
                <a:lnTo>
                  <a:pt x="92869" y="135731"/>
                </a:lnTo>
                <a:lnTo>
                  <a:pt x="100013" y="142875"/>
                </a:lnTo>
                <a:lnTo>
                  <a:pt x="107156" y="135731"/>
                </a:lnTo>
                <a:lnTo>
                  <a:pt x="121444" y="114300"/>
                </a:lnTo>
                <a:lnTo>
                  <a:pt x="135731" y="85725"/>
                </a:lnTo>
                <a:lnTo>
                  <a:pt x="135731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665245" y="414337"/>
            <a:ext cx="14288" cy="85726"/>
          </a:xfrm>
          <a:custGeom>
            <a:avLst/>
            <a:gdLst/>
            <a:ahLst/>
            <a:cxnLst/>
            <a:rect l="0" t="0" r="0" b="0"/>
            <a:pathLst>
              <a:path w="14288" h="85726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42863"/>
                </a:lnTo>
                <a:lnTo>
                  <a:pt x="7143" y="57150"/>
                </a:lnTo>
                <a:lnTo>
                  <a:pt x="7143" y="71438"/>
                </a:lnTo>
                <a:lnTo>
                  <a:pt x="7143" y="85725"/>
                </a:lnTo>
                <a:lnTo>
                  <a:pt x="14287" y="85725"/>
                </a:lnTo>
                <a:lnTo>
                  <a:pt x="14287" y="78582"/>
                </a:lnTo>
                <a:lnTo>
                  <a:pt x="14287" y="64294"/>
                </a:lnTo>
                <a:lnTo>
                  <a:pt x="14287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679532" y="250031"/>
            <a:ext cx="28576" cy="14289"/>
          </a:xfrm>
          <a:custGeom>
            <a:avLst/>
            <a:gdLst/>
            <a:ahLst/>
            <a:cxnLst/>
            <a:rect l="0" t="0" r="0" b="0"/>
            <a:pathLst>
              <a:path w="28576" h="14289">
                <a:moveTo>
                  <a:pt x="14288" y="14288"/>
                </a:moveTo>
                <a:lnTo>
                  <a:pt x="14288" y="14288"/>
                </a:lnTo>
                <a:lnTo>
                  <a:pt x="7144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7144" y="7144"/>
                </a:lnTo>
                <a:lnTo>
                  <a:pt x="21431" y="7144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800976" y="214312"/>
            <a:ext cx="107157" cy="285751"/>
          </a:xfrm>
          <a:custGeom>
            <a:avLst/>
            <a:gdLst/>
            <a:ahLst/>
            <a:cxnLst/>
            <a:rect l="0" t="0" r="0" b="0"/>
            <a:pathLst>
              <a:path w="107157" h="28575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35719"/>
                </a:lnTo>
                <a:lnTo>
                  <a:pt x="14287" y="64294"/>
                </a:lnTo>
                <a:lnTo>
                  <a:pt x="14287" y="100013"/>
                </a:lnTo>
                <a:lnTo>
                  <a:pt x="14287" y="142875"/>
                </a:lnTo>
                <a:lnTo>
                  <a:pt x="14287" y="185738"/>
                </a:lnTo>
                <a:lnTo>
                  <a:pt x="14287" y="214313"/>
                </a:lnTo>
                <a:lnTo>
                  <a:pt x="21431" y="250032"/>
                </a:lnTo>
                <a:lnTo>
                  <a:pt x="28575" y="264319"/>
                </a:lnTo>
                <a:lnTo>
                  <a:pt x="42862" y="278607"/>
                </a:lnTo>
                <a:lnTo>
                  <a:pt x="64294" y="285750"/>
                </a:lnTo>
                <a:lnTo>
                  <a:pt x="78581" y="278607"/>
                </a:lnTo>
                <a:lnTo>
                  <a:pt x="92869" y="264319"/>
                </a:lnTo>
                <a:lnTo>
                  <a:pt x="107156" y="250032"/>
                </a:lnTo>
                <a:lnTo>
                  <a:pt x="107156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750970" y="357187"/>
            <a:ext cx="157163" cy="21433"/>
          </a:xfrm>
          <a:custGeom>
            <a:avLst/>
            <a:gdLst/>
            <a:ahLst/>
            <a:cxnLst/>
            <a:rect l="0" t="0" r="0" b="0"/>
            <a:pathLst>
              <a:path w="157163" h="21433">
                <a:moveTo>
                  <a:pt x="0" y="21432"/>
                </a:moveTo>
                <a:lnTo>
                  <a:pt x="7143" y="14288"/>
                </a:lnTo>
                <a:lnTo>
                  <a:pt x="28575" y="7144"/>
                </a:lnTo>
                <a:lnTo>
                  <a:pt x="50006" y="0"/>
                </a:lnTo>
                <a:lnTo>
                  <a:pt x="71437" y="0"/>
                </a:lnTo>
                <a:lnTo>
                  <a:pt x="100012" y="0"/>
                </a:lnTo>
                <a:lnTo>
                  <a:pt x="121443" y="0"/>
                </a:lnTo>
                <a:lnTo>
                  <a:pt x="142875" y="0"/>
                </a:lnTo>
                <a:lnTo>
                  <a:pt x="150018" y="7144"/>
                </a:lnTo>
                <a:lnTo>
                  <a:pt x="157162" y="7144"/>
                </a:lnTo>
                <a:lnTo>
                  <a:pt x="157162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251032" y="157162"/>
            <a:ext cx="157164" cy="192883"/>
          </a:xfrm>
          <a:custGeom>
            <a:avLst/>
            <a:gdLst/>
            <a:ahLst/>
            <a:cxnLst/>
            <a:rect l="0" t="0" r="0" b="0"/>
            <a:pathLst>
              <a:path w="157164" h="192883">
                <a:moveTo>
                  <a:pt x="28575" y="28575"/>
                </a:moveTo>
                <a:lnTo>
                  <a:pt x="21431" y="28575"/>
                </a:lnTo>
                <a:lnTo>
                  <a:pt x="14288" y="28575"/>
                </a:ln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1432"/>
                </a:lnTo>
                <a:lnTo>
                  <a:pt x="0" y="14288"/>
                </a:lnTo>
                <a:lnTo>
                  <a:pt x="14288" y="14288"/>
                </a:lnTo>
                <a:lnTo>
                  <a:pt x="28575" y="7144"/>
                </a:lnTo>
                <a:lnTo>
                  <a:pt x="50006" y="0"/>
                </a:lnTo>
                <a:lnTo>
                  <a:pt x="78581" y="0"/>
                </a:lnTo>
                <a:lnTo>
                  <a:pt x="107156" y="0"/>
                </a:lnTo>
                <a:lnTo>
                  <a:pt x="135731" y="0"/>
                </a:lnTo>
                <a:lnTo>
                  <a:pt x="150019" y="14288"/>
                </a:lnTo>
                <a:lnTo>
                  <a:pt x="157163" y="28575"/>
                </a:lnTo>
                <a:lnTo>
                  <a:pt x="157163" y="50007"/>
                </a:lnTo>
                <a:lnTo>
                  <a:pt x="142875" y="85725"/>
                </a:lnTo>
                <a:lnTo>
                  <a:pt x="114300" y="114300"/>
                </a:lnTo>
                <a:lnTo>
                  <a:pt x="85725" y="150019"/>
                </a:lnTo>
                <a:lnTo>
                  <a:pt x="64294" y="171450"/>
                </a:lnTo>
                <a:lnTo>
                  <a:pt x="50006" y="192882"/>
                </a:lnTo>
                <a:lnTo>
                  <a:pt x="50006" y="1928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315326" y="500062"/>
            <a:ext cx="14288" cy="35720"/>
          </a:xfrm>
          <a:custGeom>
            <a:avLst/>
            <a:gdLst/>
            <a:ahLst/>
            <a:cxnLst/>
            <a:rect l="0" t="0" r="0" b="0"/>
            <a:pathLst>
              <a:path w="14288" h="35720">
                <a:moveTo>
                  <a:pt x="7144" y="7144"/>
                </a:moveTo>
                <a:lnTo>
                  <a:pt x="7144" y="14288"/>
                </a:lnTo>
                <a:lnTo>
                  <a:pt x="7144" y="21432"/>
                </a:lnTo>
                <a:lnTo>
                  <a:pt x="0" y="28575"/>
                </a:lnTo>
                <a:lnTo>
                  <a:pt x="0" y="35719"/>
                </a:lnTo>
                <a:lnTo>
                  <a:pt x="0" y="28575"/>
                </a:lnTo>
                <a:lnTo>
                  <a:pt x="7144" y="21432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686676" y="735806"/>
            <a:ext cx="150020" cy="278607"/>
          </a:xfrm>
          <a:custGeom>
            <a:avLst/>
            <a:gdLst/>
            <a:ahLst/>
            <a:cxnLst/>
            <a:rect l="0" t="0" r="0" b="0"/>
            <a:pathLst>
              <a:path w="150020" h="278607">
                <a:moveTo>
                  <a:pt x="64294" y="21431"/>
                </a:moveTo>
                <a:lnTo>
                  <a:pt x="64294" y="21431"/>
                </a:lnTo>
                <a:lnTo>
                  <a:pt x="64294" y="21431"/>
                </a:lnTo>
                <a:lnTo>
                  <a:pt x="64294" y="14288"/>
                </a:lnTo>
                <a:lnTo>
                  <a:pt x="64294" y="21431"/>
                </a:lnTo>
                <a:lnTo>
                  <a:pt x="57150" y="35719"/>
                </a:lnTo>
                <a:lnTo>
                  <a:pt x="57150" y="57150"/>
                </a:lnTo>
                <a:lnTo>
                  <a:pt x="64294" y="92869"/>
                </a:lnTo>
                <a:lnTo>
                  <a:pt x="64294" y="135731"/>
                </a:lnTo>
                <a:lnTo>
                  <a:pt x="64294" y="178594"/>
                </a:lnTo>
                <a:lnTo>
                  <a:pt x="64294" y="214313"/>
                </a:lnTo>
                <a:lnTo>
                  <a:pt x="71437" y="242888"/>
                </a:lnTo>
                <a:lnTo>
                  <a:pt x="71437" y="264319"/>
                </a:lnTo>
                <a:lnTo>
                  <a:pt x="71437" y="271463"/>
                </a:lnTo>
                <a:lnTo>
                  <a:pt x="64294" y="278606"/>
                </a:lnTo>
                <a:lnTo>
                  <a:pt x="64294" y="264319"/>
                </a:lnTo>
                <a:lnTo>
                  <a:pt x="50006" y="250031"/>
                </a:lnTo>
                <a:lnTo>
                  <a:pt x="42862" y="221456"/>
                </a:lnTo>
                <a:lnTo>
                  <a:pt x="28575" y="185738"/>
                </a:lnTo>
                <a:lnTo>
                  <a:pt x="14287" y="142875"/>
                </a:lnTo>
                <a:lnTo>
                  <a:pt x="7144" y="100013"/>
                </a:lnTo>
                <a:lnTo>
                  <a:pt x="0" y="64294"/>
                </a:lnTo>
                <a:lnTo>
                  <a:pt x="7144" y="42863"/>
                </a:lnTo>
                <a:lnTo>
                  <a:pt x="21431" y="21431"/>
                </a:lnTo>
                <a:lnTo>
                  <a:pt x="35719" y="7144"/>
                </a:lnTo>
                <a:lnTo>
                  <a:pt x="64294" y="0"/>
                </a:lnTo>
                <a:lnTo>
                  <a:pt x="92869" y="0"/>
                </a:lnTo>
                <a:lnTo>
                  <a:pt x="114300" y="0"/>
                </a:lnTo>
                <a:lnTo>
                  <a:pt x="135731" y="7144"/>
                </a:lnTo>
                <a:lnTo>
                  <a:pt x="150019" y="21431"/>
                </a:lnTo>
                <a:lnTo>
                  <a:pt x="150019" y="35719"/>
                </a:lnTo>
                <a:lnTo>
                  <a:pt x="135731" y="50006"/>
                </a:lnTo>
                <a:lnTo>
                  <a:pt x="114300" y="71438"/>
                </a:lnTo>
                <a:lnTo>
                  <a:pt x="85725" y="85725"/>
                </a:lnTo>
                <a:lnTo>
                  <a:pt x="64294" y="100013"/>
                </a:lnTo>
                <a:lnTo>
                  <a:pt x="57150" y="92869"/>
                </a:lnTo>
                <a:lnTo>
                  <a:pt x="57150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893845" y="692944"/>
            <a:ext cx="107157" cy="128588"/>
          </a:xfrm>
          <a:custGeom>
            <a:avLst/>
            <a:gdLst/>
            <a:ahLst/>
            <a:cxnLst/>
            <a:rect l="0" t="0" r="0" b="0"/>
            <a:pathLst>
              <a:path w="107157" h="128588">
                <a:moveTo>
                  <a:pt x="7143" y="21431"/>
                </a:moveTo>
                <a:lnTo>
                  <a:pt x="7143" y="21431"/>
                </a:lnTo>
                <a:lnTo>
                  <a:pt x="7143" y="21431"/>
                </a:lnTo>
                <a:lnTo>
                  <a:pt x="0" y="28575"/>
                </a:lnTo>
                <a:lnTo>
                  <a:pt x="0" y="35718"/>
                </a:lnTo>
                <a:lnTo>
                  <a:pt x="0" y="42862"/>
                </a:lnTo>
                <a:lnTo>
                  <a:pt x="7143" y="57150"/>
                </a:lnTo>
                <a:lnTo>
                  <a:pt x="14287" y="71437"/>
                </a:lnTo>
                <a:lnTo>
                  <a:pt x="21431" y="85725"/>
                </a:lnTo>
                <a:lnTo>
                  <a:pt x="28575" y="100012"/>
                </a:lnTo>
                <a:lnTo>
                  <a:pt x="28575" y="114300"/>
                </a:lnTo>
                <a:lnTo>
                  <a:pt x="35718" y="121443"/>
                </a:lnTo>
                <a:lnTo>
                  <a:pt x="35718" y="128587"/>
                </a:lnTo>
                <a:lnTo>
                  <a:pt x="35718" y="121443"/>
                </a:lnTo>
                <a:lnTo>
                  <a:pt x="35718" y="114300"/>
                </a:lnTo>
                <a:lnTo>
                  <a:pt x="28575" y="100012"/>
                </a:lnTo>
                <a:lnTo>
                  <a:pt x="28575" y="78581"/>
                </a:lnTo>
                <a:lnTo>
                  <a:pt x="35718" y="50006"/>
                </a:lnTo>
                <a:lnTo>
                  <a:pt x="35718" y="28575"/>
                </a:lnTo>
                <a:lnTo>
                  <a:pt x="42862" y="14287"/>
                </a:lnTo>
                <a:lnTo>
                  <a:pt x="50006" y="7143"/>
                </a:lnTo>
                <a:lnTo>
                  <a:pt x="64293" y="0"/>
                </a:lnTo>
                <a:lnTo>
                  <a:pt x="71437" y="0"/>
                </a:lnTo>
                <a:lnTo>
                  <a:pt x="85725" y="0"/>
                </a:lnTo>
                <a:lnTo>
                  <a:pt x="92868" y="7143"/>
                </a:lnTo>
                <a:lnTo>
                  <a:pt x="107156" y="7143"/>
                </a:lnTo>
                <a:lnTo>
                  <a:pt x="107156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993857" y="707231"/>
            <a:ext cx="57151" cy="78582"/>
          </a:xfrm>
          <a:custGeom>
            <a:avLst/>
            <a:gdLst/>
            <a:ahLst/>
            <a:cxnLst/>
            <a:rect l="0" t="0" r="0" b="0"/>
            <a:pathLst>
              <a:path w="57151" h="78582">
                <a:moveTo>
                  <a:pt x="14288" y="14288"/>
                </a:moveTo>
                <a:lnTo>
                  <a:pt x="7144" y="14288"/>
                </a:lnTo>
                <a:lnTo>
                  <a:pt x="7144" y="21431"/>
                </a:lnTo>
                <a:lnTo>
                  <a:pt x="0" y="28575"/>
                </a:lnTo>
                <a:lnTo>
                  <a:pt x="0" y="42863"/>
                </a:lnTo>
                <a:lnTo>
                  <a:pt x="0" y="50006"/>
                </a:lnTo>
                <a:lnTo>
                  <a:pt x="0" y="57150"/>
                </a:lnTo>
                <a:lnTo>
                  <a:pt x="7144" y="64294"/>
                </a:lnTo>
                <a:lnTo>
                  <a:pt x="14288" y="71438"/>
                </a:lnTo>
                <a:lnTo>
                  <a:pt x="21431" y="71438"/>
                </a:lnTo>
                <a:lnTo>
                  <a:pt x="35719" y="78581"/>
                </a:lnTo>
                <a:lnTo>
                  <a:pt x="42863" y="78581"/>
                </a:lnTo>
                <a:lnTo>
                  <a:pt x="50006" y="71438"/>
                </a:lnTo>
                <a:lnTo>
                  <a:pt x="57150" y="64294"/>
                </a:lnTo>
                <a:lnTo>
                  <a:pt x="57150" y="50006"/>
                </a:lnTo>
                <a:lnTo>
                  <a:pt x="50006" y="35719"/>
                </a:lnTo>
                <a:lnTo>
                  <a:pt x="42863" y="21431"/>
                </a:lnTo>
                <a:lnTo>
                  <a:pt x="35719" y="14288"/>
                </a:lnTo>
                <a:lnTo>
                  <a:pt x="28575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8575" y="7144"/>
                </a:lnTo>
                <a:lnTo>
                  <a:pt x="42863" y="14288"/>
                </a:lnTo>
                <a:lnTo>
                  <a:pt x="42863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108157" y="671512"/>
            <a:ext cx="71439" cy="107158"/>
          </a:xfrm>
          <a:custGeom>
            <a:avLst/>
            <a:gdLst/>
            <a:ahLst/>
            <a:cxnLst/>
            <a:rect l="0" t="0" r="0" b="0"/>
            <a:pathLst>
              <a:path w="71439" h="107158">
                <a:moveTo>
                  <a:pt x="42863" y="7144"/>
                </a:moveTo>
                <a:lnTo>
                  <a:pt x="42863" y="0"/>
                </a:lnTo>
                <a:lnTo>
                  <a:pt x="42863" y="7144"/>
                </a:lnTo>
                <a:lnTo>
                  <a:pt x="35719" y="7144"/>
                </a:lnTo>
                <a:lnTo>
                  <a:pt x="28575" y="14288"/>
                </a:lnTo>
                <a:lnTo>
                  <a:pt x="21431" y="28575"/>
                </a:lnTo>
                <a:lnTo>
                  <a:pt x="7144" y="42863"/>
                </a:lnTo>
                <a:lnTo>
                  <a:pt x="0" y="57150"/>
                </a:lnTo>
                <a:lnTo>
                  <a:pt x="0" y="71438"/>
                </a:lnTo>
                <a:lnTo>
                  <a:pt x="0" y="85725"/>
                </a:lnTo>
                <a:lnTo>
                  <a:pt x="14288" y="100013"/>
                </a:lnTo>
                <a:lnTo>
                  <a:pt x="28575" y="107157"/>
                </a:lnTo>
                <a:lnTo>
                  <a:pt x="50006" y="107157"/>
                </a:lnTo>
                <a:lnTo>
                  <a:pt x="71438" y="107157"/>
                </a:lnTo>
                <a:lnTo>
                  <a:pt x="7143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365332" y="607219"/>
            <a:ext cx="50007" cy="135732"/>
          </a:xfrm>
          <a:custGeom>
            <a:avLst/>
            <a:gdLst/>
            <a:ahLst/>
            <a:cxnLst/>
            <a:rect l="0" t="0" r="0" b="0"/>
            <a:pathLst>
              <a:path w="50007" h="135732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14288" y="0"/>
                </a:lnTo>
                <a:lnTo>
                  <a:pt x="7144" y="0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35718"/>
                </a:lnTo>
                <a:lnTo>
                  <a:pt x="7144" y="50006"/>
                </a:lnTo>
                <a:lnTo>
                  <a:pt x="7144" y="64293"/>
                </a:lnTo>
                <a:lnTo>
                  <a:pt x="21431" y="85725"/>
                </a:lnTo>
                <a:lnTo>
                  <a:pt x="28575" y="100012"/>
                </a:lnTo>
                <a:lnTo>
                  <a:pt x="35719" y="114300"/>
                </a:lnTo>
                <a:lnTo>
                  <a:pt x="42863" y="128587"/>
                </a:lnTo>
                <a:lnTo>
                  <a:pt x="50006" y="135731"/>
                </a:lnTo>
                <a:lnTo>
                  <a:pt x="50006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293895" y="714375"/>
            <a:ext cx="150019" cy="42863"/>
          </a:xfrm>
          <a:custGeom>
            <a:avLst/>
            <a:gdLst/>
            <a:ahLst/>
            <a:cxnLst/>
            <a:rect l="0" t="0" r="0" b="0"/>
            <a:pathLst>
              <a:path w="150019" h="42863">
                <a:moveTo>
                  <a:pt x="0" y="42862"/>
                </a:move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14287" y="42862"/>
                </a:lnTo>
                <a:lnTo>
                  <a:pt x="28575" y="42862"/>
                </a:lnTo>
                <a:lnTo>
                  <a:pt x="50006" y="42862"/>
                </a:lnTo>
                <a:lnTo>
                  <a:pt x="78581" y="42862"/>
                </a:lnTo>
                <a:lnTo>
                  <a:pt x="100012" y="35719"/>
                </a:lnTo>
                <a:lnTo>
                  <a:pt x="121443" y="28575"/>
                </a:lnTo>
                <a:lnTo>
                  <a:pt x="135731" y="14287"/>
                </a:lnTo>
                <a:lnTo>
                  <a:pt x="150018" y="0"/>
                </a:lnTo>
                <a:lnTo>
                  <a:pt x="1500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272463" y="571500"/>
            <a:ext cx="157164" cy="50007"/>
          </a:xfrm>
          <a:custGeom>
            <a:avLst/>
            <a:gdLst/>
            <a:ahLst/>
            <a:cxnLst/>
            <a:rect l="0" t="0" r="0" b="0"/>
            <a:pathLst>
              <a:path w="157164" h="50007">
                <a:moveTo>
                  <a:pt x="0" y="50006"/>
                </a:moveTo>
                <a:lnTo>
                  <a:pt x="0" y="50006"/>
                </a:lnTo>
                <a:lnTo>
                  <a:pt x="0" y="50006"/>
                </a:lnTo>
                <a:lnTo>
                  <a:pt x="0" y="42862"/>
                </a:lnTo>
                <a:lnTo>
                  <a:pt x="7144" y="42862"/>
                </a:lnTo>
                <a:lnTo>
                  <a:pt x="14288" y="35719"/>
                </a:lnTo>
                <a:lnTo>
                  <a:pt x="35719" y="21431"/>
                </a:lnTo>
                <a:lnTo>
                  <a:pt x="57150" y="14287"/>
                </a:lnTo>
                <a:lnTo>
                  <a:pt x="85725" y="7144"/>
                </a:lnTo>
                <a:lnTo>
                  <a:pt x="114300" y="0"/>
                </a:lnTo>
                <a:lnTo>
                  <a:pt x="135732" y="0"/>
                </a:lnTo>
                <a:lnTo>
                  <a:pt x="157163" y="0"/>
                </a:lnTo>
                <a:lnTo>
                  <a:pt x="1571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458201" y="564356"/>
            <a:ext cx="64295" cy="185739"/>
          </a:xfrm>
          <a:custGeom>
            <a:avLst/>
            <a:gdLst/>
            <a:ahLst/>
            <a:cxnLst/>
            <a:rect l="0" t="0" r="0" b="0"/>
            <a:pathLst>
              <a:path w="64295" h="18573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14288"/>
                </a:lnTo>
                <a:lnTo>
                  <a:pt x="14287" y="28575"/>
                </a:lnTo>
                <a:lnTo>
                  <a:pt x="21431" y="50006"/>
                </a:lnTo>
                <a:lnTo>
                  <a:pt x="28575" y="71438"/>
                </a:lnTo>
                <a:lnTo>
                  <a:pt x="35719" y="92869"/>
                </a:lnTo>
                <a:lnTo>
                  <a:pt x="42862" y="114300"/>
                </a:lnTo>
                <a:lnTo>
                  <a:pt x="50006" y="142875"/>
                </a:lnTo>
                <a:lnTo>
                  <a:pt x="57150" y="164306"/>
                </a:lnTo>
                <a:lnTo>
                  <a:pt x="57150" y="178594"/>
                </a:lnTo>
                <a:lnTo>
                  <a:pt x="64294" y="185738"/>
                </a:lnTo>
                <a:lnTo>
                  <a:pt x="64294" y="185738"/>
                </a:lnTo>
                <a:lnTo>
                  <a:pt x="64294" y="171450"/>
                </a:lnTo>
                <a:lnTo>
                  <a:pt x="64294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465345" y="528637"/>
            <a:ext cx="114301" cy="214314"/>
          </a:xfrm>
          <a:custGeom>
            <a:avLst/>
            <a:gdLst/>
            <a:ahLst/>
            <a:cxnLst/>
            <a:rect l="0" t="0" r="0" b="0"/>
            <a:pathLst>
              <a:path w="114301" h="214314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21431" y="0"/>
                </a:lnTo>
                <a:lnTo>
                  <a:pt x="35718" y="7144"/>
                </a:lnTo>
                <a:lnTo>
                  <a:pt x="57150" y="14288"/>
                </a:lnTo>
                <a:lnTo>
                  <a:pt x="78581" y="28575"/>
                </a:lnTo>
                <a:lnTo>
                  <a:pt x="100012" y="42863"/>
                </a:lnTo>
                <a:lnTo>
                  <a:pt x="107156" y="71438"/>
                </a:lnTo>
                <a:lnTo>
                  <a:pt x="114300" y="100013"/>
                </a:lnTo>
                <a:lnTo>
                  <a:pt x="114300" y="128588"/>
                </a:lnTo>
                <a:lnTo>
                  <a:pt x="100012" y="157163"/>
                </a:lnTo>
                <a:lnTo>
                  <a:pt x="78581" y="178594"/>
                </a:lnTo>
                <a:lnTo>
                  <a:pt x="57150" y="200025"/>
                </a:lnTo>
                <a:lnTo>
                  <a:pt x="42862" y="214313"/>
                </a:lnTo>
                <a:lnTo>
                  <a:pt x="35718" y="214313"/>
                </a:lnTo>
                <a:lnTo>
                  <a:pt x="42862" y="200025"/>
                </a:lnTo>
                <a:lnTo>
                  <a:pt x="42862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672513" y="528637"/>
            <a:ext cx="100014" cy="28576"/>
          </a:xfrm>
          <a:custGeom>
            <a:avLst/>
            <a:gdLst/>
            <a:ahLst/>
            <a:cxnLst/>
            <a:rect l="0" t="0" r="0" b="0"/>
            <a:pathLst>
              <a:path w="100014" h="28576">
                <a:moveTo>
                  <a:pt x="0" y="28575"/>
                </a:moveTo>
                <a:lnTo>
                  <a:pt x="7144" y="28575"/>
                </a:lnTo>
                <a:lnTo>
                  <a:pt x="7144" y="21432"/>
                </a:lnTo>
                <a:lnTo>
                  <a:pt x="21432" y="14288"/>
                </a:lnTo>
                <a:lnTo>
                  <a:pt x="35719" y="7144"/>
                </a:lnTo>
                <a:lnTo>
                  <a:pt x="50007" y="7144"/>
                </a:lnTo>
                <a:lnTo>
                  <a:pt x="71438" y="0"/>
                </a:lnTo>
                <a:lnTo>
                  <a:pt x="85725" y="0"/>
                </a:lnTo>
                <a:lnTo>
                  <a:pt x="100013" y="0"/>
                </a:lnTo>
                <a:lnTo>
                  <a:pt x="100013" y="7144"/>
                </a:lnTo>
                <a:lnTo>
                  <a:pt x="10001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8679657" y="614362"/>
            <a:ext cx="135732" cy="28576"/>
          </a:xfrm>
          <a:custGeom>
            <a:avLst/>
            <a:gdLst/>
            <a:ahLst/>
            <a:cxnLst/>
            <a:rect l="0" t="0" r="0" b="0"/>
            <a:pathLst>
              <a:path w="135732" h="28576">
                <a:moveTo>
                  <a:pt x="0" y="28575"/>
                </a:moveTo>
                <a:lnTo>
                  <a:pt x="7144" y="21432"/>
                </a:lnTo>
                <a:lnTo>
                  <a:pt x="14288" y="21432"/>
                </a:lnTo>
                <a:lnTo>
                  <a:pt x="21431" y="14288"/>
                </a:lnTo>
                <a:lnTo>
                  <a:pt x="42863" y="7144"/>
                </a:lnTo>
                <a:lnTo>
                  <a:pt x="64294" y="7144"/>
                </a:lnTo>
                <a:lnTo>
                  <a:pt x="92869" y="0"/>
                </a:lnTo>
                <a:lnTo>
                  <a:pt x="114300" y="0"/>
                </a:lnTo>
                <a:lnTo>
                  <a:pt x="128588" y="0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922545" y="378619"/>
            <a:ext cx="14288" cy="142876"/>
          </a:xfrm>
          <a:custGeom>
            <a:avLst/>
            <a:gdLst/>
            <a:ahLst/>
            <a:cxnLst/>
            <a:rect l="0" t="0" r="0" b="0"/>
            <a:pathLst>
              <a:path w="14288" h="142876">
                <a:moveTo>
                  <a:pt x="0" y="0"/>
                </a:move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14287"/>
                </a:lnTo>
                <a:lnTo>
                  <a:pt x="7143" y="28575"/>
                </a:lnTo>
                <a:lnTo>
                  <a:pt x="7143" y="50006"/>
                </a:lnTo>
                <a:lnTo>
                  <a:pt x="14287" y="78581"/>
                </a:lnTo>
                <a:lnTo>
                  <a:pt x="14287" y="107156"/>
                </a:lnTo>
                <a:lnTo>
                  <a:pt x="14287" y="142875"/>
                </a:lnTo>
                <a:lnTo>
                  <a:pt x="1428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929563" y="5522119"/>
            <a:ext cx="7145" cy="28576"/>
          </a:xfrm>
          <a:custGeom>
            <a:avLst/>
            <a:gdLst/>
            <a:ahLst/>
            <a:cxnLst/>
            <a:rect l="0" t="0" r="0" b="0"/>
            <a:pathLst>
              <a:path w="7145" h="28576">
                <a:moveTo>
                  <a:pt x="7144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865270" y="5536406"/>
            <a:ext cx="778669" cy="21433"/>
          </a:xfrm>
          <a:custGeom>
            <a:avLst/>
            <a:gdLst/>
            <a:ahLst/>
            <a:cxnLst/>
            <a:rect l="0" t="0" r="0" b="0"/>
            <a:pathLst>
              <a:path w="778669" h="21433">
                <a:moveTo>
                  <a:pt x="28575" y="0"/>
                </a:moveTo>
                <a:lnTo>
                  <a:pt x="28575" y="0"/>
                </a:lnTo>
                <a:lnTo>
                  <a:pt x="21431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7143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21432"/>
                </a:lnTo>
                <a:lnTo>
                  <a:pt x="7143" y="21432"/>
                </a:lnTo>
                <a:lnTo>
                  <a:pt x="14287" y="21432"/>
                </a:lnTo>
                <a:lnTo>
                  <a:pt x="28575" y="21432"/>
                </a:lnTo>
                <a:lnTo>
                  <a:pt x="50006" y="21432"/>
                </a:lnTo>
                <a:lnTo>
                  <a:pt x="78581" y="21432"/>
                </a:lnTo>
                <a:lnTo>
                  <a:pt x="107156" y="21432"/>
                </a:lnTo>
                <a:lnTo>
                  <a:pt x="142875" y="21432"/>
                </a:lnTo>
                <a:lnTo>
                  <a:pt x="192881" y="21432"/>
                </a:lnTo>
                <a:lnTo>
                  <a:pt x="242887" y="21432"/>
                </a:lnTo>
                <a:lnTo>
                  <a:pt x="300037" y="14288"/>
                </a:lnTo>
                <a:lnTo>
                  <a:pt x="357187" y="14288"/>
                </a:lnTo>
                <a:lnTo>
                  <a:pt x="421481" y="14288"/>
                </a:lnTo>
                <a:lnTo>
                  <a:pt x="485775" y="7144"/>
                </a:lnTo>
                <a:lnTo>
                  <a:pt x="542925" y="7144"/>
                </a:lnTo>
                <a:lnTo>
                  <a:pt x="600075" y="7144"/>
                </a:lnTo>
                <a:lnTo>
                  <a:pt x="650081" y="7144"/>
                </a:lnTo>
                <a:lnTo>
                  <a:pt x="692943" y="7144"/>
                </a:lnTo>
                <a:lnTo>
                  <a:pt x="728662" y="7144"/>
                </a:lnTo>
                <a:lnTo>
                  <a:pt x="757237" y="14288"/>
                </a:lnTo>
                <a:lnTo>
                  <a:pt x="771525" y="14288"/>
                </a:lnTo>
                <a:lnTo>
                  <a:pt x="778668" y="21432"/>
                </a:lnTo>
                <a:lnTo>
                  <a:pt x="778668" y="21432"/>
                </a:lnTo>
                <a:lnTo>
                  <a:pt x="778668" y="21432"/>
                </a:lnTo>
                <a:lnTo>
                  <a:pt x="778668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708107" y="4743450"/>
            <a:ext cx="235745" cy="328614"/>
          </a:xfrm>
          <a:custGeom>
            <a:avLst/>
            <a:gdLst/>
            <a:ahLst/>
            <a:cxnLst/>
            <a:rect l="0" t="0" r="0" b="0"/>
            <a:pathLst>
              <a:path w="235745" h="328614">
                <a:moveTo>
                  <a:pt x="150019" y="178594"/>
                </a:moveTo>
                <a:lnTo>
                  <a:pt x="150019" y="178594"/>
                </a:lnTo>
                <a:lnTo>
                  <a:pt x="150019" y="178594"/>
                </a:lnTo>
                <a:lnTo>
                  <a:pt x="150019" y="178594"/>
                </a:lnTo>
                <a:lnTo>
                  <a:pt x="150019" y="171450"/>
                </a:lnTo>
                <a:lnTo>
                  <a:pt x="150019" y="171450"/>
                </a:lnTo>
                <a:lnTo>
                  <a:pt x="142875" y="157163"/>
                </a:lnTo>
                <a:lnTo>
                  <a:pt x="142875" y="150019"/>
                </a:lnTo>
                <a:lnTo>
                  <a:pt x="135731" y="142875"/>
                </a:lnTo>
                <a:lnTo>
                  <a:pt x="128588" y="135731"/>
                </a:lnTo>
                <a:lnTo>
                  <a:pt x="121444" y="128588"/>
                </a:lnTo>
                <a:lnTo>
                  <a:pt x="114300" y="128588"/>
                </a:lnTo>
                <a:lnTo>
                  <a:pt x="100013" y="128588"/>
                </a:lnTo>
                <a:lnTo>
                  <a:pt x="85725" y="128588"/>
                </a:lnTo>
                <a:lnTo>
                  <a:pt x="71438" y="135731"/>
                </a:lnTo>
                <a:lnTo>
                  <a:pt x="50006" y="150019"/>
                </a:lnTo>
                <a:lnTo>
                  <a:pt x="35719" y="171450"/>
                </a:lnTo>
                <a:lnTo>
                  <a:pt x="21431" y="207169"/>
                </a:lnTo>
                <a:lnTo>
                  <a:pt x="7144" y="235744"/>
                </a:lnTo>
                <a:lnTo>
                  <a:pt x="0" y="264319"/>
                </a:lnTo>
                <a:lnTo>
                  <a:pt x="0" y="292894"/>
                </a:lnTo>
                <a:lnTo>
                  <a:pt x="7144" y="314325"/>
                </a:lnTo>
                <a:lnTo>
                  <a:pt x="14288" y="328613"/>
                </a:lnTo>
                <a:lnTo>
                  <a:pt x="28575" y="328613"/>
                </a:lnTo>
                <a:lnTo>
                  <a:pt x="50006" y="321469"/>
                </a:lnTo>
                <a:lnTo>
                  <a:pt x="64294" y="300038"/>
                </a:lnTo>
                <a:lnTo>
                  <a:pt x="85725" y="278606"/>
                </a:lnTo>
                <a:lnTo>
                  <a:pt x="107156" y="242888"/>
                </a:lnTo>
                <a:lnTo>
                  <a:pt x="121444" y="207169"/>
                </a:lnTo>
                <a:lnTo>
                  <a:pt x="128588" y="171450"/>
                </a:lnTo>
                <a:lnTo>
                  <a:pt x="135731" y="128588"/>
                </a:lnTo>
                <a:lnTo>
                  <a:pt x="142875" y="92869"/>
                </a:lnTo>
                <a:lnTo>
                  <a:pt x="135731" y="64294"/>
                </a:lnTo>
                <a:lnTo>
                  <a:pt x="135731" y="35719"/>
                </a:lnTo>
                <a:lnTo>
                  <a:pt x="128588" y="21432"/>
                </a:lnTo>
                <a:lnTo>
                  <a:pt x="128588" y="7144"/>
                </a:lnTo>
                <a:lnTo>
                  <a:pt x="121444" y="0"/>
                </a:lnTo>
                <a:lnTo>
                  <a:pt x="121444" y="0"/>
                </a:lnTo>
                <a:lnTo>
                  <a:pt x="121444" y="0"/>
                </a:lnTo>
                <a:lnTo>
                  <a:pt x="121444" y="0"/>
                </a:lnTo>
                <a:lnTo>
                  <a:pt x="128588" y="7144"/>
                </a:lnTo>
                <a:lnTo>
                  <a:pt x="128588" y="28575"/>
                </a:lnTo>
                <a:lnTo>
                  <a:pt x="128588" y="57150"/>
                </a:lnTo>
                <a:lnTo>
                  <a:pt x="135731" y="92869"/>
                </a:lnTo>
                <a:lnTo>
                  <a:pt x="135731" y="142875"/>
                </a:lnTo>
                <a:lnTo>
                  <a:pt x="142875" y="192881"/>
                </a:lnTo>
                <a:lnTo>
                  <a:pt x="157163" y="235744"/>
                </a:lnTo>
                <a:lnTo>
                  <a:pt x="171450" y="264319"/>
                </a:lnTo>
                <a:lnTo>
                  <a:pt x="192881" y="292894"/>
                </a:lnTo>
                <a:lnTo>
                  <a:pt x="207169" y="307181"/>
                </a:lnTo>
                <a:lnTo>
                  <a:pt x="221456" y="307181"/>
                </a:lnTo>
                <a:lnTo>
                  <a:pt x="228600" y="300038"/>
                </a:lnTo>
                <a:lnTo>
                  <a:pt x="235744" y="285750"/>
                </a:lnTo>
                <a:lnTo>
                  <a:pt x="235744" y="257175"/>
                </a:lnTo>
                <a:lnTo>
                  <a:pt x="235744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950995" y="4900613"/>
            <a:ext cx="192882" cy="185738"/>
          </a:xfrm>
          <a:custGeom>
            <a:avLst/>
            <a:gdLst/>
            <a:ahLst/>
            <a:cxnLst/>
            <a:rect l="0" t="0" r="0" b="0"/>
            <a:pathLst>
              <a:path w="192882" h="185738">
                <a:moveTo>
                  <a:pt x="64293" y="71437"/>
                </a:moveTo>
                <a:lnTo>
                  <a:pt x="64293" y="71437"/>
                </a:lnTo>
                <a:lnTo>
                  <a:pt x="71437" y="64293"/>
                </a:lnTo>
                <a:lnTo>
                  <a:pt x="71437" y="57150"/>
                </a:lnTo>
                <a:lnTo>
                  <a:pt x="71437" y="50006"/>
                </a:lnTo>
                <a:lnTo>
                  <a:pt x="78581" y="42862"/>
                </a:lnTo>
                <a:lnTo>
                  <a:pt x="78581" y="28575"/>
                </a:lnTo>
                <a:lnTo>
                  <a:pt x="78581" y="21431"/>
                </a:lnTo>
                <a:lnTo>
                  <a:pt x="71437" y="14287"/>
                </a:lnTo>
                <a:lnTo>
                  <a:pt x="71437" y="7143"/>
                </a:lnTo>
                <a:lnTo>
                  <a:pt x="64293" y="0"/>
                </a:lnTo>
                <a:lnTo>
                  <a:pt x="50006" y="0"/>
                </a:lnTo>
                <a:lnTo>
                  <a:pt x="50006" y="7143"/>
                </a:lnTo>
                <a:lnTo>
                  <a:pt x="35718" y="14287"/>
                </a:lnTo>
                <a:lnTo>
                  <a:pt x="21431" y="35718"/>
                </a:lnTo>
                <a:lnTo>
                  <a:pt x="14287" y="57150"/>
                </a:lnTo>
                <a:lnTo>
                  <a:pt x="7143" y="78581"/>
                </a:lnTo>
                <a:lnTo>
                  <a:pt x="0" y="107156"/>
                </a:lnTo>
                <a:lnTo>
                  <a:pt x="0" y="128587"/>
                </a:lnTo>
                <a:lnTo>
                  <a:pt x="7143" y="142875"/>
                </a:lnTo>
                <a:lnTo>
                  <a:pt x="14287" y="150018"/>
                </a:lnTo>
                <a:lnTo>
                  <a:pt x="35718" y="142875"/>
                </a:lnTo>
                <a:lnTo>
                  <a:pt x="50006" y="135731"/>
                </a:lnTo>
                <a:lnTo>
                  <a:pt x="64293" y="121443"/>
                </a:lnTo>
                <a:lnTo>
                  <a:pt x="85725" y="100012"/>
                </a:lnTo>
                <a:lnTo>
                  <a:pt x="92868" y="78581"/>
                </a:lnTo>
                <a:lnTo>
                  <a:pt x="107156" y="57150"/>
                </a:lnTo>
                <a:lnTo>
                  <a:pt x="107156" y="35718"/>
                </a:lnTo>
                <a:lnTo>
                  <a:pt x="114300" y="21431"/>
                </a:lnTo>
                <a:lnTo>
                  <a:pt x="107156" y="21431"/>
                </a:lnTo>
                <a:lnTo>
                  <a:pt x="100012" y="28575"/>
                </a:lnTo>
                <a:lnTo>
                  <a:pt x="100012" y="50006"/>
                </a:lnTo>
                <a:lnTo>
                  <a:pt x="92868" y="78581"/>
                </a:lnTo>
                <a:lnTo>
                  <a:pt x="92868" y="114300"/>
                </a:lnTo>
                <a:lnTo>
                  <a:pt x="92868" y="142875"/>
                </a:lnTo>
                <a:lnTo>
                  <a:pt x="107156" y="164306"/>
                </a:lnTo>
                <a:lnTo>
                  <a:pt x="121443" y="178593"/>
                </a:lnTo>
                <a:lnTo>
                  <a:pt x="135731" y="185737"/>
                </a:lnTo>
                <a:lnTo>
                  <a:pt x="157162" y="178593"/>
                </a:lnTo>
                <a:lnTo>
                  <a:pt x="164306" y="171450"/>
                </a:lnTo>
                <a:lnTo>
                  <a:pt x="178593" y="150018"/>
                </a:lnTo>
                <a:lnTo>
                  <a:pt x="192881" y="128587"/>
                </a:lnTo>
                <a:lnTo>
                  <a:pt x="192881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086726" y="4893469"/>
            <a:ext cx="192882" cy="142876"/>
          </a:xfrm>
          <a:custGeom>
            <a:avLst/>
            <a:gdLst/>
            <a:ahLst/>
            <a:cxnLst/>
            <a:rect l="0" t="0" r="0" b="0"/>
            <a:pathLst>
              <a:path w="192882" h="142876">
                <a:moveTo>
                  <a:pt x="0" y="100012"/>
                </a:moveTo>
                <a:lnTo>
                  <a:pt x="0" y="100012"/>
                </a:lnTo>
                <a:lnTo>
                  <a:pt x="7144" y="100012"/>
                </a:lnTo>
                <a:lnTo>
                  <a:pt x="14287" y="100012"/>
                </a:lnTo>
                <a:lnTo>
                  <a:pt x="21431" y="100012"/>
                </a:lnTo>
                <a:lnTo>
                  <a:pt x="42862" y="92869"/>
                </a:lnTo>
                <a:lnTo>
                  <a:pt x="71437" y="85725"/>
                </a:lnTo>
                <a:lnTo>
                  <a:pt x="92869" y="78581"/>
                </a:lnTo>
                <a:lnTo>
                  <a:pt x="114300" y="64294"/>
                </a:lnTo>
                <a:lnTo>
                  <a:pt x="135731" y="50006"/>
                </a:lnTo>
                <a:lnTo>
                  <a:pt x="142875" y="42862"/>
                </a:lnTo>
                <a:lnTo>
                  <a:pt x="157162" y="28575"/>
                </a:lnTo>
                <a:lnTo>
                  <a:pt x="157162" y="21431"/>
                </a:lnTo>
                <a:lnTo>
                  <a:pt x="150019" y="14287"/>
                </a:lnTo>
                <a:lnTo>
                  <a:pt x="142875" y="7144"/>
                </a:lnTo>
                <a:lnTo>
                  <a:pt x="128587" y="0"/>
                </a:lnTo>
                <a:lnTo>
                  <a:pt x="114300" y="0"/>
                </a:lnTo>
                <a:lnTo>
                  <a:pt x="92869" y="0"/>
                </a:lnTo>
                <a:lnTo>
                  <a:pt x="71437" y="7144"/>
                </a:lnTo>
                <a:lnTo>
                  <a:pt x="57150" y="21431"/>
                </a:lnTo>
                <a:lnTo>
                  <a:pt x="35719" y="42862"/>
                </a:lnTo>
                <a:lnTo>
                  <a:pt x="21431" y="71437"/>
                </a:lnTo>
                <a:lnTo>
                  <a:pt x="14287" y="92869"/>
                </a:lnTo>
                <a:lnTo>
                  <a:pt x="21431" y="114300"/>
                </a:lnTo>
                <a:lnTo>
                  <a:pt x="28575" y="128587"/>
                </a:lnTo>
                <a:lnTo>
                  <a:pt x="50006" y="142875"/>
                </a:lnTo>
                <a:lnTo>
                  <a:pt x="78581" y="142875"/>
                </a:lnTo>
                <a:lnTo>
                  <a:pt x="114300" y="142875"/>
                </a:lnTo>
                <a:lnTo>
                  <a:pt x="142875" y="142875"/>
                </a:lnTo>
                <a:lnTo>
                  <a:pt x="164306" y="135731"/>
                </a:lnTo>
                <a:lnTo>
                  <a:pt x="178594" y="135731"/>
                </a:lnTo>
                <a:lnTo>
                  <a:pt x="192881" y="128587"/>
                </a:lnTo>
                <a:lnTo>
                  <a:pt x="192881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308182" y="4843463"/>
            <a:ext cx="192882" cy="164307"/>
          </a:xfrm>
          <a:custGeom>
            <a:avLst/>
            <a:gdLst/>
            <a:ahLst/>
            <a:cxnLst/>
            <a:rect l="0" t="0" r="0" b="0"/>
            <a:pathLst>
              <a:path w="192882" h="164307">
                <a:moveTo>
                  <a:pt x="0" y="71437"/>
                </a:moveTo>
                <a:lnTo>
                  <a:pt x="0" y="64293"/>
                </a:lnTo>
                <a:lnTo>
                  <a:pt x="0" y="64293"/>
                </a:lnTo>
                <a:lnTo>
                  <a:pt x="0" y="64293"/>
                </a:lnTo>
                <a:lnTo>
                  <a:pt x="7144" y="64293"/>
                </a:lnTo>
                <a:lnTo>
                  <a:pt x="14288" y="57150"/>
                </a:lnTo>
                <a:lnTo>
                  <a:pt x="14288" y="57150"/>
                </a:lnTo>
                <a:lnTo>
                  <a:pt x="14288" y="57150"/>
                </a:lnTo>
                <a:lnTo>
                  <a:pt x="21431" y="64293"/>
                </a:lnTo>
                <a:lnTo>
                  <a:pt x="21431" y="78581"/>
                </a:lnTo>
                <a:lnTo>
                  <a:pt x="28575" y="92868"/>
                </a:lnTo>
                <a:lnTo>
                  <a:pt x="28575" y="107156"/>
                </a:lnTo>
                <a:lnTo>
                  <a:pt x="28575" y="128587"/>
                </a:lnTo>
                <a:lnTo>
                  <a:pt x="28575" y="142875"/>
                </a:lnTo>
                <a:lnTo>
                  <a:pt x="28575" y="150018"/>
                </a:lnTo>
                <a:lnTo>
                  <a:pt x="28575" y="157162"/>
                </a:lnTo>
                <a:lnTo>
                  <a:pt x="28575" y="164306"/>
                </a:lnTo>
                <a:lnTo>
                  <a:pt x="28575" y="164306"/>
                </a:lnTo>
                <a:lnTo>
                  <a:pt x="35719" y="157162"/>
                </a:lnTo>
                <a:lnTo>
                  <a:pt x="35719" y="157162"/>
                </a:lnTo>
                <a:lnTo>
                  <a:pt x="35719" y="142875"/>
                </a:lnTo>
                <a:lnTo>
                  <a:pt x="35719" y="135731"/>
                </a:lnTo>
                <a:lnTo>
                  <a:pt x="35719" y="114300"/>
                </a:lnTo>
                <a:lnTo>
                  <a:pt x="35719" y="92868"/>
                </a:lnTo>
                <a:lnTo>
                  <a:pt x="42863" y="71437"/>
                </a:lnTo>
                <a:lnTo>
                  <a:pt x="50006" y="57150"/>
                </a:lnTo>
                <a:lnTo>
                  <a:pt x="57150" y="50006"/>
                </a:lnTo>
                <a:lnTo>
                  <a:pt x="64294" y="42862"/>
                </a:lnTo>
                <a:lnTo>
                  <a:pt x="71438" y="42862"/>
                </a:lnTo>
                <a:lnTo>
                  <a:pt x="78581" y="50006"/>
                </a:lnTo>
                <a:lnTo>
                  <a:pt x="85725" y="64293"/>
                </a:lnTo>
                <a:lnTo>
                  <a:pt x="92869" y="78581"/>
                </a:lnTo>
                <a:lnTo>
                  <a:pt x="100013" y="100012"/>
                </a:lnTo>
                <a:lnTo>
                  <a:pt x="107156" y="114300"/>
                </a:lnTo>
                <a:lnTo>
                  <a:pt x="107156" y="135731"/>
                </a:lnTo>
                <a:lnTo>
                  <a:pt x="107156" y="142875"/>
                </a:lnTo>
                <a:lnTo>
                  <a:pt x="107156" y="157162"/>
                </a:lnTo>
                <a:lnTo>
                  <a:pt x="107156" y="164306"/>
                </a:lnTo>
                <a:lnTo>
                  <a:pt x="107156" y="164306"/>
                </a:lnTo>
                <a:lnTo>
                  <a:pt x="100013" y="164306"/>
                </a:lnTo>
                <a:lnTo>
                  <a:pt x="107156" y="150018"/>
                </a:lnTo>
                <a:lnTo>
                  <a:pt x="107156" y="135731"/>
                </a:lnTo>
                <a:lnTo>
                  <a:pt x="114300" y="114300"/>
                </a:lnTo>
                <a:lnTo>
                  <a:pt x="121444" y="85725"/>
                </a:lnTo>
                <a:lnTo>
                  <a:pt x="128588" y="57150"/>
                </a:lnTo>
                <a:lnTo>
                  <a:pt x="142875" y="35718"/>
                </a:lnTo>
                <a:lnTo>
                  <a:pt x="150019" y="14287"/>
                </a:lnTo>
                <a:lnTo>
                  <a:pt x="157163" y="0"/>
                </a:lnTo>
                <a:lnTo>
                  <a:pt x="164306" y="0"/>
                </a:lnTo>
                <a:lnTo>
                  <a:pt x="171450" y="7144"/>
                </a:lnTo>
                <a:lnTo>
                  <a:pt x="171450" y="21431"/>
                </a:lnTo>
                <a:lnTo>
                  <a:pt x="178594" y="35718"/>
                </a:lnTo>
                <a:lnTo>
                  <a:pt x="171450" y="57150"/>
                </a:lnTo>
                <a:lnTo>
                  <a:pt x="171450" y="85725"/>
                </a:lnTo>
                <a:lnTo>
                  <a:pt x="171450" y="107156"/>
                </a:lnTo>
                <a:lnTo>
                  <a:pt x="171450" y="121443"/>
                </a:lnTo>
                <a:lnTo>
                  <a:pt x="178594" y="135731"/>
                </a:lnTo>
                <a:lnTo>
                  <a:pt x="185738" y="142875"/>
                </a:lnTo>
                <a:lnTo>
                  <a:pt x="192881" y="142875"/>
                </a:lnTo>
                <a:lnTo>
                  <a:pt x="192881" y="135731"/>
                </a:lnTo>
                <a:lnTo>
                  <a:pt x="192881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515351" y="4872038"/>
            <a:ext cx="85726" cy="92869"/>
          </a:xfrm>
          <a:custGeom>
            <a:avLst/>
            <a:gdLst/>
            <a:ahLst/>
            <a:cxnLst/>
            <a:rect l="0" t="0" r="0" b="0"/>
            <a:pathLst>
              <a:path w="85726" h="92869">
                <a:moveTo>
                  <a:pt x="7144" y="28575"/>
                </a:moveTo>
                <a:lnTo>
                  <a:pt x="7144" y="35718"/>
                </a:lnTo>
                <a:lnTo>
                  <a:pt x="0" y="42862"/>
                </a:lnTo>
                <a:lnTo>
                  <a:pt x="0" y="50006"/>
                </a:lnTo>
                <a:lnTo>
                  <a:pt x="0" y="64293"/>
                </a:lnTo>
                <a:lnTo>
                  <a:pt x="7144" y="78581"/>
                </a:lnTo>
                <a:lnTo>
                  <a:pt x="14287" y="85725"/>
                </a:lnTo>
                <a:lnTo>
                  <a:pt x="21431" y="92868"/>
                </a:lnTo>
                <a:lnTo>
                  <a:pt x="35719" y="85725"/>
                </a:lnTo>
                <a:lnTo>
                  <a:pt x="50006" y="85725"/>
                </a:lnTo>
                <a:lnTo>
                  <a:pt x="71437" y="78581"/>
                </a:lnTo>
                <a:lnTo>
                  <a:pt x="78581" y="64293"/>
                </a:lnTo>
                <a:lnTo>
                  <a:pt x="85725" y="50006"/>
                </a:lnTo>
                <a:lnTo>
                  <a:pt x="85725" y="42862"/>
                </a:lnTo>
                <a:lnTo>
                  <a:pt x="78581" y="28575"/>
                </a:lnTo>
                <a:lnTo>
                  <a:pt x="71437" y="14287"/>
                </a:lnTo>
                <a:lnTo>
                  <a:pt x="50006" y="7143"/>
                </a:lnTo>
                <a:lnTo>
                  <a:pt x="35719" y="0"/>
                </a:lnTo>
                <a:lnTo>
                  <a:pt x="14287" y="7143"/>
                </a:lnTo>
                <a:lnTo>
                  <a:pt x="7144" y="14287"/>
                </a:lnTo>
                <a:lnTo>
                  <a:pt x="0" y="21431"/>
                </a:lnTo>
                <a:lnTo>
                  <a:pt x="0" y="35718"/>
                </a:lnTo>
                <a:lnTo>
                  <a:pt x="14287" y="50006"/>
                </a:lnTo>
                <a:lnTo>
                  <a:pt x="28575" y="50006"/>
                </a:lnTo>
                <a:lnTo>
                  <a:pt x="28575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643938" y="4822032"/>
            <a:ext cx="142876" cy="150019"/>
          </a:xfrm>
          <a:custGeom>
            <a:avLst/>
            <a:gdLst/>
            <a:ahLst/>
            <a:cxnLst/>
            <a:rect l="0" t="0" r="0" b="0"/>
            <a:pathLst>
              <a:path w="142876" h="150019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35718"/>
                </a:lnTo>
                <a:lnTo>
                  <a:pt x="0" y="50006"/>
                </a:lnTo>
                <a:lnTo>
                  <a:pt x="0" y="71437"/>
                </a:lnTo>
                <a:lnTo>
                  <a:pt x="7144" y="92868"/>
                </a:lnTo>
                <a:lnTo>
                  <a:pt x="7144" y="114299"/>
                </a:lnTo>
                <a:lnTo>
                  <a:pt x="7144" y="128587"/>
                </a:lnTo>
                <a:lnTo>
                  <a:pt x="7144" y="142874"/>
                </a:lnTo>
                <a:lnTo>
                  <a:pt x="7144" y="150018"/>
                </a:lnTo>
                <a:lnTo>
                  <a:pt x="14288" y="150018"/>
                </a:lnTo>
                <a:lnTo>
                  <a:pt x="21432" y="142874"/>
                </a:lnTo>
                <a:lnTo>
                  <a:pt x="21432" y="128587"/>
                </a:lnTo>
                <a:lnTo>
                  <a:pt x="21432" y="107156"/>
                </a:lnTo>
                <a:lnTo>
                  <a:pt x="28575" y="85724"/>
                </a:lnTo>
                <a:lnTo>
                  <a:pt x="35719" y="57149"/>
                </a:lnTo>
                <a:lnTo>
                  <a:pt x="42863" y="35718"/>
                </a:lnTo>
                <a:lnTo>
                  <a:pt x="57150" y="14287"/>
                </a:lnTo>
                <a:lnTo>
                  <a:pt x="71438" y="7143"/>
                </a:lnTo>
                <a:lnTo>
                  <a:pt x="78582" y="0"/>
                </a:lnTo>
                <a:lnTo>
                  <a:pt x="85725" y="7143"/>
                </a:lnTo>
                <a:lnTo>
                  <a:pt x="100013" y="21431"/>
                </a:lnTo>
                <a:lnTo>
                  <a:pt x="107157" y="42862"/>
                </a:lnTo>
                <a:lnTo>
                  <a:pt x="114300" y="64293"/>
                </a:lnTo>
                <a:lnTo>
                  <a:pt x="114300" y="78581"/>
                </a:lnTo>
                <a:lnTo>
                  <a:pt x="121444" y="100012"/>
                </a:lnTo>
                <a:lnTo>
                  <a:pt x="128588" y="121443"/>
                </a:lnTo>
                <a:lnTo>
                  <a:pt x="135732" y="135731"/>
                </a:lnTo>
                <a:lnTo>
                  <a:pt x="142875" y="135731"/>
                </a:lnTo>
                <a:lnTo>
                  <a:pt x="142875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5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962400" cy="1447800"/>
          </a:xfrm>
        </p:spPr>
        <p:txBody>
          <a:bodyPr/>
          <a:lstStyle/>
          <a:p>
            <a:r>
              <a:rPr lang="en-US" dirty="0" smtClean="0"/>
              <a:t>Figure 12-1 /</a:t>
            </a:r>
            <a:r>
              <a:rPr lang="en-US" dirty="0" err="1" smtClean="0"/>
              <a:t>proc</a:t>
            </a:r>
            <a:r>
              <a:rPr lang="en-US" dirty="0"/>
              <a:t> </a:t>
            </a:r>
            <a:r>
              <a:rPr lang="en-US" dirty="0" smtClean="0"/>
              <a:t>hierarchy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181078"/>
            <a:ext cx="8229600" cy="297588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9956"/>
            <a:ext cx="4419600" cy="598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reeform 5"/>
          <p:cNvSpPr/>
          <p:nvPr/>
        </p:nvSpPr>
        <p:spPr>
          <a:xfrm>
            <a:off x="5879307" y="171450"/>
            <a:ext cx="264320" cy="228601"/>
          </a:xfrm>
          <a:custGeom>
            <a:avLst/>
            <a:gdLst/>
            <a:ahLst/>
            <a:cxnLst/>
            <a:rect l="0" t="0" r="0" b="0"/>
            <a:pathLst>
              <a:path w="264320" h="228601">
                <a:moveTo>
                  <a:pt x="7144" y="221456"/>
                </a:moveTo>
                <a:lnTo>
                  <a:pt x="7144" y="221456"/>
                </a:lnTo>
                <a:lnTo>
                  <a:pt x="7144" y="221456"/>
                </a:lnTo>
                <a:lnTo>
                  <a:pt x="0" y="228600"/>
                </a:lnTo>
                <a:lnTo>
                  <a:pt x="0" y="228600"/>
                </a:lnTo>
                <a:lnTo>
                  <a:pt x="0" y="228600"/>
                </a:lnTo>
                <a:lnTo>
                  <a:pt x="0" y="221456"/>
                </a:lnTo>
                <a:lnTo>
                  <a:pt x="14288" y="207169"/>
                </a:lnTo>
                <a:lnTo>
                  <a:pt x="35719" y="178594"/>
                </a:lnTo>
                <a:lnTo>
                  <a:pt x="64294" y="150019"/>
                </a:lnTo>
                <a:lnTo>
                  <a:pt x="121444" y="107156"/>
                </a:lnTo>
                <a:lnTo>
                  <a:pt x="178594" y="64294"/>
                </a:lnTo>
                <a:lnTo>
                  <a:pt x="228600" y="28575"/>
                </a:lnTo>
                <a:lnTo>
                  <a:pt x="264319" y="0"/>
                </a:lnTo>
                <a:lnTo>
                  <a:pt x="2643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507957" y="178594"/>
            <a:ext cx="171451" cy="178594"/>
          </a:xfrm>
          <a:custGeom>
            <a:avLst/>
            <a:gdLst/>
            <a:ahLst/>
            <a:cxnLst/>
            <a:rect l="0" t="0" r="0" b="0"/>
            <a:pathLst>
              <a:path w="171451" h="178594">
                <a:moveTo>
                  <a:pt x="7144" y="171450"/>
                </a:move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8593"/>
                </a:lnTo>
                <a:lnTo>
                  <a:pt x="0" y="178593"/>
                </a:lnTo>
                <a:lnTo>
                  <a:pt x="7144" y="178593"/>
                </a:lnTo>
                <a:lnTo>
                  <a:pt x="7144" y="178593"/>
                </a:lnTo>
                <a:lnTo>
                  <a:pt x="7144" y="171450"/>
                </a:lnTo>
                <a:lnTo>
                  <a:pt x="7144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7144" y="164306"/>
                </a:lnTo>
                <a:lnTo>
                  <a:pt x="21431" y="142875"/>
                </a:lnTo>
                <a:lnTo>
                  <a:pt x="50006" y="114300"/>
                </a:lnTo>
                <a:lnTo>
                  <a:pt x="85725" y="71437"/>
                </a:lnTo>
                <a:lnTo>
                  <a:pt x="135731" y="35718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079457" y="185737"/>
            <a:ext cx="242889" cy="214314"/>
          </a:xfrm>
          <a:custGeom>
            <a:avLst/>
            <a:gdLst/>
            <a:ahLst/>
            <a:cxnLst/>
            <a:rect l="0" t="0" r="0" b="0"/>
            <a:pathLst>
              <a:path w="242889" h="214314">
                <a:moveTo>
                  <a:pt x="7144" y="214313"/>
                </a:moveTo>
                <a:lnTo>
                  <a:pt x="7144" y="214313"/>
                </a:lnTo>
                <a:lnTo>
                  <a:pt x="0" y="214313"/>
                </a:lnTo>
                <a:lnTo>
                  <a:pt x="0" y="214313"/>
                </a:lnTo>
                <a:lnTo>
                  <a:pt x="7144" y="207169"/>
                </a:lnTo>
                <a:lnTo>
                  <a:pt x="14288" y="200025"/>
                </a:lnTo>
                <a:lnTo>
                  <a:pt x="35719" y="178594"/>
                </a:lnTo>
                <a:lnTo>
                  <a:pt x="64294" y="157163"/>
                </a:lnTo>
                <a:lnTo>
                  <a:pt x="100013" y="121444"/>
                </a:lnTo>
                <a:lnTo>
                  <a:pt x="150019" y="78582"/>
                </a:lnTo>
                <a:lnTo>
                  <a:pt x="200025" y="35719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536657" y="335756"/>
            <a:ext cx="35720" cy="57151"/>
          </a:xfrm>
          <a:custGeom>
            <a:avLst/>
            <a:gdLst/>
            <a:ahLst/>
            <a:cxnLst/>
            <a:rect l="0" t="0" r="0" b="0"/>
            <a:pathLst>
              <a:path w="35720" h="57151">
                <a:moveTo>
                  <a:pt x="21431" y="50006"/>
                </a:moveTo>
                <a:lnTo>
                  <a:pt x="14288" y="50006"/>
                </a:lnTo>
                <a:lnTo>
                  <a:pt x="14288" y="50006"/>
                </a:lnTo>
                <a:lnTo>
                  <a:pt x="7144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0006"/>
                </a:lnTo>
                <a:lnTo>
                  <a:pt x="14288" y="28575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001001" y="328612"/>
            <a:ext cx="85726" cy="85726"/>
          </a:xfrm>
          <a:custGeom>
            <a:avLst/>
            <a:gdLst/>
            <a:ahLst/>
            <a:cxnLst/>
            <a:rect l="0" t="0" r="0" b="0"/>
            <a:pathLst>
              <a:path w="85726" h="85726">
                <a:moveTo>
                  <a:pt x="0" y="85725"/>
                </a:moveTo>
                <a:lnTo>
                  <a:pt x="0" y="78582"/>
                </a:lnTo>
                <a:lnTo>
                  <a:pt x="0" y="71438"/>
                </a:lnTo>
                <a:lnTo>
                  <a:pt x="14287" y="57150"/>
                </a:lnTo>
                <a:lnTo>
                  <a:pt x="42862" y="28575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164932" y="5579269"/>
            <a:ext cx="778670" cy="542926"/>
          </a:xfrm>
          <a:custGeom>
            <a:avLst/>
            <a:gdLst/>
            <a:ahLst/>
            <a:cxnLst/>
            <a:rect l="0" t="0" r="0" b="0"/>
            <a:pathLst>
              <a:path w="778670" h="542926">
                <a:moveTo>
                  <a:pt x="685800" y="171450"/>
                </a:moveTo>
                <a:lnTo>
                  <a:pt x="685800" y="171450"/>
                </a:lnTo>
                <a:lnTo>
                  <a:pt x="685800" y="171450"/>
                </a:lnTo>
                <a:lnTo>
                  <a:pt x="692944" y="164306"/>
                </a:lnTo>
                <a:lnTo>
                  <a:pt x="692944" y="157162"/>
                </a:lnTo>
                <a:lnTo>
                  <a:pt x="692944" y="157162"/>
                </a:lnTo>
                <a:lnTo>
                  <a:pt x="700088" y="150019"/>
                </a:lnTo>
                <a:lnTo>
                  <a:pt x="700088" y="142875"/>
                </a:lnTo>
                <a:lnTo>
                  <a:pt x="700088" y="128587"/>
                </a:lnTo>
                <a:lnTo>
                  <a:pt x="692944" y="121444"/>
                </a:lnTo>
                <a:lnTo>
                  <a:pt x="692944" y="114300"/>
                </a:lnTo>
                <a:lnTo>
                  <a:pt x="685800" y="100012"/>
                </a:lnTo>
                <a:lnTo>
                  <a:pt x="671513" y="92869"/>
                </a:lnTo>
                <a:lnTo>
                  <a:pt x="657225" y="85725"/>
                </a:lnTo>
                <a:lnTo>
                  <a:pt x="635794" y="78581"/>
                </a:lnTo>
                <a:lnTo>
                  <a:pt x="621506" y="64294"/>
                </a:lnTo>
                <a:lnTo>
                  <a:pt x="592931" y="57150"/>
                </a:lnTo>
                <a:lnTo>
                  <a:pt x="564356" y="42862"/>
                </a:lnTo>
                <a:lnTo>
                  <a:pt x="528638" y="35719"/>
                </a:lnTo>
                <a:lnTo>
                  <a:pt x="485775" y="28575"/>
                </a:lnTo>
                <a:lnTo>
                  <a:pt x="442913" y="21431"/>
                </a:lnTo>
                <a:lnTo>
                  <a:pt x="392906" y="21431"/>
                </a:lnTo>
                <a:lnTo>
                  <a:pt x="342900" y="21431"/>
                </a:lnTo>
                <a:lnTo>
                  <a:pt x="292894" y="28575"/>
                </a:lnTo>
                <a:lnTo>
                  <a:pt x="242888" y="35719"/>
                </a:lnTo>
                <a:lnTo>
                  <a:pt x="192881" y="57150"/>
                </a:lnTo>
                <a:lnTo>
                  <a:pt x="150019" y="78581"/>
                </a:lnTo>
                <a:lnTo>
                  <a:pt x="107156" y="107156"/>
                </a:lnTo>
                <a:lnTo>
                  <a:pt x="71438" y="142875"/>
                </a:lnTo>
                <a:lnTo>
                  <a:pt x="35719" y="178594"/>
                </a:lnTo>
                <a:lnTo>
                  <a:pt x="14288" y="221456"/>
                </a:lnTo>
                <a:lnTo>
                  <a:pt x="0" y="264319"/>
                </a:lnTo>
                <a:lnTo>
                  <a:pt x="0" y="307181"/>
                </a:lnTo>
                <a:lnTo>
                  <a:pt x="14288" y="350044"/>
                </a:lnTo>
                <a:lnTo>
                  <a:pt x="35719" y="392906"/>
                </a:lnTo>
                <a:lnTo>
                  <a:pt x="78581" y="428625"/>
                </a:lnTo>
                <a:lnTo>
                  <a:pt x="128588" y="464344"/>
                </a:lnTo>
                <a:lnTo>
                  <a:pt x="185738" y="500062"/>
                </a:lnTo>
                <a:lnTo>
                  <a:pt x="257175" y="521494"/>
                </a:lnTo>
                <a:lnTo>
                  <a:pt x="335756" y="535781"/>
                </a:lnTo>
                <a:lnTo>
                  <a:pt x="414338" y="542925"/>
                </a:lnTo>
                <a:lnTo>
                  <a:pt x="500063" y="535781"/>
                </a:lnTo>
                <a:lnTo>
                  <a:pt x="578644" y="514350"/>
                </a:lnTo>
                <a:lnTo>
                  <a:pt x="650081" y="485775"/>
                </a:lnTo>
                <a:lnTo>
                  <a:pt x="700088" y="442912"/>
                </a:lnTo>
                <a:lnTo>
                  <a:pt x="742950" y="392906"/>
                </a:lnTo>
                <a:lnTo>
                  <a:pt x="764381" y="335756"/>
                </a:lnTo>
                <a:lnTo>
                  <a:pt x="778669" y="271462"/>
                </a:lnTo>
                <a:lnTo>
                  <a:pt x="764381" y="214312"/>
                </a:lnTo>
                <a:lnTo>
                  <a:pt x="735806" y="157162"/>
                </a:lnTo>
                <a:lnTo>
                  <a:pt x="685800" y="100012"/>
                </a:lnTo>
                <a:lnTo>
                  <a:pt x="621506" y="57150"/>
                </a:lnTo>
                <a:lnTo>
                  <a:pt x="542925" y="28575"/>
                </a:lnTo>
                <a:lnTo>
                  <a:pt x="464344" y="7144"/>
                </a:lnTo>
                <a:lnTo>
                  <a:pt x="364331" y="0"/>
                </a:lnTo>
                <a:lnTo>
                  <a:pt x="264319" y="7144"/>
                </a:lnTo>
                <a:lnTo>
                  <a:pt x="157163" y="35719"/>
                </a:lnTo>
                <a:lnTo>
                  <a:pt x="28575" y="71437"/>
                </a:lnTo>
                <a:lnTo>
                  <a:pt x="2857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hermes</a:t>
            </a:r>
            <a:r>
              <a:rPr lang="en-US" dirty="0"/>
              <a:t>&gt; cd </a:t>
            </a:r>
            <a:r>
              <a:rPr lang="en-US" dirty="0" err="1"/>
              <a:t>sysinfo</a:t>
            </a:r>
            <a:endParaRPr lang="en-US" dirty="0"/>
          </a:p>
          <a:p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Makefile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procfs_pidmax.c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procfs_user_exe.c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t_uname.c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procfs_pidmax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procfs_user_exe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t_uname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4207669" y="2107406"/>
            <a:ext cx="200026" cy="328614"/>
          </a:xfrm>
          <a:custGeom>
            <a:avLst/>
            <a:gdLst/>
            <a:ahLst/>
            <a:cxnLst/>
            <a:rect l="0" t="0" r="0" b="0"/>
            <a:pathLst>
              <a:path w="200026" h="328614">
                <a:moveTo>
                  <a:pt x="28575" y="114300"/>
                </a:moveTo>
                <a:lnTo>
                  <a:pt x="28575" y="107157"/>
                </a:lnTo>
                <a:lnTo>
                  <a:pt x="28575" y="92869"/>
                </a:lnTo>
                <a:lnTo>
                  <a:pt x="28575" y="78582"/>
                </a:lnTo>
                <a:lnTo>
                  <a:pt x="28575" y="57150"/>
                </a:lnTo>
                <a:lnTo>
                  <a:pt x="35719" y="35719"/>
                </a:lnTo>
                <a:lnTo>
                  <a:pt x="35719" y="21432"/>
                </a:lnTo>
                <a:lnTo>
                  <a:pt x="35719" y="14288"/>
                </a:lnTo>
                <a:lnTo>
                  <a:pt x="35719" y="7144"/>
                </a:lnTo>
                <a:lnTo>
                  <a:pt x="35719" y="7144"/>
                </a:lnTo>
                <a:lnTo>
                  <a:pt x="28575" y="14288"/>
                </a:lnTo>
                <a:lnTo>
                  <a:pt x="21431" y="28575"/>
                </a:lnTo>
                <a:lnTo>
                  <a:pt x="21431" y="57150"/>
                </a:lnTo>
                <a:lnTo>
                  <a:pt x="14288" y="92869"/>
                </a:lnTo>
                <a:lnTo>
                  <a:pt x="7144" y="135732"/>
                </a:lnTo>
                <a:lnTo>
                  <a:pt x="0" y="192882"/>
                </a:lnTo>
                <a:lnTo>
                  <a:pt x="0" y="235744"/>
                </a:lnTo>
                <a:lnTo>
                  <a:pt x="0" y="278607"/>
                </a:lnTo>
                <a:lnTo>
                  <a:pt x="7144" y="307182"/>
                </a:lnTo>
                <a:lnTo>
                  <a:pt x="14288" y="328613"/>
                </a:lnTo>
                <a:lnTo>
                  <a:pt x="21431" y="328613"/>
                </a:lnTo>
                <a:lnTo>
                  <a:pt x="35719" y="307182"/>
                </a:lnTo>
                <a:lnTo>
                  <a:pt x="50006" y="278607"/>
                </a:lnTo>
                <a:lnTo>
                  <a:pt x="71438" y="235744"/>
                </a:lnTo>
                <a:lnTo>
                  <a:pt x="85725" y="185738"/>
                </a:lnTo>
                <a:lnTo>
                  <a:pt x="100013" y="121444"/>
                </a:lnTo>
                <a:lnTo>
                  <a:pt x="114300" y="64294"/>
                </a:lnTo>
                <a:lnTo>
                  <a:pt x="128588" y="21432"/>
                </a:lnTo>
                <a:lnTo>
                  <a:pt x="135731" y="0"/>
                </a:lnTo>
                <a:lnTo>
                  <a:pt x="135731" y="7144"/>
                </a:lnTo>
                <a:lnTo>
                  <a:pt x="128588" y="42863"/>
                </a:lnTo>
                <a:lnTo>
                  <a:pt x="121444" y="100013"/>
                </a:lnTo>
                <a:lnTo>
                  <a:pt x="114300" y="157163"/>
                </a:lnTo>
                <a:lnTo>
                  <a:pt x="107156" y="221457"/>
                </a:lnTo>
                <a:lnTo>
                  <a:pt x="107156" y="271463"/>
                </a:lnTo>
                <a:lnTo>
                  <a:pt x="114300" y="307182"/>
                </a:lnTo>
                <a:lnTo>
                  <a:pt x="135731" y="321469"/>
                </a:lnTo>
                <a:lnTo>
                  <a:pt x="157163" y="314325"/>
                </a:lnTo>
                <a:lnTo>
                  <a:pt x="178594" y="300038"/>
                </a:lnTo>
                <a:lnTo>
                  <a:pt x="200025" y="257175"/>
                </a:lnTo>
                <a:lnTo>
                  <a:pt x="200025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414838" y="2100263"/>
            <a:ext cx="121445" cy="350044"/>
          </a:xfrm>
          <a:custGeom>
            <a:avLst/>
            <a:gdLst/>
            <a:ahLst/>
            <a:cxnLst/>
            <a:rect l="0" t="0" r="0" b="0"/>
            <a:pathLst>
              <a:path w="121445" h="350044">
                <a:moveTo>
                  <a:pt x="21431" y="0"/>
                </a:moveTo>
                <a:lnTo>
                  <a:pt x="21431" y="0"/>
                </a:lnTo>
                <a:lnTo>
                  <a:pt x="21431" y="7143"/>
                </a:lnTo>
                <a:lnTo>
                  <a:pt x="21431" y="21431"/>
                </a:lnTo>
                <a:lnTo>
                  <a:pt x="21431" y="50006"/>
                </a:lnTo>
                <a:lnTo>
                  <a:pt x="14287" y="85725"/>
                </a:lnTo>
                <a:lnTo>
                  <a:pt x="14287" y="135731"/>
                </a:lnTo>
                <a:lnTo>
                  <a:pt x="7144" y="192881"/>
                </a:lnTo>
                <a:lnTo>
                  <a:pt x="0" y="250031"/>
                </a:lnTo>
                <a:lnTo>
                  <a:pt x="0" y="292893"/>
                </a:lnTo>
                <a:lnTo>
                  <a:pt x="0" y="328612"/>
                </a:lnTo>
                <a:lnTo>
                  <a:pt x="7144" y="342900"/>
                </a:lnTo>
                <a:lnTo>
                  <a:pt x="7144" y="350043"/>
                </a:lnTo>
                <a:lnTo>
                  <a:pt x="14287" y="335756"/>
                </a:lnTo>
                <a:lnTo>
                  <a:pt x="14287" y="307181"/>
                </a:lnTo>
                <a:lnTo>
                  <a:pt x="21431" y="257175"/>
                </a:lnTo>
                <a:lnTo>
                  <a:pt x="28575" y="200025"/>
                </a:lnTo>
                <a:lnTo>
                  <a:pt x="42862" y="128587"/>
                </a:lnTo>
                <a:lnTo>
                  <a:pt x="57150" y="71437"/>
                </a:lnTo>
                <a:lnTo>
                  <a:pt x="78581" y="35718"/>
                </a:lnTo>
                <a:lnTo>
                  <a:pt x="85725" y="14287"/>
                </a:lnTo>
                <a:lnTo>
                  <a:pt x="92869" y="14287"/>
                </a:lnTo>
                <a:lnTo>
                  <a:pt x="100012" y="35718"/>
                </a:lnTo>
                <a:lnTo>
                  <a:pt x="100012" y="71437"/>
                </a:lnTo>
                <a:lnTo>
                  <a:pt x="100012" y="114300"/>
                </a:lnTo>
                <a:lnTo>
                  <a:pt x="107156" y="164306"/>
                </a:lnTo>
                <a:lnTo>
                  <a:pt x="100012" y="207168"/>
                </a:lnTo>
                <a:lnTo>
                  <a:pt x="107156" y="242887"/>
                </a:lnTo>
                <a:lnTo>
                  <a:pt x="107156" y="278606"/>
                </a:lnTo>
                <a:lnTo>
                  <a:pt x="114300" y="300037"/>
                </a:lnTo>
                <a:lnTo>
                  <a:pt x="121444" y="314325"/>
                </a:lnTo>
                <a:lnTo>
                  <a:pt x="121444" y="307181"/>
                </a:lnTo>
                <a:lnTo>
                  <a:pt x="121444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579144" y="2107406"/>
            <a:ext cx="157164" cy="300039"/>
          </a:xfrm>
          <a:custGeom>
            <a:avLst/>
            <a:gdLst/>
            <a:ahLst/>
            <a:cxnLst/>
            <a:rect l="0" t="0" r="0" b="0"/>
            <a:pathLst>
              <a:path w="157164" h="300039">
                <a:moveTo>
                  <a:pt x="85725" y="0"/>
                </a:moveTo>
                <a:lnTo>
                  <a:pt x="78581" y="0"/>
                </a:lnTo>
                <a:lnTo>
                  <a:pt x="78581" y="0"/>
                </a:lnTo>
                <a:lnTo>
                  <a:pt x="71438" y="14288"/>
                </a:lnTo>
                <a:lnTo>
                  <a:pt x="64294" y="28575"/>
                </a:lnTo>
                <a:lnTo>
                  <a:pt x="50006" y="64294"/>
                </a:lnTo>
                <a:lnTo>
                  <a:pt x="35719" y="100013"/>
                </a:lnTo>
                <a:lnTo>
                  <a:pt x="21431" y="142875"/>
                </a:lnTo>
                <a:lnTo>
                  <a:pt x="7144" y="192882"/>
                </a:lnTo>
                <a:lnTo>
                  <a:pt x="0" y="228600"/>
                </a:lnTo>
                <a:lnTo>
                  <a:pt x="0" y="264319"/>
                </a:lnTo>
                <a:lnTo>
                  <a:pt x="0" y="285750"/>
                </a:lnTo>
                <a:lnTo>
                  <a:pt x="7144" y="300038"/>
                </a:lnTo>
                <a:lnTo>
                  <a:pt x="14288" y="300038"/>
                </a:lnTo>
                <a:lnTo>
                  <a:pt x="28575" y="292894"/>
                </a:lnTo>
                <a:lnTo>
                  <a:pt x="42863" y="271463"/>
                </a:lnTo>
                <a:lnTo>
                  <a:pt x="57150" y="235744"/>
                </a:lnTo>
                <a:lnTo>
                  <a:pt x="71438" y="192882"/>
                </a:lnTo>
                <a:lnTo>
                  <a:pt x="85725" y="142875"/>
                </a:lnTo>
                <a:lnTo>
                  <a:pt x="100013" y="100013"/>
                </a:lnTo>
                <a:lnTo>
                  <a:pt x="100013" y="71438"/>
                </a:lnTo>
                <a:lnTo>
                  <a:pt x="107156" y="57150"/>
                </a:lnTo>
                <a:lnTo>
                  <a:pt x="100013" y="64294"/>
                </a:lnTo>
                <a:lnTo>
                  <a:pt x="100013" y="92869"/>
                </a:lnTo>
                <a:lnTo>
                  <a:pt x="100013" y="135732"/>
                </a:lnTo>
                <a:lnTo>
                  <a:pt x="100013" y="178594"/>
                </a:lnTo>
                <a:lnTo>
                  <a:pt x="100013" y="221457"/>
                </a:lnTo>
                <a:lnTo>
                  <a:pt x="107156" y="250032"/>
                </a:lnTo>
                <a:lnTo>
                  <a:pt x="114300" y="278607"/>
                </a:lnTo>
                <a:lnTo>
                  <a:pt x="128588" y="285750"/>
                </a:lnTo>
                <a:lnTo>
                  <a:pt x="142875" y="292894"/>
                </a:lnTo>
                <a:lnTo>
                  <a:pt x="157163" y="278607"/>
                </a:lnTo>
                <a:lnTo>
                  <a:pt x="157163" y="2786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86313" y="2135981"/>
            <a:ext cx="257176" cy="307183"/>
          </a:xfrm>
          <a:custGeom>
            <a:avLst/>
            <a:gdLst/>
            <a:ahLst/>
            <a:cxnLst/>
            <a:rect l="0" t="0" r="0" b="0"/>
            <a:pathLst>
              <a:path w="257176" h="307183">
                <a:moveTo>
                  <a:pt x="0" y="0"/>
                </a:moveTo>
                <a:lnTo>
                  <a:pt x="0" y="0"/>
                </a:lnTo>
                <a:lnTo>
                  <a:pt x="0" y="14288"/>
                </a:lnTo>
                <a:lnTo>
                  <a:pt x="0" y="28575"/>
                </a:lnTo>
                <a:lnTo>
                  <a:pt x="0" y="50007"/>
                </a:lnTo>
                <a:lnTo>
                  <a:pt x="0" y="85725"/>
                </a:lnTo>
                <a:lnTo>
                  <a:pt x="0" y="121444"/>
                </a:lnTo>
                <a:lnTo>
                  <a:pt x="0" y="164307"/>
                </a:lnTo>
                <a:lnTo>
                  <a:pt x="0" y="207169"/>
                </a:lnTo>
                <a:lnTo>
                  <a:pt x="0" y="242888"/>
                </a:lnTo>
                <a:lnTo>
                  <a:pt x="0" y="264319"/>
                </a:lnTo>
                <a:lnTo>
                  <a:pt x="0" y="278607"/>
                </a:lnTo>
                <a:lnTo>
                  <a:pt x="0" y="285750"/>
                </a:lnTo>
                <a:lnTo>
                  <a:pt x="7144" y="278607"/>
                </a:lnTo>
                <a:lnTo>
                  <a:pt x="14287" y="257175"/>
                </a:lnTo>
                <a:lnTo>
                  <a:pt x="14287" y="221457"/>
                </a:lnTo>
                <a:lnTo>
                  <a:pt x="28575" y="171450"/>
                </a:lnTo>
                <a:lnTo>
                  <a:pt x="35719" y="121444"/>
                </a:lnTo>
                <a:lnTo>
                  <a:pt x="50006" y="71438"/>
                </a:lnTo>
                <a:lnTo>
                  <a:pt x="64294" y="35719"/>
                </a:lnTo>
                <a:lnTo>
                  <a:pt x="71437" y="14288"/>
                </a:lnTo>
                <a:lnTo>
                  <a:pt x="78581" y="21432"/>
                </a:lnTo>
                <a:lnTo>
                  <a:pt x="78581" y="35719"/>
                </a:lnTo>
                <a:lnTo>
                  <a:pt x="78581" y="78582"/>
                </a:lnTo>
                <a:lnTo>
                  <a:pt x="71437" y="121444"/>
                </a:lnTo>
                <a:lnTo>
                  <a:pt x="64294" y="164307"/>
                </a:lnTo>
                <a:lnTo>
                  <a:pt x="57150" y="214313"/>
                </a:lnTo>
                <a:lnTo>
                  <a:pt x="57150" y="250032"/>
                </a:lnTo>
                <a:lnTo>
                  <a:pt x="50006" y="278607"/>
                </a:lnTo>
                <a:lnTo>
                  <a:pt x="57150" y="292894"/>
                </a:lnTo>
                <a:lnTo>
                  <a:pt x="57150" y="300038"/>
                </a:lnTo>
                <a:lnTo>
                  <a:pt x="71437" y="292894"/>
                </a:lnTo>
                <a:lnTo>
                  <a:pt x="78581" y="271463"/>
                </a:lnTo>
                <a:lnTo>
                  <a:pt x="92869" y="228600"/>
                </a:lnTo>
                <a:lnTo>
                  <a:pt x="107157" y="178594"/>
                </a:lnTo>
                <a:lnTo>
                  <a:pt x="121444" y="121444"/>
                </a:lnTo>
                <a:lnTo>
                  <a:pt x="135732" y="64294"/>
                </a:lnTo>
                <a:lnTo>
                  <a:pt x="150019" y="21432"/>
                </a:lnTo>
                <a:lnTo>
                  <a:pt x="164307" y="0"/>
                </a:lnTo>
                <a:lnTo>
                  <a:pt x="164307" y="7144"/>
                </a:lnTo>
                <a:lnTo>
                  <a:pt x="164307" y="35719"/>
                </a:lnTo>
                <a:lnTo>
                  <a:pt x="164307" y="78582"/>
                </a:lnTo>
                <a:lnTo>
                  <a:pt x="164307" y="128588"/>
                </a:lnTo>
                <a:lnTo>
                  <a:pt x="164307" y="178594"/>
                </a:lnTo>
                <a:lnTo>
                  <a:pt x="164307" y="228600"/>
                </a:lnTo>
                <a:lnTo>
                  <a:pt x="164307" y="271463"/>
                </a:lnTo>
                <a:lnTo>
                  <a:pt x="178594" y="292894"/>
                </a:lnTo>
                <a:lnTo>
                  <a:pt x="185738" y="307182"/>
                </a:lnTo>
                <a:lnTo>
                  <a:pt x="200025" y="300038"/>
                </a:lnTo>
                <a:lnTo>
                  <a:pt x="221457" y="278607"/>
                </a:lnTo>
                <a:lnTo>
                  <a:pt x="242888" y="242888"/>
                </a:lnTo>
                <a:lnTo>
                  <a:pt x="257175" y="200025"/>
                </a:lnTo>
                <a:lnTo>
                  <a:pt x="257175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007770" y="2157413"/>
            <a:ext cx="171451" cy="314326"/>
          </a:xfrm>
          <a:custGeom>
            <a:avLst/>
            <a:gdLst/>
            <a:ahLst/>
            <a:cxnLst/>
            <a:rect l="0" t="0" r="0" b="0"/>
            <a:pathLst>
              <a:path w="171451" h="314326">
                <a:moveTo>
                  <a:pt x="42862" y="85725"/>
                </a:moveTo>
                <a:lnTo>
                  <a:pt x="35718" y="92868"/>
                </a:lnTo>
                <a:lnTo>
                  <a:pt x="28575" y="107156"/>
                </a:lnTo>
                <a:lnTo>
                  <a:pt x="14287" y="121443"/>
                </a:lnTo>
                <a:lnTo>
                  <a:pt x="7143" y="142875"/>
                </a:lnTo>
                <a:lnTo>
                  <a:pt x="0" y="164306"/>
                </a:lnTo>
                <a:lnTo>
                  <a:pt x="7143" y="185737"/>
                </a:lnTo>
                <a:lnTo>
                  <a:pt x="14287" y="200025"/>
                </a:lnTo>
                <a:lnTo>
                  <a:pt x="35718" y="200025"/>
                </a:lnTo>
                <a:lnTo>
                  <a:pt x="50006" y="200025"/>
                </a:lnTo>
                <a:lnTo>
                  <a:pt x="78581" y="192881"/>
                </a:lnTo>
                <a:lnTo>
                  <a:pt x="100012" y="171450"/>
                </a:lnTo>
                <a:lnTo>
                  <a:pt x="121443" y="150018"/>
                </a:lnTo>
                <a:lnTo>
                  <a:pt x="135731" y="121443"/>
                </a:lnTo>
                <a:lnTo>
                  <a:pt x="150018" y="85725"/>
                </a:lnTo>
                <a:lnTo>
                  <a:pt x="157162" y="50006"/>
                </a:lnTo>
                <a:lnTo>
                  <a:pt x="164306" y="14287"/>
                </a:lnTo>
                <a:lnTo>
                  <a:pt x="157162" y="0"/>
                </a:lnTo>
                <a:lnTo>
                  <a:pt x="135731" y="0"/>
                </a:lnTo>
                <a:lnTo>
                  <a:pt x="114300" y="21431"/>
                </a:lnTo>
                <a:lnTo>
                  <a:pt x="85725" y="64293"/>
                </a:lnTo>
                <a:lnTo>
                  <a:pt x="64293" y="121443"/>
                </a:lnTo>
                <a:lnTo>
                  <a:pt x="50006" y="178593"/>
                </a:lnTo>
                <a:lnTo>
                  <a:pt x="42862" y="221456"/>
                </a:lnTo>
                <a:lnTo>
                  <a:pt x="57150" y="264318"/>
                </a:lnTo>
                <a:lnTo>
                  <a:pt x="64293" y="285750"/>
                </a:lnTo>
                <a:lnTo>
                  <a:pt x="92868" y="307181"/>
                </a:lnTo>
                <a:lnTo>
                  <a:pt x="121443" y="314325"/>
                </a:lnTo>
                <a:lnTo>
                  <a:pt x="150018" y="307181"/>
                </a:lnTo>
                <a:lnTo>
                  <a:pt x="171450" y="278606"/>
                </a:lnTo>
                <a:lnTo>
                  <a:pt x="171450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314951" y="2328863"/>
            <a:ext cx="150020" cy="21432"/>
          </a:xfrm>
          <a:custGeom>
            <a:avLst/>
            <a:gdLst/>
            <a:ahLst/>
            <a:cxnLst/>
            <a:rect l="0" t="0" r="0" b="0"/>
            <a:pathLst>
              <a:path w="150020" h="21432">
                <a:moveTo>
                  <a:pt x="0" y="21431"/>
                </a:moveTo>
                <a:lnTo>
                  <a:pt x="0" y="21431"/>
                </a:lnTo>
                <a:lnTo>
                  <a:pt x="0" y="14287"/>
                </a:lnTo>
                <a:lnTo>
                  <a:pt x="7144" y="14287"/>
                </a:lnTo>
                <a:lnTo>
                  <a:pt x="28575" y="14287"/>
                </a:lnTo>
                <a:lnTo>
                  <a:pt x="57150" y="14287"/>
                </a:lnTo>
                <a:lnTo>
                  <a:pt x="100012" y="7143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214813" y="3893344"/>
            <a:ext cx="1" cy="14288"/>
          </a:xfrm>
          <a:custGeom>
            <a:avLst/>
            <a:gdLst/>
            <a:ahLst/>
            <a:cxnLst/>
            <a:rect l="0" t="0" r="0" b="0"/>
            <a:pathLst>
              <a:path w="1" h="142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229100" y="3893344"/>
            <a:ext cx="14289" cy="7145"/>
          </a:xfrm>
          <a:custGeom>
            <a:avLst/>
            <a:gdLst/>
            <a:ahLst/>
            <a:cxnLst/>
            <a:rect l="0" t="0" r="0" b="0"/>
            <a:pathLst>
              <a:path w="14289" h="7145">
                <a:moveTo>
                  <a:pt x="14288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93369" y="3843338"/>
            <a:ext cx="192882" cy="250032"/>
          </a:xfrm>
          <a:custGeom>
            <a:avLst/>
            <a:gdLst/>
            <a:ahLst/>
            <a:cxnLst/>
            <a:rect l="0" t="0" r="0" b="0"/>
            <a:pathLst>
              <a:path w="192882" h="250032">
                <a:moveTo>
                  <a:pt x="150019" y="50006"/>
                </a:moveTo>
                <a:lnTo>
                  <a:pt x="150019" y="50006"/>
                </a:lnTo>
                <a:lnTo>
                  <a:pt x="150019" y="50006"/>
                </a:lnTo>
                <a:lnTo>
                  <a:pt x="150019" y="50006"/>
                </a:lnTo>
                <a:lnTo>
                  <a:pt x="150019" y="42862"/>
                </a:lnTo>
                <a:lnTo>
                  <a:pt x="157163" y="35718"/>
                </a:lnTo>
                <a:lnTo>
                  <a:pt x="157163" y="28575"/>
                </a:lnTo>
                <a:lnTo>
                  <a:pt x="157163" y="21431"/>
                </a:lnTo>
                <a:lnTo>
                  <a:pt x="157163" y="14287"/>
                </a:lnTo>
                <a:lnTo>
                  <a:pt x="157163" y="7143"/>
                </a:lnTo>
                <a:lnTo>
                  <a:pt x="157163" y="0"/>
                </a:lnTo>
                <a:lnTo>
                  <a:pt x="150019" y="0"/>
                </a:lnTo>
                <a:lnTo>
                  <a:pt x="135731" y="0"/>
                </a:lnTo>
                <a:lnTo>
                  <a:pt x="114300" y="7143"/>
                </a:lnTo>
                <a:lnTo>
                  <a:pt x="92869" y="21431"/>
                </a:lnTo>
                <a:lnTo>
                  <a:pt x="71438" y="35718"/>
                </a:lnTo>
                <a:lnTo>
                  <a:pt x="50006" y="57150"/>
                </a:lnTo>
                <a:lnTo>
                  <a:pt x="21431" y="85725"/>
                </a:lnTo>
                <a:lnTo>
                  <a:pt x="7144" y="107156"/>
                </a:lnTo>
                <a:lnTo>
                  <a:pt x="0" y="121443"/>
                </a:lnTo>
                <a:lnTo>
                  <a:pt x="7144" y="128587"/>
                </a:lnTo>
                <a:lnTo>
                  <a:pt x="14288" y="128587"/>
                </a:lnTo>
                <a:lnTo>
                  <a:pt x="42863" y="128587"/>
                </a:lnTo>
                <a:lnTo>
                  <a:pt x="64294" y="121443"/>
                </a:lnTo>
                <a:lnTo>
                  <a:pt x="100013" y="121443"/>
                </a:lnTo>
                <a:lnTo>
                  <a:pt x="135731" y="121443"/>
                </a:lnTo>
                <a:lnTo>
                  <a:pt x="164306" y="121443"/>
                </a:lnTo>
                <a:lnTo>
                  <a:pt x="185738" y="135731"/>
                </a:lnTo>
                <a:lnTo>
                  <a:pt x="192881" y="150018"/>
                </a:lnTo>
                <a:lnTo>
                  <a:pt x="185738" y="171450"/>
                </a:lnTo>
                <a:lnTo>
                  <a:pt x="157163" y="192881"/>
                </a:lnTo>
                <a:lnTo>
                  <a:pt x="128588" y="214312"/>
                </a:lnTo>
                <a:lnTo>
                  <a:pt x="92869" y="228600"/>
                </a:lnTo>
                <a:lnTo>
                  <a:pt x="50006" y="242887"/>
                </a:lnTo>
                <a:lnTo>
                  <a:pt x="28575" y="250031"/>
                </a:lnTo>
                <a:lnTo>
                  <a:pt x="14288" y="250031"/>
                </a:lnTo>
                <a:lnTo>
                  <a:pt x="7144" y="235743"/>
                </a:lnTo>
                <a:lnTo>
                  <a:pt x="14288" y="214312"/>
                </a:lnTo>
                <a:lnTo>
                  <a:pt x="14288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314825" y="3836194"/>
            <a:ext cx="178595" cy="321470"/>
          </a:xfrm>
          <a:custGeom>
            <a:avLst/>
            <a:gdLst/>
            <a:ahLst/>
            <a:cxnLst/>
            <a:rect l="0" t="0" r="0" b="0"/>
            <a:pathLst>
              <a:path w="178595" h="321470">
                <a:moveTo>
                  <a:pt x="35719" y="7144"/>
                </a:moveTo>
                <a:lnTo>
                  <a:pt x="28575" y="7144"/>
                </a:lnTo>
                <a:lnTo>
                  <a:pt x="21432" y="7144"/>
                </a:lnTo>
                <a:lnTo>
                  <a:pt x="14288" y="14287"/>
                </a:lnTo>
                <a:lnTo>
                  <a:pt x="7144" y="21431"/>
                </a:lnTo>
                <a:lnTo>
                  <a:pt x="0" y="35719"/>
                </a:lnTo>
                <a:lnTo>
                  <a:pt x="7144" y="57150"/>
                </a:lnTo>
                <a:lnTo>
                  <a:pt x="7144" y="71437"/>
                </a:lnTo>
                <a:lnTo>
                  <a:pt x="21432" y="85725"/>
                </a:lnTo>
                <a:lnTo>
                  <a:pt x="35719" y="85725"/>
                </a:lnTo>
                <a:lnTo>
                  <a:pt x="57150" y="85725"/>
                </a:lnTo>
                <a:lnTo>
                  <a:pt x="78582" y="78581"/>
                </a:lnTo>
                <a:lnTo>
                  <a:pt x="100013" y="64294"/>
                </a:lnTo>
                <a:lnTo>
                  <a:pt x="114300" y="42862"/>
                </a:lnTo>
                <a:lnTo>
                  <a:pt x="121444" y="21431"/>
                </a:lnTo>
                <a:lnTo>
                  <a:pt x="135732" y="7144"/>
                </a:lnTo>
                <a:lnTo>
                  <a:pt x="135732" y="0"/>
                </a:lnTo>
                <a:lnTo>
                  <a:pt x="135732" y="0"/>
                </a:lnTo>
                <a:lnTo>
                  <a:pt x="135732" y="21431"/>
                </a:lnTo>
                <a:lnTo>
                  <a:pt x="128588" y="57150"/>
                </a:lnTo>
                <a:lnTo>
                  <a:pt x="135732" y="100012"/>
                </a:lnTo>
                <a:lnTo>
                  <a:pt x="135732" y="142875"/>
                </a:lnTo>
                <a:lnTo>
                  <a:pt x="142875" y="192881"/>
                </a:lnTo>
                <a:lnTo>
                  <a:pt x="150019" y="235744"/>
                </a:lnTo>
                <a:lnTo>
                  <a:pt x="164307" y="278606"/>
                </a:lnTo>
                <a:lnTo>
                  <a:pt x="171450" y="300037"/>
                </a:lnTo>
                <a:lnTo>
                  <a:pt x="178594" y="314325"/>
                </a:lnTo>
                <a:lnTo>
                  <a:pt x="178594" y="321469"/>
                </a:lnTo>
                <a:lnTo>
                  <a:pt x="171450" y="314325"/>
                </a:lnTo>
                <a:lnTo>
                  <a:pt x="164307" y="292894"/>
                </a:lnTo>
                <a:lnTo>
                  <a:pt x="157163" y="264319"/>
                </a:lnTo>
                <a:lnTo>
                  <a:pt x="150019" y="228600"/>
                </a:lnTo>
                <a:lnTo>
                  <a:pt x="150019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514850" y="3779044"/>
            <a:ext cx="135733" cy="242888"/>
          </a:xfrm>
          <a:custGeom>
            <a:avLst/>
            <a:gdLst/>
            <a:ahLst/>
            <a:cxnLst/>
            <a:rect l="0" t="0" r="0" b="0"/>
            <a:pathLst>
              <a:path w="135733" h="242888">
                <a:moveTo>
                  <a:pt x="135732" y="14287"/>
                </a:moveTo>
                <a:lnTo>
                  <a:pt x="135732" y="7144"/>
                </a:lnTo>
                <a:lnTo>
                  <a:pt x="128588" y="0"/>
                </a:lnTo>
                <a:lnTo>
                  <a:pt x="121444" y="0"/>
                </a:lnTo>
                <a:lnTo>
                  <a:pt x="107157" y="0"/>
                </a:lnTo>
                <a:lnTo>
                  <a:pt x="92869" y="7144"/>
                </a:lnTo>
                <a:lnTo>
                  <a:pt x="71438" y="21431"/>
                </a:lnTo>
                <a:lnTo>
                  <a:pt x="57150" y="28575"/>
                </a:lnTo>
                <a:lnTo>
                  <a:pt x="42863" y="50006"/>
                </a:lnTo>
                <a:lnTo>
                  <a:pt x="28575" y="57150"/>
                </a:lnTo>
                <a:lnTo>
                  <a:pt x="35719" y="71437"/>
                </a:lnTo>
                <a:lnTo>
                  <a:pt x="50007" y="85725"/>
                </a:lnTo>
                <a:lnTo>
                  <a:pt x="71438" y="92869"/>
                </a:lnTo>
                <a:lnTo>
                  <a:pt x="100013" y="114300"/>
                </a:lnTo>
                <a:lnTo>
                  <a:pt x="121444" y="128587"/>
                </a:lnTo>
                <a:lnTo>
                  <a:pt x="135732" y="150019"/>
                </a:lnTo>
                <a:lnTo>
                  <a:pt x="135732" y="171450"/>
                </a:lnTo>
                <a:lnTo>
                  <a:pt x="128588" y="192881"/>
                </a:lnTo>
                <a:lnTo>
                  <a:pt x="100013" y="221456"/>
                </a:lnTo>
                <a:lnTo>
                  <a:pt x="71438" y="235744"/>
                </a:lnTo>
                <a:lnTo>
                  <a:pt x="35719" y="242887"/>
                </a:lnTo>
                <a:lnTo>
                  <a:pt x="14288" y="242887"/>
                </a:lnTo>
                <a:lnTo>
                  <a:pt x="0" y="235744"/>
                </a:lnTo>
                <a:lnTo>
                  <a:pt x="0" y="214312"/>
                </a:lnTo>
                <a:lnTo>
                  <a:pt x="21432" y="185737"/>
                </a:lnTo>
                <a:lnTo>
                  <a:pt x="50007" y="157162"/>
                </a:lnTo>
                <a:lnTo>
                  <a:pt x="50007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757738" y="3729038"/>
            <a:ext cx="171451" cy="192882"/>
          </a:xfrm>
          <a:custGeom>
            <a:avLst/>
            <a:gdLst/>
            <a:ahLst/>
            <a:cxnLst/>
            <a:rect l="0" t="0" r="0" b="0"/>
            <a:pathLst>
              <a:path w="171451" h="192882">
                <a:moveTo>
                  <a:pt x="107156" y="0"/>
                </a:moveTo>
                <a:lnTo>
                  <a:pt x="100012" y="0"/>
                </a:lnTo>
                <a:lnTo>
                  <a:pt x="85725" y="0"/>
                </a:lnTo>
                <a:lnTo>
                  <a:pt x="71437" y="0"/>
                </a:lnTo>
                <a:lnTo>
                  <a:pt x="50006" y="7143"/>
                </a:lnTo>
                <a:lnTo>
                  <a:pt x="28575" y="21431"/>
                </a:lnTo>
                <a:lnTo>
                  <a:pt x="14287" y="50006"/>
                </a:lnTo>
                <a:lnTo>
                  <a:pt x="0" y="85725"/>
                </a:lnTo>
                <a:lnTo>
                  <a:pt x="0" y="114300"/>
                </a:lnTo>
                <a:lnTo>
                  <a:pt x="14287" y="150018"/>
                </a:lnTo>
                <a:lnTo>
                  <a:pt x="35719" y="171450"/>
                </a:lnTo>
                <a:lnTo>
                  <a:pt x="64294" y="185737"/>
                </a:lnTo>
                <a:lnTo>
                  <a:pt x="85725" y="192881"/>
                </a:lnTo>
                <a:lnTo>
                  <a:pt x="114300" y="192881"/>
                </a:lnTo>
                <a:lnTo>
                  <a:pt x="142875" y="185737"/>
                </a:lnTo>
                <a:lnTo>
                  <a:pt x="171450" y="171450"/>
                </a:lnTo>
                <a:lnTo>
                  <a:pt x="171450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07757" y="3721894"/>
            <a:ext cx="314326" cy="142876"/>
          </a:xfrm>
          <a:custGeom>
            <a:avLst/>
            <a:gdLst/>
            <a:ahLst/>
            <a:cxnLst/>
            <a:rect l="0" t="0" r="0" b="0"/>
            <a:pathLst>
              <a:path w="314326" h="142876">
                <a:moveTo>
                  <a:pt x="57150" y="21431"/>
                </a:moveTo>
                <a:lnTo>
                  <a:pt x="50006" y="28575"/>
                </a:lnTo>
                <a:lnTo>
                  <a:pt x="35719" y="42862"/>
                </a:lnTo>
                <a:lnTo>
                  <a:pt x="21431" y="64294"/>
                </a:lnTo>
                <a:lnTo>
                  <a:pt x="7144" y="85725"/>
                </a:lnTo>
                <a:lnTo>
                  <a:pt x="0" y="107156"/>
                </a:lnTo>
                <a:lnTo>
                  <a:pt x="0" y="121444"/>
                </a:lnTo>
                <a:lnTo>
                  <a:pt x="7144" y="135731"/>
                </a:lnTo>
                <a:lnTo>
                  <a:pt x="28575" y="142875"/>
                </a:lnTo>
                <a:lnTo>
                  <a:pt x="50006" y="142875"/>
                </a:lnTo>
                <a:lnTo>
                  <a:pt x="71438" y="142875"/>
                </a:lnTo>
                <a:lnTo>
                  <a:pt x="100013" y="128587"/>
                </a:lnTo>
                <a:lnTo>
                  <a:pt x="114300" y="114300"/>
                </a:lnTo>
                <a:lnTo>
                  <a:pt x="121444" y="92869"/>
                </a:lnTo>
                <a:lnTo>
                  <a:pt x="121444" y="64294"/>
                </a:lnTo>
                <a:lnTo>
                  <a:pt x="114300" y="42862"/>
                </a:lnTo>
                <a:lnTo>
                  <a:pt x="92869" y="21431"/>
                </a:lnTo>
                <a:lnTo>
                  <a:pt x="71438" y="7144"/>
                </a:lnTo>
                <a:lnTo>
                  <a:pt x="42863" y="0"/>
                </a:lnTo>
                <a:lnTo>
                  <a:pt x="21431" y="0"/>
                </a:lnTo>
                <a:lnTo>
                  <a:pt x="7144" y="0"/>
                </a:lnTo>
                <a:lnTo>
                  <a:pt x="0" y="14287"/>
                </a:lnTo>
                <a:lnTo>
                  <a:pt x="0" y="21431"/>
                </a:lnTo>
                <a:lnTo>
                  <a:pt x="14288" y="28575"/>
                </a:lnTo>
                <a:lnTo>
                  <a:pt x="28575" y="28575"/>
                </a:lnTo>
                <a:lnTo>
                  <a:pt x="57150" y="28575"/>
                </a:lnTo>
                <a:lnTo>
                  <a:pt x="85725" y="21431"/>
                </a:lnTo>
                <a:lnTo>
                  <a:pt x="114300" y="14287"/>
                </a:lnTo>
                <a:lnTo>
                  <a:pt x="135731" y="7144"/>
                </a:lnTo>
                <a:lnTo>
                  <a:pt x="157163" y="7144"/>
                </a:lnTo>
                <a:lnTo>
                  <a:pt x="164306" y="7144"/>
                </a:lnTo>
                <a:lnTo>
                  <a:pt x="171450" y="21431"/>
                </a:lnTo>
                <a:lnTo>
                  <a:pt x="171450" y="35719"/>
                </a:lnTo>
                <a:lnTo>
                  <a:pt x="171450" y="57150"/>
                </a:lnTo>
                <a:lnTo>
                  <a:pt x="164306" y="78581"/>
                </a:lnTo>
                <a:lnTo>
                  <a:pt x="157163" y="92869"/>
                </a:lnTo>
                <a:lnTo>
                  <a:pt x="157163" y="107156"/>
                </a:lnTo>
                <a:lnTo>
                  <a:pt x="157163" y="114300"/>
                </a:lnTo>
                <a:lnTo>
                  <a:pt x="164306" y="121444"/>
                </a:lnTo>
                <a:lnTo>
                  <a:pt x="164306" y="114300"/>
                </a:lnTo>
                <a:lnTo>
                  <a:pt x="178594" y="100012"/>
                </a:lnTo>
                <a:lnTo>
                  <a:pt x="192881" y="78581"/>
                </a:lnTo>
                <a:lnTo>
                  <a:pt x="207169" y="57150"/>
                </a:lnTo>
                <a:lnTo>
                  <a:pt x="221456" y="35719"/>
                </a:lnTo>
                <a:lnTo>
                  <a:pt x="235744" y="14287"/>
                </a:lnTo>
                <a:lnTo>
                  <a:pt x="250031" y="7144"/>
                </a:lnTo>
                <a:lnTo>
                  <a:pt x="257175" y="7144"/>
                </a:lnTo>
                <a:lnTo>
                  <a:pt x="257175" y="14287"/>
                </a:lnTo>
                <a:lnTo>
                  <a:pt x="264319" y="28575"/>
                </a:lnTo>
                <a:lnTo>
                  <a:pt x="264319" y="42862"/>
                </a:lnTo>
                <a:lnTo>
                  <a:pt x="271463" y="57150"/>
                </a:lnTo>
                <a:lnTo>
                  <a:pt x="271463" y="71437"/>
                </a:lnTo>
                <a:lnTo>
                  <a:pt x="278606" y="85725"/>
                </a:lnTo>
                <a:lnTo>
                  <a:pt x="292894" y="92869"/>
                </a:lnTo>
                <a:lnTo>
                  <a:pt x="300038" y="92869"/>
                </a:lnTo>
                <a:lnTo>
                  <a:pt x="314325" y="78581"/>
                </a:lnTo>
                <a:lnTo>
                  <a:pt x="314325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279232" y="3407569"/>
            <a:ext cx="164307" cy="414338"/>
          </a:xfrm>
          <a:custGeom>
            <a:avLst/>
            <a:gdLst/>
            <a:ahLst/>
            <a:cxnLst/>
            <a:rect l="0" t="0" r="0" b="0"/>
            <a:pathLst>
              <a:path w="164307" h="414338">
                <a:moveTo>
                  <a:pt x="164306" y="35719"/>
                </a:moveTo>
                <a:lnTo>
                  <a:pt x="164306" y="35719"/>
                </a:lnTo>
                <a:lnTo>
                  <a:pt x="157163" y="21431"/>
                </a:lnTo>
                <a:lnTo>
                  <a:pt x="150019" y="14287"/>
                </a:lnTo>
                <a:lnTo>
                  <a:pt x="150019" y="7144"/>
                </a:lnTo>
                <a:lnTo>
                  <a:pt x="142875" y="0"/>
                </a:lnTo>
                <a:lnTo>
                  <a:pt x="142875" y="0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7144"/>
                </a:lnTo>
                <a:lnTo>
                  <a:pt x="135731" y="7144"/>
                </a:lnTo>
                <a:lnTo>
                  <a:pt x="135731" y="14287"/>
                </a:lnTo>
                <a:lnTo>
                  <a:pt x="135731" y="14287"/>
                </a:lnTo>
                <a:lnTo>
                  <a:pt x="135731" y="21431"/>
                </a:lnTo>
                <a:lnTo>
                  <a:pt x="135731" y="28575"/>
                </a:lnTo>
                <a:lnTo>
                  <a:pt x="135731" y="28575"/>
                </a:lnTo>
                <a:lnTo>
                  <a:pt x="135731" y="28575"/>
                </a:lnTo>
                <a:lnTo>
                  <a:pt x="135731" y="28575"/>
                </a:lnTo>
                <a:lnTo>
                  <a:pt x="135731" y="28575"/>
                </a:lnTo>
                <a:lnTo>
                  <a:pt x="135731" y="28575"/>
                </a:lnTo>
                <a:lnTo>
                  <a:pt x="135731" y="28575"/>
                </a:lnTo>
                <a:lnTo>
                  <a:pt x="128588" y="28575"/>
                </a:lnTo>
                <a:lnTo>
                  <a:pt x="128588" y="28575"/>
                </a:lnTo>
                <a:lnTo>
                  <a:pt x="128588" y="28575"/>
                </a:lnTo>
                <a:lnTo>
                  <a:pt x="121444" y="28575"/>
                </a:lnTo>
                <a:lnTo>
                  <a:pt x="121444" y="35719"/>
                </a:lnTo>
                <a:lnTo>
                  <a:pt x="114300" y="35719"/>
                </a:lnTo>
                <a:lnTo>
                  <a:pt x="100013" y="50006"/>
                </a:lnTo>
                <a:lnTo>
                  <a:pt x="85725" y="64294"/>
                </a:lnTo>
                <a:lnTo>
                  <a:pt x="71438" y="85725"/>
                </a:lnTo>
                <a:lnTo>
                  <a:pt x="57150" y="121444"/>
                </a:lnTo>
                <a:lnTo>
                  <a:pt x="42863" y="171450"/>
                </a:lnTo>
                <a:lnTo>
                  <a:pt x="35719" y="214312"/>
                </a:lnTo>
                <a:lnTo>
                  <a:pt x="35719" y="257175"/>
                </a:lnTo>
                <a:lnTo>
                  <a:pt x="28575" y="300037"/>
                </a:lnTo>
                <a:lnTo>
                  <a:pt x="28575" y="335756"/>
                </a:lnTo>
                <a:lnTo>
                  <a:pt x="21431" y="364331"/>
                </a:lnTo>
                <a:lnTo>
                  <a:pt x="14288" y="392906"/>
                </a:lnTo>
                <a:lnTo>
                  <a:pt x="7144" y="407194"/>
                </a:lnTo>
                <a:lnTo>
                  <a:pt x="0" y="414337"/>
                </a:lnTo>
                <a:lnTo>
                  <a:pt x="0" y="4143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200651" y="3636169"/>
            <a:ext cx="207170" cy="14288"/>
          </a:xfrm>
          <a:custGeom>
            <a:avLst/>
            <a:gdLst/>
            <a:ahLst/>
            <a:cxnLst/>
            <a:rect l="0" t="0" r="0" b="0"/>
            <a:pathLst>
              <a:path w="207170" h="14288">
                <a:moveTo>
                  <a:pt x="0" y="0"/>
                </a:moveTo>
                <a:lnTo>
                  <a:pt x="7144" y="0"/>
                </a:lnTo>
                <a:lnTo>
                  <a:pt x="21431" y="0"/>
                </a:lnTo>
                <a:lnTo>
                  <a:pt x="50006" y="0"/>
                </a:lnTo>
                <a:lnTo>
                  <a:pt x="78581" y="0"/>
                </a:lnTo>
                <a:lnTo>
                  <a:pt x="114300" y="0"/>
                </a:lnTo>
                <a:lnTo>
                  <a:pt x="142875" y="7144"/>
                </a:lnTo>
                <a:lnTo>
                  <a:pt x="171450" y="14287"/>
                </a:lnTo>
                <a:lnTo>
                  <a:pt x="192881" y="14287"/>
                </a:lnTo>
                <a:lnTo>
                  <a:pt x="207169" y="14287"/>
                </a:lnTo>
                <a:lnTo>
                  <a:pt x="207169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100513" y="4336257"/>
            <a:ext cx="192882" cy="342901"/>
          </a:xfrm>
          <a:custGeom>
            <a:avLst/>
            <a:gdLst/>
            <a:ahLst/>
            <a:cxnLst/>
            <a:rect l="0" t="0" r="0" b="0"/>
            <a:pathLst>
              <a:path w="192882" h="342901">
                <a:moveTo>
                  <a:pt x="50006" y="42862"/>
                </a:moveTo>
                <a:lnTo>
                  <a:pt x="50006" y="35718"/>
                </a:lnTo>
                <a:lnTo>
                  <a:pt x="50006" y="35718"/>
                </a:lnTo>
                <a:lnTo>
                  <a:pt x="42862" y="35718"/>
                </a:lnTo>
                <a:lnTo>
                  <a:pt x="42862" y="42862"/>
                </a:lnTo>
                <a:lnTo>
                  <a:pt x="50006" y="64293"/>
                </a:lnTo>
                <a:lnTo>
                  <a:pt x="57150" y="92868"/>
                </a:lnTo>
                <a:lnTo>
                  <a:pt x="64294" y="121443"/>
                </a:lnTo>
                <a:lnTo>
                  <a:pt x="78581" y="157162"/>
                </a:lnTo>
                <a:lnTo>
                  <a:pt x="92869" y="192881"/>
                </a:lnTo>
                <a:lnTo>
                  <a:pt x="107156" y="221456"/>
                </a:lnTo>
                <a:lnTo>
                  <a:pt x="121444" y="250031"/>
                </a:lnTo>
                <a:lnTo>
                  <a:pt x="121444" y="278606"/>
                </a:lnTo>
                <a:lnTo>
                  <a:pt x="128587" y="300037"/>
                </a:lnTo>
                <a:lnTo>
                  <a:pt x="121444" y="321468"/>
                </a:lnTo>
                <a:lnTo>
                  <a:pt x="107156" y="335756"/>
                </a:lnTo>
                <a:lnTo>
                  <a:pt x="92869" y="342900"/>
                </a:lnTo>
                <a:lnTo>
                  <a:pt x="78581" y="342900"/>
                </a:lnTo>
                <a:lnTo>
                  <a:pt x="50006" y="328612"/>
                </a:lnTo>
                <a:lnTo>
                  <a:pt x="35719" y="300037"/>
                </a:lnTo>
                <a:lnTo>
                  <a:pt x="14287" y="257175"/>
                </a:lnTo>
                <a:lnTo>
                  <a:pt x="7144" y="200025"/>
                </a:lnTo>
                <a:lnTo>
                  <a:pt x="0" y="142875"/>
                </a:lnTo>
                <a:lnTo>
                  <a:pt x="7144" y="92868"/>
                </a:lnTo>
                <a:lnTo>
                  <a:pt x="28575" y="50006"/>
                </a:lnTo>
                <a:lnTo>
                  <a:pt x="57150" y="21431"/>
                </a:lnTo>
                <a:lnTo>
                  <a:pt x="92869" y="7143"/>
                </a:lnTo>
                <a:lnTo>
                  <a:pt x="128587" y="0"/>
                </a:lnTo>
                <a:lnTo>
                  <a:pt x="157162" y="14287"/>
                </a:lnTo>
                <a:lnTo>
                  <a:pt x="185737" y="35718"/>
                </a:lnTo>
                <a:lnTo>
                  <a:pt x="192881" y="64293"/>
                </a:lnTo>
                <a:lnTo>
                  <a:pt x="185737" y="100012"/>
                </a:lnTo>
                <a:lnTo>
                  <a:pt x="171450" y="128587"/>
                </a:lnTo>
                <a:lnTo>
                  <a:pt x="142875" y="164306"/>
                </a:lnTo>
                <a:lnTo>
                  <a:pt x="114300" y="200025"/>
                </a:lnTo>
                <a:lnTo>
                  <a:pt x="85725" y="214312"/>
                </a:lnTo>
                <a:lnTo>
                  <a:pt x="71437" y="221456"/>
                </a:lnTo>
                <a:lnTo>
                  <a:pt x="64294" y="214312"/>
                </a:lnTo>
                <a:lnTo>
                  <a:pt x="64294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271963" y="4350544"/>
            <a:ext cx="178595" cy="178595"/>
          </a:xfrm>
          <a:custGeom>
            <a:avLst/>
            <a:gdLst/>
            <a:ahLst/>
            <a:cxnLst/>
            <a:rect l="0" t="0" r="0" b="0"/>
            <a:pathLst>
              <a:path w="178595" h="178595">
                <a:moveTo>
                  <a:pt x="71437" y="0"/>
                </a:moveTo>
                <a:lnTo>
                  <a:pt x="64294" y="0"/>
                </a:lnTo>
                <a:lnTo>
                  <a:pt x="50006" y="7144"/>
                </a:lnTo>
                <a:lnTo>
                  <a:pt x="42862" y="21431"/>
                </a:lnTo>
                <a:lnTo>
                  <a:pt x="21431" y="35719"/>
                </a:lnTo>
                <a:lnTo>
                  <a:pt x="7144" y="57150"/>
                </a:lnTo>
                <a:lnTo>
                  <a:pt x="0" y="85725"/>
                </a:lnTo>
                <a:lnTo>
                  <a:pt x="0" y="114300"/>
                </a:lnTo>
                <a:lnTo>
                  <a:pt x="0" y="142875"/>
                </a:lnTo>
                <a:lnTo>
                  <a:pt x="14287" y="157163"/>
                </a:lnTo>
                <a:lnTo>
                  <a:pt x="21431" y="171450"/>
                </a:lnTo>
                <a:lnTo>
                  <a:pt x="35719" y="178594"/>
                </a:lnTo>
                <a:lnTo>
                  <a:pt x="50006" y="171450"/>
                </a:lnTo>
                <a:lnTo>
                  <a:pt x="64294" y="157163"/>
                </a:lnTo>
                <a:lnTo>
                  <a:pt x="78581" y="135731"/>
                </a:lnTo>
                <a:lnTo>
                  <a:pt x="85725" y="107156"/>
                </a:lnTo>
                <a:lnTo>
                  <a:pt x="92869" y="78581"/>
                </a:lnTo>
                <a:lnTo>
                  <a:pt x="92869" y="57150"/>
                </a:lnTo>
                <a:lnTo>
                  <a:pt x="92869" y="42863"/>
                </a:lnTo>
                <a:lnTo>
                  <a:pt x="92869" y="35719"/>
                </a:lnTo>
                <a:lnTo>
                  <a:pt x="85725" y="42863"/>
                </a:lnTo>
                <a:lnTo>
                  <a:pt x="85725" y="57150"/>
                </a:lnTo>
                <a:lnTo>
                  <a:pt x="92869" y="78581"/>
                </a:lnTo>
                <a:lnTo>
                  <a:pt x="100012" y="100013"/>
                </a:lnTo>
                <a:lnTo>
                  <a:pt x="114300" y="114300"/>
                </a:lnTo>
                <a:lnTo>
                  <a:pt x="121444" y="121444"/>
                </a:lnTo>
                <a:lnTo>
                  <a:pt x="135731" y="121444"/>
                </a:lnTo>
                <a:lnTo>
                  <a:pt x="150019" y="114300"/>
                </a:lnTo>
                <a:lnTo>
                  <a:pt x="164306" y="107156"/>
                </a:lnTo>
                <a:lnTo>
                  <a:pt x="178594" y="85725"/>
                </a:lnTo>
                <a:lnTo>
                  <a:pt x="178594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457700" y="4200525"/>
            <a:ext cx="57151" cy="257176"/>
          </a:xfrm>
          <a:custGeom>
            <a:avLst/>
            <a:gdLst/>
            <a:ahLst/>
            <a:cxnLst/>
            <a:rect l="0" t="0" r="0" b="0"/>
            <a:pathLst>
              <a:path w="57151" h="257176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21432"/>
                </a:lnTo>
                <a:lnTo>
                  <a:pt x="0" y="35719"/>
                </a:lnTo>
                <a:lnTo>
                  <a:pt x="0" y="57150"/>
                </a:lnTo>
                <a:lnTo>
                  <a:pt x="0" y="92869"/>
                </a:lnTo>
                <a:lnTo>
                  <a:pt x="7144" y="128588"/>
                </a:lnTo>
                <a:lnTo>
                  <a:pt x="21432" y="164307"/>
                </a:lnTo>
                <a:lnTo>
                  <a:pt x="28575" y="200025"/>
                </a:lnTo>
                <a:lnTo>
                  <a:pt x="42863" y="221457"/>
                </a:lnTo>
                <a:lnTo>
                  <a:pt x="50007" y="242888"/>
                </a:lnTo>
                <a:lnTo>
                  <a:pt x="50007" y="250032"/>
                </a:lnTo>
                <a:lnTo>
                  <a:pt x="57150" y="257175"/>
                </a:lnTo>
                <a:lnTo>
                  <a:pt x="50007" y="250032"/>
                </a:lnTo>
                <a:lnTo>
                  <a:pt x="42863" y="242888"/>
                </a:lnTo>
                <a:lnTo>
                  <a:pt x="21432" y="228600"/>
                </a:lnTo>
                <a:lnTo>
                  <a:pt x="0" y="207169"/>
                </a:lnTo>
                <a:lnTo>
                  <a:pt x="0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336257" y="4286250"/>
            <a:ext cx="235744" cy="85726"/>
          </a:xfrm>
          <a:custGeom>
            <a:avLst/>
            <a:gdLst/>
            <a:ahLst/>
            <a:cxnLst/>
            <a:rect l="0" t="0" r="0" b="0"/>
            <a:pathLst>
              <a:path w="235744" h="85726">
                <a:moveTo>
                  <a:pt x="0" y="71438"/>
                </a:moveTo>
                <a:lnTo>
                  <a:pt x="0" y="71438"/>
                </a:lnTo>
                <a:lnTo>
                  <a:pt x="7143" y="78582"/>
                </a:lnTo>
                <a:lnTo>
                  <a:pt x="14287" y="78582"/>
                </a:lnTo>
                <a:lnTo>
                  <a:pt x="35718" y="85725"/>
                </a:lnTo>
                <a:lnTo>
                  <a:pt x="64293" y="78582"/>
                </a:lnTo>
                <a:lnTo>
                  <a:pt x="100012" y="71438"/>
                </a:lnTo>
                <a:lnTo>
                  <a:pt x="135731" y="57150"/>
                </a:lnTo>
                <a:lnTo>
                  <a:pt x="171450" y="42863"/>
                </a:lnTo>
                <a:lnTo>
                  <a:pt x="200025" y="35719"/>
                </a:lnTo>
                <a:lnTo>
                  <a:pt x="221456" y="21432"/>
                </a:lnTo>
                <a:lnTo>
                  <a:pt x="235743" y="0"/>
                </a:lnTo>
                <a:lnTo>
                  <a:pt x="2357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529138" y="4179094"/>
            <a:ext cx="164307" cy="278607"/>
          </a:xfrm>
          <a:custGeom>
            <a:avLst/>
            <a:gdLst/>
            <a:ahLst/>
            <a:cxnLst/>
            <a:rect l="0" t="0" r="0" b="0"/>
            <a:pathLst>
              <a:path w="164307" h="278607">
                <a:moveTo>
                  <a:pt x="14287" y="0"/>
                </a:moveTo>
                <a:lnTo>
                  <a:pt x="14287" y="7144"/>
                </a:lnTo>
                <a:lnTo>
                  <a:pt x="7144" y="14288"/>
                </a:lnTo>
                <a:lnTo>
                  <a:pt x="7144" y="35719"/>
                </a:lnTo>
                <a:lnTo>
                  <a:pt x="0" y="71438"/>
                </a:lnTo>
                <a:lnTo>
                  <a:pt x="0" y="107156"/>
                </a:lnTo>
                <a:lnTo>
                  <a:pt x="7144" y="150019"/>
                </a:lnTo>
                <a:lnTo>
                  <a:pt x="7144" y="185738"/>
                </a:lnTo>
                <a:lnTo>
                  <a:pt x="14287" y="221456"/>
                </a:lnTo>
                <a:lnTo>
                  <a:pt x="21431" y="250031"/>
                </a:lnTo>
                <a:lnTo>
                  <a:pt x="28575" y="264319"/>
                </a:lnTo>
                <a:lnTo>
                  <a:pt x="35719" y="278606"/>
                </a:lnTo>
                <a:lnTo>
                  <a:pt x="42862" y="278606"/>
                </a:lnTo>
                <a:lnTo>
                  <a:pt x="50006" y="264319"/>
                </a:lnTo>
                <a:lnTo>
                  <a:pt x="57150" y="242888"/>
                </a:lnTo>
                <a:lnTo>
                  <a:pt x="71437" y="207169"/>
                </a:lnTo>
                <a:lnTo>
                  <a:pt x="78581" y="178594"/>
                </a:lnTo>
                <a:lnTo>
                  <a:pt x="85725" y="150019"/>
                </a:lnTo>
                <a:lnTo>
                  <a:pt x="92869" y="135731"/>
                </a:lnTo>
                <a:lnTo>
                  <a:pt x="100012" y="135731"/>
                </a:lnTo>
                <a:lnTo>
                  <a:pt x="107156" y="150019"/>
                </a:lnTo>
                <a:lnTo>
                  <a:pt x="114300" y="171450"/>
                </a:lnTo>
                <a:lnTo>
                  <a:pt x="114300" y="192881"/>
                </a:lnTo>
                <a:lnTo>
                  <a:pt x="121444" y="214313"/>
                </a:lnTo>
                <a:lnTo>
                  <a:pt x="128587" y="235744"/>
                </a:lnTo>
                <a:lnTo>
                  <a:pt x="142875" y="250031"/>
                </a:lnTo>
                <a:lnTo>
                  <a:pt x="150019" y="250031"/>
                </a:lnTo>
                <a:lnTo>
                  <a:pt x="164306" y="250031"/>
                </a:lnTo>
                <a:lnTo>
                  <a:pt x="164306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807744" y="4193382"/>
            <a:ext cx="157164" cy="228601"/>
          </a:xfrm>
          <a:custGeom>
            <a:avLst/>
            <a:gdLst/>
            <a:ahLst/>
            <a:cxnLst/>
            <a:rect l="0" t="0" r="0" b="0"/>
            <a:pathLst>
              <a:path w="157164" h="228601">
                <a:moveTo>
                  <a:pt x="100013" y="0"/>
                </a:moveTo>
                <a:lnTo>
                  <a:pt x="92869" y="0"/>
                </a:lnTo>
                <a:lnTo>
                  <a:pt x="78582" y="7143"/>
                </a:lnTo>
                <a:lnTo>
                  <a:pt x="64294" y="21431"/>
                </a:lnTo>
                <a:lnTo>
                  <a:pt x="42863" y="42862"/>
                </a:lnTo>
                <a:lnTo>
                  <a:pt x="21431" y="71437"/>
                </a:lnTo>
                <a:lnTo>
                  <a:pt x="7144" y="107156"/>
                </a:lnTo>
                <a:lnTo>
                  <a:pt x="0" y="142875"/>
                </a:lnTo>
                <a:lnTo>
                  <a:pt x="0" y="178593"/>
                </a:lnTo>
                <a:lnTo>
                  <a:pt x="7144" y="207168"/>
                </a:lnTo>
                <a:lnTo>
                  <a:pt x="21431" y="221456"/>
                </a:lnTo>
                <a:lnTo>
                  <a:pt x="42863" y="228600"/>
                </a:lnTo>
                <a:lnTo>
                  <a:pt x="71438" y="228600"/>
                </a:lnTo>
                <a:lnTo>
                  <a:pt x="100013" y="214312"/>
                </a:lnTo>
                <a:lnTo>
                  <a:pt x="128588" y="192881"/>
                </a:lnTo>
                <a:lnTo>
                  <a:pt x="157163" y="164306"/>
                </a:lnTo>
                <a:lnTo>
                  <a:pt x="157163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914901" y="4236244"/>
            <a:ext cx="142876" cy="121445"/>
          </a:xfrm>
          <a:custGeom>
            <a:avLst/>
            <a:gdLst/>
            <a:ahLst/>
            <a:cxnLst/>
            <a:rect l="0" t="0" r="0" b="0"/>
            <a:pathLst>
              <a:path w="142876" h="121445">
                <a:moveTo>
                  <a:pt x="100012" y="35719"/>
                </a:moveTo>
                <a:lnTo>
                  <a:pt x="85725" y="42863"/>
                </a:lnTo>
                <a:lnTo>
                  <a:pt x="71437" y="50006"/>
                </a:lnTo>
                <a:lnTo>
                  <a:pt x="50006" y="71438"/>
                </a:lnTo>
                <a:lnTo>
                  <a:pt x="35719" y="85725"/>
                </a:lnTo>
                <a:lnTo>
                  <a:pt x="21431" y="100013"/>
                </a:lnTo>
                <a:lnTo>
                  <a:pt x="21431" y="114300"/>
                </a:lnTo>
                <a:lnTo>
                  <a:pt x="28575" y="121444"/>
                </a:lnTo>
                <a:lnTo>
                  <a:pt x="42862" y="121444"/>
                </a:lnTo>
                <a:lnTo>
                  <a:pt x="64294" y="114300"/>
                </a:lnTo>
                <a:lnTo>
                  <a:pt x="85725" y="107156"/>
                </a:lnTo>
                <a:lnTo>
                  <a:pt x="107156" y="85725"/>
                </a:lnTo>
                <a:lnTo>
                  <a:pt x="128587" y="64294"/>
                </a:lnTo>
                <a:lnTo>
                  <a:pt x="142875" y="42863"/>
                </a:lnTo>
                <a:lnTo>
                  <a:pt x="142875" y="21431"/>
                </a:lnTo>
                <a:lnTo>
                  <a:pt x="128587" y="7144"/>
                </a:lnTo>
                <a:lnTo>
                  <a:pt x="107156" y="0"/>
                </a:lnTo>
                <a:lnTo>
                  <a:pt x="78581" y="0"/>
                </a:lnTo>
                <a:lnTo>
                  <a:pt x="50006" y="7144"/>
                </a:lnTo>
                <a:lnTo>
                  <a:pt x="21431" y="21431"/>
                </a:lnTo>
                <a:lnTo>
                  <a:pt x="0" y="35719"/>
                </a:lnTo>
                <a:lnTo>
                  <a:pt x="0" y="50006"/>
                </a:lnTo>
                <a:lnTo>
                  <a:pt x="7144" y="64294"/>
                </a:lnTo>
                <a:lnTo>
                  <a:pt x="21431" y="71438"/>
                </a:lnTo>
                <a:lnTo>
                  <a:pt x="42862" y="71438"/>
                </a:lnTo>
                <a:lnTo>
                  <a:pt x="71437" y="64294"/>
                </a:lnTo>
                <a:lnTo>
                  <a:pt x="71437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064920" y="4200525"/>
            <a:ext cx="142876" cy="150020"/>
          </a:xfrm>
          <a:custGeom>
            <a:avLst/>
            <a:gdLst/>
            <a:ahLst/>
            <a:cxnLst/>
            <a:rect l="0" t="0" r="0" b="0"/>
            <a:pathLst>
              <a:path w="142876" h="150020">
                <a:moveTo>
                  <a:pt x="7143" y="7144"/>
                </a:moveTo>
                <a:lnTo>
                  <a:pt x="0" y="14288"/>
                </a:lnTo>
                <a:lnTo>
                  <a:pt x="0" y="28575"/>
                </a:lnTo>
                <a:lnTo>
                  <a:pt x="0" y="42863"/>
                </a:lnTo>
                <a:lnTo>
                  <a:pt x="0" y="64294"/>
                </a:lnTo>
                <a:lnTo>
                  <a:pt x="0" y="85725"/>
                </a:lnTo>
                <a:lnTo>
                  <a:pt x="0" y="107157"/>
                </a:lnTo>
                <a:lnTo>
                  <a:pt x="7143" y="128588"/>
                </a:lnTo>
                <a:lnTo>
                  <a:pt x="7143" y="142875"/>
                </a:lnTo>
                <a:lnTo>
                  <a:pt x="7143" y="150019"/>
                </a:lnTo>
                <a:lnTo>
                  <a:pt x="14287" y="150019"/>
                </a:lnTo>
                <a:lnTo>
                  <a:pt x="14287" y="142875"/>
                </a:lnTo>
                <a:lnTo>
                  <a:pt x="21431" y="121444"/>
                </a:lnTo>
                <a:lnTo>
                  <a:pt x="35718" y="100013"/>
                </a:lnTo>
                <a:lnTo>
                  <a:pt x="42862" y="64294"/>
                </a:lnTo>
                <a:lnTo>
                  <a:pt x="57150" y="35719"/>
                </a:lnTo>
                <a:lnTo>
                  <a:pt x="71437" y="7144"/>
                </a:lnTo>
                <a:lnTo>
                  <a:pt x="78581" y="0"/>
                </a:lnTo>
                <a:lnTo>
                  <a:pt x="92868" y="0"/>
                </a:lnTo>
                <a:lnTo>
                  <a:pt x="100012" y="14288"/>
                </a:lnTo>
                <a:lnTo>
                  <a:pt x="107156" y="28575"/>
                </a:lnTo>
                <a:lnTo>
                  <a:pt x="107156" y="50007"/>
                </a:lnTo>
                <a:lnTo>
                  <a:pt x="114300" y="71438"/>
                </a:lnTo>
                <a:lnTo>
                  <a:pt x="114300" y="92869"/>
                </a:lnTo>
                <a:lnTo>
                  <a:pt x="114300" y="107157"/>
                </a:lnTo>
                <a:lnTo>
                  <a:pt x="121443" y="114300"/>
                </a:lnTo>
                <a:lnTo>
                  <a:pt x="128587" y="121444"/>
                </a:lnTo>
                <a:lnTo>
                  <a:pt x="142875" y="114300"/>
                </a:lnTo>
                <a:lnTo>
                  <a:pt x="142875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257801" y="3971925"/>
            <a:ext cx="114301" cy="364333"/>
          </a:xfrm>
          <a:custGeom>
            <a:avLst/>
            <a:gdLst/>
            <a:ahLst/>
            <a:cxnLst/>
            <a:rect l="0" t="0" r="0" b="0"/>
            <a:pathLst>
              <a:path w="114301" h="364333">
                <a:moveTo>
                  <a:pt x="114300" y="57150"/>
                </a:moveTo>
                <a:lnTo>
                  <a:pt x="114300" y="50006"/>
                </a:lnTo>
                <a:lnTo>
                  <a:pt x="114300" y="35719"/>
                </a:lnTo>
                <a:lnTo>
                  <a:pt x="114300" y="21431"/>
                </a:lnTo>
                <a:lnTo>
                  <a:pt x="107156" y="7144"/>
                </a:lnTo>
                <a:lnTo>
                  <a:pt x="100012" y="0"/>
                </a:lnTo>
                <a:lnTo>
                  <a:pt x="85725" y="0"/>
                </a:lnTo>
                <a:lnTo>
                  <a:pt x="71437" y="14288"/>
                </a:lnTo>
                <a:lnTo>
                  <a:pt x="64294" y="35719"/>
                </a:lnTo>
                <a:lnTo>
                  <a:pt x="50006" y="64294"/>
                </a:lnTo>
                <a:lnTo>
                  <a:pt x="42862" y="100013"/>
                </a:lnTo>
                <a:lnTo>
                  <a:pt x="42862" y="135731"/>
                </a:lnTo>
                <a:lnTo>
                  <a:pt x="42862" y="178594"/>
                </a:lnTo>
                <a:lnTo>
                  <a:pt x="50006" y="214313"/>
                </a:lnTo>
                <a:lnTo>
                  <a:pt x="50006" y="250032"/>
                </a:lnTo>
                <a:lnTo>
                  <a:pt x="50006" y="285750"/>
                </a:lnTo>
                <a:lnTo>
                  <a:pt x="57150" y="314325"/>
                </a:lnTo>
                <a:lnTo>
                  <a:pt x="50006" y="335757"/>
                </a:lnTo>
                <a:lnTo>
                  <a:pt x="42862" y="357188"/>
                </a:lnTo>
                <a:lnTo>
                  <a:pt x="35719" y="364332"/>
                </a:lnTo>
                <a:lnTo>
                  <a:pt x="21431" y="364332"/>
                </a:lnTo>
                <a:lnTo>
                  <a:pt x="0" y="350044"/>
                </a:lnTo>
                <a:lnTo>
                  <a:pt x="0" y="3500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179220" y="4114800"/>
            <a:ext cx="235744" cy="14289"/>
          </a:xfrm>
          <a:custGeom>
            <a:avLst/>
            <a:gdLst/>
            <a:ahLst/>
            <a:cxnLst/>
            <a:rect l="0" t="0" r="0" b="0"/>
            <a:pathLst>
              <a:path w="235744" h="14289">
                <a:moveTo>
                  <a:pt x="0" y="14288"/>
                </a:moveTo>
                <a:lnTo>
                  <a:pt x="7143" y="7144"/>
                </a:lnTo>
                <a:lnTo>
                  <a:pt x="21431" y="7144"/>
                </a:lnTo>
                <a:lnTo>
                  <a:pt x="50006" y="0"/>
                </a:lnTo>
                <a:lnTo>
                  <a:pt x="85725" y="0"/>
                </a:lnTo>
                <a:lnTo>
                  <a:pt x="121443" y="0"/>
                </a:lnTo>
                <a:lnTo>
                  <a:pt x="164306" y="0"/>
                </a:lnTo>
                <a:lnTo>
                  <a:pt x="192881" y="0"/>
                </a:lnTo>
                <a:lnTo>
                  <a:pt x="221456" y="0"/>
                </a:lnTo>
                <a:lnTo>
                  <a:pt x="235743" y="0"/>
                </a:lnTo>
                <a:lnTo>
                  <a:pt x="2357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386388" y="3286125"/>
            <a:ext cx="607220" cy="1343026"/>
          </a:xfrm>
          <a:custGeom>
            <a:avLst/>
            <a:gdLst/>
            <a:ahLst/>
            <a:cxnLst/>
            <a:rect l="0" t="0" r="0" b="0"/>
            <a:pathLst>
              <a:path w="607220" h="1343026">
                <a:moveTo>
                  <a:pt x="28575" y="21431"/>
                </a:moveTo>
                <a:lnTo>
                  <a:pt x="14288" y="21431"/>
                </a:lnTo>
                <a:lnTo>
                  <a:pt x="7144" y="21431"/>
                </a:lnTo>
                <a:lnTo>
                  <a:pt x="0" y="28575"/>
                </a:lnTo>
                <a:lnTo>
                  <a:pt x="7144" y="28575"/>
                </a:lnTo>
                <a:lnTo>
                  <a:pt x="28575" y="28575"/>
                </a:lnTo>
                <a:lnTo>
                  <a:pt x="64294" y="28575"/>
                </a:lnTo>
                <a:lnTo>
                  <a:pt x="107157" y="14288"/>
                </a:lnTo>
                <a:lnTo>
                  <a:pt x="150019" y="7144"/>
                </a:lnTo>
                <a:lnTo>
                  <a:pt x="192882" y="0"/>
                </a:lnTo>
                <a:lnTo>
                  <a:pt x="228600" y="0"/>
                </a:lnTo>
                <a:lnTo>
                  <a:pt x="250032" y="7144"/>
                </a:lnTo>
                <a:lnTo>
                  <a:pt x="250032" y="28575"/>
                </a:lnTo>
                <a:lnTo>
                  <a:pt x="235744" y="50006"/>
                </a:lnTo>
                <a:lnTo>
                  <a:pt x="214313" y="78581"/>
                </a:lnTo>
                <a:lnTo>
                  <a:pt x="185738" y="107156"/>
                </a:lnTo>
                <a:lnTo>
                  <a:pt x="164307" y="135731"/>
                </a:lnTo>
                <a:lnTo>
                  <a:pt x="157163" y="164306"/>
                </a:lnTo>
                <a:lnTo>
                  <a:pt x="150019" y="178594"/>
                </a:lnTo>
                <a:lnTo>
                  <a:pt x="164307" y="192881"/>
                </a:lnTo>
                <a:lnTo>
                  <a:pt x="185738" y="200025"/>
                </a:lnTo>
                <a:lnTo>
                  <a:pt x="221457" y="207169"/>
                </a:lnTo>
                <a:lnTo>
                  <a:pt x="250032" y="214313"/>
                </a:lnTo>
                <a:lnTo>
                  <a:pt x="285750" y="228600"/>
                </a:lnTo>
                <a:lnTo>
                  <a:pt x="307182" y="250031"/>
                </a:lnTo>
                <a:lnTo>
                  <a:pt x="328613" y="292894"/>
                </a:lnTo>
                <a:lnTo>
                  <a:pt x="342900" y="342900"/>
                </a:lnTo>
                <a:lnTo>
                  <a:pt x="350044" y="400050"/>
                </a:lnTo>
                <a:lnTo>
                  <a:pt x="364332" y="471488"/>
                </a:lnTo>
                <a:lnTo>
                  <a:pt x="371475" y="535781"/>
                </a:lnTo>
                <a:lnTo>
                  <a:pt x="392907" y="600075"/>
                </a:lnTo>
                <a:lnTo>
                  <a:pt x="414338" y="664369"/>
                </a:lnTo>
                <a:lnTo>
                  <a:pt x="435769" y="721519"/>
                </a:lnTo>
                <a:lnTo>
                  <a:pt x="464344" y="778669"/>
                </a:lnTo>
                <a:lnTo>
                  <a:pt x="500063" y="842963"/>
                </a:lnTo>
                <a:lnTo>
                  <a:pt x="528638" y="907257"/>
                </a:lnTo>
                <a:lnTo>
                  <a:pt x="557213" y="971550"/>
                </a:lnTo>
                <a:lnTo>
                  <a:pt x="578644" y="1028700"/>
                </a:lnTo>
                <a:lnTo>
                  <a:pt x="592932" y="1078707"/>
                </a:lnTo>
                <a:lnTo>
                  <a:pt x="607219" y="1121569"/>
                </a:lnTo>
                <a:lnTo>
                  <a:pt x="607219" y="1150144"/>
                </a:lnTo>
                <a:lnTo>
                  <a:pt x="600075" y="1171575"/>
                </a:lnTo>
                <a:lnTo>
                  <a:pt x="592932" y="1185863"/>
                </a:lnTo>
                <a:lnTo>
                  <a:pt x="578644" y="1200150"/>
                </a:lnTo>
                <a:lnTo>
                  <a:pt x="564357" y="1214438"/>
                </a:lnTo>
                <a:lnTo>
                  <a:pt x="542925" y="1228725"/>
                </a:lnTo>
                <a:lnTo>
                  <a:pt x="528638" y="1243013"/>
                </a:lnTo>
                <a:lnTo>
                  <a:pt x="500063" y="1271588"/>
                </a:lnTo>
                <a:lnTo>
                  <a:pt x="478632" y="1293019"/>
                </a:lnTo>
                <a:lnTo>
                  <a:pt x="450057" y="1314450"/>
                </a:lnTo>
                <a:lnTo>
                  <a:pt x="414338" y="1335882"/>
                </a:lnTo>
                <a:lnTo>
                  <a:pt x="378619" y="1343025"/>
                </a:lnTo>
                <a:lnTo>
                  <a:pt x="378619" y="1343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578894" y="628650"/>
            <a:ext cx="21432" cy="264320"/>
          </a:xfrm>
          <a:custGeom>
            <a:avLst/>
            <a:gdLst/>
            <a:ahLst/>
            <a:cxnLst/>
            <a:rect l="0" t="0" r="0" b="0"/>
            <a:pathLst>
              <a:path w="21432" h="264320">
                <a:moveTo>
                  <a:pt x="21431" y="42862"/>
                </a:moveTo>
                <a:lnTo>
                  <a:pt x="21431" y="35719"/>
                </a:lnTo>
                <a:lnTo>
                  <a:pt x="21431" y="35719"/>
                </a:lnTo>
                <a:lnTo>
                  <a:pt x="14288" y="21431"/>
                </a:lnTo>
                <a:lnTo>
                  <a:pt x="14288" y="14287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28575"/>
                </a:lnTo>
                <a:lnTo>
                  <a:pt x="0" y="64294"/>
                </a:lnTo>
                <a:lnTo>
                  <a:pt x="0" y="100012"/>
                </a:lnTo>
                <a:lnTo>
                  <a:pt x="0" y="142875"/>
                </a:lnTo>
                <a:lnTo>
                  <a:pt x="7144" y="178594"/>
                </a:lnTo>
                <a:lnTo>
                  <a:pt x="14288" y="214312"/>
                </a:lnTo>
                <a:lnTo>
                  <a:pt x="14288" y="242887"/>
                </a:lnTo>
                <a:lnTo>
                  <a:pt x="21431" y="257175"/>
                </a:lnTo>
                <a:lnTo>
                  <a:pt x="21431" y="264319"/>
                </a:lnTo>
                <a:lnTo>
                  <a:pt x="21431" y="257175"/>
                </a:lnTo>
                <a:lnTo>
                  <a:pt x="14288" y="242887"/>
                </a:lnTo>
                <a:lnTo>
                  <a:pt x="0" y="221456"/>
                </a:lnTo>
                <a:lnTo>
                  <a:pt x="0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228850" y="557212"/>
            <a:ext cx="457201" cy="114301"/>
          </a:xfrm>
          <a:custGeom>
            <a:avLst/>
            <a:gdLst/>
            <a:ahLst/>
            <a:cxnLst/>
            <a:rect l="0" t="0" r="0" b="0"/>
            <a:pathLst>
              <a:path w="457201" h="114301">
                <a:moveTo>
                  <a:pt x="0" y="114300"/>
                </a:moveTo>
                <a:lnTo>
                  <a:pt x="0" y="114300"/>
                </a:lnTo>
                <a:lnTo>
                  <a:pt x="14288" y="107157"/>
                </a:lnTo>
                <a:lnTo>
                  <a:pt x="28575" y="92869"/>
                </a:lnTo>
                <a:lnTo>
                  <a:pt x="64294" y="78582"/>
                </a:lnTo>
                <a:lnTo>
                  <a:pt x="114300" y="57150"/>
                </a:lnTo>
                <a:lnTo>
                  <a:pt x="171450" y="42863"/>
                </a:lnTo>
                <a:lnTo>
                  <a:pt x="235744" y="28575"/>
                </a:lnTo>
                <a:lnTo>
                  <a:pt x="307182" y="14288"/>
                </a:lnTo>
                <a:lnTo>
                  <a:pt x="371475" y="7144"/>
                </a:lnTo>
                <a:lnTo>
                  <a:pt x="414338" y="0"/>
                </a:lnTo>
                <a:lnTo>
                  <a:pt x="457200" y="0"/>
                </a:lnTo>
                <a:lnTo>
                  <a:pt x="4572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686050" y="607219"/>
            <a:ext cx="185739" cy="257176"/>
          </a:xfrm>
          <a:custGeom>
            <a:avLst/>
            <a:gdLst/>
            <a:ahLst/>
            <a:cxnLst/>
            <a:rect l="0" t="0" r="0" b="0"/>
            <a:pathLst>
              <a:path w="185739" h="257176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14287"/>
                </a:lnTo>
                <a:lnTo>
                  <a:pt x="7144" y="28575"/>
                </a:lnTo>
                <a:lnTo>
                  <a:pt x="7144" y="50006"/>
                </a:lnTo>
                <a:lnTo>
                  <a:pt x="7144" y="71437"/>
                </a:lnTo>
                <a:lnTo>
                  <a:pt x="0" y="107156"/>
                </a:lnTo>
                <a:lnTo>
                  <a:pt x="0" y="142875"/>
                </a:lnTo>
                <a:lnTo>
                  <a:pt x="0" y="185737"/>
                </a:lnTo>
                <a:lnTo>
                  <a:pt x="0" y="214312"/>
                </a:lnTo>
                <a:lnTo>
                  <a:pt x="7144" y="242887"/>
                </a:lnTo>
                <a:lnTo>
                  <a:pt x="28575" y="257175"/>
                </a:lnTo>
                <a:lnTo>
                  <a:pt x="50007" y="257175"/>
                </a:lnTo>
                <a:lnTo>
                  <a:pt x="78582" y="250031"/>
                </a:lnTo>
                <a:lnTo>
                  <a:pt x="114300" y="235743"/>
                </a:lnTo>
                <a:lnTo>
                  <a:pt x="150019" y="214312"/>
                </a:lnTo>
                <a:lnTo>
                  <a:pt x="185738" y="192881"/>
                </a:lnTo>
                <a:lnTo>
                  <a:pt x="185738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878932" y="578644"/>
            <a:ext cx="21432" cy="264319"/>
          </a:xfrm>
          <a:custGeom>
            <a:avLst/>
            <a:gdLst/>
            <a:ahLst/>
            <a:cxnLst/>
            <a:rect l="0" t="0" r="0" b="0"/>
            <a:pathLst>
              <a:path w="21432" h="264319">
                <a:moveTo>
                  <a:pt x="7143" y="0"/>
                </a:moveTo>
                <a:lnTo>
                  <a:pt x="7143" y="0"/>
                </a:lnTo>
                <a:lnTo>
                  <a:pt x="0" y="7143"/>
                </a:lnTo>
                <a:lnTo>
                  <a:pt x="0" y="14287"/>
                </a:lnTo>
                <a:lnTo>
                  <a:pt x="0" y="28575"/>
                </a:lnTo>
                <a:lnTo>
                  <a:pt x="0" y="57150"/>
                </a:lnTo>
                <a:lnTo>
                  <a:pt x="0" y="85725"/>
                </a:lnTo>
                <a:lnTo>
                  <a:pt x="0" y="121443"/>
                </a:lnTo>
                <a:lnTo>
                  <a:pt x="0" y="164306"/>
                </a:lnTo>
                <a:lnTo>
                  <a:pt x="0" y="192881"/>
                </a:lnTo>
                <a:lnTo>
                  <a:pt x="14287" y="228600"/>
                </a:lnTo>
                <a:lnTo>
                  <a:pt x="21431" y="242887"/>
                </a:lnTo>
                <a:lnTo>
                  <a:pt x="21431" y="257175"/>
                </a:lnTo>
                <a:lnTo>
                  <a:pt x="21431" y="264318"/>
                </a:lnTo>
                <a:lnTo>
                  <a:pt x="21431" y="264318"/>
                </a:lnTo>
                <a:lnTo>
                  <a:pt x="21431" y="250031"/>
                </a:lnTo>
                <a:lnTo>
                  <a:pt x="21431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778919" y="557212"/>
            <a:ext cx="192882" cy="164308"/>
          </a:xfrm>
          <a:custGeom>
            <a:avLst/>
            <a:gdLst/>
            <a:ahLst/>
            <a:cxnLst/>
            <a:rect l="0" t="0" r="0" b="0"/>
            <a:pathLst>
              <a:path w="192882" h="164308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7144" y="35719"/>
                </a:lnTo>
                <a:lnTo>
                  <a:pt x="21431" y="28575"/>
                </a:lnTo>
                <a:lnTo>
                  <a:pt x="42863" y="21432"/>
                </a:lnTo>
                <a:lnTo>
                  <a:pt x="78581" y="7144"/>
                </a:lnTo>
                <a:lnTo>
                  <a:pt x="114300" y="0"/>
                </a:lnTo>
                <a:lnTo>
                  <a:pt x="150019" y="0"/>
                </a:lnTo>
                <a:lnTo>
                  <a:pt x="171450" y="0"/>
                </a:lnTo>
                <a:lnTo>
                  <a:pt x="192881" y="7144"/>
                </a:lnTo>
                <a:lnTo>
                  <a:pt x="192881" y="28575"/>
                </a:lnTo>
                <a:lnTo>
                  <a:pt x="185738" y="50007"/>
                </a:lnTo>
                <a:lnTo>
                  <a:pt x="157163" y="78582"/>
                </a:lnTo>
                <a:lnTo>
                  <a:pt x="128588" y="114300"/>
                </a:lnTo>
                <a:lnTo>
                  <a:pt x="92869" y="135732"/>
                </a:lnTo>
                <a:lnTo>
                  <a:pt x="64294" y="157163"/>
                </a:lnTo>
                <a:lnTo>
                  <a:pt x="42863" y="164307"/>
                </a:lnTo>
                <a:lnTo>
                  <a:pt x="50006" y="164307"/>
                </a:lnTo>
                <a:lnTo>
                  <a:pt x="71438" y="150019"/>
                </a:lnTo>
                <a:lnTo>
                  <a:pt x="100013" y="128588"/>
                </a:lnTo>
                <a:lnTo>
                  <a:pt x="142875" y="92869"/>
                </a:lnTo>
                <a:lnTo>
                  <a:pt x="1428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107532" y="521494"/>
            <a:ext cx="57151" cy="292894"/>
          </a:xfrm>
          <a:custGeom>
            <a:avLst/>
            <a:gdLst/>
            <a:ahLst/>
            <a:cxnLst/>
            <a:rect l="0" t="0" r="0" b="0"/>
            <a:pathLst>
              <a:path w="57151" h="292894">
                <a:moveTo>
                  <a:pt x="57150" y="0"/>
                </a:moveTo>
                <a:lnTo>
                  <a:pt x="57150" y="7143"/>
                </a:lnTo>
                <a:lnTo>
                  <a:pt x="57150" y="7143"/>
                </a:lnTo>
                <a:lnTo>
                  <a:pt x="50006" y="14287"/>
                </a:lnTo>
                <a:lnTo>
                  <a:pt x="42862" y="21431"/>
                </a:lnTo>
                <a:lnTo>
                  <a:pt x="35718" y="42862"/>
                </a:lnTo>
                <a:lnTo>
                  <a:pt x="28575" y="64293"/>
                </a:lnTo>
                <a:lnTo>
                  <a:pt x="21431" y="100012"/>
                </a:lnTo>
                <a:lnTo>
                  <a:pt x="14287" y="135731"/>
                </a:lnTo>
                <a:lnTo>
                  <a:pt x="7143" y="178593"/>
                </a:lnTo>
                <a:lnTo>
                  <a:pt x="0" y="214312"/>
                </a:lnTo>
                <a:lnTo>
                  <a:pt x="0" y="242887"/>
                </a:lnTo>
                <a:lnTo>
                  <a:pt x="0" y="271462"/>
                </a:lnTo>
                <a:lnTo>
                  <a:pt x="0" y="278606"/>
                </a:lnTo>
                <a:lnTo>
                  <a:pt x="7143" y="292893"/>
                </a:lnTo>
                <a:lnTo>
                  <a:pt x="14287" y="292893"/>
                </a:lnTo>
                <a:lnTo>
                  <a:pt x="14287" y="2928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957513" y="750094"/>
            <a:ext cx="257176" cy="107157"/>
          </a:xfrm>
          <a:custGeom>
            <a:avLst/>
            <a:gdLst/>
            <a:ahLst/>
            <a:cxnLst/>
            <a:rect l="0" t="0" r="0" b="0"/>
            <a:pathLst>
              <a:path w="257176" h="107157">
                <a:moveTo>
                  <a:pt x="0" y="92868"/>
                </a:moveTo>
                <a:lnTo>
                  <a:pt x="0" y="92868"/>
                </a:lnTo>
                <a:lnTo>
                  <a:pt x="0" y="92868"/>
                </a:lnTo>
                <a:lnTo>
                  <a:pt x="7144" y="100012"/>
                </a:lnTo>
                <a:lnTo>
                  <a:pt x="21431" y="100012"/>
                </a:lnTo>
                <a:lnTo>
                  <a:pt x="42862" y="107156"/>
                </a:lnTo>
                <a:lnTo>
                  <a:pt x="71437" y="107156"/>
                </a:lnTo>
                <a:lnTo>
                  <a:pt x="100012" y="107156"/>
                </a:lnTo>
                <a:lnTo>
                  <a:pt x="128587" y="100012"/>
                </a:lnTo>
                <a:lnTo>
                  <a:pt x="164306" y="92868"/>
                </a:lnTo>
                <a:lnTo>
                  <a:pt x="185737" y="85725"/>
                </a:lnTo>
                <a:lnTo>
                  <a:pt x="214312" y="71437"/>
                </a:lnTo>
                <a:lnTo>
                  <a:pt x="235744" y="50006"/>
                </a:lnTo>
                <a:lnTo>
                  <a:pt x="242887" y="35718"/>
                </a:lnTo>
                <a:lnTo>
                  <a:pt x="250031" y="21431"/>
                </a:lnTo>
                <a:lnTo>
                  <a:pt x="257175" y="0"/>
                </a:lnTo>
                <a:lnTo>
                  <a:pt x="2571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928938" y="514350"/>
            <a:ext cx="221457" cy="64295"/>
          </a:xfrm>
          <a:custGeom>
            <a:avLst/>
            <a:gdLst/>
            <a:ahLst/>
            <a:cxnLst/>
            <a:rect l="0" t="0" r="0" b="0"/>
            <a:pathLst>
              <a:path w="221457" h="64295">
                <a:moveTo>
                  <a:pt x="0" y="64294"/>
                </a:moveTo>
                <a:lnTo>
                  <a:pt x="0" y="64294"/>
                </a:lnTo>
                <a:lnTo>
                  <a:pt x="7144" y="57150"/>
                </a:lnTo>
                <a:lnTo>
                  <a:pt x="14287" y="57150"/>
                </a:lnTo>
                <a:lnTo>
                  <a:pt x="35719" y="42862"/>
                </a:lnTo>
                <a:lnTo>
                  <a:pt x="71437" y="35719"/>
                </a:lnTo>
                <a:lnTo>
                  <a:pt x="100012" y="28575"/>
                </a:lnTo>
                <a:lnTo>
                  <a:pt x="142875" y="14287"/>
                </a:lnTo>
                <a:lnTo>
                  <a:pt x="185737" y="7144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250407" y="292894"/>
            <a:ext cx="392907" cy="842963"/>
          </a:xfrm>
          <a:custGeom>
            <a:avLst/>
            <a:gdLst/>
            <a:ahLst/>
            <a:cxnLst/>
            <a:rect l="0" t="0" r="0" b="0"/>
            <a:pathLst>
              <a:path w="392907" h="842963">
                <a:moveTo>
                  <a:pt x="392906" y="0"/>
                </a:moveTo>
                <a:lnTo>
                  <a:pt x="392906" y="0"/>
                </a:lnTo>
                <a:lnTo>
                  <a:pt x="385762" y="0"/>
                </a:lnTo>
                <a:lnTo>
                  <a:pt x="385762" y="0"/>
                </a:lnTo>
                <a:lnTo>
                  <a:pt x="364331" y="14287"/>
                </a:lnTo>
                <a:lnTo>
                  <a:pt x="350043" y="35718"/>
                </a:lnTo>
                <a:lnTo>
                  <a:pt x="307181" y="78581"/>
                </a:lnTo>
                <a:lnTo>
                  <a:pt x="257175" y="142875"/>
                </a:lnTo>
                <a:lnTo>
                  <a:pt x="200025" y="242887"/>
                </a:lnTo>
                <a:lnTo>
                  <a:pt x="142875" y="364331"/>
                </a:lnTo>
                <a:lnTo>
                  <a:pt x="85725" y="507206"/>
                </a:lnTo>
                <a:lnTo>
                  <a:pt x="42862" y="650081"/>
                </a:lnTo>
                <a:lnTo>
                  <a:pt x="14287" y="764381"/>
                </a:lnTo>
                <a:lnTo>
                  <a:pt x="0" y="842962"/>
                </a:lnTo>
                <a:lnTo>
                  <a:pt x="0" y="8429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557588" y="571500"/>
            <a:ext cx="214313" cy="235745"/>
          </a:xfrm>
          <a:custGeom>
            <a:avLst/>
            <a:gdLst/>
            <a:ahLst/>
            <a:cxnLst/>
            <a:rect l="0" t="0" r="0" b="0"/>
            <a:pathLst>
              <a:path w="214313" h="235745">
                <a:moveTo>
                  <a:pt x="185737" y="35719"/>
                </a:moveTo>
                <a:lnTo>
                  <a:pt x="185737" y="28575"/>
                </a:lnTo>
                <a:lnTo>
                  <a:pt x="178594" y="21431"/>
                </a:lnTo>
                <a:lnTo>
                  <a:pt x="171450" y="14287"/>
                </a:lnTo>
                <a:lnTo>
                  <a:pt x="164306" y="7144"/>
                </a:lnTo>
                <a:lnTo>
                  <a:pt x="150019" y="7144"/>
                </a:lnTo>
                <a:lnTo>
                  <a:pt x="135731" y="0"/>
                </a:lnTo>
                <a:lnTo>
                  <a:pt x="128587" y="0"/>
                </a:lnTo>
                <a:lnTo>
                  <a:pt x="121444" y="0"/>
                </a:lnTo>
                <a:lnTo>
                  <a:pt x="114300" y="0"/>
                </a:lnTo>
                <a:lnTo>
                  <a:pt x="107156" y="7144"/>
                </a:lnTo>
                <a:lnTo>
                  <a:pt x="114300" y="14287"/>
                </a:lnTo>
                <a:lnTo>
                  <a:pt x="121444" y="21431"/>
                </a:lnTo>
                <a:lnTo>
                  <a:pt x="135731" y="35719"/>
                </a:lnTo>
                <a:lnTo>
                  <a:pt x="157162" y="57150"/>
                </a:lnTo>
                <a:lnTo>
                  <a:pt x="178594" y="71437"/>
                </a:lnTo>
                <a:lnTo>
                  <a:pt x="192881" y="100012"/>
                </a:lnTo>
                <a:lnTo>
                  <a:pt x="207169" y="121444"/>
                </a:lnTo>
                <a:lnTo>
                  <a:pt x="214312" y="150019"/>
                </a:lnTo>
                <a:lnTo>
                  <a:pt x="200025" y="171450"/>
                </a:lnTo>
                <a:lnTo>
                  <a:pt x="171450" y="200025"/>
                </a:lnTo>
                <a:lnTo>
                  <a:pt x="135731" y="221456"/>
                </a:lnTo>
                <a:lnTo>
                  <a:pt x="92869" y="228600"/>
                </a:lnTo>
                <a:lnTo>
                  <a:pt x="50006" y="235744"/>
                </a:lnTo>
                <a:lnTo>
                  <a:pt x="21431" y="235744"/>
                </a:lnTo>
                <a:lnTo>
                  <a:pt x="0" y="228600"/>
                </a:lnTo>
                <a:lnTo>
                  <a:pt x="0" y="221456"/>
                </a:lnTo>
                <a:lnTo>
                  <a:pt x="14287" y="200025"/>
                </a:lnTo>
                <a:lnTo>
                  <a:pt x="14287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864769" y="592931"/>
            <a:ext cx="128589" cy="300039"/>
          </a:xfrm>
          <a:custGeom>
            <a:avLst/>
            <a:gdLst/>
            <a:ahLst/>
            <a:cxnLst/>
            <a:rect l="0" t="0" r="0" b="0"/>
            <a:pathLst>
              <a:path w="128589" h="300039">
                <a:moveTo>
                  <a:pt x="64294" y="0"/>
                </a:moveTo>
                <a:lnTo>
                  <a:pt x="64294" y="0"/>
                </a:lnTo>
                <a:lnTo>
                  <a:pt x="57150" y="0"/>
                </a:lnTo>
                <a:lnTo>
                  <a:pt x="50006" y="0"/>
                </a:lnTo>
                <a:lnTo>
                  <a:pt x="42863" y="7144"/>
                </a:lnTo>
                <a:lnTo>
                  <a:pt x="28575" y="21431"/>
                </a:lnTo>
                <a:lnTo>
                  <a:pt x="14288" y="35719"/>
                </a:lnTo>
                <a:lnTo>
                  <a:pt x="7144" y="57150"/>
                </a:lnTo>
                <a:lnTo>
                  <a:pt x="7144" y="71438"/>
                </a:lnTo>
                <a:lnTo>
                  <a:pt x="0" y="85725"/>
                </a:lnTo>
                <a:lnTo>
                  <a:pt x="7144" y="92869"/>
                </a:lnTo>
                <a:lnTo>
                  <a:pt x="7144" y="100013"/>
                </a:lnTo>
                <a:lnTo>
                  <a:pt x="21431" y="100013"/>
                </a:lnTo>
                <a:lnTo>
                  <a:pt x="35719" y="85725"/>
                </a:lnTo>
                <a:lnTo>
                  <a:pt x="57150" y="71438"/>
                </a:lnTo>
                <a:lnTo>
                  <a:pt x="71438" y="57150"/>
                </a:lnTo>
                <a:lnTo>
                  <a:pt x="92869" y="35719"/>
                </a:lnTo>
                <a:lnTo>
                  <a:pt x="107156" y="14288"/>
                </a:lnTo>
                <a:lnTo>
                  <a:pt x="114300" y="0"/>
                </a:lnTo>
                <a:lnTo>
                  <a:pt x="128588" y="0"/>
                </a:lnTo>
                <a:lnTo>
                  <a:pt x="128588" y="0"/>
                </a:lnTo>
                <a:lnTo>
                  <a:pt x="128588" y="21431"/>
                </a:lnTo>
                <a:lnTo>
                  <a:pt x="128588" y="42863"/>
                </a:lnTo>
                <a:lnTo>
                  <a:pt x="121444" y="71438"/>
                </a:lnTo>
                <a:lnTo>
                  <a:pt x="121444" y="107156"/>
                </a:lnTo>
                <a:lnTo>
                  <a:pt x="114300" y="150019"/>
                </a:lnTo>
                <a:lnTo>
                  <a:pt x="114300" y="192881"/>
                </a:lnTo>
                <a:lnTo>
                  <a:pt x="114300" y="221456"/>
                </a:lnTo>
                <a:lnTo>
                  <a:pt x="114300" y="250031"/>
                </a:lnTo>
                <a:lnTo>
                  <a:pt x="107156" y="271463"/>
                </a:lnTo>
                <a:lnTo>
                  <a:pt x="100013" y="292894"/>
                </a:lnTo>
                <a:lnTo>
                  <a:pt x="85725" y="300038"/>
                </a:lnTo>
                <a:lnTo>
                  <a:pt x="64294" y="300038"/>
                </a:lnTo>
                <a:lnTo>
                  <a:pt x="50006" y="285750"/>
                </a:lnTo>
                <a:lnTo>
                  <a:pt x="42863" y="271463"/>
                </a:lnTo>
                <a:lnTo>
                  <a:pt x="35719" y="250031"/>
                </a:lnTo>
                <a:lnTo>
                  <a:pt x="35719" y="228600"/>
                </a:lnTo>
                <a:lnTo>
                  <a:pt x="42863" y="200025"/>
                </a:lnTo>
                <a:lnTo>
                  <a:pt x="42863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079082" y="550069"/>
            <a:ext cx="114301" cy="207169"/>
          </a:xfrm>
          <a:custGeom>
            <a:avLst/>
            <a:gdLst/>
            <a:ahLst/>
            <a:cxnLst/>
            <a:rect l="0" t="0" r="0" b="0"/>
            <a:pathLst>
              <a:path w="114301" h="207169">
                <a:moveTo>
                  <a:pt x="107156" y="7143"/>
                </a:moveTo>
                <a:lnTo>
                  <a:pt x="100012" y="7143"/>
                </a:lnTo>
                <a:lnTo>
                  <a:pt x="100012" y="0"/>
                </a:lnTo>
                <a:lnTo>
                  <a:pt x="85725" y="0"/>
                </a:lnTo>
                <a:lnTo>
                  <a:pt x="71437" y="7143"/>
                </a:lnTo>
                <a:lnTo>
                  <a:pt x="50006" y="14287"/>
                </a:lnTo>
                <a:lnTo>
                  <a:pt x="35718" y="28575"/>
                </a:lnTo>
                <a:lnTo>
                  <a:pt x="28575" y="42862"/>
                </a:lnTo>
                <a:lnTo>
                  <a:pt x="28575" y="64293"/>
                </a:lnTo>
                <a:lnTo>
                  <a:pt x="35718" y="78581"/>
                </a:lnTo>
                <a:lnTo>
                  <a:pt x="57150" y="92868"/>
                </a:lnTo>
                <a:lnTo>
                  <a:pt x="71437" y="107156"/>
                </a:lnTo>
                <a:lnTo>
                  <a:pt x="92868" y="114300"/>
                </a:lnTo>
                <a:lnTo>
                  <a:pt x="107156" y="128587"/>
                </a:lnTo>
                <a:lnTo>
                  <a:pt x="114300" y="142875"/>
                </a:lnTo>
                <a:lnTo>
                  <a:pt x="114300" y="157162"/>
                </a:lnTo>
                <a:lnTo>
                  <a:pt x="100012" y="171450"/>
                </a:lnTo>
                <a:lnTo>
                  <a:pt x="71437" y="185737"/>
                </a:lnTo>
                <a:lnTo>
                  <a:pt x="42862" y="200025"/>
                </a:lnTo>
                <a:lnTo>
                  <a:pt x="21431" y="200025"/>
                </a:lnTo>
                <a:lnTo>
                  <a:pt x="7143" y="207168"/>
                </a:lnTo>
                <a:lnTo>
                  <a:pt x="0" y="192881"/>
                </a:lnTo>
                <a:lnTo>
                  <a:pt x="14287" y="185737"/>
                </a:lnTo>
                <a:lnTo>
                  <a:pt x="35718" y="164306"/>
                </a:lnTo>
                <a:lnTo>
                  <a:pt x="64293" y="135731"/>
                </a:lnTo>
                <a:lnTo>
                  <a:pt x="100012" y="114300"/>
                </a:lnTo>
                <a:lnTo>
                  <a:pt x="100012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264819" y="571500"/>
            <a:ext cx="100014" cy="171451"/>
          </a:xfrm>
          <a:custGeom>
            <a:avLst/>
            <a:gdLst/>
            <a:ahLst/>
            <a:cxnLst/>
            <a:rect l="0" t="0" r="0" b="0"/>
            <a:pathLst>
              <a:path w="100014" h="171451">
                <a:moveTo>
                  <a:pt x="42863" y="0"/>
                </a:moveTo>
                <a:lnTo>
                  <a:pt x="42863" y="0"/>
                </a:lnTo>
                <a:lnTo>
                  <a:pt x="35719" y="7144"/>
                </a:lnTo>
                <a:lnTo>
                  <a:pt x="28575" y="14287"/>
                </a:lnTo>
                <a:lnTo>
                  <a:pt x="21431" y="21431"/>
                </a:lnTo>
                <a:lnTo>
                  <a:pt x="14288" y="35719"/>
                </a:lnTo>
                <a:lnTo>
                  <a:pt x="7144" y="50006"/>
                </a:lnTo>
                <a:lnTo>
                  <a:pt x="0" y="64294"/>
                </a:lnTo>
                <a:lnTo>
                  <a:pt x="0" y="78581"/>
                </a:lnTo>
                <a:lnTo>
                  <a:pt x="0" y="92869"/>
                </a:lnTo>
                <a:lnTo>
                  <a:pt x="7144" y="107156"/>
                </a:lnTo>
                <a:lnTo>
                  <a:pt x="14288" y="128587"/>
                </a:lnTo>
                <a:lnTo>
                  <a:pt x="21431" y="150019"/>
                </a:lnTo>
                <a:lnTo>
                  <a:pt x="28575" y="164306"/>
                </a:lnTo>
                <a:lnTo>
                  <a:pt x="42863" y="171450"/>
                </a:lnTo>
                <a:lnTo>
                  <a:pt x="57150" y="164306"/>
                </a:lnTo>
                <a:lnTo>
                  <a:pt x="78581" y="150019"/>
                </a:lnTo>
                <a:lnTo>
                  <a:pt x="100013" y="121444"/>
                </a:lnTo>
                <a:lnTo>
                  <a:pt x="100013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300538" y="392906"/>
            <a:ext cx="64295" cy="71439"/>
          </a:xfrm>
          <a:custGeom>
            <a:avLst/>
            <a:gdLst/>
            <a:ahLst/>
            <a:cxnLst/>
            <a:rect l="0" t="0" r="0" b="0"/>
            <a:pathLst>
              <a:path w="64295" h="71439">
                <a:moveTo>
                  <a:pt x="42862" y="71438"/>
                </a:moveTo>
                <a:lnTo>
                  <a:pt x="35719" y="64294"/>
                </a:lnTo>
                <a:lnTo>
                  <a:pt x="28575" y="50006"/>
                </a:lnTo>
                <a:lnTo>
                  <a:pt x="21431" y="35719"/>
                </a:lnTo>
                <a:lnTo>
                  <a:pt x="7144" y="28575"/>
                </a:lnTo>
                <a:lnTo>
                  <a:pt x="0" y="14288"/>
                </a:lnTo>
                <a:lnTo>
                  <a:pt x="0" y="7144"/>
                </a:lnTo>
                <a:lnTo>
                  <a:pt x="7144" y="0"/>
                </a:lnTo>
                <a:lnTo>
                  <a:pt x="21431" y="0"/>
                </a:lnTo>
                <a:lnTo>
                  <a:pt x="35719" y="7144"/>
                </a:lnTo>
                <a:lnTo>
                  <a:pt x="50006" y="14288"/>
                </a:lnTo>
                <a:lnTo>
                  <a:pt x="64294" y="21431"/>
                </a:lnTo>
                <a:lnTo>
                  <a:pt x="64294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386263" y="342900"/>
            <a:ext cx="435770" cy="500063"/>
          </a:xfrm>
          <a:custGeom>
            <a:avLst/>
            <a:gdLst/>
            <a:ahLst/>
            <a:cxnLst/>
            <a:rect l="0" t="0" r="0" b="0"/>
            <a:pathLst>
              <a:path w="435770" h="500063">
                <a:moveTo>
                  <a:pt x="14287" y="178594"/>
                </a:moveTo>
                <a:lnTo>
                  <a:pt x="14287" y="178594"/>
                </a:lnTo>
                <a:lnTo>
                  <a:pt x="14287" y="178594"/>
                </a:lnTo>
                <a:lnTo>
                  <a:pt x="21431" y="185737"/>
                </a:lnTo>
                <a:lnTo>
                  <a:pt x="21431" y="200025"/>
                </a:lnTo>
                <a:lnTo>
                  <a:pt x="21431" y="221456"/>
                </a:lnTo>
                <a:lnTo>
                  <a:pt x="14287" y="250031"/>
                </a:lnTo>
                <a:lnTo>
                  <a:pt x="14287" y="285750"/>
                </a:lnTo>
                <a:lnTo>
                  <a:pt x="7144" y="314325"/>
                </a:lnTo>
                <a:lnTo>
                  <a:pt x="0" y="342900"/>
                </a:lnTo>
                <a:lnTo>
                  <a:pt x="0" y="371475"/>
                </a:lnTo>
                <a:lnTo>
                  <a:pt x="0" y="385762"/>
                </a:lnTo>
                <a:lnTo>
                  <a:pt x="0" y="385762"/>
                </a:lnTo>
                <a:lnTo>
                  <a:pt x="7144" y="378619"/>
                </a:lnTo>
                <a:lnTo>
                  <a:pt x="21431" y="364331"/>
                </a:lnTo>
                <a:lnTo>
                  <a:pt x="35719" y="342900"/>
                </a:lnTo>
                <a:lnTo>
                  <a:pt x="57150" y="307181"/>
                </a:lnTo>
                <a:lnTo>
                  <a:pt x="85725" y="278606"/>
                </a:lnTo>
                <a:lnTo>
                  <a:pt x="107156" y="257175"/>
                </a:lnTo>
                <a:lnTo>
                  <a:pt x="128587" y="242887"/>
                </a:lnTo>
                <a:lnTo>
                  <a:pt x="135731" y="242887"/>
                </a:lnTo>
                <a:lnTo>
                  <a:pt x="135731" y="242887"/>
                </a:lnTo>
                <a:lnTo>
                  <a:pt x="135731" y="257175"/>
                </a:lnTo>
                <a:lnTo>
                  <a:pt x="135731" y="278606"/>
                </a:lnTo>
                <a:lnTo>
                  <a:pt x="128587" y="292894"/>
                </a:lnTo>
                <a:lnTo>
                  <a:pt x="128587" y="314325"/>
                </a:lnTo>
                <a:lnTo>
                  <a:pt x="128587" y="328612"/>
                </a:lnTo>
                <a:lnTo>
                  <a:pt x="128587" y="342900"/>
                </a:lnTo>
                <a:lnTo>
                  <a:pt x="142875" y="342900"/>
                </a:lnTo>
                <a:lnTo>
                  <a:pt x="164306" y="342900"/>
                </a:lnTo>
                <a:lnTo>
                  <a:pt x="185737" y="335756"/>
                </a:lnTo>
                <a:lnTo>
                  <a:pt x="221456" y="314325"/>
                </a:lnTo>
                <a:lnTo>
                  <a:pt x="250031" y="285750"/>
                </a:lnTo>
                <a:lnTo>
                  <a:pt x="278606" y="257175"/>
                </a:lnTo>
                <a:lnTo>
                  <a:pt x="314325" y="214312"/>
                </a:lnTo>
                <a:lnTo>
                  <a:pt x="342900" y="171450"/>
                </a:lnTo>
                <a:lnTo>
                  <a:pt x="371475" y="128587"/>
                </a:lnTo>
                <a:lnTo>
                  <a:pt x="392906" y="92869"/>
                </a:lnTo>
                <a:lnTo>
                  <a:pt x="407194" y="57150"/>
                </a:lnTo>
                <a:lnTo>
                  <a:pt x="407194" y="35719"/>
                </a:lnTo>
                <a:lnTo>
                  <a:pt x="407194" y="21431"/>
                </a:lnTo>
                <a:lnTo>
                  <a:pt x="392906" y="7144"/>
                </a:lnTo>
                <a:lnTo>
                  <a:pt x="378619" y="0"/>
                </a:lnTo>
                <a:lnTo>
                  <a:pt x="364331" y="0"/>
                </a:lnTo>
                <a:lnTo>
                  <a:pt x="357187" y="7144"/>
                </a:lnTo>
                <a:lnTo>
                  <a:pt x="350044" y="14287"/>
                </a:lnTo>
                <a:lnTo>
                  <a:pt x="342900" y="35719"/>
                </a:lnTo>
                <a:lnTo>
                  <a:pt x="335756" y="64294"/>
                </a:lnTo>
                <a:lnTo>
                  <a:pt x="335756" y="100012"/>
                </a:lnTo>
                <a:lnTo>
                  <a:pt x="335756" y="142875"/>
                </a:lnTo>
                <a:lnTo>
                  <a:pt x="335756" y="200025"/>
                </a:lnTo>
                <a:lnTo>
                  <a:pt x="342900" y="257175"/>
                </a:lnTo>
                <a:lnTo>
                  <a:pt x="350044" y="314325"/>
                </a:lnTo>
                <a:lnTo>
                  <a:pt x="357187" y="364331"/>
                </a:lnTo>
                <a:lnTo>
                  <a:pt x="364331" y="414337"/>
                </a:lnTo>
                <a:lnTo>
                  <a:pt x="371475" y="450056"/>
                </a:lnTo>
                <a:lnTo>
                  <a:pt x="371475" y="478631"/>
                </a:lnTo>
                <a:lnTo>
                  <a:pt x="378619" y="492919"/>
                </a:lnTo>
                <a:lnTo>
                  <a:pt x="378619" y="500062"/>
                </a:lnTo>
                <a:lnTo>
                  <a:pt x="378619" y="492919"/>
                </a:lnTo>
                <a:lnTo>
                  <a:pt x="385762" y="471487"/>
                </a:lnTo>
                <a:lnTo>
                  <a:pt x="392906" y="435769"/>
                </a:lnTo>
                <a:lnTo>
                  <a:pt x="400050" y="392906"/>
                </a:lnTo>
                <a:lnTo>
                  <a:pt x="414337" y="350044"/>
                </a:lnTo>
                <a:lnTo>
                  <a:pt x="428625" y="307181"/>
                </a:lnTo>
                <a:lnTo>
                  <a:pt x="435769" y="278606"/>
                </a:lnTo>
                <a:lnTo>
                  <a:pt x="428625" y="264319"/>
                </a:lnTo>
                <a:lnTo>
                  <a:pt x="407194" y="271462"/>
                </a:lnTo>
                <a:lnTo>
                  <a:pt x="371475" y="292894"/>
                </a:lnTo>
                <a:lnTo>
                  <a:pt x="335756" y="314325"/>
                </a:lnTo>
                <a:lnTo>
                  <a:pt x="300037" y="335756"/>
                </a:lnTo>
                <a:lnTo>
                  <a:pt x="264319" y="350044"/>
                </a:lnTo>
                <a:lnTo>
                  <a:pt x="264319" y="3500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6996</TotalTime>
  <Words>1524</Words>
  <Application>Microsoft Office PowerPoint</Application>
  <PresentationFormat>On-screen Show (4:3)</PresentationFormat>
  <Paragraphs>299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Origin</vt:lpstr>
      <vt:lpstr>CSCE  510  - Systems Programming</vt:lpstr>
      <vt:lpstr>Overview</vt:lpstr>
      <vt:lpstr>Fork revisited</vt:lpstr>
      <vt:lpstr>vfork</vt:lpstr>
      <vt:lpstr>Exec family of functions</vt:lpstr>
      <vt:lpstr>Chapter   12.   System and Process Info.</vt:lpstr>
      <vt:lpstr>PS EXAMPLES</vt:lpstr>
      <vt:lpstr>Figure 12-1 /proc hierarchy</vt:lpstr>
      <vt:lpstr>PowerPoint Presentation</vt:lpstr>
      <vt:lpstr>FILE I/O Buffering</vt:lpstr>
      <vt:lpstr>Stat structure revisted</vt:lpstr>
      <vt:lpstr>Stdio - library</vt:lpstr>
      <vt:lpstr>FILE  structure</vt:lpstr>
      <vt:lpstr>FILE  structure</vt:lpstr>
      <vt:lpstr>FILE  structure</vt:lpstr>
      <vt:lpstr>Stdin, stdout, stderr</vt:lpstr>
      <vt:lpstr>Examples/FILE.c</vt:lpstr>
      <vt:lpstr>Getc macro</vt:lpstr>
      <vt:lpstr>Which is faster read() or getc()?</vt:lpstr>
      <vt:lpstr>Table   13-1.   Time required to copy</vt:lpstr>
      <vt:lpstr>TLPI/filebuff/write_bytes.c</vt:lpstr>
      <vt:lpstr>PowerPoint Presentation</vt:lpstr>
      <vt:lpstr>Flags </vt:lpstr>
      <vt:lpstr>Flushing a stdio buffer, etc</vt:lpstr>
      <vt:lpstr>Fig 13-1 Summary of I/O buffering</vt:lpstr>
      <vt:lpstr>Shell Implementation</vt:lpstr>
      <vt:lpstr>Shell Substitutions</vt:lpstr>
      <vt:lpstr>Shell variables / Environment </vt:lpstr>
      <vt:lpstr>History Mechanism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studio</cp:lastModifiedBy>
  <cp:revision>161</cp:revision>
  <cp:lastPrinted>2013-02-11T20:26:35Z</cp:lastPrinted>
  <dcterms:created xsi:type="dcterms:W3CDTF">2013-01-05T02:56:47Z</dcterms:created>
  <dcterms:modified xsi:type="dcterms:W3CDTF">2013-02-11T21:47:17Z</dcterms:modified>
</cp:coreProperties>
</file>