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5"/>
  </p:notesMasterIdLst>
  <p:handoutMasterIdLst>
    <p:handoutMasterId r:id="rId56"/>
  </p:handoutMasterIdLst>
  <p:sldIdLst>
    <p:sldId id="352" r:id="rId2"/>
    <p:sldId id="353" r:id="rId3"/>
    <p:sldId id="435" r:id="rId4"/>
    <p:sldId id="434" r:id="rId5"/>
    <p:sldId id="406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7" r:id="rId15"/>
    <p:sldId id="444" r:id="rId16"/>
    <p:sldId id="445" r:id="rId17"/>
    <p:sldId id="446" r:id="rId18"/>
    <p:sldId id="448" r:id="rId19"/>
    <p:sldId id="449" r:id="rId20"/>
    <p:sldId id="450" r:id="rId21"/>
    <p:sldId id="451" r:id="rId22"/>
    <p:sldId id="452" r:id="rId23"/>
    <p:sldId id="455" r:id="rId24"/>
    <p:sldId id="453" r:id="rId25"/>
    <p:sldId id="454" r:id="rId26"/>
    <p:sldId id="403" r:id="rId27"/>
    <p:sldId id="404" r:id="rId28"/>
    <p:sldId id="407" r:id="rId29"/>
    <p:sldId id="408" r:id="rId30"/>
    <p:sldId id="409" r:id="rId31"/>
    <p:sldId id="410" r:id="rId32"/>
    <p:sldId id="411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7" r:id="rId45"/>
    <p:sldId id="433" r:id="rId46"/>
    <p:sldId id="425" r:id="rId47"/>
    <p:sldId id="426" r:id="rId48"/>
    <p:sldId id="428" r:id="rId49"/>
    <p:sldId id="429" r:id="rId50"/>
    <p:sldId id="430" r:id="rId51"/>
    <p:sldId id="424" r:id="rId52"/>
    <p:sldId id="431" r:id="rId53"/>
    <p:sldId id="432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34:01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19428 4684 512,'-20'0'0,"1"-39"0,-2-1 0,2 0 0,-1 1 0,0 19 0,0 0 0,0 20 0,1 59 0,19 21 0,-41 78 0,22 21 0,-20 39 0,18-19 0,1-21 0,61-39 0,-2-59 0,21-61 0,19-38 0,20-40 0,0-1 0,-20 0 0,-19 0 0,-20 41 0,0 38 0,-40 61 0,0 58 0,0 2 0,0-1 0,39-40 0,1-59 0,20-40 0,39-80 0,-20-19 0,20-60 0,-19 20 0,-1 0 0,-39 60 0,-1 59 0,-19 61 0,0 37 0,20 41 0,0 20 0,19-59 0,40-61 0,40-58 0,20-80 0,0-40 0,-1-39 0,-38 39 0,-21 60 0,-79 138 0,-20 120 0,-20 119 0,-20 19 0</inkml:trace>
  <inkml:trace contextRef="#ctx0" brushRef="#br0" timeOffset="5144">12681 10995 512,'-20'20'0,"-20"-20"0,21 19 0,-1 1 0,0-20 0,20 21 0,-20-21 0,0 0 0,20 0 0,0-21 0,0 21 0,0-39 0,0 19 0,20 0 0,0-20 0,20-19 0,19-21 0,40 1 0,0-20 0,41 39 0,-22 1 0,21 19 0,-19 20 0,-41 20 0,0 20 0,-19 20 0,-60-1 0,0 41 0,-60-1 0,1 20 0,-40 0 0,-1 21 0,1-1 0,20-20 0,39 0 0,0-39 0,40-21 0,40-19 0,0-20 0,39-20 0,0-19 0</inkml:trace>
  <inkml:trace contextRef="#ctx0" brushRef="#br0" timeOffset="5314">13534 11868 512,'-20'-21'0,"20"-17"0,0-2 0,0 20 0,0 0 0,0 0 0,20 40 0</inkml:trace>
  <inkml:trace contextRef="#ctx0" brushRef="#br0" timeOffset="7375">2699 11034 512,'0'0'0,"0"0"0,0-19 0,0 19 0,0-20 0,-19 20 0,-1 0 0,-20 0 0,1 0 0,-2 20 0,-18-1 0,0 1 0,-1 1 0,0-2 0,21-19 0,19 19 0,-20-19 0,21 21 0,19-1 0,-20-1 0,20 41 0,0 19 0,0 21 0,0 19 0,0 39 0,20 21 0,-20 19 0,39 1 0,-19 39 0,0 0 0,19 0 0,-39 20 0,20-20 0,-20 20 0,20-19 0,-40-1 0,20-20 0,0 0 0,-20 0 0,1-19 0,19-1 0,-20-18 0,20-22 0,20 0 0,-20-19 0,19-20 0,1-39 0,-20 0 0,20-21 0,0-20 0,0 1 0,-20 0 0,19-20 0,2-1 0,-21 21 0,19-20 0,1-1 0,0 2 0,0-21 0,39-21 0,1-18 0,39-1 0,20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3:11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5557 4803 512,'0'0'0,"0"-20"0,0 20 0,0-19 0,0-1 0,0 20 0,0 0 0,20 0 0,-20 20 0,20 19 0,19 1 0,21 0 0,19 19 0,20-19 0,40-1 0,20-19 0,20 0 0,19-20 0,40 0 0,0 0 0,0 0 0,41-20 0,18 20 0,1 0 0,0 0 0,58-20 0,-18 1 0,-1-21 0,1 0 0,-1 1 0,0-1 0,-19-20 0,0 21 0,-21-21 0,1 21 0,0-21 0,-21 1 0,-19-1 0,0 0 0,-40-20 0,-19 22 0,-40-2 0,-40 0 0,-20 1 0,-20 19 0,-39 1 0,-20 19 0,-1 0 0,-19 20 0,0 0 0,0 0 0,0 0 0,0 0 0,0 0 0,0 20 0,20 0 0,-20 0 0,0 18 0,0-17 0</inkml:trace>
  <inkml:trace contextRef="#ctx0" brushRef="#br0" timeOffset="5008">5815 6510 512,'0'0'0,"-20"0"0,0-21 0,1-17 0,-22-2 0,-18 0 0,19 0 0,-39 1 0,0 18 0,-20 2 0,0-1 0,-1 20 0,1 0 0,-20 0 0,-1 39 0,2-18 0,-21 38 0,20 21 0,-20-1 0,19 40 0,21-1 0,60 22 0,39-22 0,59 2 0,41-1 0,78-59 0,20-1 0,40-39 0,20-40 0,21-19 0,-2-21 0,-19-19 0,-20-40 0,-59 0 0,-60-20 0,-119 0 0,-99 0 0,-100 0 0,-98 40 0</inkml:trace>
  <inkml:trace contextRef="#ctx0" brushRef="#br0" timeOffset="12887">14010 12741 512,'0'-20'0,"-19"0"0,-21-19 0,-19-21 0,-1 20 0,-20 1 0,1-1 0,-20 20 0,0-19 0,-21-1 0,-18 0 0,19 1 0,-40 19 0,0 0 0,-19 0 0,19 0 0,-20 20 0,1 20 0,-1 0 0,0 20 0,1 19 0,39 1 0,-20 39 0,40 0 0,20 20 0,0 20 0,39 1 0,20 18 0,21-20 0,19 21 0,0-20 0,39 1 0,1-22 0,39 1 0,20 0 0,1-19 0,39-1 0,-20 0 0,40-39 0,-1-2 0,21 3 0,0-42 0,-1-19 0,21-19 0,-1-1 0,-20-21 0,21-37 0,-20-2 0,-20 1 0,-1-20 0,-39-20 0,-20 0 0,-39 0 0,-20-20 0,-20-21 0,-20 22 0,-20-1 0,-20-20 0,1 20 0,-21 20 0,-39 20 0,-40 20 0,-60 19 0</inkml:trace>
  <inkml:trace contextRef="#ctx0" brushRef="#br0" timeOffset="25327">6331 7085 512,'0'0'0,"0"0"0,0 0 0,20 0 0,-1 0 0,21-19 0,0 38 0,39 1 0,-19 0 0,39 20 0,20 39 0,20 1 0,0 19 0,20 20 0,39-20 0,1 40 0,-1-20 0,20 0 0,40 0 0,-20 0 0,41 21 0,-22 18 0,1 1 0,20 0 0,0 19 0,-20 1 0,-20 18 0,-19-37 0,-2 18 0,2 1 0,-41-1 0,1 21 0,-40-20 0,0-1 0,-40 40 0,-20-19 0,-19 19 0,-1-19 0,-19-1 0,0-19 0,-40-20 0,40-40 0,-40-20 0,19-40 0,-19-19 0</inkml:trace>
  <inkml:trace contextRef="#ctx0" brushRef="#br0" timeOffset="32710">3850 12940 512,'0'0'0,"0"0"0,0-20 0,0 20 0,0-20 0,0 0 0,-20-20 0,20 0 0,-19 21 0,-21 0 0,0-22 0,-39 21 0,0 1 0,-20 19 0,-1-20 0,-19 40 0,-20-20 0,0 19 0,-19 1 0,19 21 0,-20-22 0,20 20 0,20 1 0,-1 20 0,41-1 0,0 20 0,-1 1 0,41 19 0,-1 0 0,20 20 0,1 1 0,38-1 0,21 20 0,19-40 0,41-20 0,38-19 0,41-21 0,20-19 0,19-20 0,0-20 0,1-19 0,19-1 0,-20 0 0,-20-19 0,-19-21 0,-20 1 0,-40 0 0,-60-40 0,-19-20 0,-59 0 0,-22 0 0,-58 20 0,-59 20 0,-21 19 0,-20 40 0,-18 20 0,-2 20 0,0 20 0,2 20 0</inkml:trace>
  <inkml:trace contextRef="#ctx0" brushRef="#br0" timeOffset="57669">6172 7601 512,'-19'0'0,"19"0"0,0 0 0,-21 0 0,1 0 0,1 0 0,-1 0 0,0 0 0,0-19 0,-19-1 0,-1-20 0,0 20 0,0-20 0,-39 20 0,19 1 0,-19-1 0,-20 40 0,19-1 0,-19 21 0,0 20 0,0 19 0,20 20 0,-1 21 0,21-2 0,19 41 0,40-20 0,20 1 0,39-42 0,41 2 0,59-40 0,19-22 0,40-38 0,20-38 0,0-22 0,-19-40 0,-21-19 0,-59-40 0,-79 1 0,-60-21 0,-99 0 0,-60 41 0,-60 38 0,-19 61 0,0 39 0,20 19 0</inkml:trace>
  <inkml:trace contextRef="#ctx0" brushRef="#br0" timeOffset="93643">4267 14130 512,'0'-20'0,"0"20"0,0-19 0,20 19 0,-20-20 0,20 20 0,-20 0 0,0 20 0,19 19 0,-19 21 0,0 18 0,0 2 0,0 20 0,41-22 0,-2-17 0,40-22 0,41-39 0,38-20 0,60-19 0,20-21 0,20 1 0,40-1 0,-20 20 0,20 21 0,0 19 0,-1-20 0,1 0 0,-60-1 0,-20 2 0,-39 0 0,-80 19 0,-39 0 0,-60 19 0,-60 21 0,-20 0 0,21-1 0,-21-39 0</inkml:trace>
  <inkml:trace contextRef="#ctx0" brushRef="#br0" timeOffset="98427">1727 11034 512,'0'-19'0,"-20"19"0,20 0 0,0 0 0,0 0 0,39 0 0,2 19 0,18 1 0,21-20 0,58 21 0,-18-21 0,38 19 0,21 0 0,19 22 0,20-22 0,40-19 0,21 20 0,-2-40 0,21 1 0,-1-1 0,-19-1 0,-39 2 0,-41 0 0,-79 19 0,-39 38 0,-101-17 0,-78 18 0</inkml:trace>
  <inkml:trace contextRef="#ctx0" brushRef="#br0" timeOffset="105091">3176 11987 512,'0'20'0,"0"-20"0,-20 20 0,0 0 0,0-20 0,-19-20 0,18-20 0,-18-20 0,-1 1 0,-39 0 0,-21-1 0,-18 0 0,-41 40 0,-20 20 0,1 20 0,-21 20 0,21 40 0,-1-1 0,20 20 0,20 40 0,0 0 0,40 20 0,20 39 0,59-20 0,40 1 0,59-20 0,40-40 0,80-60 0,39-39 0,39-59 0,2-60 0,-2-41 0,-19-38 0,-40-40 0,-59-1 0,-60 1 0,-59 20 0,-80 18 0,-99 62 0,-98 58 0,-61 80 0,-59 80 0,79-1 0</inkml:trace>
  <inkml:trace contextRef="#ctx0" brushRef="#br0" timeOffset="106370">18277 7820 512,'0'0'0,"-19"-40"0,19 20 0,-21-20 0,21 1 0,-59-1 0,19-19 0,-39 39 0,-20-20 0,-20 0 0,-40 20 0,0 0 0,-20 1 0,-19 19 0,-21 0 0,2 39 0,-21 1 0,39 20 0,-19 19 0,39 20 0,0 20 0,61 20 0,-2 20 0,61-20 0,79-1 0,39 2 0,60-41 0,79-20 0,21-39 0,19 0 0,40-40 0,19-20 0,1-20 0,-20-19 0,20-21 0,-40-19 0,-60-1 0,-98-18 0,-121-1 0,-137 0 0,-120-1 0</inkml:trace>
  <inkml:trace contextRef="#ctx0" brushRef="#br0" timeOffset="107762">17761 11113 512,'0'0'0,"20"-19"0,0 0 0,-20-2 0,-20 1 0,-20-19 0,-19 19 0,-1-20 0,-19 20 0,0 20 0,-20-20 0,-41 1 0,1-2 0,-20 21 0,-39 0 0,0 21 0,-1 18 0,-19 21 0,39 19 0,21 21 0,-1 19 0,60 20 0,19 19 0,41 1 0,19 20 0,60-40 0,59-20 0,60-40 0,59-19 0,40-41 0,60-19 0,-1-39 0,0-21 0,1-19 0,-60-20 0,-79-21 0,-61-18 0,-98 18 0,-99 2 0,-80 18 0,-79 1 0</inkml:trace>
  <inkml:trace contextRef="#ctx0" brushRef="#br0" timeOffset="109306">19389 3255 512,'-21'-19'0,"2"-21"0,-1-20 0,-20 21 0,1-21 0,-21 1 0,-20-1 0,-19 0 0,-40 1 0,1 19 0,-41 1 0,-19 19 0,-41 20 0,-18 0 0,-1 0 0,-40 40 0,0 19 0,20 0 0,0 41 0,1-21 0,38 40 0,21 0 0,39 0 0,41 0 0,58 1 0,41-1 0,58 0 0,41 0 0,39-41 0,40 22 0,40-20 0,39-2 0,40-37 0,20-21 0,39-20 0,21 0 0,19-40 0,-20 0 0,20 1 0,-39-41 0,-20 1 0,0-20 0,-60-20 0,-40 0 0,-20-1 0,-58 1 0,-41 0 0,-119 1 0,-59 18 0,-139-20 0,-119 42 0,-139 38 0,-100 20 0</inkml:trace>
  <inkml:trace contextRef="#ctx0" brushRef="#br0" timeOffset="113338">18634 6192 512,'0'0'0,"20"0"0,39 0 0,21 0 0,39-19 0,40 19 0,0-20 0,19 20 0,1-20 0</inkml:trace>
  <inkml:trace contextRef="#ctx0" brushRef="#br0" timeOffset="121537">20956 5934 512,'0'-19'0,"0"19"0,-19-20 0,-2 0 0,-18 0 0,-21 20 0,1 20 0,-1 20 0,1 39 0,19 0 0,0 1 0,21-1 0,38 1 0,1-21 0,20-39 0,19-20 0,-19-20 0,20 0 0,-21-39 0,1-21 0,-1 1 0,-19-20 0,1-40 0,-2 39 0,1-19 0,-20 40 0,0 39 0,0 20 0,0 40 0,-20 40 0,1 19 0,19 40 0,0-19 0,0 19 0,39 0 0,1-20 0,-1-39 0,21-1 0,-21-19 0,1-40 0,0-20 0</inkml:trace>
  <inkml:trace contextRef="#ctx0" brushRef="#br0" timeOffset="121777">21353 6034 512,'0'0'0,"0"0"0,0 20 0,20-1 0,-20 41 0,19-1 0,2 1 0,-21 0 0,20-21 0,-20 1 0,0-20 0,19-40 0,-19-20 0</inkml:trace>
  <inkml:trace contextRef="#ctx0" brushRef="#br0" timeOffset="121963">21413 5755 512,'0'0'0,"0"0"0,0 21 0,0-21 0,20 19 0,-1-19 0,21 20 0,0 0 0,19-20 0</inkml:trace>
  <inkml:trace contextRef="#ctx0" brushRef="#br0" timeOffset="122314">21968 5975 512,'0'-21'0,"0"21"0,-20 0 0,-19 0 0,-21 21 0,-19 17 0,19 22 0,1-20 0,39 20 0,20-1 0,40-20 0,39-18 0,1-1 0,19-1 0,-40-19 0,-19 20 0,-40-20 0,-20 0 0,-40 20 0,-19-20 0,19 0 0,1 20 0,39-20 0,40 0 0,19-20 0</inkml:trace>
  <inkml:trace contextRef="#ctx0" brushRef="#br0" timeOffset="122578">22206 6013 512,'0'0'0,"0"21"0,20 18 0,-20 21 0,0-1 0,-20 20 0,20 21 0,0-20 0,0-21 0,0-19 0,0-40 0,0 0 0,20-61 0,20-17 0,-21-21 0</inkml:trace>
  <inkml:trace contextRef="#ctx0" brushRef="#br0" timeOffset="122785">22623 5954 512,'-20'0'0,"-19"21"0,-21-2 0,-19 41 0,-1-1 0,20 20 0,21 0 0,59-19 0,20 0 0,59 0 0,20-22 0,20-17 0,-21-21 0</inkml:trace>
  <inkml:trace contextRef="#ctx0" brushRef="#br0" timeOffset="123513">23417 6034 512,'0'-21'0,"0"21"0,0-19 0,0 0 0,0-2 0,19 21 0,-19 0 0,0 21 0,0 17 0,0 42 0,-19 0 0,-1-1 0,0 0 0,0 1 0,20-21 0,-20-40 0,40 2 0,-20-21 0,20-21 0,20-17 0,0-22 0,-1-19 0,21-1 0,-21 1 0,1 19 0,-1 40 0,-39 20 0,0 40 0,-19 20 0,-20 19 0,18 0 0,1 21 0,40-42 0,1-17 0,-2-2 0,61-19 0,-21-40 0,21 1 0,-1-42 0</inkml:trace>
  <inkml:trace contextRef="#ctx0" brushRef="#br0" timeOffset="123841">24071 6054 512,'-19'0'0,"-1"0"0,0 19 0,20 1 0,-20 20 0,0-20 0,40 39 0,-20-19 0,20-21 0,0 22 0,19-22 0,-39 21 0,0-20 0,-19 20 0,-21-20 0,-19 18 0,19-38 0,0 21 0,21-42 0,-2 2 0,21-20 0</inkml:trace>
  <inkml:trace contextRef="#ctx0" brushRef="#br0" timeOffset="124313">24270 6192 512,'0'0'0,"-20"20"0,0 0 0,1 19 0,-1 2 0,0 18 0,0-19 0,0 19 0,20-19 0,20-20 0,20-20 0,-1 0 0,21-41 0,-21 3 0,21-2 0,-40-20 0,0 21 0,0 19 0,-20 20 0,0 20 0,-40-1 0,20 21 0,0 20 0,20-21 0,20 1 0,0 0 0,0-21 0,0-19 0,-1-19 0</inkml:trace>
  <inkml:trace contextRef="#ctx0" brushRef="#br0" timeOffset="124745">24687 6271 512,'-20'0'0,"-39"41"0,39-22 0,-1 1 0,2 0 0,19 0 0,0 0 0,0 0 0,19 0 0,2-20 0,-1 0 0,-20-20 0,19 0 0,1 20 0,0-20 0,-20 0 0,20 20 0,-20 0 0,20 20 0,-20 0 0,0 20 0,0 19 0,0-19 0,-40 79 0,0-41 0,21-37 0,-1-21 0,20-20 0,0-20 0</inkml:trace>
  <inkml:trace contextRef="#ctx0" brushRef="#br0" timeOffset="125089">24786 6431 512,'0'0'0,"-20"0"0,20 0 0,20 0 0,0 0 0,0 0 0,19 0 0,1 0 0,0 0 0,0-20 0,-20 0 0,-1 20 0,-19 0 0,0 0 0,-19 0 0,-1 20 0,-20 20 0,20-2 0,20 3 0,-20-2 0,20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5:43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22147 13991 512,'-20'-19'0,"20"19"0,-20-40 0,-40 20 0,1-20 0,-41 1 0,-18-2 0,-41 3 0,-19-3 0,-21 2 0,-19-1 0,-60 0 0,0 1 0,-20 18 0,-19-17 0,-21-3 0,-18 22 0,-41-1 0,19 20 0,-19 20 0,0 19 0,1 20 0,19 21 0,40 19 0,-1 21 0,60-1 0,40 39 0,40 0 0,59 2 0,40-1 0,79-1 0,40 1 0,59-20 0,80 0 0,59-20 0,60-20 0,59-20 0,40-19 0,60-20 0,19 0 0,40-21 0,40 1 0,-20 0 0,40-20 0,-40-20 0,-1 0 0,2 1 0,-41-41 0,-40 0 0,-59-19 0,-39-40 0,-120 0 0,-39-40 0,-140 0 0,-58 1 0,-121-41 0,-78 21 0,-100-1 0,-78 20 0,-100 1 0,-60-1 0,-139 40 0,-78 60 0,-141 78 0,-117 80 0</inkml:trace>
  <inkml:trace contextRef="#ctx0" brushRef="#br0" timeOffset="37583">2878 15103 512</inkml:trace>
  <inkml:trace contextRef="#ctx0" brushRef="#br0" timeOffset="38205">2878 15083 512,'0'20'0,"0"-20"0,20 19 0,19-19 0,1 20 0,19-20 0,21 20 0,19 0 0,1 0 0,18-1 0,22 1 0,38 0 0,0 20 0,21-40 0,40 20 0,18-40 0,1 0 0,20 0 0,20-20 0,0 1 0,-21-21 0,21 21 0,-40-21 0,19-19 0,-39 19 0,-19-19 0,-41 19 0,-38-19 0,-22 0 0,-58-1 0,-40-19 0,-60 20 0,-19-1 0,-60 1 0,-40 19 0,-40 0 0,-18 1 0,-62 20 0,-18 19 0,-41 0 0,-19 20 0,-40 20 0,0 0 0,-19 19 0,-1 20 0,-19 1 0,18 40 0,22 19 0,38 0 0,41 39 0,79 1 0,59 20 0,100-1 0,119-19 0,79-40 0,179-20 0,78-79 0,141-20 0,58-20 0</inkml:trace>
  <inkml:trace contextRef="#ctx0" brushRef="#br0" timeOffset="46780">18376 9308 512,'0'0'0,"0"-20"0,0 20 0,-19-20 0,-1-19 0,-20 19 0,1 0 0,-21 20 0,-20 0 0,21 20 0,-21-20 0,41 39 0,-1-19 0,20 0 0,40-20 0,40 20 0,-1-20 0,1 20 0,19 0 0,-20 19 0,1 21 0,-40-1 0,-20 21 0,-39-1 0,-21 1 0,-39-21 0,-1-39 0,21-40 0,0 0 0,39-19 0,20-21 0,59 20 0,2 1 0,38 19 0,0 0 0</inkml:trace>
  <inkml:trace contextRef="#ctx0" brushRef="#br0" timeOffset="47277">18496 9308 512,'0'0'0,"-21"0"0,21 20 0,0 20 0,0-1 0,0 21 0,21 19 0,-2 1 0,21-41 0,0 1 0,-1-20 0,1-40 0,-1-20 0,2 1 0,-2-41 0,-19-19 0,0 39 0,0 21 0,-20 39 0,0 20 0,0 59 0,-20 0 0,40 21 0,-1 19 0,41 0 0,-20 20 0,39-1 0,-39-18 0,-40-2 0,-40-18 0,-39-41 0,-21-59 0,-18-59 0,-2-60 0,21-20 0,20-20 0,19 40 0,60 20 0,20 39 0</inkml:trace>
  <inkml:trace contextRef="#ctx0" brushRef="#br0" timeOffset="47660">19349 9248 512,'0'-19'0,"-20"19"0,-20 0 0,1 0 0,-2 0 0,22 19 0,-1 21 0,20 0 0,20 0 0,20-1 0,-1 1 0,41 19 0,-21 1 0,-19 0 0,0-1 0,-40 1 0,-40-21 0,-40-19 0,-19-40 0,20 0 0,-1-39 0,21-1 0,39 21 0,40-21 0,0 20 0,60-19 0,-22 19 0</inkml:trace>
  <inkml:trace contextRef="#ctx0" brushRef="#br0" timeOffset="47948">19666 8931 512,'-19'-40'0,"19"21"0,-20-1 0,20 20 0,0 0 0,0 39 0,20 41 0,-20-1 0,19 20 0,1 20 0,-20 0 0,20 0 0,-20-19 0,20-1 0,0-59 0,-20-1 0,0-39 0,0-20 0,-20-39 0,0-20 0,-20-41 0</inkml:trace>
  <inkml:trace contextRef="#ctx0" brushRef="#br0" timeOffset="48109">19368 9387 512,'21'20'0,"18"-20"0,21 0 0,-1-20 0,41 40 0,-1-20 0,-40 0 0,1-20 0,-21 1 0</inkml:trace>
  <inkml:trace contextRef="#ctx0" brushRef="#br0" timeOffset="48988">19904 9546 512,'0'0'0,"0"20"0,20 0 0,-20 0 0,20 0 0,0-1 0,19 1 0,2-40 0,-22 20 0,1-39 0,-1-1 0,2 0 0,-21-19 0,-21-1 0,2 40 0,-1 20 0,-20 39 0,20 2 0,-19 38 0,19-19 0,20-1 0,20 1 0,0-21 0,-1-19 0,22 0 0,-2-40 0,1 0 0,-1-39 0,1-1 0,-20-19 0,0 0 0,-1 39 0,-19 19 0,0 42 0,0-1 0,0 39 0,0 1 0,-19-1 0,19 1 0,19-20 0,-19-21 0,0 1 0,21-20 0,-2-20 0,1-39 0,0-1 0,20-19 0,-1 0 0,-19 39 0,0 19 0,0 42 0,-20 19 0,0 19 0,-20 1 0,20-21 0,-20 21 0,20-20 0,0-21 0,0-19 0,20 0 0,0-39 0,20-21 0,-1 1 0,1-1 0,0 40 0,-21 40 0,21 0 0,-40 40 0,20-21 0,0 1 0,-20-20 0,20 19 0,0-39 0,-1-19 0,21-41 0</inkml:trace>
  <inkml:trace contextRef="#ctx0" brushRef="#br0" timeOffset="49708">21452 9168 512,'0'0'0,"-39"0"0,-1 21 0,-20 19 0,21 39 0,-1 20 0,20 0 0,20 1 0,60-41 0,-1 1 0,41-40 0,18-20 0,21-40 0,-20 0 0,-19-19 0</inkml:trace>
  <inkml:trace contextRef="#ctx0" brushRef="#br0" timeOffset="50524">21929 9368 512,'-20'0'0,"-20"39"0,1 1 0,-2 19 0,22 21 0,19-21 0,0 1 0,39-40 0,1 0 0,20-40 0,-1 0 0,1-40 0,-20 1 0,-1-21 0,-19 0 0,-20 22 0,-20 18 0,0 60 0,-20 19 0,1 41 0,-1 19 0,40-20 0,0 1 0,20-21 0,20-19 0,0-40 0,39-20 0,-20-20 0,1-39 0,0-40 0,-1-21 0,-19-18 0,19 0 0,-39 39 0,0 19 0,-20 41 0,-20 59 0,0 0 0,-39 59 0,19 41 0,-19 19 0,18 19 0,2 21 0,39-20 0,0 0 0,39-40 0,41-39 0,-1-21 0,41-39 0,-2-59 0,-19-20 0,-19-21 0,-1-58 0,-19-1 0,-20-20 0,-20 21 0,-20 39 0,-20 39 0,-20 60 0,-20 40 0,21 60 0,-21 39 0,21 58 0,-1 23 0,40-2 0,40-39 0,-1-20 0,41-40 0,-21-59 0,-19-40 0,0-60 0</inkml:trace>
  <inkml:trace contextRef="#ctx0" brushRef="#br0" timeOffset="54011">15102 9328 512,'-20'0'0,"0"0"0,-19 0 0,-1-20 0,0 20 0,-19 0 0,-1 20 0,21 0 0,-1 19 0,0 0 0,60-18 0,20 19 0,39-21 0,20 1 0,20 0 0,1 0 0,-41 20 0,-40 19 0,-39 1 0,-59-1 0,-41 1 0,-18-21 0,-21-19 0,40-20 0,0-20 0,58-19 0,22-1 0,58-19 0,41-1 0</inkml:trace>
  <inkml:trace contextRef="#ctx0" brushRef="#br0" timeOffset="54444">15320 9368 512,'-39'19'0,"19"1"0,-20 20 0,20 19 0,20-19 0,20 0 0,40-20 0,-1-20 0,21 0 0,19-40 0,-39 0 0,19 1 0,-59-1 0,-1 0 0,-19 20 0,0 20 0,0 39 0,-19 22 0,19 18 0,0 20 0,19 20 0,-19 0 0,20 0 0,-20-20 0,-20 1 0,1-21 0,-21-38 0,-19-41 0,-1-41 0,20-18 0,0-21 0,21-19 0,19-20 0</inkml:trace>
  <inkml:trace contextRef="#ctx0" brushRef="#br0" timeOffset="54796">16134 9506 512,'20'-19'0,"-20"-1"0,0 0 0,-20-40 0,-20 21 0,1 19 0,-1 20 0,-20 40 0,1-1 0,19 21 0,20 19 0,20-19 0,20 19 0,20-39 0,-1-1 0,1 1 0,-20-20 0,-40 0 0,-39 0 0,-1-1 0,-19-19 0,19 0 0,21-19 0,19-21 0,40-20 0</inkml:trace>
  <inkml:trace contextRef="#ctx0" brushRef="#br0" timeOffset="55076">16253 9010 512,'0'0'0,"-20"0"0,20 20 0,0 20 0,0 20 0,20 19 0,0 20 0,-20 40 0,0-20 0,-20 20 0,20-60 0,0-19 0,0-40 0,20-1 0,0-38 0,-20-1 0,-20-20 0</inkml:trace>
  <inkml:trace contextRef="#ctx0" brushRef="#br0" timeOffset="55284">15975 9407 512,'0'0'0,"0"-20"0,0 20 0,40-19 0,20 19 0,-1 0 0,40 0 0,-19 0 0,19 0 0,-20 19 0,-19-19 0,-21 0 0,-19 0 0</inkml:trace>
  <inkml:trace contextRef="#ctx0" brushRef="#br0" timeOffset="55627">16412 9626 512,'19'0'0,"1"-20"0,1 0 0,18 0 0,1 0 0,-1 0 0,1 0 0,-40 1 0,20-1 0,-40 0 0,0 20 0,-19-21 0,-21 42 0,21 19 0,-21-1 0,40 41 0,0-1 0,20-19 0,40-1 0,-1-39 0,21 0 0,0-20 0,-1-20 0,-19-20 0,-21-19 0</inkml:trace>
  <inkml:trace contextRef="#ctx0" brushRef="#br0" timeOffset="56116">16710 9526 512,'-21'20'0,"2"20"0,-1 0 0,20 19 0,-20-19 0,40-1 0,-20-19 0,20-20 0,-1-20 0,2 1 0,18-41 0,-19 1 0,20-1 0,19 0 0,-39 21 0,19 19 0,-18 20 0,-21 40 0,-21-1 0,2 21 0,-1-1 0,20 1 0,-20-20 0,20-1 0,20-39 0,0-20 0,-1-19 0,22-1 0,-2-39 0,1 19 0,-20 20 0,19 21 0,-39 19 0,20 39 0,-20 1 0,20 0 0,-20 19 0,0-19 0,0 0 0,20-21 0,-20-19 0</inkml:trace>
  <inkml:trace contextRef="#ctx0" brushRef="#br0" timeOffset="57163">17999 10201 512,'-20'-20'0,"1"20"0,-1-20 0,40 0 0,-1-19 0,61 19 0,19 0 0,40 20 0,39 0 0,41 20 0,39-20 0,20 0 0,19 20 0,21-20 0,-20-20 0,-21 0 0,-39-20 0,-39 1 0,-80-1 0,-59 20 0,-60 40 0,-80 0 0,-39 20 0</inkml:trace>
  <inkml:trace contextRef="#ctx0" brushRef="#br0" timeOffset="57492">17999 10379 512,'20'-19'0,"20"0"0,19-2 0,60-19 0,60 1 0,39-1 0,40 20 0,1 0 0,38 20 0,-39 20 0,0 0 0,-40 0 0,-59-20 0,-60 20 0,-59-20 0,-80-40 0,-59 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6:58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10022 6312 512,'-20'0'0,"0"0"0,20 0 0,-20-20 0,20 20 0,40-21 0,20-38 0,58-20 0,81-41 0,98-18 0,81-41 0,19 1 0,59-41 0</inkml:trace>
  <inkml:trace contextRef="#ctx0" brushRef="#br0" timeOffset="3136">6688 8792 512,'0'-20'0,"0"20"0,0 0 0,0 0 0,0 0 0,0 0 0,-20 20 0,20-20 0,-19 20 0,19 0 0,-21 0 0,21 0 0,0-1 0,0 1 0,0 0 0,21-20 0,18 0 0,1 0 0,-20 19 0,19-19 0,1 41 0,-1-2 0,1 21 0,20-1 0,-1-19 0,20 0 0,1-21 0,-1-19 0,21-19 0,-21-1 0,0 0 0,-19-1 0,0 42 0,19-21 0,-19 20 0,39 0 0,0 19 0,0 1 0,20-20 0,20 0 0,-20-40 0,0-20 0,0 20 0,-20 0 0,0 20 0,1 20 0,-1 0 0,20 40 0,1-1 0,18-19 0,21 0 0,20-21 0,-21-19 0,1-19 0,-20-42 0,20 3 0,-20-2 0,0 40 0,-20 20 0,39 20 0,-18 20 0,38 19 0,-19-19 0,39 0 0,-19-21 0,19-19 0,0-39 0,-19-2 0,20-37 0,-21 18 0,1 1 0,0 19 0,-21 40 0,21 40 0,19-1 0,-19 1 0,19 0 0,0-20 0,-19-1 0,20-19 0,-21-39 0,1 19 0,0-40 0,-1 40 0,-19 20 0,-20 20 0,0 40 0,-60 19 0,0 1 0,-59-21 0,0-59 0</inkml:trace>
  <inkml:trace contextRef="#ctx0" brushRef="#br0" timeOffset="4424">6450 8872 512,'0'0'0,"0"-20"0,-20 20 0,20 0 0,0 20 0,0-1 0,20 40 0,-20 1 0,20 20 0,0-2 0,-1-17 0,1-2 0,0-39 0,-20 0 0,0-40 0,0-20 0,-20-19 0,0-40 0,1-1 0,-1 1 0,0 20 0,20-1 0,0 41 0,0 18 0,20 21 0,0 0 0,-20 0 0,19 21 0,-19-21 0,20 0 0,0 0 0,20-21 0,-21 21 0,22-19 0,-2 19 0,1 0 0,-20 0 0,19 0 0,1 0 0,-20 19 0,-1-19 0,2 0 0,-21 0 0,19 0 0,-19 0 0,0 0 0,20 0 0,-40 21 0,1 38 0,-21 41 0,-59 19 0,-21 20 0,1-1 0,20-38 0,59-61 0,80-78 0,59-61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7:20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15697 11015 512,'0'0'0,"0"0"0,-19 0 0,19 0 0,0 0 0,0 0 0,0-20 0,-20 0 0,20 20 0,-20 0 0,0-20 0,-19 20 0,18-40 0,-18 20 0,-1-20 0,-19 2 0,-1-3 0,-19 2 0,-1-1 0,1 0 0,-20 20 0,0 1 0,-1 0 0,-19-2 0,0-19 0,-20 21 0,0-1 0,0 0 0,-20 20 0,21-20 0,-1 20 0,-20 20 0,0-20 0,0 20 0,1 0 0,-21-1 0,20 21 0,20-19 0,-20 37 0,1-18 0,19 0 0,0 19 0,20-19 0,0 19 0,0 1 0,40 0 0,0 0 0,-1-1 0,60 0 0,-20 1 0,21-1 0,19 21 0,0-1 0,19 1 0,1-1 0,20 0 0,-1 1 0,41-1 0,-1 0 0,20-19 0,21 19 0,-2-39 0,41 19 0,0 1 0,19-20 0,1-20 0,39 19 0,-19-19 0,39 0 0,-20 0 0,20-20 0,1 0 0,-1 0 0,20 0 0,-20 0 0,0-20 0,0 0 0,-19 0 0,-1-19 0,0 19 0,-19-20 0,-21 0 0,1 1 0,-20-22 0,-1 3 0,-39-2 0,1-19 0,-21 18 0,-40-17 0,1 18 0,-40-19 0,-1 19 0,-19-19 0,0 0 0,-59-1 0,-1 1 0,-39-1 0,-20 1 0,-40-20 0,-19 19 0,-60 1 0,-20-20 0,-20 39 0,-79 1 0,-21 19 0,-58 20 0,-60 40 0,-60 39 0,-39 1 0</inkml:trace>
  <inkml:trace contextRef="#ctx0" brushRef="#br0" timeOffset="3392">10200 10817 512,'0'0'0,"0"0"0,-20-21 0,20 1 0,-19 1 0,-1 19 0,0-20 0,0 20 0,-19-20 0,-21 0 0,20 20 0,1-20 0,-21 0 0,21-19 0,-2 20 0</inkml:trace>
  <inkml:trace contextRef="#ctx0" brushRef="#br0" timeOffset="3426">9665 10578 512</inkml:trace>
  <inkml:trace contextRef="#ctx0" brushRef="#br0" timeOffset="4000">9427 10657 512,'-20'20'0,"-20"-20"0,1 20 0,-2 0 0,-18 20 0,19-21 0,-19 41 0,-1-1 0,1 1 0,-1 19 0,21-19 0,-1 0 0,20-21 0,1 21 0,19-1 0,0-19 0,0 0 0,19 19 0,1-19 0,40 20 0,-21-1 0,21 0 0,-1 1 0,21-20 0,-1 19 0,20-40 0,0 22 0,21-21 0,-2-20 0,2-20 0,-1 0 0,-40-39 0,0 19 0,1-20 0,-1-19 0,-19 0 0,19-21 0,-39 20 0,-21-18 0,-19-2 0,0 21 0,-39-20 0,-1-1 0,-39 22 0,-21-2 0,-18 20 0,-2 40 0,-18 0 0,-1 60 0,-20 0 0,20 19 0</inkml:trace>
  <inkml:trace contextRef="#ctx0" brushRef="#br0" timeOffset="23807">21413 9645 512,'0'-19'0,"-40"19"0,20 0 0,-20 0 0,1 39 0,-1-19 0,0 20 0,0-1 0,-19 21 0,39-20 0,0-1 0,40-19 0,20-20 0,39 0 0,-19 20 0,19-20 0,-39 20 0,0 20 0,-40 39 0,-40-20 0,-20 1 0,-19 0 0,20-21 0,-1-19 0,20-40 0,60-19 0,0-21 0</inkml:trace>
  <inkml:trace contextRef="#ctx0" brushRef="#br0" timeOffset="24263">21631 9229 512,'0'0'0,"0"0"0,-20 0 0,20 19 0,0 21 0,-20 20 0,20 39 0,-20 20 0,20 0 0,-20 20 0,20-20 0,-19-20 0,19-39 0,0-21 0,19-39 0,-19-39 0,20-21 0,20-39 0,0 0 0,-1 0 0,1 39 0,19 60 0,-18 40 0,-22 59 0,1 20 0,-1 0 0,2 0 0,-1-59 0,-20-21 0,39-39 0,1-59 0,-20-41 0,20-38 0</inkml:trace>
  <inkml:trace contextRef="#ctx0" brushRef="#br0" timeOffset="24566">22246 9368 512,'0'0'0,"-20"39"0,20 1 0,0 39 0,0 1 0,0-1 0,0 20 0,20-19 0,-20 19 0,20-59 0,-20 19 0,19-39 0,-19-20 0,0-20 0,-19-39 0</inkml:trace>
  <inkml:trace contextRef="#ctx0" brushRef="#br0" timeOffset="24790">22226 9348 512,'0'0'0,"-20"20"0,-19 19 0,-1 41 0,0 19 0,0 0 0,1 0 0,19 0 0,20-39 0,0-20 0,40-40 0</inkml:trace>
  <inkml:trace contextRef="#ctx0" brushRef="#br0" timeOffset="25055">22068 10300 512,'19'0'0,"21"-20"0,19 1 0,21-1 0,19 0 0,-20-20 0,1 0 0</inkml:trace>
  <inkml:trace contextRef="#ctx0" brushRef="#br0" timeOffset="25975">22702 9110 512,'-20'-40'0,"-19"-59"0,-21-20 0,-39 0 0,-20 40 0,-40 38 0,-19 22 0,-41 58 0,1 1 0,-20 39 0,0 21 0,19 19 0,21 40 0,40 19 0,18 60 0,101 20 0,59 40 0,79-1 0,60-39 0,59-39 0,60-80 0,59-79 0,21-60 0,18-41 0,1-38 0,-39-40 0,-81-60 0,-78-59 0,-79-40 0,-140-79 0,-59-1 0,-120 22 0,-58 118 0</inkml:trace>
  <inkml:trace contextRef="#ctx0" brushRef="#br0" timeOffset="27375">21452 11847 512,'-19'-19'0,"-1"19"0,-1-19 0,2-1 0,19 40 0,19 18 0,2 23 0,-1 18 0,19 0 0,1 21 0,-20-21 0,-20 0 0,0-19 0,0-20 0,0-40 0,0-40 0,0-39 0,-20-41 0,0-18 0,0-1 0,20 0 0,20 79 0,20 40 0,-1 60 0,21 40 0,-1 19 0,-19 20 0,0 0 0,-21-20 0,22-20 0,-41-39 0,19-40 0,-19-20 0,0-59 0,20-60 0,-20 0 0,19 20 0,22 0 0,-22 99 0,41 60 0,-21 59 0,21 40 0,-20-20 0,-1 0 0,1-20 0,-20-39 0,19-60 0,-18 0 0,-21-80 0</inkml:trace>
  <inkml:trace contextRef="#ctx0" brushRef="#br0" timeOffset="27879">22504 11868 512,'0'0'0,"-20"-40"0,-20 21 0,21-1 0,19 20 0,0 39 0,0 41 0,0 19 0,0 20 0,19-20 0,-19 0 0,20-19 0,-20-41 0,20-19 0,0-40 0,0-19 0,-20-41 0,0-39 0,0-39 0,0-21 0,-40-20 0,0 41 0,21 39 0,19 79 0,0 100 0,19 59 0,21 39 0,19 41 0,21-21 0,-21-19 0,21-60 0,-20-39 0,-1-40 0,-19-60 0,-21-59 0</inkml:trace>
  <inkml:trace contextRef="#ctx0" brushRef="#br0" timeOffset="28127">22901 11551 512,'-20'-20'0,"20"20"0,20-40 0,0 20 0,20-20 0,19 21 0,20-22 0,-39 22 0,40 19 0,-61-20 0,1 20 0</inkml:trace>
  <inkml:trace contextRef="#ctx0" brushRef="#br0" timeOffset="28470">22921 11531 512,'-20'20'0,"-20"18"0,1 23 0,19-2 0,-1 1 0,42-20 0,-1-21 0,-1 0 0,21 2 0,0-21 0,19 0 0,-19-21 0,19 21 0,1-19 0,0 0 0,-1 19 0,-19 38 0,-20 23 0,-20-2 0,-20 21 0,-20-22 0,-19 3 0,19-42 0,0 1 0,20-79 0</inkml:trace>
  <inkml:trace contextRef="#ctx0" brushRef="#br0" timeOffset="52381">24369 11570 512,'20'-19'0,"0"-21"0,0 0 0,-20-19 0,0-1 0,-60 20 0,-19-19 0,-20 19 0,-40 0 0,0 1 0,-40-1 0,-39 0 0,-40 1 0,-20 19 0,-59 20 0,0 20 0,-21 19 0,1 20 0,0 41 0,19-1 0,21 20 0,59 39 0,39 22 0,61 18 0,79 1 0,59 19 0,79-20 0,60-18 0,80-2 0,78-40 0,41-38 0,40-41 0,58-20 0,1-39 0,19-39 0,-19-20 0,0-21 0,-139 2 0,-60-2 0,-59 20 0,0-20 0,19-38 0,1-2 0,-20-38 0,-80-41 0,-119-39 0,-139 0 0,-197 20 0,-121 99 0,-118 39 0,-119 41 0</inkml:trace>
  <inkml:trace contextRef="#ctx0" brushRef="#br0" timeOffset="55174">7046 10201 512,'0'-20'0,"0"0"0,19 0 0,-19 0 0,20 40 0,-1 0 0,2 40 0,-1-20 0,-20-1 0</inkml:trace>
  <inkml:trace contextRef="#ctx0" brushRef="#br0" timeOffset="55399">7145 10360 512,'0'0'0,"-20"-19"0,20 19 0,0 0 0,0 0 0,0 19 0,0-19 0</inkml:trace>
  <inkml:trace contextRef="#ctx0" brushRef="#br0" timeOffset="55581">7204 10280 512,'0'0'0,"40"0"0,-1 20 0,21-20 0,-40-39 0</inkml:trace>
  <inkml:trace contextRef="#ctx0" brushRef="#br0" timeOffset="57565">9208 12086 512,'-20'-20'0,"-19"1"0,19-21 0,20 0 0,20 0 0,39-19 0,40 0 0,1-1 0,38 0 0,1-19 0,40 39 0,-40 1 0,0 19 0,-20 0 0,-20 20 0,-59 0 0,-20 0 0,-20 20 0,-60 20 0,-39-2 0,-40 23 0,0-22 0,-19 41 0,18-40 0,1 19 0,40-19 0,40-21 0,19 1 0,40-40 0,40 1 0,19-1 0,40-40 0,21 1 0,19-1 0,-20-19 0,0 19 0,-20 1 0,-40 19 0,-19 40 0,-40 0 0,-40 40 0,-59 38 0,-60 2 0,0 20 0,1-22 0,-1-17 0,60-22 0,60 1 0,39-20 0,39-20 0,1-80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9:18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7740 3236 512,'0'0'0,"0"-20"0,0 20 0,40-20 0,19 20 0,41-20 0,-1 40 0,19-20 0,21 20 0,1 0 0,18-1 0,40 1 0,21 20 0,19-21 0,40 2 0,39-1 0,20-20 0,41 39 0,38-19 0,1 0 0,20 20 0,59-21 0,20 22 0,20-3 0,19 22 0,21-20 0,19-20 0,40 20 0,0-1 0,20-19 0,-20 19 0,0-39 0,0 21 0,-20-42 0,-39 2 0,-21-1 0,-19-19 0,-60-1 0,-19-20 0,-40-20 0,-60 1 0,-59-20 0,-41-19 0,-59-2 0,-58-39 0,-41-19 0,-20-1 0,-59-19 0,-40 19 0,-59-19 0,-40-21 0,-80 21 0,-59-20 0,-99-1 0,-59 41 0,-80 0 0,-60 18 0,-79 21 0,119 60 0,20 19 0,59 22 0,-19-3 0,-437 2 0,-298 19 0,-198 20 0,-119 59 0,198 40 0,140 40 0,78 80 0,159 39 0,99 58 0,179 42 0,159 39 0,219 21 0,198-22 0,277-20 0,179-58 0,179-60 0</inkml:trace>
  <inkml:trace contextRef="#ctx0" brushRef="#br0" timeOffset="19983">1667 4307 512,'0'0'0,"0"0"0,0 0 0,-20 0 0,20 0 0,0 0 0,0 0 0,0 0 0,0 0 0,20 0 0,-20 0 0,0-20 0,0 20 0,0 0 0,0 0 0,0 0 0,0-19 0,-20 19 0,20 0 0,-19 0 0,19 0 0,-20 0 0,0 0 0,20-20 0,-20 20 0,-19 0 0,-1 0 0,0 0 0,0 20 0,21-20 0,-21 19 0,20 1 0,0-20 0,1 0 0,19 0 0,-20 0 0,20 19 0,0-19 0,0 0 0,0 21 0,0-1 0,0 19 0,0 1 0,0 40 0,0-1 0,0 20 0,-21 40 0,2 0 0,19-20 0,-20 21 0,20-42 0,-20 21 0,20-20 0,0 1 0,-20-2 0,20 2 0,-20-21 0,20 41 0,-19-41 0,19 20 0,0-39 0,0 19 0,19-39 0,-19 0 0,0 19 0,20-19 0,-20 19 0,0 21 0,0 19 0</inkml:trace>
  <inkml:trace contextRef="#ctx0" brushRef="#br0" timeOffset="21551">4962 3970 512,'0'0'0,"0"-20"0,-20 20 0,20 0 0,0-20 0,39 0 0,21-40 0,19 1 0,40-20 0,1 0 0,19-21 0,-1 41 0,-59 19 0,-38 0 0,-22 40 0</inkml:trace>
  <inkml:trace contextRef="#ctx0" brushRef="#br0" timeOffset="21919">5219 3554 512,'0'0'0,"0"0"0,0 0 0,-19 0 0,-21 38 0,0 3 0,-19 58 0,-1-20 0,21 20 0,39-39 0,79-40 0,40-40 0,60-40 0</inkml:trace>
  <inkml:trace contextRef="#ctx0" brushRef="#br0" timeOffset="25208">4783 5021 512,'0'0'0,"-20"0"0,20-19 0,20 19 0,-20 0 0,0 0 0,0 0 0,0 0 0,-20 0 0,20 0 0,0 0 0</inkml:trace>
  <inkml:trace contextRef="#ctx0" brushRef="#br0" timeOffset="32176">6391 5141 512,'0'0'0,"0"0"0,0 0 0,0 0 0,19 0 0,1 0 0,-20 0 0</inkml:trace>
  <inkml:trace contextRef="#ctx0" brushRef="#br0" timeOffset="49966">6430 5220 512,'0'0'0,"0"0"0,20 0 0,-20 21 0,20-21 0,19 19 0,1-19 0,39 0 0,-19 0 0,39-19 0,20-2 0,21 1 0,-22 0 0,41 1 0,-20 19 0,20-20 0,0 20 0,39-20 0,0 20 0,40 0 0,-19 0 0,38 0 0,-18 0 0,-1 0 0,20-20 0,-20 0 0,0 20 0,0 0 0,0 0 0,-59 0 0,-20 0 0</inkml:trace>
  <inkml:trace contextRef="#ctx0" brushRef="#br0" timeOffset="56021">1707 6212 512,'0'0'0,"0"0"0,20 0 0,-1 0 0,22 0 0,-22 0 0,41 0 0,0-20 0,-1 40 0,20-20 0,0 0 0,1 0 0,19 20 0,1-20 0,18 0 0,41 0 0,0-20 0,19 0 0,1 1 0,0-1 0,19 0 0,21-20 0,-21 40 0,1-20 0,18 1 0,-18 19 0,19-20 0,1 20 0,-20 0 0,39-21 0,-40 21 0,20-19 0,-20 19 0,1 0 0,-20 0 0,-1 0 0,20 0 0,-18 0 0,18 19 0,0-38 0,1 19 0,-21 0 0,21-19 0,-1 19 0,0-21 0,-19 1 0,0 20 0,-20 0 0,-1 0 0,-59 20 0,-19-40 0</inkml:trace>
  <inkml:trace contextRef="#ctx0" brushRef="#br0" timeOffset="64142">3672 6887 512,'0'0'0,"19"0"0,-19 0 0,0 0 0,0 20 0,0-20 0,0 0 0,0 0 0,0 0 0</inkml:trace>
  <inkml:trace contextRef="#ctx0" brushRef="#br0" timeOffset="65197">3712 6907 512,'0'0'0,"-21"0"0,21 0 0,-19 0 0,19 0 0,0 0 0,-20-20 0,0 20 0,-20-20 0,21 0 0,-22 0 0,2-19 0,-21 19 0,1-1 0,0 21 0,-21-19 0,21 19 0,-21 0 0,1-19 0,-20 19 0,19 0 0,1 0 0,-20-20 0,-1 20 0,1 0 0,0 20 0,-20-20 0,0 19 0,0 0 0,19 2 0,1-21 0,20 20 0,-1 0 0,1-1 0,0 21 0,-1 0 0,21 0 0,0 18 0,-1 3 0,0-22 0,21 21 0,-1 19 0,0-19 0,21 19 0,-2-20 0,21 1 0,0 0 0,21-1 0,-2 1 0,21-21 0,0 21 0,19-20 0,-19-1 0,20 1 0,19 0 0,-20-21 0,20 1 0,1 0 0,-1-20 0,0 0 0,21 0 0,-1 20 0,0-20 0,21 0 0,-1 0 0,-20 0 0,20-20 0,-20 20 0,20-20 0,0 0 0,-20 20 0,20 0 0,-19-19 0,-1 19 0,20 0 0,-19-19 0,-1-2 0,0 1 0,0 0 0,-20-39 0,0 19 0,1-20 0,-1 22 0,1-23 0,-21 22 0,1-21 0,-1 20 0,-19 1 0,-20-21 0,-1 1 0,-19-1 0,-19 1 0,-20-1 0,-21 20 0,-20-19 0,-19-1 0,0 21 0,-40-21 0,0 20 0,-20 1 0,0-2 0</inkml:trace>
  <inkml:trace contextRef="#ctx0" brushRef="#br0" timeOffset="70348">9268 7125 512,'0'0'0,"0"-20"0,0 20 0,0-39 0,0 39 0,-20-20 0,20 0 0,-20-1 0,0 2 0,-19 19 0,-1 0 0,0 19 0,0 22 0,1-2 0,-1 1 0,20 0 0,20 0 0,20-21 0,0-19 0,20 0 0,19-19 0,-19-21 0,19 20 0,-39 20 0,20 0 0,-20 20 0,-1 20 0,1 39 0,1 0 0,-21 20 0,19-19 0,-19 19 0,-19-20 0,-41-39 0,0 0 0,-19-40 0,19 0 0,1-40 0,-1 0 0,41 20 0,-1 1 0,40 0 0,-1-2 0</inkml:trace>
  <inkml:trace contextRef="#ctx0" brushRef="#br0" timeOffset="70796">9764 6966 512,'-20'0'0,"20"-19"0,0 19 0,0 0 0,-19 0 0,-2 0 0,-38 39 0,19 1 0,1 19 0,-1 1 0,20 0 0,20-1 0,39 1 0,21-21 0,19-19 0,20-20 0,1-40 0</inkml:trace>
  <inkml:trace contextRef="#ctx0" brushRef="#br0" timeOffset="71084">10399 6887 512,'-20'0'0,"0"20"0,-19 0 0,-1 19 0,-19 21 0,38-1 0,1-19 0,61 20 0,18-21 0,40 1 0,0-20 0</inkml:trace>
  <inkml:trace contextRef="#ctx0" brushRef="#br0" timeOffset="76684">3334 8673 512,'0'-19'0,"0"19"0,0-21 0,0 21 0,0-20 0,20 20 0,-20 0 0,-20 0 0,20 0 0,0 0 0,0 0 0,20 0 0,-20 0 0,0 0 0,0 20 0,0-20 0,0 21 0,0 17 0,0-17 0,0 18 0,0-19 0,0 0 0,0 0 0,0 0 0,0-20 0,0 0 0,0 0 0,0 0 0,20-20 0,-20 20 0,0 0 0,20 0 0,-20 0 0,0 0 0,20 0 0,-20 0 0,19 20 0,22-40 0,-22 20 0,20-20 0,2 20 0,-2 0 0,21 0 0,-20 0 0,-1 20 0,21 0 0,-21-20 0,21 0 0,0 0 0,-21 0 0,1 0 0,-1 0 0,21 0 0,0 0 0,-1 0 0,-19 0 0,20 20 0,-21-20 0,1 0 0,-1 0 0,21 0 0,-40-20 0,20 0 0,-1 20 0,1-20 0,-1 40 0,-19-20 0,20 0 0,-1 20 0,-19-20 0,20 0 0,-20-20 0,40 20 0,-41-20 0,21 20 0,0 0 0,-21 0 0,2 0 0,18 0 0,-19 0 0,20 20 0,-21-40 0,1 20 0,20-20 0,-20 0 0,20 20 0,-20 0 0,19 0 0,-19 0 0,0 0 0,0 0 0,-1 0 0,2 0 0,-21 0 0,19 0 0,1 0 0,0 0 0,0 0 0,0 0 0,-20 0 0,19-19 0,-19 19 0,20 0 0,-20 0 0,20 0 0,-20 0 0,0 0 0,20 0 0,-20-20 0,0 20 0,0 0 0,0 0 0,0 0 0,0 0 0,0 0 0,0 0 0,0 0 0,0 0 0,0 0 0,0 0 0,0 0 0,0-21 0,0 21 0,0 0 0,0-19 0,0 19 0,0 0 0,0-19 0,0 19 0,0-21 0,-20 1 0</inkml:trace>
  <inkml:trace contextRef="#ctx0" brushRef="#br0" timeOffset="89291">5855 10855 512,'0'0'0,"0"0"0,-20 0 0,20 0 0,0 0 0,0-19 0,0 19 0,20-19 0,-20 19 0,39 0 0,-19 19 0,39-19 0,41-19 0,79-2 0,39-38 0,60-41 0,99-18 0,19-41 0,61 0 0,19 0 0,20 0 0,20 21 0,0 19 0,-39-1 0,-41 40 0,-79 22 0,-79 38 0,-119-20 0,-100 20 0</inkml:trace>
  <inkml:trace contextRef="#ctx0" brushRef="#br0" timeOffset="91619">13495 8594 512,'0'0'0,"0"-20"0,0 20 0,0 0 0,0 0 0,0 20 0,19 19 0,1 1 0,-20 59 0,20 1 0,-20 19 0,20-20 0,-20 20 0,0-20 0,0-20 0,-20-19 0,-20-40 0,21-20 0,-1-41 0,-20-37 0,20-22 0,1-18 0,19-41 0,0-20 0,39 41 0,21-2 0,-1 41 0,40 39 0,0 21 0,21 19 0,-1 0 0,-20 60 0,-40 19 0,-59 41 0,-59 19 0,-21 39 0,-19-19 0,20 0 0,19-20 0,21-39 0,39-1 0,39-39 0,41-1 0,-1-19 0,40-40 0,0 20 0,-19-39 0,-1-1 0,-40 0 0</inkml:trace>
  <inkml:trace contextRef="#ctx0" brushRef="#br0" timeOffset="92499">14368 9070 512,'0'20'0,"0"0"0,0 19 0,20 1 0,-1 0 0,1-21 0,20 1 0,0 0 0,-1-40 0,-19-19 0,20-22 0,-1-17 0,-19-2 0,1 1 0,-21 39 0,-21 40 0,21 20 0,-20 60 0,20-21 0,0 21 0,20-42 0,1 3 0,18-21 0,1-20 0,19-61 0,1-17 0,-20-41 0,19-40 0,0-20 0,-19 1 0,19 39 0,-18 39 0,-22 60 0,-38 21 0,-22 38 0,2 41 0,-21 20 0,1 0 0,19 38 0,40 1 0,0 0 0,20-19 0,20-2 0,39-38 0,1-20 0,-1-60 0,0-19 0,21-21 0,-41-39 0,0 0 0,-39 20 0,-40 38 0,-39 41 0,0 20 0,19 60 0,-20 19 0,40 0 0,20-19 0,40-21 0,0-39 0,19 0 0,21-40 0,19-20 0,0-40 0,1 2 0,18-22 0,-38 20 0,-1 42 0,-19 17 0,-40 61 0,-1 20 0,-38 19 0,-21 0 0,-19 1 0,-41-41 0,41-19 0,19-59 0</inkml:trace>
  <inkml:trace contextRef="#ctx0" brushRef="#br0" timeOffset="96619">1767 10637 512,'0'0'0,"0"0"0,0 0 0,0-19 0,0 19 0,-21 0 0,21 0 0,0 0 0,0-19 0,0 19 0,0-21 0,0 21 0,-19-20 0,19 20 0,0 0 0,-20 0 0,1-20 0,19 20 0,-21 0 0,1 0 0,1 0 0,-1-19 0,0 19 0,0 0 0,0 0 0,1 19 0,-2-19 0,2 0 0,-1 20 0,0 0 0,0-20 0,0 21 0,1-2 0,-21 0 0,20 1 0,0 0 0,1 0 0,-1 20 0,20-20 0,-21 19 0,2 1 0,19-21 0,-20 2 0,20 18 0,0 1 0,-20 0 0,20-20 0,0 19 0,0-18 0,0 17 0,0-17 0,20-1 0,-20-1 0,0 21 0,20-40 0,-1 20 0,2 0 0,-21 0 0,20-1 0,-1 1 0,1 0 0,-20 0 0,20-1 0,0-19 0,0 0 0,-20 21 0,19-21 0,1 0 0,0 0 0,0 0 0,-20 20 0,20-20 0,-20 0 0,19 0 0,2 0 0,-2 0 0,1-20 0,-20 20 0,20 0 0,-20 0 0,0 0 0,20 0 0,-20 0 0,20 0 0,-1 0 0,-19-21 0,0 21 0,20 0 0,-20-19 0,21 19 0,-21 0 0,0 0 0,19 0 0,-19-20 0,20 20 0,-20-20 0,0 20 0,19 0 0,-19-20 0,21 20 0,-21 0 0,0 0 0,20 0 0,-20 0 0,0-19 0,19 19 0,-19-20 0,0 0 0,20 20 0,-20-20 0,0 20 0,0 0 0,0 0 0,20-20 0,-20 20 0,0 0 0,20 0 0,-20-20 0,20 20 0,-20-19 0,0-1 0,19-1 0,-19 21 0,0 0 0,0 0 0,0 0 0,21-19 0,-21 19 0,0 0 0,0-19 0,0-2 0,0 21 0,0-20 0,0 20 0,0-19 0,0-1 0,0 20 0,0-20 0,0 20 0,0-20 0,0 20 0,-21-20 0,21 0 0,0 20 0,0-20 0,0 20 0,0 0 0,0-19 0,0 19 0,0 0 0,0-21 0,0 2 0,0 0 0,0 19 0,-19-21 0,19 1 0,-20 1 0,20 19 0,0-20 0,-20 20 0,20-20 0,-20 20 0,20-20 0,-20 20 0,20-20 0,-19 20 0,-1 0 0,20-20 0,-21 20 0,21 0 0,-19-20 0,19 20 0,-20 0 0,1 0 0,19 0 0,-21 0 0,21-19 0,-20 19 0,1 0 0,-1 0 0,0 0 0,20 0 0,-20 0 0,0 19 0,1-19 0,-21 0 0,40 20 0,0-20 0,0 0 0,0-20 0,19 1 0</inkml:trace>
  <inkml:trace contextRef="#ctx0" brushRef="#br0" timeOffset="98378">1588 10181 512,'0'0'0,"0"0"0,0 0 0,0 0 0,0 0 0,0 0 0,0 0 0,0 0 0,0 0 0,0 0 0,0 0 0,0 0 0,-20 0 0,20 40 0,-20 0 0,1 40 0,-2-22 0,21 2 0,-19-20 0,38-40 0,-19 0 0,21-40 0,-2 0 0,1 0 0,-20 2 0</inkml:trace>
  <inkml:trace contextRef="#ctx0" brushRef="#br0" timeOffset="99131">1529 10003 512,'0'0'0,"0"0"0,0 0 0,0 0 0,0 0 0,19 0 0,-19 0 0,20 0 0,0 0 0,0-20 0,0 20 0,19 0 0,1-20 0,-1 20 0,21 0 0,20 0 0,19-20 0,-20 20 0,41 0 0,-41 0 0,20-20 0,-20 20 0,1 0 0,-20 0 0,-2 0 0,-17-20 0,-22 20 0,1 0 0,-20 0 0,20 0 0,-20 0 0,0 0 0,0 0 0,-20 0 0,40 0 0,0 20 0,0-20 0</inkml:trace>
  <inkml:trace contextRef="#ctx0" brushRef="#br0" timeOffset="101507">2759 10618 512,'0'0'0,"0"0"0,0 19 0,0-19 0,0 0 0,0 0 0,0 0 0,0 0 0,20-19 0,-20 19 0,0-19 0,-20-2 0,20 1 0,0 0 0,0 20 0,0-19 0,-20-1 0,0 0 0,0 0 0,1 0 0,19 0 0,-20 20 0,-1-20 0,2 20 0,-1 0 0,1 0 0,19 0 0,-21 0 0,1 0 0,1 0 0,-1 0 0,0 0 0,0 20 0,0-20 0,1 0 0,-2 20 0,2 0 0,19 0 0,-20 0 0,0 0 0,0-1 0,0 21 0,1-19 0,19 17 0,0-18 0,-20 0 0,20 20 0,-20 0 0,20-1 0,0 1 0,0 0 0,-20-1 0,20 1 0,0 0 0,0-20 0,0 19 0,20-18 0,-20 17 0,0-17 0,0 18 0,20-19 0,0 20 0,-20-20 0,19 0 0,1-1 0,0 1 0,0-20 0,0 20 0,-1-20 0,2 0 0,-2 20 0,21-20 0,-40 0 0,20 19 0,19-38 0,-39 19 0,41 0 0,-41 0 0,19-20 0,1 20 0,-1 0 0,2 0 0,-1 0 0,-1 0 0,-19 0 0,20 0 0,0 0 0,-20-20 0,20 20 0,-20-20 0,20 20 0,-20-19 0,19-1 0,2 0 0,-2 20 0,-19 0 0,20-20 0,-20 20 0,0 0 0,0-20 0,20 20 0,-20-20 0,0 20 0,20-19 0,-20-1 0,20-1 0,-20 2 0,0 19 0,19 0 0,-19-19 0,0 19 0,0 0 0,0 0 0,-19-21 0,19 1 0,0 20 0,-20-19 0,20-21 0,0 40 0,0-20 0,0-20 0,0 40 0,0-20 0,0 1 0,-20-2 0,20 2 0,-20 0 0,20-2 0,-20 1 0,20 1 0,-19-1 0,-2 0 0,21 0 0,-19 0 0,-1 0 0,0 20 0,0-20 0,20 20 0,-20-19 0</inkml:trace>
  <inkml:trace contextRef="#ctx0" brushRef="#br0" timeOffset="116234">3156 13276 512,'0'0'0,"-20"0"0,20 0 0,-20 0 0,20-19 0,-20 19 0,1 0 0,19 0 0,0 0 0,-21 0 0,21 0 0,0 0 0,21 0 0,-2 0 0,41 19 0,39-38 0,0 19 0,21 0 0,18 0 0,21 0 0,19 0 0,1 0 0,19 0 0,1 0 0,-20 19 0,19-19 0,-20 21 0,2-21 0,-42 19 0,-19-19 0,-20 0 0,-39-19 0,-21 19 0,-19 0 0,-20 0 0,-20 19 0,1-19 0,-1 20 0,20 0 0,0 0 0,39 0 0,21 0 0,0-20 0</inkml:trace>
  <inkml:trace contextRef="#ctx0" brushRef="#br0" timeOffset="123068">1886 10776 512,'0'0'0,"19"-19"0,-19-1 0</inkml:trace>
  <inkml:trace contextRef="#ctx0" brushRef="#br0" timeOffset="130683">1489 10519 512,'0'0'0,"0"0"0,0 0 0,0 0 0,0 0 0,19 0 0,-19 0 0</inkml:trace>
  <inkml:trace contextRef="#ctx0" brushRef="#br0" timeOffset="131731">15300 10578 512</inkml:trace>
  <inkml:trace contextRef="#ctx0" brushRef="#br0" timeOffset="131961">15300 10578 512,'-19'0'0,"19"0"0,0 0 0,0 0 0,19 21 0,1-2 0,20 20 0,0 21 0,19-1 0,1 20 0,0 21 0,19-21 0,0-19 0,-39 0 0,39-41 0,-39 1 0,-1-40 0,1-19 0,-20-20 0,-20-41 0,0 1 0</inkml:trace>
  <inkml:trace contextRef="#ctx0" brushRef="#br0" timeOffset="132129">15777 10618 512,'-40'39'0,"-19"41"0,-40 19 0,-1 20 0,1-20 0,39-19 0,21-41 0,58-39 0,21-60 0,20-19 0,19-79 0</inkml:trace>
  <inkml:trace contextRef="#ctx0" brushRef="#br0" timeOffset="132577">16293 10519 512,'0'19'0,"0"21"0,20 19 0,-1 41 0,1-1 0,20 20 0,19 1 0,1-22 0,19-18 0,1-1 0,19-40 0,-20-18 0,-39-61 0,20-59 0,-40-41 0</inkml:trace>
  <inkml:trace contextRef="#ctx0" brushRef="#br0" timeOffset="132761">16769 10578 512,'-40'40'0,"-19"-1"0,-40 41 0,19 0 0,-19 18 0,39-18 0,1 0 0,39-1 0,20-20 0,40 1 0,19-60 0</inkml:trace>
  <inkml:trace contextRef="#ctx0" brushRef="#br0" timeOffset="133089">17027 10599 512,'0'19'0,"0"0"0,0 21 0,0 20 0,40-1 0,-1 21 0,41-1 0,-21 0 0,20 0 0,21-19 0,-21-20 0,0-40 0,-19-20 0,-20-39 0,-1-41 0</inkml:trace>
  <inkml:trace contextRef="#ctx0" brushRef="#br0" timeOffset="133249">17582 10618 512,'-39'39'0,"-40"21"0,-20 40 0,-1-2 0,21 2 0,39-2 0,0-38 0,60-20 0,20-40 0</inkml:trace>
  <inkml:trace contextRef="#ctx0" brushRef="#br0" timeOffset="136073">19666 12027 512,'0'-20'0,"-19"0"0,19 20 0,0 0 0,0 0 0,19 40 0,21 19 0,19 1 0,21 39 0,-21-20 0,21 21 0,-1-21 0,1 0 0,-21-19 0,-19-40 0,0 0 0,-1-60 0,-19 0 0,20-59 0</inkml:trace>
  <inkml:trace contextRef="#ctx0" brushRef="#br0" timeOffset="136257">20202 11987 512,'-40'40'0,"-20"19"0,-39 40 0,-19 21 0,18-1 0,21-20 0,20-20 0,39-19 0,20-40 0,39-40 0,41-40 0</inkml:trace>
  <inkml:trace contextRef="#ctx0" brushRef="#br0" timeOffset="136537">20520 11967 512,'-21'0'0,"2"20"0,-1 0 0,20 39 0,20 1 0,-1 19 0,41 1 0,0-21 0,19 21 0,20-21 0,-19 0 0,19 21 0,-39-40 0,-1-1 0,-19-19 0</inkml:trace>
  <inkml:trace contextRef="#ctx0" brushRef="#br0" timeOffset="136744">20976 12007 512,'-39'20'0,"-2"19"0,-38 41 0,0 19 0,-20 20 0,39-20 0,21 0 0,19-19 0,40-40 0,19-21 0,21-38 0</inkml:trace>
  <inkml:trace contextRef="#ctx0" brushRef="#br0" timeOffset="137032">21115 12047 512,'20'19'0,"-20"1"0,40 40 0,-1-1 0,21 21 0,-1-1 0,0 0 0,1 1 0,20-1 0,-21-19 0,1-40 0,-21-20 0,21-40 0</inkml:trace>
  <inkml:trace contextRef="#ctx0" brushRef="#br0" timeOffset="137217">21631 12146 512,'-40'20'0,"0"19"0,-19 41 0,-20-1 0,39 0 0,0 1 0,20-1 0,0-19 0,40-21 0</inkml:trace>
  <inkml:trace contextRef="#ctx0" brushRef="#br0" timeOffset="137496">22087 12622 512,'0'0'0,"0"20"0,0 0 0,0 0 0,-19 19 0,19 2 0,0-22 0,0-19 0,19-19 0</inkml:trace>
  <inkml:trace contextRef="#ctx0" brushRef="#br0" timeOffset="137905">22762 12146 512,'-20'20'0,"-20"-1"0,-39 41 0,-20 19 0,19 1 0,41-1 0,39 0 0,39-19 0,41 0 0,19-21 0,40-19 0,0-20 0,-20-40 0</inkml:trace>
  <inkml:trace contextRef="#ctx0" brushRef="#br0" timeOffset="138401">23258 12305 512,'0'19'0,"0"21"0,0 20 0,0 19 0,20 0 0,0 21 0,0 38 0,-20-38 0,19 19 0,1-20 0,-20-39 0,0-21 0,-20-39 0,-19-39 0,-1-41 0,20-39 0,1-40 0,19 1 0,0-1 0,59 40 0,-19 39 0,39 41 0,20 39 0,-20 20 0,41-1 0,-41 21 0,-20 20 0,-38-21 0,-61 1 0,-40-20 0,-19-1 0,-20 1 0,20 0 0,19 0 0,61-20 0</inkml:trace>
  <inkml:trace contextRef="#ctx0" brushRef="#br0" timeOffset="138848">24071 12463 512,'-19'20'0,"19"20"0,-20-1 0,20 21 0,0 19 0,20 1 0,20 19 0,-20 0 0,-1 0 0,1 1 0,-20-41 0,0-20 0,-39-39 0,19-39 0,-40-20 0,40-61 0,-20 2 0,21-41 0,19 20 0,19 0 0,21 20 0,40 40 0,19 39 0,0 40 0,-39 40 0,19 19 0,-40 20 0,-58-19 0,-41-1 0,-39-19 0,-20-40 0,40 0 0,39-40 0</inkml:trace>
  <inkml:trace contextRef="#ctx0" brushRef="#br0" timeOffset="141520">21055 11828 512,'0'0'0,"20"19"0,0-19 0,0 0 0,40 21 0,-21-21 0,40 0 0,1-21 0,-1 2 0,1 0 0,19-41 0,-20-20 0,20 0 0,-20-38 0,-19-21 0,0 0 0,-21 0 0,-39 0 0,-19 0 0,-41 20 0,-39 20 0,-40-20 0,-20 21 0,-39-2 0,-60 0 0,0 21 0,-20 39 0,0 1 0,21 39 0,18 20 0,21 19 0,39 21 0,21-1 0,38 21 0,1-41 0,60 1 0,-21 0 0,61-21 0,-21-19 0,40 0 0,0 0 0,0-19 0,0 0 0,20 19 0,0-21 0,-1 1 0,21 20 0,0-20 0,0 1 0</inkml:trace>
  <inkml:trace contextRef="#ctx0" brushRef="#br0" timeOffset="141848">18992 10003 512,'0'0'0,"-20"0"0,-20 19 0,-39 21 0,-1 39 0,-39 21 0,0 19 0,-20 0 0,40-40 0,19-19 0,61-41 0,79-19 0,58-19 0,81 19 0,39 39 0,0 41 0,-39 0 0</inkml:trace>
  <inkml:trace contextRef="#ctx0" brushRef="#br0" timeOffset="154103">19170 12781 512,'0'0'0,"20"0"0,40-19 0,19-22 0,60 2 0,40-21 0,59 20 0,39-19 0,41 19 0,39 20 0,40 20 0,59 0 0,21 0 0,38 20 0,-98-20 0,-99-20 0,-40 20 0,-60 0 0,99 0 0,-38-20 0,-22 1 0</inkml:trace>
  <inkml:trace contextRef="#ctx0" brushRef="#br0" timeOffset="154896">20143 13515 512,'-20'0'0,"-1"-19"0,21 19 0,-19 0 0,38 0 0,2 19 0,18 41 0,21-1 0,19 20 0,20 0 0,0 21 0,-19-20 0,19-2 0,-39-18 0,19-20 0,-39-60 0,19-19 0,-38-41 0,-2-19 0,-19-21 0,0 2 0,-40 19 0,1 39 0,-60 60 0,-1 60 0,-38 59 0,18 0 0,1 20 0,40-20 0,19-40 0,41-39 0,-1-40 0,40-40 0</inkml:trace>
  <inkml:trace contextRef="#ctx0" brushRef="#br0" timeOffset="155159">21055 13594 512,'0'20'0,"-19"-20"0,38 40 0,-19 19 0,40 1 0,0 19 0,19-19 0,1 0 0,19-1 0,-20-19 0,21-1 0,-20-19 0,-1-20 0</inkml:trace>
  <inkml:trace contextRef="#ctx0" brushRef="#br0" timeOffset="155328">21333 13773 512,'-20'40'0,"-59"19"0,20 21 0,-1-1 0,20 0 0,20-19 0,40-40 0</inkml:trace>
  <inkml:trace contextRef="#ctx0" brushRef="#br0" timeOffset="155616">21789 13614 512,'0'0'0,"0"40"0,0 0 0,20 20 0,1-1 0,-2 0 0,41 1 0,-1-20 0,1 19 0,-1 1 0,21-21 0,-21 1 0,21-40 0</inkml:trace>
  <inkml:trace contextRef="#ctx0" brushRef="#br0" timeOffset="155800">22206 13694 512,'-59'39'0,"-20"20"0,-21 21 0,20 20 0,1-22 0,59-18 0,1-20 0,58-20 0,1-40 0</inkml:trace>
  <inkml:trace contextRef="#ctx0" brushRef="#br0" timeOffset="156041">22822 14110 512,'0'0'0,"-20"0"0,-1 0 0,21 20 0,-19 20 0,-1-20 0,20-20 0,20 0 0,-1-20 0,2-20 0,-1-40 0</inkml:trace>
  <inkml:trace contextRef="#ctx0" brushRef="#br0" timeOffset="156488">23695 13694 512,'0'0'0,"0"-20"0,0 0 0,-21-20 0,-37 20 0,37 20 0,-58 0 0,39 40 0,-19-20 0,19 39 0,20 1 0,20 19 0,20 1 0,20-1 0,-21-19 0,21-1 0,-20-19 0,-20 0 0,0-20 0,-60-20 0,1 0 0</inkml:trace>
  <inkml:trace contextRef="#ctx0" brushRef="#br0" timeOffset="156632">23020 14050 512,'20'0'0,"79"-19"0,20-1 0,40 20 0,-20-20 0,-21 20 0,-38 0 0,-40 0 0,-60 0 0</inkml:trace>
  <inkml:trace contextRef="#ctx0" brushRef="#br0" timeOffset="171535">16710 15837 512,'0'-20'0,"0"0"0,-21 0 0,21 0 0,0 20 0,0 0 0,0 40 0,21 20 0,-21 38 0,19 22 0,1 39 0,0 19 0,0-19 0,0-41 0,-20-18 0,0-40 0,0-20 0,-20-40 0,0-40 0,0-40 0,-40-38 0,21-21 0,-1-20 0,20-19 0,1-2 0,19 42 0,19 18 0,41 41 0,19 40 0,20 19 0,41 40 0,-22-1 0,2 21 0,-61 19 0,-19 1 0,-40 19 0,-80-19 0,-19 19 0,-40-39 0,20 0 0,0-40 0,40-20 0,59 0 0</inkml:trace>
  <inkml:trace contextRef="#ctx0" brushRef="#br0" timeOffset="171966">17344 15658 512,'21'0'0,"-2"20"0,1 20 0,20-1 0,-20 21 0,19 19 0,-19 1 0,0-1 0,-20 0 0,-20-38 0,0-22 0,20-19 0,0-60 0,0-19 0,20-40 0,20 0 0,-21 20 0,41 0 0,0 39 0,-1 40 0,0 0 0,-18 40 0,18 0 0,-39 20 0,0-20 0</inkml:trace>
  <inkml:trace contextRef="#ctx0" brushRef="#br0" timeOffset="172310">17960 15718 512,'0'19'0,"-20"21"0,-20 20 0,20 39 0,20-20 0,40 1 0,0-21 0,19-19 0,1-21 0,-1-38 0,20-21 0,-38-19 0,-22-60 0,-19 19 0,-40 1 0,-19 21 0,-1 37 0,-19 61 0,0 20 0,19 39 0,21 0 0,58 0 0,21-39 0,39 0 0,21-40 0</inkml:trace>
  <inkml:trace contextRef="#ctx0" brushRef="#br0" timeOffset="172702">18853 15579 512,'0'0'0,"-20"0"0,-40 20 0,0 19 0,1 41 0,0-21 0,19 21 0,20-1 0,20-39 0,20-1 0,20-39 0,39-20 0,-19-20 0,19-39 0,-20 0 0,1 0 0,-40 19 0,-20 60 0,0 20 0,-40 59 0,20 21 0,0 38 0,1 21 0,19 0 0,-20-20 0,0 0 0,-20-20 0,-20-40 0,-19-19 0,0-40 0,20-60 0</inkml:trace>
  <inkml:trace contextRef="#ctx0" brushRef="#br0" timeOffset="173623">20877 16710 512,'0'59'0,"0"1"0,-20 58 0,0 2 0,20 18 0,0 2 0,0-21 0,-20-40 0,20-39 0,0-60 0,-20-39 0,1-60 0,19-40 0,0-20 0,39 1 0,1-2 0,40 42 0,19 39 0,0 59 0,40 40 0,-21 20 0,-38 19 0,-40 21 0,-40 40 0,-60-1 0,-39 0 0,-20-19 0,-20-1 0,39-40 0,42-19 0,58-59 0,39-22 0,60 3 0</inkml:trace>
  <inkml:trace contextRef="#ctx0" brushRef="#br0" timeOffset="173991">21690 16531 512,'0'0'0,"-19"20"0,-1-20 0,20 40 0,20 0 0,-1-1 0,-19 21 0,20-1 0,-20 1 0,-20 0 0,20-22 0,-19-17 0,-21-21 0,40-40 0,20-39 0,19-1 0,21-38 0,20 18 0,-1 20 0,0 41 0,-20 39 0,-19 20 0,0-1 0,-40 41 0,0-20 0</inkml:trace>
  <inkml:trace contextRef="#ctx0" brushRef="#br0" timeOffset="174295">22068 16631 512,'0'20'0,"-21"18"0,2 3 0,19 18 0,19 21 0,21-21 0,0-19 0,19-20 0,1-20 0,0-20 0,-21-1 0,-19-37 0,-20-22 0,-39 1 0,-2 19 0,-18 21 0,19 19 0,1 40 0,19 19 0,40 1 0,19 19 0</inkml:trace>
  <inkml:trace contextRef="#ctx0" brushRef="#br0" timeOffset="174687">22723 16611 512,'-21'-20'0,"-18"20"0,-21 20 0,0 39 0,21-19 0,19 19 0,20 1 0,20-20 0,0 0 0,20-40 0,19-20 0,0-20 0,1 0 0,0-19 0,-21 19 0,-19 0 0,0 40 0,-20 19 0,-20 42 0,20 18 0,-20 1 0,40 19 0,-20 20 0,0 0 0,0-40 0,-20 1 0,1-41 0,19-59 0,-20-19 0</inkml:trace>
  <inkml:trace contextRef="#ctx0" brushRef="#br0" timeOffset="174888">23099 16947 512,'0'-19'0,"0"19"0,0 0 0,0 19 0,20 2 0,-20-1 0,20 0 0</inkml:trace>
  <inkml:trace contextRef="#ctx0" brushRef="#br0" timeOffset="175238">23635 16670 512,'0'0'0,"0"-19"0,-19-1 0,19 0 0,-41 0 0,2 40 0,-1 20 0,-20 19 0,21 20 0,-1 1 0,40-2 0,20-37 0,39-2 0,21-19 0,-1-40 0,0-19 0,1-21 0</inkml:trace>
  <inkml:trace contextRef="#ctx0" brushRef="#br0" timeOffset="175543">23833 16689 512,'0'0'0,"0"21"0,0-21 0,21 40 0,-21-1 0,0 21 0,0 19 0,0 1 0,0 19 0,0-40 0,0 1 0,0-20 0,0-21 0,0 1 0,0-40 0,0-19 0,-21-21 0,21-19 0,-19-20 0</inkml:trace>
  <inkml:trace contextRef="#ctx0" brushRef="#br0" timeOffset="175766">23833 16551 512,'-19'0'0,"38"0"0,2-20 0,18 20 0,21 20 0,19 0 0,1 20 0,-21 0 0,-19-2 0,-40 23 0,-20-22 0,-40 1 0,-19-20 0,19 20 0,-19-20 0,59-20 0,20-20 0,20-20 0,79-20 0</inkml:trace>
  <inkml:trace contextRef="#ctx0" brushRef="#br0" timeOffset="176214">24369 16710 512,'0'0'0,"0"40"0,0-1 0,0 21 0,20 19 0,-20 1 0,0-21 0,-20 21 0,20-22 0,-19-17 0,-2-21 0,2-20 0,-1-20 0,20-40 0,39-19 0,1-20 0,20 0 0,-40-1 0,19 41 0,-18 19 0,-2 19 0,20-17 0,2 18 0,-22 20 0,1 0 0,-20 58 0,-20 3 0,-19-2 0,-21-19 0,20 0 0,1-40 0,39-40 0,0-40 0</inkml:trace>
  <inkml:trace contextRef="#ctx0" brushRef="#br0" timeOffset="184008">3870 15043 512,'0'0'0,"0"0"0,-20 0 0,-19 0 0,-1 0 0,20 0 0</inkml:trace>
  <inkml:trace contextRef="#ctx0" brushRef="#br0" timeOffset="184718">3077 15083 512,'0'-20'0,"0"20"0,-21 0 0,21 0 0,0 0 0,21 0 0,-21 0 0,39 0 0,1 0 0,-20 20 0,39-20 0,-19 0 0,19-20 0,-19 20 0,0 0 0,20 0 0,-21 0 0,21 0 0,-1 0 0,0 0 0,1 20 0,0-20 0,-21 20 0,21-20 0,0 19 0,-1-19 0,0 20 0,1-20 0,-21 0 0,21 0 0,0 0 0,0 0 0,-21 0 0,1 0 0,-1 20 0,1-20 0,19 20 0,-19-20 0,20 20 0,-21-1 0,1 1 0</inkml:trace>
  <inkml:trace contextRef="#ctx0" brushRef="#br0" timeOffset="185902">1489 15162 512,'0'0'0,"0"0"0,0 0 0,19 0 0,-19-20 0,21 20 0,-21-20 0,0 20 0,0-19 0,19 19 0,-19-20 0,0 0 0,0 0 0,20 20 0,0 0 0,20-20 0,-1 20 0,21 0 0,0 0 0,-1 0 0,40-20 0,-19 20 0,19 0 0,-20 0 0,20 20 0,0-40 0,-19 40 0,20-20 0,-21 0 0,-20 0 0,-19 0 0,-20 0 0,20 0 0,-40 0 0,0 0 0,0 0 0,-21 20 0,2-20 0,-1 0 0</inkml:trace>
  <inkml:trace contextRef="#ctx0" brushRef="#br0" timeOffset="210372">16392 12086 512,'0'-20'0,"-20"1"0,20-21 0,-40 0 0,21-19 0,-41-2 0,0 3 0,1 18 0,-20-20 0,-41 40 0,2 1 0,-2 19 0,-39 19 0,1 21 0,-1 20 0,-20 39 0,1 40 0,19 20 0,40 19 0,40 40 0,39 1 0,60-1 0,59 0 0,60-19 0,80-40 0,39-40 0,19-59 0,21-60 0,-21-80 0,-38-79 0,-21-59 0,-79-40 0,-59-60 0,-120 1 0,-59 18 0,-120 82 0,-58 58 0,-21 99 0,-20 21 0</inkml:trace>
  <inkml:trace contextRef="#ctx0" brushRef="#br0" timeOffset="212781">14785 15678 512,'0'-20'0,"0"20"0,0-20 0,0 1 0,0-21 0,0 0 0,0-20 0,-20-19 0,-20 20 0,1-1 0,-61 20 0,1 20 0,-40 20 0,-20 60 0,-20 20 0,-19 38 0,39 22 0,20 38 0,21 40 0,58 21 0,60-1 0,60 0 0,58-21 0,61-37 0,59-61 0,40-60 0,0-79 0,0-60 0,-40-98 0,-79-60 0,-80-59 0,-79-20 0,-100-1 0,-78 40 0,-40 60 0,-40 98 0,-40 100 0,40 100 0,-20 39 0</inkml:trace>
  <inkml:trace contextRef="#ctx0" brushRef="#br0" timeOffset="237101">1746 11154 512,'0'0'0,"-19"19"0,19-19 0,-20 20 0,20-20 0,0 0 0,20-20 0</inkml:trace>
  <inkml:trace contextRef="#ctx0" brushRef="#br0" timeOffset="242964">15678 12741 512,'0'0'0,"0"0"0,0 0 0,0 0 0,0 0 0</inkml:trace>
  <inkml:trace contextRef="#ctx0" brushRef="#br0" timeOffset="243162">15678 12800 512,'0'0'0,"0"-19"0,19 0 0</inkml:trace>
  <inkml:trace contextRef="#ctx0" brushRef="#br0" timeOffset="243452">15896 12762 512,'0'-21'0,"20"1"0,-1 20 0,21-39 0,-20-21 0</inkml:trace>
  <inkml:trace contextRef="#ctx0" brushRef="#br0" timeOffset="245155">15281 13198 512,'0'19'0,"0"1"0,19 19 0,1 21 0,-20 40 0,20-2 0,0 2 0,-20-21 0,0 0 0,-20-38 0,0-22 0,0-19 0,1-19 0,-1-22 0,0-57 0,0-2 0,20-19 0,20 20 0,0 20 0,39 39 0,21 40 0,-1 0 0,0 19 0,-19 21 0,-20 0 0,-60 0 0,0 0 0,-60-1 0,1 1 0,0-21 0,19-19 0,21-19 0,39 0 0</inkml:trace>
  <inkml:trace contextRef="#ctx0" brushRef="#br0" timeOffset="245499">15638 13297 512,'0'-21'0,"-20"21"0,20 21 0,0-21 0,20 39 0,0 1 0,19 20 0,-19 0 0,0-22 0,0 22 0,-20-40 0,-20-20 0,20-39 0,0-21 0,0-39 0,40-20 0,-21 20 0,21 39 0,0 40 0,-40 0 0,20 40 0,0 20 0,-20 0 0</inkml:trace>
  <inkml:trace contextRef="#ctx0" brushRef="#br0" timeOffset="245827">15916 13316 512,'-20'20'0,"20"0"0,0 20 0,20-20 0,-1 0 0,21-20 0,0-20 0,0-20 0,-40-20 0,0 20 0,-21 1 0,-18 0 0,19 39 0,-20 19 0,21 1 0,19 19 0,19 1 0,1 0 0,20-40 0</inkml:trace>
  <inkml:trace contextRef="#ctx0" brushRef="#br0" timeOffset="246154">16193 13158 512,'-19'20'0,"-1"19"0,-20 20 0,20 1 0,20-20 0,20-20 0,0-20 0,20-20 0,-1-20 0,-19-20 0,20 41 0,-20-1 0,0 20 0,-20 39 0,0 41 0,0 0 0,19 18 0,-19 2 0,0-1 0,-19 1 0,-1-1 0,-40-40 0,1-19 0</inkml:trace>
  <inkml:trace contextRef="#ctx0" brushRef="#br0" timeOffset="247411">13832 13118 512,'-20'0'0,"1"-20"0,-2 20 0,21 0 0,-20-20 0,1 20 0,38-39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02:38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13534 17940 512,'-20'0'0,"20"20"0,-19 0 0,-1 0 0,0-20 0,20 20 0,0-20 0,40-20 0,39-40 0,20-18 0,60-62 0,59-39 0,60-59 0,59-20 0,60-39 0,60-21 0,39 1 0,40-1 0,39 20 0,1 20 0,-20 40 0,-41 40 0,-79 0 0</inkml:trace>
  <inkml:trace contextRef="#ctx0" brushRef="#br0" timeOffset="1352">13475 17484 512,'0'0'0,"-20"0"0,20 0 0,-20 20 0,0 19 0,-19 21 0,-1 19 0,-40 40 0,1 20 0,19 0 0,21-40 0,59-59 0,59-60 0,120-58 0,78-62 0,61 1 0</inkml:trace>
  <inkml:trace contextRef="#ctx0" brushRef="#br0" timeOffset="24375">17960 1212 512,'0'0'0,"0"0"0,0 0 0,0 19 0,0-19 0,0 20 0,0 20 0,0 20 0,0 39 0,0-20 0,-20 39 0,40-38 0,-20 0 0,0-21 0,19-39 0,-38-20 0,19-39 0,-20-1 0,20-40 0,-20-19 0,0 0 0,0 0 0,20 20 0,-19 19 0,-1 0 0,20 41 0,0-22 0,39 22 0,41-1 0,19 0 0,20-19 0,0 39 0,20-20 0,-60 20 0,-19 39 0,-80 1 0,-39 20 0</inkml:trace>
  <inkml:trace contextRef="#ctx0" brushRef="#br0" timeOffset="24456">17880 1489 512,'20'0'0,"20"-39"0,19-1 0</inkml:trace>
  <inkml:trace contextRef="#ctx0" brushRef="#br0" timeOffset="24815">18634 1231 512,'20'20'0,"-20"0"0,20 40 0,0-2 0,-1 22 0,-19-20 0,0-20 0,0-20 0,-19-40 0,19 0 0,0-60 0,0 0 0,19 2 0,2-2 0,18 1 0,1 19 0,0 21 0,-1 19 0,1 0 0,-20 40 0</inkml:trace>
  <inkml:trace contextRef="#ctx0" brushRef="#br0" timeOffset="24870">18972 1053 512,'0'20'0</inkml:trace>
  <inkml:trace contextRef="#ctx0" brushRef="#br0" timeOffset="25231">18932 1489 512,'0'20'0,"0"-20"0,20 20 0,20 0 0,19-40 0,0-20 0,21-19 0,-20-1 0,-21-19 0,-19 19 0,-40 0 0</inkml:trace>
  <inkml:trace contextRef="#ctx0" brushRef="#br0" timeOffset="25336">18972 1351 512,'20'0'0,"39"0"0,0-20 0</inkml:trace>
  <inkml:trace contextRef="#ctx0" brushRef="#br0" timeOffset="25663">19448 1389 512,'0'0'0,"40"0"0,-1-19 0,21 19 0,0-39 0,19-1 0,-20 0 0,-39 20 0,0 20 0</inkml:trace>
  <inkml:trace contextRef="#ctx0" brushRef="#br0" timeOffset="25742">19765 1450 512,'0'19'0,"0"41"0,20 20 0,0 19 0,-20 0 0</inkml:trace>
  <inkml:trace contextRef="#ctx0" brushRef="#br0" timeOffset="27279">20718 2541 512,'0'0'0,"-20"0"0,20 21 0,0-2 0,0 60 0,-20 40 0,40 0 0,0 20 0,20-20 0,-20 0 0,19-39 0,-19-21 0,-20-59 0,0-20 0,-40-40 0,1-58 0,-1-22 0,0-18 0,1 19 0,39 0 0,19 40 0,61 20 0,-1 19 0,20 40 0,21 0 0,-21 40 0,-20 0 0,-39 40 0,-60-1 0,-20 20 0,-39-19 0,-20 20 0,-1-41 0,61 2 0,-1-41 0,60-41 0,39-38 0</inkml:trace>
  <inkml:trace contextRef="#ctx0" brushRef="#br0" timeOffset="27567">21512 2501 512,'0'20'0,"-20"0"0,0 20 0,20-1 0,0 21 0,0-20 0,0-1 0,0-19 0,0 0 0,0-40 0,20 0 0,-20-39 0,20-21 0,0 1 0,-1 0 0,1-1 0,20 40 0,0 21 0,-1 19 0,-19 19 0,20 1 0</inkml:trace>
  <inkml:trace contextRef="#ctx0" brushRef="#br0" timeOffset="27871">21830 2462 512,'0'0'0,"-21"20"0,1-1 0,1 21 0,19 0 0,19-1 0,22-19 0,-2 0 0,21-20 0,-1 0 0,-19-40 0,-21 20 0,-19-39 0,-39 0 0,-21-1 0,0 40 0,2 0 0,17 20 0,41 40 0,20-20 0,40 0 0</inkml:trace>
  <inkml:trace contextRef="#ctx0" brushRef="#br0" timeOffset="28134">22524 2263 512,'-40'0'0,"20"20"0,-19 0 0,-1 0 0,-19 39 0,39 1 0,20-1 0,20-19 0,19 0 0,21-21 0,19-19 0,-19-19 0,-1-21 0,-59 0 0,0 1 0</inkml:trace>
  <inkml:trace contextRef="#ctx0" brushRef="#br0" timeOffset="28710">22484 2342 512,'-20'0'0,"20"20"0,20 0 0,0 20 0,19 20 0,21 39 0,0 0 0,0 0 0,-2 20 0,-58 0 0,-19-20 0,-20 1 0,-41-20 0,1-61 0,39-19 0,20-40 0,40-39 0</inkml:trace>
  <inkml:trace contextRef="#ctx0" brushRef="#br0" timeOffset="29016">22841 2521 512,'-19'0'0,"19"0"0,0 0 0,0 0 0,0-20 0,19 40 0,-19-20 0,20 0 0,-20 0 0</inkml:trace>
  <inkml:trace contextRef="#ctx0" brushRef="#br0" timeOffset="29318">23318 2184 512,'-20'-20'0,"0"20"0,-20 0 0,21 20 0,-22 0 0,22 19 0,-1 1 0,40 0 0,-1-1 0,41-19 0,0 0 0,19-20 0,-20-20 0</inkml:trace>
  <inkml:trace contextRef="#ctx0" brushRef="#br0" timeOffset="29582">23496 2164 512,'0'20'0,"0"0"0,0 19 0,20 1 0,20 19 0,-21 21 0,1-1 0,1 20 0,-2-19 0,-19-20 0,20-21 0,-40-39 0,20 0 0,-19-39 0,-2-41 0</inkml:trace>
  <inkml:trace contextRef="#ctx0" brushRef="#br0" timeOffset="29830">23457 2105 512,'-21'0'0,"21"0"0,21 0 0,-2-20 0,21 20 0,19 0 0,21 20 0,-20-20 0,19 39 0,-19-19 0,-41 40 0,-38-21 0,-21 1 0,-20-1 0,-20-39 0,41 20 0,20-40 0,38-19 0,20-1 0</inkml:trace>
  <inkml:trace contextRef="#ctx0" brushRef="#br0" timeOffset="30238">24092 2085 512,'0'20'0,"-21"-1"0,21 1 0,21 40 0,-21-1 0,20 1 0,-1-1 0,-19 21 0,0-1 0,0-39 0,-19-1 0,-22-19 0,2-40 0,-1-19 0,20-41 0,1 1 0,-1-40 0,40 20 0,19 0 0,1 19 0,40 40 0,-1 1 0,-20 39 0,20 20 0,-19-1 0,-20 21 0,-40 0 0,-40 19 0,-39-19 0,-20 20 0,0-41 0</inkml:trace>
  <inkml:trace contextRef="#ctx0" brushRef="#br0" timeOffset="31134">17979 2224 512,'-39'19'0,"-1"21"0,-40 0 0,61-21 0,38 1 0,81-40 0,79 1 0,98-41 0,81 1 0,-1-1 0,20 1 0,-99 19 0,-60 0 0,-138 40 0,-80-20 0,-120 20 0,-39 20 0,-19 0 0,19 20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04:12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9665 4903 512,'0'0'0,"0"0"0,0 0 0,19 0 0,1 0 0,1-20 0,-2 20 0,41 0 0,-21-20 0,60 20 0,1-20 0,38 20 0,21-20 0,20 20 0,20-20 0,-1 20 0,1 0 0,-1 0 0,-40-20 0,-18 20 0,-41 0 0,-40 0 0,-19 0 0,-40 0 0,-40 0 0,-19 0 0,-60 0 0,-40 0 0,-59 0 0,-1 20 0,-39-20 0,20 20 0,20-20 0,39 20 0,40 0 0,40-20 0,19 20 0,61-20 0,19 0 0,60 0 0,19 0 0,80-20 0,39 20 0,60-20 0,40 0 0,0 0 0,-41 0 0,-18 1 0,-41-1 0,-79 0 0,-39 20 0,-61 0 0,-59 0 0,-79 0 0,-79 20 0,-60 0 0,-80-1 0,1 1 0,-20 20 0,59-20 0,41 20 0,78-40 0,79 19 0,121-19 0,58-19 0,80-1 0,59 0 0,40 0 0,39-20 0,1 20 0,-20 1 0,-40-1 0,-60 20 0,-78 0 0,-41-20 0,-78 20 0,-80 20 0,-80 0 0,-79 19 0,-60-19 0,-19 20 0,19 0 0,41-21 0,79 21 0,98-40 0,41 0 0,98 0 0,81-20 0,38-19 0,60 19 0,40-20 0,20 20 0,0 0 0,-40 0 0,-20 20 0,-78 0 0,-41-19 0,-80 19 0,-58 0 0,-81 0 0,-78 0 0,-60 19 0,20-19 0,59 40 0,41-20 0,117 0 0,61-20 0</inkml:trace>
  <inkml:trace contextRef="#ctx0" brushRef="#br0" timeOffset="3784">17543 13297 512,'-20'-21'0,"-20"2"0,1-1 0,-21 0 0,20 1 0,-39 38 0,20 1 0,-21 0 0,21 39 0,-40 21 0,19-1 0,1 40 0,-1 20 0,21 0 0,19 20 0,20 0 0,60-40 0,20 20 0,39-40 0,40 0 0,39-39 0,20-1 0,21-39 0,-1-20 0,0 0 0,20-59 0,1-1 0,-21-59 0,0-20 0,-19-20 0,-40-19 0,-20 19 0,-60-20 0,-59 1 0,-40 39 0,-80 20 0,-38 39 0,-81 1 0,-19 39 0,-39 0 0,-21 40 0,0 0 0,20 20 0,40 20 0,40 0 0,79 19 0,59 21 0</inkml:trace>
  <inkml:trace contextRef="#ctx0" brushRef="#br0" timeOffset="5240">17861 13555 512,'0'0'0,"0"-21"0,-20 21 0,20 0 0,-21 21 0,21-21 0,-19 20 0,19-1 0,-20 21 0,20 0 0,0 19 0,0 21 0,0-21 0,0 1 0,0-20 0,-20 19 0,20-40 0,-20 22 0,0-41 0,1 0 0,-1-41 0,-20 22 0,20-21 0,1 1 0,-2-1 0,2 20 0,-1 20 0,20 20 0,0-20 0,39 20 0,1 0 0,20-20 0,19 0 0,-20 0 0,1 0 0,0-20 0,-40 20 0</inkml:trace>
  <inkml:trace contextRef="#ctx0" brushRef="#br0" timeOffset="5544">17920 13972 512,'0'0'0,"0"19"0,0 1 0,0 0 0,20-1 0,0 2 0,-1-21 0,21 0 0,-20-21 0,0 2 0,0-21 0,-40 1 0,0-1 0,-20 20 0,1 20 0,-1 0 0,0 40 0,21-20 0,38 0 0,1 19 0,0-19 0</inkml:trace>
  <inkml:trace contextRef="#ctx0" brushRef="#br0" timeOffset="5872">18178 13912 512,'-20'20'0,"20"-20"0,0 40 0,0-21 0,0 1 0,0 0 0,0-1 0,20-19 0,-20 0 0,0 0 0,20-19 0,-20-1 0,19-39 0,-19 19 0,20 0 0,1 1 0,-21 19 0,19-1 0,20 21 0,-18 21 0,-1-1 0</inkml:trace>
  <inkml:trace contextRef="#ctx0" brushRef="#br0" timeOffset="6224">18396 13833 512,'0'0'0,"0"0"0,0 0 0,0 19 0,0 1 0,0 20 0,20-20 0,-20 20 0,0-1 0,0 0 0,0-18 0,0-21 0,0 0 0,0-21 0,20-18 0,0-20 0,-1-1 0</inkml:trace>
  <inkml:trace contextRef="#ctx0" brushRef="#br0" timeOffset="6408">18595 13813 512,'0'20'0,"-20"-20"0,0 19 0,0 1 0,0 0 0,-20 0 0,21 0 0,19 0 0,40 19 0,-1-19 0,-19-20 0,59 0 0,-39 0 0</inkml:trace>
  <inkml:trace contextRef="#ctx0" brushRef="#br0" timeOffset="6792">18773 13634 512,'0'0'0,"0"20"0,-19 0 0,19 0 0,-20 40 0,20-22 0,-21 22 0,21 0 0,0-20 0,21-20 0,-1-1 0,19 1 0,-19-20 0,0 0 0,0-20 0</inkml:trace>
  <inkml:trace contextRef="#ctx0" brushRef="#br0" timeOffset="7080">18872 13614 512,'0'-20'0,"0"20"0,40 0 0,-20 20 0,20 0 0,-1 20 0,-19-1 0,0 40 0,-40-19 0,0 20 0,-19-21 0,-1-19 0,20-21 0</inkml:trace>
  <inkml:trace contextRef="#ctx0" brushRef="#br0" timeOffset="8040">17106 13932 512,'0'0'0,"0"0"0,0 0 0,0 0 0,20 0 0,0-20 0,20 20 0,-1 0 0,21-20 0,-1 0 0,-38 0 0,-2 20 0,-19 0 0</inkml:trace>
  <inkml:trace contextRef="#ctx0" brushRef="#br0" timeOffset="8266">17126 14050 512,'0'0'0,"20"0"0,0-19 0,20 19 0,-21 0 0,21-20 0,0 20 0,-21 0 0,-19 20 0</inkml:trace>
  <inkml:trace contextRef="#ctx0" brushRef="#br0" timeOffset="9344">16689 13952 512,'0'0'0,"0"-20"0,21 20 0,-21 0 0,19-20 0,-19 20 0,0 0 0,20 20 0,0 0 0,-20 0 0,20-1 0,0 21 0,-1-21 0,-19 22 0,20-22 0,-20 1 0,20-20 0,-20 0 0,0 0 0,-20-20 0,20-19 0,-20-1 0,20 0 0,-19 21 0,19-21 0,0 20 0,19 0 0,-19 0 0,20 0 0,0 1 0,0 19 0,0-20 0,-1 20 0</inkml:trace>
  <inkml:trace contextRef="#ctx0" brushRef="#br0" timeOffset="10408">16828 13991 512,'0'0'0,"0"0"0,20 0 0,-20 0 0,0 0 0,0 0 0,0-19 0,0 19 0,0 0 0,0 19 0,0-19 0,20 20 0,-20 0 0,0-1 0,0 2 0,20 18 0,-20-19 0,0 0 0,20-20 0,-20 0 0,0 0 0,19 0 0,-19-20 0,0-19 0,21-2 0,-1 2 0,-20 0 0,0-1 0,19 20 0,-19 0 0,-19 20 0,19 0 0,0 0 0</inkml:trace>
  <inkml:trace contextRef="#ctx0" brushRef="#br0" timeOffset="11856">16630 14944 512,'-20'0'0,"-19"20"0,-60 39 0,-21 40 0,-78 40 0,-40 60 0,-40 19 0,-60 40 0,1 0 0,0-20 0,0-39 0,58-41 0,41-38 0,80-41 0,78-59 0,100-20 0,79-40 0</inkml:trace>
  <inkml:trace contextRef="#ctx0" brushRef="#br0" timeOffset="12432">17801 14924 512,'0'0'0,"-20"0"0,20 20 0,20 0 0,40 39 0,39 21 0,59 19 0,61 0 0,19 0 0,59 20 0,21 20 0,-1-20 0,1 40 0,0-20 0,-61-20 0,-38 20 0,-21-40 0</inkml:trace>
  <inkml:trace contextRef="#ctx0" brushRef="#br0" timeOffset="13263">21929 17047 512,'0'-20'0,"0"-19"0,-20-2 0,-1-37 0,-37 18 0,-22 1 0,-39-2 0,-40 42 0,-59-40 0,-20 39 0,-40-20 0,-40 40 0,21 20 0,-1 40 0,20-2 0,40 62 0,39 18 0,41 2 0,78 39 0,41-1 0,78 1 0,61-20 0,79-21 0,59 21 0,39-20 0,80-20 0,40-20 0,20-19 0,0-41 0,19-19 0,1-20 0,-40-59 0,-20-21 0,-59-19 0,-41-60 0,-99-19 0,-38-21 0,-121-19 0,-58 0 0,-139 19 0,-81 1 0,-137 59 0,-41-1 0,-59 42 0,19 19 0,21 19 0,0 0 0</inkml:trace>
  <inkml:trace contextRef="#ctx0" brushRef="#br0" timeOffset="14144">14586 17027 512,'0'-19'0,"-20"-1"0,-19-21 0,-21 3 0,0-2 0,-39-20 0,-40 20 0,-20 21 0,-19-1 0,-40 20 0,0 20 0,-40 19 0,-21 1 0,2 20 0,-1 39 0,20 0 0,20 40 0,40 0 0,58 20 0,22-1 0,58 1 0,40 0 0,40 19 0,59 1 0,1-40 0,19-20 0,20-40 0,20-19 0,60 19 0,58 1 0,140-41 0,119-58 0,79-60 0,60-61 0,-119 1 0,-79-20 0,-60 1 0,-60-1 0,-79-20 0,-99 1 0,-60-21 0,-99 1 0,-99 0 0,-120 39 0,-99 20 0,-98 59 0,-40 21 0,-20 59 0,-21 20 0,80 39 0,41 1 0</inkml:trace>
  <inkml:trace contextRef="#ctx0" brushRef="#br0" timeOffset="17736">11312 15797 512,'0'0'0,"19"0"0,2 20 0,-2 39 0,21 20 0,-20 41 0,-20 18 0,20 2 0,-20-1 0,19-60 0,-19-39 0,0-40 0,-39-40 0,19-39 0,-39-1 0,-1-39 0,-19 1 0,-1-2 0,1 41 0,-1 20 0,21-1 0,19 40 0,0-20 0,21 20 0,38 0 0,41-38 0,39-3 0,40 2 0,40-1 0,-21 20 0,-18 21 0,-41 38 0,-40 21 0,-79 40 0,-19 20 0,-60 18 0,-21-18 0,21-41 0,20 0 0,39-39 0,40-20 0,20 0 0,59-40 0</inkml:trace>
  <inkml:trace contextRef="#ctx0" brushRef="#br0" timeOffset="18407">12066 15699 512,'-20'0'0,"-19"0"0,-2 19 0,2 20 0,-21 21 0,21-1 0,-1 20 0,0 21 0,20-40 0,1 0 0,-1-41 0,40-19 0,-20-19 0,39-22 0,-19-18 0,20-21 0,-20 2 0,0 18 0,-1 40 0,1 20 0,0 39 0,-20 21 0,0 39 0,20-19 0,0-20 0,-20-1 0,19-39 0,1-20 0,1-41 0,-21 3 0,19-42 0,1-20 0,0 1 0,-20 0 0,20 1 0,0 57 0,19 21 0,-19 40 0,0 59 0,0 1 0,-20 20 0,19-2 0,-19 2 0,0-40 0,0-22 0,21-17 0,-21-61 0,19-39 0,-19-21 0,40-19 0,-40-20 0,40 40 0,-21 20 0,1 19 0,0 60 0,20 0 0,-21 20 0,22 40 0,-22-1 0</inkml:trace>
  <inkml:trace contextRef="#ctx0" brushRef="#br0" timeOffset="19527">12621 15817 512,'-19'20'0,"19"0"0,-40 19 0,40 1 0,-20-21 0,20 2 0,20-42 0,0 2 0,0 0 0,39-22 0,-39 2 0,0-21 0,0 1 0,-40-1 0,20 40 0,-20 1 0,-20 38 0,1 61 0,-1 19 0,0 20 0,21 0 0,-1-20 0,20-19 0,39-60 0,1-20 0,19-41 0,1 3 0,0-62 0,-1 1 0,-19-20 0,20 19 0,-41 1 0,1 40 0,-20 39 0,-20 60 0,1 19 0,-22 40 0,22 0 0,-21 1 0,20-21 0,20-19 0,20-41 0,20-19 0,-1-59 0,21-21 0,0-19 0,-1 0 0,-19 1 0,-21 37 0,2 61 0,-42 20 0,21 40 0,-19 19 0,19-19 0,0 19 0,19-39 0,2-1 0,18-39 0,21-20 0,-21-20 0,1-19 0,20-20 0,-21-20 0,1-20 0,-20-1 0,0 2 0,-20-2 0,0 21 0,-20 40 0,20 39 0,-40 20 0,1 40 0,19 39 0,-1 40 0,21 0 0,0 40 0,21-20 0,18 0 0,1-20 0,0-40 0,-1-39 0,-19-20 0,-20-40 0,-20-20 0,-39-39 0,-20-21 0,-21-19 0,41 20 0,-21 0 0,80 19 0,0 42 0,60-3 0,39 21 0,40 1 0,20-21 0,20 20 0,-1-20 0,0 0 0,-19-19 0</inkml:trace>
  <inkml:trace contextRef="#ctx0" brushRef="#br0" timeOffset="20656">19924 13276 512,'0'-19'0,"0"19"0,0 19 0,0 2 0,0-2 0,0 21 0,20 20 0,-20-1 0,0 0 0,0 1 0,20 0 0,-20-20 0,0-21 0,0 1 0,0-40 0,-20 1 0,20-21 0,0-20 0,-40-19 0,40 0 0,-19-1 0,38 0 0,1 21 0,40 20 0,0 19 0,39 0 0,0 20 0,-20 20 0,-19 0 0,-21 19 0,-59 1 0,-39 0 0,-40 19 0,19-19 0,1-20 0,40 0 0,18-20 0,42-20 0,18-20 0</inkml:trace>
  <inkml:trace contextRef="#ctx0" brushRef="#br0" timeOffset="20839">20559 13316 512,'-19'20'0,"-1"0"0,-1 0 0,-18 20 0,39-1 0,0-19 0,20 20 0,20-21 0,19-19 0,1 0 0,19-38 0</inkml:trace>
  <inkml:trace contextRef="#ctx0" brushRef="#br0" timeOffset="21025">20579 13098 512,'-20'0'0,"1"-20"0,-22 20 0,22 0 0,19-20 0,19 20 0,22 20 0,-2-20 0,21 0 0,-1 20 0,-19-20 0</inkml:trace>
  <inkml:trace contextRef="#ctx0" brushRef="#br0" timeOffset="21471">21075 13276 512,'0'0'0,"0"0"0,-39-19 0,19 38 0,-20 2 0,1-2 0,-21 41 0,40 0 0,0-21 0,20 20 0,0-38 0,20-1 0,39-40 0,1-1 0,0-38 0,19 0 0,-40-1 0,1-20 0,-20 2 0,0-2 0,-40 1 0,0 19 0,-20 40 0,1 20 0,-1 20 0,1 40 0,19-1 0,20 41 0,0-1 0,39 0 0,21-20 0,39 1 0,0-41 0,1-19 0,-1-40 0</inkml:trace>
  <inkml:trace contextRef="#ctx0" brushRef="#br0" timeOffset="21695">21532 13316 512,'0'-19'0,"19"19"0,21-21 0,20 21 0,-1 0 0,1 0 0,0 21 0,-41-21 0,1 0 0</inkml:trace>
  <inkml:trace contextRef="#ctx0" brushRef="#br0" timeOffset="21865">21611 13475 512,'0'0'0,"20"0"0,0 0 0,19 0 0,1-20 0,19 20 0,1 20 0,0-20 0,-21 0 0</inkml:trace>
  <inkml:trace contextRef="#ctx0" brushRef="#br0" timeOffset="22367">22107 13198 512,'-20'0'0,"20"0"0,0-20 0,20 20 0,20-20 0,39 20 0,-20-20 0,41 20 0,-41 20 0,1 0 0,-40 0 0,-40-1 0,-40 21 0,-19 19 0,-20-19 0,39 0 0,1-20 0,59-20 0,39 20 0,41-20 0,19 0 0,0 19 0,1 1 0,-21 20 0,-20 0 0,-59-20 0,-59 19 0,-20-19 0,-21 0 0,1 0 0,19 0 0,21-20 0,79 0 0,19-20 0,41 0 0</inkml:trace>
  <inkml:trace contextRef="#ctx0" brushRef="#br0" timeOffset="22679">22723 13276 512,'-21'-19'0,"21"19"0,21-20 0,-2 0 0,41 20 0,19 0 0,20 0 0,0 0 0,0 20 0,-39 0 0,-20 20 0,-40 19 0,-20 1 0,-19 20 0,-21-21 0,20 20 0,0-19 0,21-21 0,19-18 0</inkml:trace>
  <inkml:trace contextRef="#ctx0" brushRef="#br0" timeOffset="23943">13852 15718 512,'0'-19'0,"0"-2"0,20-19 0,0 21 0,-1-1 0,1 40 0,0 19 0,0 40 0,0 1 0,-1-1 0,-19 20 0,0-19 0,0-21 0,0-18 0,-19-41 0,19 0 0,-20-41 0,20-18 0,-20-21 0,0-19 0,20 0 0,0 20 0,40-1 0,-1 21 0,21 19 0,19 0 0,-19 40 0,20 0 0,-61 20 0,1 40 0,-40 19 0,-19 0 0,-21 1 0,0-1 0,1-39 0,19-21 0,40-38 0,20-21 0,20-39 0</inkml:trace>
  <inkml:trace contextRef="#ctx0" brushRef="#br0" timeOffset="24143">14507 15420 512,'0'0'0,"-20"21"0,20 17 0,-20 2 0,20 40 0,0-21 0,0 20 0,0-19 0,20-20 0,0-40 0,0-20 0,19-20 0,-19-38 0,-20-2 0,-20 0 0</inkml:trace>
  <inkml:trace contextRef="#ctx0" brushRef="#br0" timeOffset="24273">14388 15261 512,'0'0'0,"-20"0"0,-20 0 0,20 0 0,1 0 0,38 0 0,1 20 0,40-20 0,-21 20 0</inkml:trace>
  <inkml:trace contextRef="#ctx0" brushRef="#br0" timeOffset="24743">14705 15341 512,'0'20'0,"0"-20"0,0 19 0,-19 21 0,-2 19 0,1 1 0,1 20 0,19-41 0,0 2 0,0-22 0,19-19 0,1-19 0,1-42 0,18 22 0,-19-41 0,0 2 0,0-2 0,-1-20 0,1 21 0,-20 0 0,0 39 0,-39 20 0,19 40 0,-20 39 0,20 21 0,1 19 0,19 0 0,39-20 0,1 21 0,-1-41 0,41-19 0,-1-40 0,-19-20 0,-1-19 0,-19-21 0</inkml:trace>
  <inkml:trace contextRef="#ctx0" brushRef="#br0" timeOffset="25049">14943 15301 512,'0'0'0,"0"-20"0,20 20 0,0 0 0,0-20 0,39 20 0,-19-20 0,-1 20 0,2 0 0</inkml:trace>
  <inkml:trace contextRef="#ctx0" brushRef="#br0" timeOffset="25231">14924 15460 512,'19'0'0,"1"0"0,0 0 0,39-19 0,1-2 0,20 21 0,-21-20 0,-19-19 0,-1 19 0</inkml:trace>
  <inkml:trace contextRef="#ctx0" brushRef="#br0" timeOffset="25743">15241 15003 512,'0'0'0,"20"0"0,0-20 0,19 1 0,21-1 0,-1 0 0,1 0 0,-40 40 0,-1 0 0,-38 19 0,-21 21 0,-19 0 0,-1-1 0,0 0 0,41-39 0,-1 0 0,40-20 0,19-20 0,41 0 0,-21-19 0,20 39 0,-38 0 0,-2 0 0,-39 20 0,-20 19 0,-20 1 0,-39 20 0,20-21 0,-1 1 0,20-19 0,40-21 0,40-21 0,0-19 0</inkml:trace>
  <inkml:trace contextRef="#ctx0" brushRef="#br0" timeOffset="26063">15658 14944 512,'0'-20'0,"0"0"0,20 20 0,19-40 0,21 21 0,-1-1 0,1 20 0,-1-20 0,-39 40 0,-20 0 0,0 19 0,-40 1 0,-19 39 0,39 1 0,0-21 0,1 20 0,19-39 0,-21-20 0,21 0 0</inkml:trace>
  <inkml:trace contextRef="#ctx0" brushRef="#br0" timeOffset="26720">12602 17603 512,'-20'-20'0,"20"20"0,20-20 0,-20 40 0,19 20 0,21-1 0,-20 21 0,0 0 0,0-1 0,-20-19 0,0-21 0,0-19 0,0-38 0,0-23 0,20 2 0,-1-21 0,21 1 0,0 20 0,-1 39 0,1 0 0,20 20 0,-21 20 0,1 0 0</inkml:trace>
  <inkml:trace contextRef="#ctx0" brushRef="#br0" timeOffset="27311">13078 17603 512,'0'0'0,"-20"20"0,20-1 0,0 41 0,0 20 0,0 0 0,0-2 0,0-18 0,0-20 0,20-21 0,0-38 0,-1-21 0,21-40 0,0 1 0,-20-20 0,19-1 0,-19 41 0,-20 19 0,0 40 0,-20 40 0,20 39 0,-19 1 0,19-1 0,19 0 0,-19-39 0,20-20 0,0 0 0,20-40 0,0-20 0,-20-18 0,-1-42 0,1 0 0,0 21 0,0 20 0,-20 19 0,0 20 0,0 20 0,-20 20 0,40 20 0,-20-21 0,-20-19 0</inkml:trace>
  <inkml:trace contextRef="#ctx0" brushRef="#br0" timeOffset="28534">13038 17682 512,'0'0'0,"-20"0"0,20 0 0,0 0 0,-19-20 0,19 20 0,0-20 0,-20 1 0,20-1 0,0 0 0,0 0 0,0 20 0,0 0 0,-20 0 0,20 0 0,0 0 0,-20-20 0,20 20 0,0 0 0,0 0 0,-20 0 0,20 20 0,0 0 0,0 20 0,0 39 0,0-19 0,20 19 0,0 20 0,0-39 0,0-1 0,19-19 0,1-40 0,-1-40 0,1-19 0,-20-21 0,20-19 0,-1 0 0,-19 0 0,0 0 0,-20 19 0,20 41 0,-40 39 0,20 19 0,0 21 0,0 0 0,20-1 0,19-19 0,2-20 0,-22-20 0,41-19 0,-21-21 0</inkml:trace>
  <inkml:trace contextRef="#ctx0" brushRef="#br0" timeOffset="28951">13534 17742 512,'20'0'0,"0"-20"0,20 0 0,19-20 0,1 20 0,19-19 0,-19 39 0,-21 0 0,-19 0 0,0 20 0,-40-20 0</inkml:trace>
  <inkml:trace contextRef="#ctx0" brushRef="#br0" timeOffset="29136">13634 17801 512,'0'0'0,"39"0"0,-19 20 0,20-20 0,20 0 0,-21-20 0,1 20 0,-1-19 0,1-21 0</inkml:trace>
  <inkml:trace contextRef="#ctx0" brushRef="#br0" timeOffset="29991">14388 17524 512,'0'0'0,"-20"0"0,0 0 0,0-20 0,20 0 0,20 20 0,0-40 0,39 1 0,1 19 0,19-20 0,-19 0 0,0 20 0,-21 20 0,-39 40 0,0 0 0,-39 0 0,-21 19 0,20-19 0,0-20 0,21-1 0,19-38 0,39 19 0,21-20 0,0-20 0,19 40 0,-40 20 0,1 20 0,-40 19 0,-40 20 0,-19 1 0,0-1 0,-41 0 0,41-39 0,19-20 0,20-40 0,40 0 0,20-38 0,19-22 0,41 20 0</inkml:trace>
  <inkml:trace contextRef="#ctx0" brushRef="#br0" timeOffset="30559">15023 17305 512,'0'-20'0,"0"20"0,0 0 0,0 20 0,0 20 0,0 0 0,-20 39 0,20 0 0,-20 20 0,20-19 0,0-20 0,0-21 0,20-19 0</inkml:trace>
  <inkml:trace contextRef="#ctx0" brushRef="#br0" timeOffset="31071">15241 17345 512,'0'0'0,"0"-20"0,-20 20 0,0 20 0,20 20 0,0 19 0,-19 21 0,19 19 0,19-40 0,-19 21 0,20-41 0,0-39 0,0 0 0</inkml:trace>
  <inkml:trace contextRef="#ctx0" brushRef="#br0" timeOffset="31607">15538 17325 512,'0'-20'0,"-19"20"0,19 20 0,-20 20 0,20 19 0,0 1 0,0 19 0,20 0 0,-20 1 0,0-20 0,-20-21 0</inkml:trace>
  <inkml:trace contextRef="#ctx0" brushRef="#br0" timeOffset="32727">22643 15936 512,'0'0'0,"-20"-19"0,20 38 0,0 0 0,0 21 0,0 20 0,20 19 0,0 0 0,19 1 0,-18 0 0,-21-41 0,19 1 0,-38-21 0,19-38 0,-41-1 0,2-39 0,-1-21 0,1 0 0,-1 1 0</inkml:trace>
  <inkml:trace contextRef="#ctx0" brushRef="#br0" timeOffset="32951">22484 15857 512,'20'0'0,"0"0"0,-1 19 0,61-19 0,-1 0 0,21 20 0,-1 1 0,-20-2 0,1 21 0,-61-1 0,-38 1 0,-41 0 0,0-1 0,-19 2 0,-1-22 0,41 0 0,20-19 0,38-19 0,41 0 0</inkml:trace>
  <inkml:trace contextRef="#ctx0" brushRef="#br0" timeOffset="33135">23258 16075 512,'-20'0'0,"20"0"0,-19 40 0,19-21 0,-20 22 0,20-3 0,20-17 0,-20-1 0,19-20 0</inkml:trace>
  <inkml:trace contextRef="#ctx0" brushRef="#br0" timeOffset="33320">23278 15678 512,'-20'0'0,"0"-20"0,1 20 0,19 0 0,19 20 0,21-20 0,19 21 0,1-2 0,0 0 0</inkml:trace>
  <inkml:trace contextRef="#ctx0" brushRef="#br0" timeOffset="33766">23655 15995 512,'-20'20'0,"-20"0"0,-19 20 0,19 19 0,-20 1 0,41 0 0,19-21 0,19 1 0,2-20 0,38-20 0,0-40 0,1 0 0,20-20 0,-41-19 0,1 0 0,-1-21 0,1-18 0,-40 38 0,0 22 0,-19 17 0,-21 61 0,0 20 0,-19 59 0,-1 1 0,21 18 0,39 1 0,19-19 0,61-21 0,-21-20 0,40-19 0,20-40 0</inkml:trace>
  <inkml:trace contextRef="#ctx0" brushRef="#br0" timeOffset="34542">23873 16095 512,'0'0'0,"0"0"0,20 0 0,0-20 0,39 20 0,-19-20 0,40 20 0,-41 0 0,21 0 0,-60 0 0,0 0 0</inkml:trace>
  <inkml:trace contextRef="#ctx0" brushRef="#br0" timeOffset="34710">23933 16234 512,'0'0'0,"0"-21"0,0 21 0,39 0 0,21-19 0,0 0 0,-1 19 0,1 19 0,-1-19 0,-19 19 0,0-19 0</inkml:trace>
  <inkml:trace contextRef="#ctx0" brushRef="#br0" timeOffset="35238">24310 15936 512,'19'0'0,"2"0"0,18 0 0,-19 0 0,20 0 0,-1 0 0,1 0 0,-20 0 0,-1 0 0,2 19 0,-21 2 0,-40 18 0,-20 21 0,21-40 0,-1 19 0,40-39 0,40 0 0,-1 0 0,-18 0 0,18 0 0,1 0 0,-1 0 0,21 20 0,-40 1 0,-20 17 0,-20 3 0,-40-2 0,0 21 0,2-40 0,37-1 0,21 1 0,21-40 0,-2 20 0</inkml:trace>
  <inkml:trace contextRef="#ctx0" brushRef="#br0" timeOffset="35526">24806 16055 512,'0'0'0,"0"20"0,-20 0 0,20 0 0,0-1 0,0 22 0,-20 18 0,20-20 0,0 1 0,0 20 0,0-21 0,0-19 0,0 0 0</inkml:trace>
  <inkml:trace contextRef="#ctx0" brushRef="#br0" timeOffset="35766">24945 16095 512,'0'-20'0,"0"40"0,0-20 0,0 20 0,0 19 0,0 1 0,0 0 0,0 19 0,0-19 0,19 19 0,-19-19 0,0-20 0,21-1 0</inkml:trace>
  <inkml:trace contextRef="#ctx0" brushRef="#br0" timeOffset="35998">25163 16115 512,'-20'0'0,"20"0"0,-20 19 0,20 1 0,0 20 0,0 0 0,0-1 0,0 21 0,0-20 0,0 19 0,20-20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05:30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3354 576 512,'0'0'0,"0"0"0,0 0 0,0 0 0,0-19 0,20 19 0,-20 0 0,0 0 0,0-20 0,-20 20 0,20-20 0,-20 20 0,1-20 0,-2 20 0,2 0 0,-21 20 0,0 0 0,1-20 0,-1 20 0,1 19 0,18-39 0,21 21 0,0-2 0,40-19 0,0 19 0,19 2 0,-19-21 0,0 19 0,0 21 0,-21-20 0,1 20 0,-40-1 0,-39-19 0,19 1 0,-19-2 0,-1-38 0,0 19 0,1-21 0,19-18 0,1 19 0,39 0 0,-20 0 0,20 0 0</inkml:trace>
  <inkml:trace contextRef="#ctx0" brushRef="#br0" timeOffset="329">3056 497 512,'0'0'0,"0"0"0,0 0 0,0 0 0,21 20 0,-21 0 0,0 39 0,0 0 0,-21 21 0,21 0 0,-20-20 0,20 19 0,0-40 0,0 1 0,20-20 0,-20-20 0,0 0 0,0-20 0,21-40 0</inkml:trace>
  <inkml:trace contextRef="#ctx0" brushRef="#br0" timeOffset="435">3215 497 512,'0'-20'0,"0"0"0,0 20 0</inkml:trace>
  <inkml:trace contextRef="#ctx0" brushRef="#br0" timeOffset="1474">3195 517 512,'0'-20'0,"0"20"0,0 0 0,20-20 0,-20 40 0</inkml:trace>
  <inkml:trace contextRef="#ctx0" brushRef="#br0" timeOffset="2434">3235 596 512,'0'-20'0,"20"1"0,-20-1 0</inkml:trace>
  <inkml:trace contextRef="#ctx0" brushRef="#br0" timeOffset="9823">19190 2224 512,'-20'0'0,"20"0"0,0 0 0,-19-20 0,19 0 0,-41-20 0,-18 20 0,-20 20 0,-1 0 0,1 40 0,20 0 0,18 19 0,41-19 0,41-1 0,18 1 0</inkml:trace>
  <inkml:trace contextRef="#ctx0" brushRef="#br0" timeOffset="9983">19230 2720 512,'-21'39'0,"-58"1"0,-20 19 0,0 1 0,0-20 0,20-20 0,38-60 0,2-20 0,39-39 0,20-40 0,-1 20 0</inkml:trace>
  <inkml:trace contextRef="#ctx0" brushRef="#br0" timeOffset="10273">18872 1946 512,'0'0'0,"0"-20"0,-19 20 0,19 0 0,0 0 0,0-21 0,19 42 0,-19-21 0,20 59 0</inkml:trace>
  <inkml:trace contextRef="#ctx0" brushRef="#br0" timeOffset="10759">18972 3513 512,'20'-19'0,"-20"-21"0,19-59 0,1-40 0,-20-1 0</inkml:trace>
  <inkml:trace contextRef="#ctx0" brushRef="#br0" timeOffset="12033">20003 2402 512,'0'0'0,"-19"0"0,-21 0 0</inkml:trace>
  <inkml:trace contextRef="#ctx0" brushRef="#br0" timeOffset="12273">19984 2600 512,'19'0'0,"1"0"0,-20 0 0,0 0 0,0 0 0</inkml:trace>
  <inkml:trace contextRef="#ctx0" brushRef="#br0" timeOffset="15519">20480 2660 512,'0'20'0,"0"-20"0,19 20 0,2 0 0,-1-20 0,19 0 0,1-20 0,19-20 0,1-20 0,19-19 0,-19-20 0,0 0 0,-21-20 0,-20 0 0,-19 19 0,0-19 0,-39 40 0,20 0 0,-41 59 0,20 20 0,-19 39 0,-1 41 0,0 39 0,41 20 0,19 20 0,39-21 0,1-18 0,20-21 0,-1-20 0,0-39 0,1-20 0,-21-20 0,2-20 0,-41-20 0,0-20 0</inkml:trace>
  <inkml:trace contextRef="#ctx0" brushRef="#br0" timeOffset="15833">21392 2204 512,'0'0'0,"-19"20"0,-1-20 0,-20 19 0,20-19 0,1 20 0,19 0 0</inkml:trace>
  <inkml:trace contextRef="#ctx0" brushRef="#br0" timeOffset="17071">21968 2323 512,'0'0'0,"20"-20"0,0 0 0,19 20 0,21-20 0,0 0 0,39 20 0,0-19 0,0-1 0,-20 0 0,1 0 0,-40 0 0,-21 0 0</inkml:trace>
  <inkml:trace contextRef="#ctx0" brushRef="#br0" timeOffset="17687">22742 2442 512,'0'0'0,"0"0"0,20-20 0,-1 0 0,22 0 0,-2-20 0,40 1 0,1-1 0,-1-39 0,0 0 0,-19-21 0,20 0 0,-21-18 0,-19-1 0,-21 20 0,-19-1 0,-19 41 0,-41 0 0,1 59 0,-1 0 0,0 38 0,21 42 0,-1 0 0,20 39 0,20 20 0,0-20 0,20-20 0,20-19 0,-1-1 0,-18-39 0,-1-1 0,-1 1 0,1-40 0,-20 20 0,0-40 0</inkml:trace>
  <inkml:trace contextRef="#ctx0" brushRef="#br0" timeOffset="24670">21413 2224 512,'0'0'0,"0"19"0,0-19 0,0-19 0,0 19 0,0 0 0,0-20 0,0 20 0,-21 0 0,21 0 0,-19 0 0,-1 0 0,0 0 0,-20 0 0,21 20 0,-21-1 0,0 21 0,21 0 0,-2-21 0,2 1 0,38 0 0,-19 0 0,40 0 0,0-20 0,-20 20 0,39 0 0,-39-20 0,39 20 0,-38-1 0,-1 21 0,-20-19 0,0 17 0,-20-18 0,-1 0 0,-38 0 0,19 0 0,1-20 0,-1 0 0,1-20 0,18 20 0,2-20 0,19 20 0,19 0 0</inkml:trace>
  <inkml:trace contextRef="#ctx0" brushRef="#br0" timeOffset="39398">6668 4883 512,'0'0'0,"-19"0"0,19 0 0,-21-20 0,1 20 0,1-40 0,-1 20 0,0 0 0,-20 1 0,-19 19 0,19-20 0,-19 20 0,-1 0 0,-20 20 0,22-20 0,-22 19 0,20 1 0,-19 20 0,19 0 0,1 19 0,0-19 0,-1 19 0,20 1 0,0 0 0,21-21 0,-1 21 0,0-21 0,20 1 0,0 0 0,0 19 0,0-19 0,20 0 0,19-1 0,-19 21 0,40-20 0,-21-1 0,21 20 0,0-38 0,-1 18 0,21-19 0,-1-20 0,1 0 0,-1 20 0,0-20 0,-20 0 0,21 0 0,-21 0 0,1 0 0,-1 0 0,1-20 0,0 20 0,-21-40 0,21 21 0,-1-2 0,1-17 0,-21 17 0,2 1 0,-2 1 0,1-1 0,-20 0 0,19 0 0,1 0 0,-20-20 0,19 2 0,-39 17 0,20-19 0,0 21 0,-20-1 0,0-20 0,-20 20 0,20-20 0,-20 20 0,0-18 0,1 17 0,-1-19 0,-20 1 0,20-1 0,1 0 0,-22 20 0,2 0 0,-1 1 0,1-1 0,-1 0 0,0 0 0,0 0 0,21 1 0,-21-1 0,20 0 0,-19 0 0,-1 20 0,0-20 0,0 20 0,-19 20 0,-1 0 0,1-20 0,0 0 0,19 0 0,0 0 0,20-20 0,0 0 0,1 0 0</inkml:trace>
  <inkml:trace contextRef="#ctx0" brushRef="#br0" timeOffset="40214">7224 4109 512,'0'0'0,"0"0"0,-20 0 0,20 20 0,0-1 0,20 21 0,-20 20 0,0 18 0,0 2 0,0 20 0,0-21 0,-20 0 0,20-19 0,0-40 0,-20 0 0,20-40 0,0-20 0,20-19 0,0-21 0,19 1 0,21 19 0,-20 40 0,19 20 0,-39 0 0,0 40 0,-20 20 0,0-1 0,-40 21 0,1-21 0,-1-19 0,0-20 0,40-40 0,0 0 0,40-40 0,0 1 0</inkml:trace>
  <inkml:trace contextRef="#ctx0" brushRef="#br0" timeOffset="40622">7720 4466 512,'-20'0'0,"20"0"0,-20-20 0,0 0 0,20 0 0,-19 40 0,-21 0 0,20 40 0,-19-1 0,18 21 0,1-21 0,1 1 0,38-21 0,1-39 0,1 0 0,18-39 0,21-21 0,-41-19 0,21-1 0,0 21 0,-40 19 0,0 40 0,0 20 0,-20 0 0,0 39 0,20 1 0,20-1 0,0-19 0,20-40 0,-1 0 0,21-20 0,-21-39 0,21-1 0</inkml:trace>
  <inkml:trace contextRef="#ctx0" brushRef="#br0" timeOffset="40934">8057 4326 512,'-19'0'0,"-1"21"0,-1-21 0,-18 20 0,20 0 0,-2 19 0,1-19 0,20 20 0,41-20 0,-2 0 0,21-1 0,-1 1 0,0-20 0,-39 20 0,-20 0 0,-20 0 0,-59 19 0,20-19 0,-20 20 0,19-40 0,40 0 0</inkml:trace>
  <inkml:trace contextRef="#ctx0" brushRef="#br0" timeOffset="41214">8315 4228 512,'0'0'0,"-20"20"0,1 0 0,19-1 0,0 20 0,0 22 0,19 18 0,1-19 0,-20-1 0,20 1 0,-20-21 0,20-19 0,-20-40 0,20-19 0,19-21 0</inkml:trace>
  <inkml:trace contextRef="#ctx0" brushRef="#br0" timeOffset="41398">8613 4248 512,'-20'0'0,"-20"39"0,1 0 0,-40 2 0,38 18 0,22-19 0,19 20 0,39-21 0,41 1 0,19 0 0,0-21 0</inkml:trace>
  <inkml:trace contextRef="#ctx0" brushRef="#br0" timeOffset="42262">6093 5915 512,'0'0'0,"0"0"0,-20 19 0,-20 1 0,-39 39 0,-20 41 0,-21 39 0,-38-20 0,-21 40 0,20-20 0,-19-20 0,-1-40 0,20 1 0,1-1 0,39-20 0,-1 1 0,41-20 0,0 19 0,59-39 0,20 0 0,39-40 0</inkml:trace>
  <inkml:trace contextRef="#ctx0" brushRef="#br0" timeOffset="42790">6509 6013 512,'-19'0'0,"-1"-19"0,0 19 0,20-19 0,0-2 0,0 21 0,40 21 0,19-2 0,20 21 0,21 19 0,38 40 0,61 21 0,39-1 0,1 19 0,38 2 0,-39-2 0,0-38 0,-79-21 0,-20-20 0,-80-39 0,-38-20 0</inkml:trace>
  <inkml:trace contextRef="#ctx0" brushRef="#br0" timeOffset="44014">8335 3990 512,'-20'0'0,"20"0"0,0 0 0,0-20 0,-20 0 0,20 0 0,0 0 0,0 1 0,0 19 0,20 0 0,-20 0 0,0 19 0,-20 21 0,40 20 0,-20-2 0,0 22 0,20 20 0,-20 19 0,0 0 0,0-20 0,0-20 0,0-19 0,-20-1 0,20-39 0,0-20 0,0-20 0,0 1 0,20-41 0,-20-19 0,40-1 0,-21-19 0,22 20 0,-22 38 0,21 22 0,-20 38 0,0 22 0,19 18 0,1 41 0,-1-41 0,1 20 0,-20-19 0,0-1 0,-20-39 0,0-20 0,20-39 0</inkml:trace>
  <inkml:trace contextRef="#ctx0" brushRef="#br0" timeOffset="46005">4208 7522 512,'0'-20'0,"0"0"0,-40 20 0,20-20 0,-40 0 0,21 1 0,-40 19 0,-21-20 0,21 20 0,-40 0 0,20 20 0,-21-1 0,-18 21 0,18 0 0,-19 20 0,20 20 0,-20 18 0,21 1 0,19 0 0,19 41 0,20-22 0,1 21 0,19 0 0,40 0 0,0 0 0,59 0 0,1-20 0,39-19 0,21-41 0,38-39 0,21 0 0,-1-40 0,21-21 0,-1-17 0,21-22 0,-41-19 0,20-20 0,-18-1 0,18 2 0,-59-22 0,20 22 0,-60-1 0,-20 0 0,-40-1 0,-39 21 0,-19 0 0,-41 20 0,-39 19 0,-40 21 0,-19-1 0,-22 20 0,2 0 0,-20 20 0,19 20 0,40 0 0,0 20 0,40 19 0</inkml:trace>
  <inkml:trace contextRef="#ctx0" brushRef="#br0" timeOffset="47053">9307 7066 512,'0'-20'0,"-20"20"0,-19-20 0,-1-1 0,-19 21 0,-21 0 0,1 0 0,-21 21 0,-18-1 0,-2 19 0,2 1 0,-22 0 0,2 19 0,19 21 0,-40 19 0,40 0 0,0 20 0,20 0 0,19 20 0,40 20 0,1-21 0,39 2 0,19-1 0,22 0 0,38-41 0,20 2 0,20-20 0,39-21 0,21-19 0,20-20 0,39-1 0,0-38 0,20-41 0,-20 1 0,0-41 0,1 1 0,-41-40 0,1 1 0,-61-22 0,1 2 0,-60-21 0,-38 40 0,-22-20 0,-59 20 0,-19 40 0,-41 0 0,-18 0 0,-41 39 0,-40 21 0,-19 19 0,-20 20 0,19 0 0,21 0 0,40 0 0,59 0 0</inkml:trace>
  <inkml:trace contextRef="#ctx0" brushRef="#br0" timeOffset="48295">8931 7780 512,'0'0'0,"0"0"0,-20-20 0</inkml:trace>
  <inkml:trace contextRef="#ctx0" brushRef="#br0" timeOffset="48871">9049 7958 512,'0'0'0,"20"0"0,-20-19 0</inkml:trace>
  <inkml:trace contextRef="#ctx0" brushRef="#br0" timeOffset="49029">9089 7879 512,'0'0'0,"0"0"0,-20 0 0,20-20 0,0 20 0</inkml:trace>
  <inkml:trace contextRef="#ctx0" brushRef="#br0" timeOffset="49199">9109 7840 512,'0'0'0,"-20"0"0,20 0 0,-20 0 0,20 0 0</inkml:trace>
  <inkml:trace contextRef="#ctx0" brushRef="#br0" timeOffset="49357">9109 7820 512,'-20'0'0,"20"0"0,-20 20 0</inkml:trace>
  <inkml:trace contextRef="#ctx0" brushRef="#br0" timeOffset="50974">8931 7800 512,'0'0'0,"-20"20"0,20-20 0</inkml:trace>
  <inkml:trace contextRef="#ctx0" brushRef="#br0" timeOffset="51605">8732 7760 512,'-20'20'0,"20"0"0,0 0 0,-20 19 0,40 1 0,-20-19 0,40-2 0,-20-19 0,19-19 0,1-22 0,-1-18 0,2-1 0,-22 0 0,1-19 0,-20 20 0,-20-1 0,1 40 0,-1 0 0,-1 40 0,2 20 0,-1 39 0,20 20 0,0-19 0,20-1 0,-1 1 0,22-41 0,-2-39 0,1 0 0,19-39 0,-19-21 0,0-19 0,-1-1 0,-19-39 0,0 40 0,-20 19 0,0 21 0,0 58 0,20 61 0,-20-1 0,20 20 0,-1 1 0,22-21 0,-22-38 0,41-3 0,-40-38 0,39-38 0,-19-23 0,-40-18 0,19-20 0</inkml:trace>
  <inkml:trace contextRef="#ctx0" brushRef="#br0" timeOffset="51774">9407 7502 512,'-20'60'0,"0"19"0,-19 40 0,18 0 0,1-20 0,20-19 0,0-60 0,41-60 0,-41-20 0</inkml:trace>
  <inkml:trace contextRef="#ctx0" brushRef="#br0" timeOffset="52197">9545 7582 512,'-19'19'0,"19"21"0,0 0 0,0-1 0,40-19 0,-1-20 0,1 0 0,19-40 0,-38-19 0,18 19 0,-20-19 0,2-21 0,-42 41 0,2-1 0,-20 40 0,-2 40 0,2 39 0,-1 20 0,20 0 0,20 1 0,20-41 0,0-19 0,20-19 0,20-42 0,-21-19 0,21-19 0,-1-41 0</inkml:trace>
  <inkml:trace contextRef="#ctx0" brushRef="#br0" timeOffset="52421">9962 7403 512,'-20'20'0,"1"19"0,-1 21 0,0 0 0,20-1 0,40-19 0,-1-21 0,21-19 0,19-19 0,-19-21 0,0-19 0</inkml:trace>
  <inkml:trace contextRef="#ctx0" brushRef="#br0" timeOffset="53589">10221 7304 512,'0'0'0,"0"-20"0,0 20 0,0 0 0,-21-20 0,21 20 0,0 20 0,21 0 0,-21 19 0,19 21 0,-19-1 0,20 1 0,0-20 0,0-1 0,-20-19 0,20-20 0,-20-39 0,19-21 0,1 0 0,0-39 0,-20 40 0,20-21 0,0 41 0,-1-1 0,2 40 0</inkml:trace>
  <inkml:trace contextRef="#ctx0" brushRef="#br0" timeOffset="53997">10478 7383 512,'-19'0'0,"19"20"0,0 0 0,0-20 0,19 0 0,1 0 0,0-20 0,20-20 0,-1-19 0,-18 19 0,-2-19 0,-19-1 0,0 20 0,0 1 0,-19 58 0,-22 41 0,-18 39 0,59 0 0,-20 0 0,20-19 0,40-20 0,40-60 0,-1-20 0,0-40 0,-20-19 0</inkml:trace>
  <inkml:trace contextRef="#ctx0" brushRef="#br0" timeOffset="55469">11073 7105 512,'0'0'0,"0"20"0,0 0 0,20 0 0,1-20 0,-2 0 0,21-20 0,0 0 0,-1-20 0,1 1 0,-20-21 0,-1 1 0,-19-1 0,0-19 0,-19 19 0,-21 21 0,20 19 0,-19 40 0,-1 19 0,20 41 0,0-1 0,40 20 0,0-19 0,39-1 0,1-39 0,0-20 0,-1-20 0,0-20 0,-18-20 0</inkml:trace>
  <inkml:trace contextRef="#ctx0" brushRef="#br0" timeOffset="55797">11629 6747 512,'-19'0'0,"19"0"0,-20 21 0,-20-1 0,20 0 0,1 19 0,38 1 0,1 0 0,40-40 0,-1 20 0,20-20 0,-19-20 0,-20 20 0,-21 20 0,-38-1 0,-21 20 0,-20 2 0,21 18 0,-21-39 0,40-20 0,20-20 0</inkml:trace>
  <inkml:trace contextRef="#ctx0" brushRef="#br0" timeOffset="56325">10796 6569 512,'-20'20'0,"20"-20"0,0 20 0,-20 20 0,20-20 0,0 20 0,0-21 0,20 21 0,0-20 0,0 0 0,-1-20 0,-19-20 0,20-21 0</inkml:trace>
  <inkml:trace contextRef="#ctx0" brushRef="#br0" timeOffset="56509">10935 6510 512,'-20'20'0,"0"0"0,0 19 0,0 1 0,20 0 0,0 0 0,0-21 0,40 0 0,-20-38 0,0-20 0,19-21 0</inkml:trace>
  <inkml:trace contextRef="#ctx0" brushRef="#br0" timeOffset="56918">11689 6292 512,'0'0'0,"0"-21"0,-20 21 0,20 0 0,0 0 0,0 21 0,0-1 0,0 19 0,0 1 0,20-20 0,-20 0 0,20 0 0,-1-40 0</inkml:trace>
  <inkml:trace contextRef="#ctx0" brushRef="#br0" timeOffset="57085">11867 6153 512,'-19'20'0,"-1"-1"0,0 41 0,20-20 0,-20 19 0,20-19 0,0 0 0,0-40 0,0-40 0</inkml:trace>
  <inkml:trace contextRef="#ctx0" brushRef="#br0" timeOffset="84459">8712 3850 512,'0'0'0,"0"0"0,0 0 0,0-19 0,-20 19 0,20-20 0,0 20 0,-19-20 0,-2 1 0,2-1 0,-1-20 0,-20 0 0,1 20 0,-21-19 0,-20-1 0,1 21 0,0-2 0,-40 21 0,-1 0 0,-18 21 0,-1 17 0,0-17 0,0 18 0,20 1 0,20 0 0,-21 19 0,2 0 0,38 1 0,1 20 0,0-2 0,19 22 0,40 0 0,1 19 0,38 0 0,21 0 0,19 20 0,21-40 0,59-20 0,0-19 0,39-1 0,20-39 0,41-20 0,-21-40 0,20-19 0,-20-20 0,-39-41 0,-40-18 0,-60-41 0,-58 0 0,-21-19 0,-60 19 0,0 21 0,-19 58 0,-1 2 0,1 77 0,-1 42 0,1 17 0,-20 22 0,39 0 0</inkml:trace>
  <inkml:trace contextRef="#ctx0" brushRef="#br0" timeOffset="85467">9169 3592 512,'0'0'0,"0"0"0,0 0 0,19 21 0,-19 18 0,40 21 0,-20 19 0,0 21 0,19 19 0,-18-40 0,-2 0 0,1-19 0,0-40 0,-20-20 0,0-40 0,-20-20 0,0-39 0,-20 0 0,20-1 0,1 2 0,-1 18 0,20 0 0,20 21 0,-1 39 0,22 1 0,-2 19 0,1 19 0,-1 22 0,1-3 0,-40 3 0,0 38 0,-20-19 0,-19-1 0,19-19 0,0-40 0,20-21 0,20-38 0</inkml:trace>
  <inkml:trace contextRef="#ctx0" brushRef="#br0" timeOffset="85675">9725 3474 512,'0'20'0,"0"-1"0,-21 41 0,21 0 0,-20-1 0,40-19 0,-20 0 0,21-21 0,18-38 0,21-1 0,-41-20 0,21-20 0,-20-19 0</inkml:trace>
  <inkml:trace contextRef="#ctx0" brushRef="#br0" timeOffset="85861">9725 3334 512,'0'0'0,"0"0"0,-21 0 0,21-19 0,0 19 0,21-19 0,18-2 0,1 1 0,-1 20 0,1-19 0,0-1 0</inkml:trace>
  <inkml:trace contextRef="#ctx0" brushRef="#br0" timeOffset="86307">10280 3255 512,'-20'0'0,"-19"0"0,18 20 0,-38 1 0,39 38 0,0 0 0,0 1 0,1-1 0,38-19 0,1 0 0,0-20 0,39-20 0,-18-20 0,-2-20 0,1 0 0,-20-19 0,-1-21 0,1 1 0,0 0 0,-20-21 0,0 21 0,-40 39 0,21 21 0,-21 58 0,0 40 0,21 1 0,-2 20 0,42-2 0,-2-18 0,41-21 0,-21-19 0</inkml:trace>
  <inkml:trace contextRef="#ctx0" brushRef="#br0" timeOffset="87955">9704 4068 512,'-20'0'0,"1"21"0,-21 19 0,0 19 0,0 40 0,-19 20 0,39 1 0,0-21 0,40-40 0,20-19 0,-1-20 0,41-40 0,20-20 0,-21-19 0,0-21 0</inkml:trace>
  <inkml:trace contextRef="#ctx0" brushRef="#br0" timeOffset="88651">9903 4268 512,'0'19'0,"-20"20"0,20 22 0,0-22 0,20 21 0,0-40 0,-1 0 0,21-20 0,0-40 0,0 0 0,-21-39 0,21-1 0,-40 21 0,20-21 0,-20 61 0,-20-1 0,20 59 0,-20 1 0,0 20 0,20 18 0,20-17 0,0-22 0,0-19 0,0 0 0,19-20 0,1-40 0,0-19 0,-20-21 0,0 1 0,-1 0 0,-19 18 0,0 42 0,0 19 0,20 40 0,-20 0 0,20 19 0,0 1 0,19-40 0,1-20 0,0-20 0,0 0 0,-1-40 0,-18-19 0,-21 0 0,-21-1 0,1 21 0,1 38 0,-1 2 0,0 19 0,0 0 0,20 19 0,0-19 0,20 21 0</inkml:trace>
  <inkml:trace contextRef="#ctx0" brushRef="#br0" timeOffset="89507">10618 3930 512,'-21'0'0,"21"0"0,-20-20 0,20 20 0,-19-19 0,19 19 0,-20-20 0,0 20 0,20 0 0,-20 20 0,0 39 0,1 21 0,-21-1 0,40 20 0,0-20 0,0-19 0,40-20 0,-1-40 0,1-40 0,19-20 0,1-39 0,0 0 0,-41-20 0,1-1 0,0 2 0,-20-1 0,-20 39 0,-19 21 0,-2 39 0,2 40 0,20 39 0,19 41 0,19 19 0,41 0 0,19-40 0,20 1 0,0-21 0,-39-19 0,-21-21 0</inkml:trace>
  <inkml:trace contextRef="#ctx0" brushRef="#br0" timeOffset="115866">11371 7324 512,'0'0'0,"-19"0"0,19 0 0,0 0 0,0 0 0,-21 19 0,21-19 0,0 0 0,0 0 0,21 0 0,-2-19 0,21-1 0,19-40 0,21 21 0,19-21 0,-20 0 0,1 21 0,-1-2 0,-39 41 0,-20 0 0,-20 0 0,-20 21 0,0-1 0,0 19 0,-39-19 0</inkml:trace>
  <inkml:trace contextRef="#ctx0" brushRef="#br0" timeOffset="116074">11490 7423 512,'0'0'0,"21"0"0,-21 0 0,19-40 0,41 20 0,-1-39 0,20 19 0,1-19 0,-1 19 0,0 0 0,-38 20 0</inkml:trace>
  <inkml:trace contextRef="#ctx0" brushRef="#br0" timeOffset="117707">10816 10578 512,'39'0'0,"41"0"0,39 0 0</inkml:trace>
  <inkml:trace contextRef="#ctx0" brushRef="#br0" timeOffset="120217">9486 8455 512,'0'0'0,"-20"0"0,20 0 0,0 20 0,0-1 0,0 1 0,0 20 0,0 19 0,20 20 0,0 1 0,0 20 0,-1-22 0,21 22 0,0-40 0,19 19 0,-18-20 0,17-19 0,2 20 0,0-21 0,19-19 0,-19 20 0,19-40 0,0 20 0,1-20 0,-1 0 0,-19 0 0,-1 0 0,1 0 0,-21-20 0,21 20 0,0-21 0,-21 2 0,1 19 0,0-20 0,-1-19 0,1 19 0,-20-20 0,20 0 0,-21 21 0,1-21 0,0 19 0,-20-17 0,0-2 0,20 20 0,0-20 0,-20 1 0,19-2 0,-19 22 0,20-21 0,-20 1 0,0 19 0,21-20 0,-21 0 0,0 1 0,0-20 0,0-1 0,0 0 0,-21 1 0,21 18 0,-20 3 0,1-3 0,-1 2 0,0 19 0,20-20 0,-20 0 0,0 0 0,20 1 0,-19 0 0,-1-1 0,0 20 0,20-20 0,-20 20 0,0 0 0,-20 1 0,21 0 0,-1-2 0,0 1 0,0 0 0,0 1 0,1 19 0,-1-20 0,-1 20 0,2 0 0,-1-20 0,1 20 0,-2 0 0,1 0 0,1-20 0,-21 20 0,40 0 0,-40-20 0,21 20 0,-2 0 0,2 0 0,-21 0 0,20 20 0,-19-20 0,19 0 0,0 0 0,20 0 0,-20 0 0,0 0 0,20 0 0,-19 0 0,19 20 0,0-20 0,-21 0 0,21 0 0,0 0 0,0 0 0,0 0 0,0 0 0,0 0 0,0 0 0,0 0 0,0 0 0,0 0 0,0 0 0,21 20 0,-2-20 0,1 0 0,0 20 0,-20-20 0,40 19 0,-21 1 0,1 0 0,20 1 0,-20-2 0,-20 0 0,19 1 0,2 0 0,-21 0 0,0 0 0,0-20 0,0 0 0,0 0 0,-21 0 0,21-20 0,-19 0 0,-1-20 0,-20 21 0,20-21 0,-19 20 0,19 0 0,-20-19 0,21 19 0,-2 20 0,1-20 0,1 0 0,-1 20 0,20-20 0,0 20 0,-20 0 0,20-20 0,20 20 0,-20 0 0,20 0 0,-1 20 0,1-20 0,1 0 0,18 0 0,1-20 0,-1 20 0,21-20 0,-21 1 0,1 0 0,0-2 0,-20 21 0,0-20 0,-20 20 0,0 0 0,0 0 0,0 0 0,0 0 0,19 0 0,-19 0 0,0 20 0,0-20 0,-19 21 0,-1 17 0,20-18 0,-20 20 0,20 0 0,-20-20 0,20 0 0,0-1 0,0 1 0,20-20 0,-20 0 0,0 0 0,20-20 0</inkml:trace>
  <inkml:trace contextRef="#ctx0" brushRef="#br0" timeOffset="148647">9585 4962 512,'0'0'0,"-19"0"0,-2 20 0,21-20 0,0 0 0,0 0 0,0 0 0,21 0 0,38-20 0,0-20 0,21 1 0,59-41 0,20-19 0,39 0 0,20-20 0,-39 20 0,-1-1 0,-39 41 0,-20 19 0,-59 20 0,-40 0 0,-40 40 0,-19 0 0,-41 40 0,-39-1 0,-40 1 0,-20 39 0,1 0 0,-21 0 0,21 1 0,39-21 0,20 0 0,39-39 0,41-20 0,59-20 0,40-40 0,58-39 0,61-20 0,-1-1 0,21-19 0,-1 20 0,-39 20 0,-20 19 0,-79 21 0,-21 39 0,-98 19 0,-21 41 0,-58 19 0,-61 40 0,-19 20 0,-20-20 0,39 0 0,40-39 0,100-41 0,79-59 0,98-79 0,81-20 0,79-39 0,0-1 0,-20 40 0,-80 39 0,-98 61 0,-100 38 0,-79 41 0,-60 39 0,-20 0 0,20-19 0</inkml:trace>
  <inkml:trace contextRef="#ctx0" brushRef="#br0" timeOffset="167392">9942 7085 512,'0'0'0,"0"0"0,-19 0 0,19 0 0,0 0 0,0 0 0,0 0 0,19-19 0,1 19 0</inkml:trace>
  <inkml:trace contextRef="#ctx0" brushRef="#br0" timeOffset="167574">9982 7125 512,'0'-20'0,"0"20"0,-20 0 0,20 20 0,0 0 0,20-20 0,-20 20 0</inkml:trace>
  <inkml:trace contextRef="#ctx0" brushRef="#br0" timeOffset="167760">10042 7066 512,'0'0'0,"0"19"0,-20-19 0,20 20 0,0-20 0,0 0 0,0 0 0,20 0 0,-20-20 0</inkml:trace>
  <inkml:trace contextRef="#ctx0" brushRef="#br0" timeOffset="167927">10002 7165 512,'0'20'0,"-20"-20"0,0 20 0,0-1 0,20-19 0,0 0 0,20 0 0,-20-39 0,0-21 0</inkml:trace>
  <inkml:trace contextRef="#ctx0" brushRef="#br0" timeOffset="168072">10002 7304 512,'0'20'0,"0"-20"0,0 19 0,20 1 0,-20-40 0,20-19 0,0-21 0,-20-19 0,-20 19 0</inkml:trace>
  <inkml:trace contextRef="#ctx0" brushRef="#br0" timeOffset="242235">17761 617 512,'0'0'0,"0"-21"0,0 21 0,0-20 0,0 20 0,0 0 0,20 0 0,19 20 0,-18 20 0,18 0 0,1 19 0,0-19 0,-1 19 0,1-18 0,-20-22 0,-20 0 0,20-38 0,0-21 0,-1-19 0,21-21 0,-20 1 0,0 19 0,-1 21 0,1 19 0,-20 40 0,21 0 0,-2-1 0</inkml:trace>
  <inkml:trace contextRef="#ctx0" brushRef="#br0" timeOffset="242722">18754 437 512,'19'-19'0,"-19"-21"0,0 0 0,20 1 0,-20 19 0,0 0 0,0 0 0,0-20 0,0 20 0,-20 20 0,-19 20 0,-1 20 0,0 59 0,20-19 0,0 19 0,20 1 0,20-2 0,-20 2 0,0-21 0,0-19 0,-20-21 0,1-39 0,-21-20 0,-19-19 0,19-20 0,-20-21 0,21 20 0,19 20 0,20 0 0,20 40 0,-1 21 0,61-21 0,-1 0 0,0 0 0,1 0 0,-1-21 0,-19 2 0</inkml:trace>
  <inkml:trace contextRef="#ctx0" brushRef="#br0" timeOffset="243034">18853 676 512,'-20'0'0,"20"19"0,-20 1 0,0 20 0,20 0 0,20-20 0,0-1 0,19 22 0,21-41 0,0-21 0,-1 1 0,-39 1 0,-20-41 0,-20 0 0,0 20 0,-39 2 0,-21 17 0,41 21 0,-1 21 0,40 17 0,20 2 0,39 0 0,21-20 0</inkml:trace>
  <inkml:trace contextRef="#ctx0" brushRef="#br0" timeOffset="243338">19309 596 512,'0'0'0,"-20"21"0,0-2 0,1 0 0,19 21 0,19-20 0,-19 0 0,0 20 0,20-20 0,-20-20 0,20 0 0,-20-40 0,20 0 0,0-20 0,-1-19 0,21 20 0,0 19 0,0 0 0,-1 40 0,-19 0 0,0 0 0</inkml:trace>
  <inkml:trace contextRef="#ctx0" brushRef="#br0" timeOffset="243626">19627 437 512,'0'20'0,"0"0"0,0 0 0,0 20 0,-21-1 0,21 2 0,0 18 0,0 0 0,21-19 0,-21 0 0,20-40 0,-20 0 0,39-40 0,-19-20 0,20-38 0</inkml:trace>
  <inkml:trace contextRef="#ctx0" brushRef="#br0" timeOffset="243786">20063 338 512,'-19'0'0,"-2"20"0,-38 21 0,-1 17 0,1 2 0,-1-20 0,21 20 0,58-22 0,21 2 0,40-20 0,19-20 0</inkml:trace>
  <inkml:trace contextRef="#ctx0" brushRef="#br0" timeOffset="244498">20559 219 512,'0'-20'0,"-19"0"0,-1 1 0,-20-21 0,0 0 0,-19-39 0,-21 19 0,-39-19 0,39 59 0,-19-19 0,-39-1 0,-41 20 0,-39 0 0,0 40 0,-378 79 0,100 60 0,79 19 0,120 42 0,118-43 0,139 2 0,80-21 0,99 2 0,79-41 0,120-20 0,39-59 0,59-40 0,21-40 0,-21-20 0,-19-39 0,-60-20 0,-79-40 0,-119-19 0,-120 59 0,-78 19 0,-21 42 0,1 17 0,-60-18 0</inkml:trace>
  <inkml:trace contextRef="#ctx0" brushRef="#br0" timeOffset="301959">23814 7601 512,'0'0'0,"0"0"0,0 0 0,0 20 0,0-20 0,19 20 0,2 20 0,-21-21 0,19 1 0,1 20 0,-20 0 0,0-20 0,0-20 0,0 0 0,0-20 0,20-20 0,-20 0 0,0-18 0,0 17 0,40 2 0,-21-1 0,1 20 0,0 20 0,0 0 0,0 20 0,-1-20 0,-19 20 0</inkml:trace>
  <inkml:trace contextRef="#ctx0" brushRef="#br0" timeOffset="302599">24052 7681 512,'0'0'0,"0"0"0,0 0 0,19 0 0,-19 19 0,21 1 0,-21 20 0,20 0 0,-1 0 0,1-1 0,0-19 0,-20 1 0,0-21 0,20-21 0,-20-19 0,20 1 0,-20-41 0,39 21 0,-19-1 0,0 1 0,0 19 0,-20 40 0,0 0 0,0 0 0,-20 40 0,40-40 0,-20 20 0</inkml:trace>
  <inkml:trace contextRef="#ctx0" brushRef="#br0" timeOffset="302864">24468 7621 512,'20'0'0,"1"0"0,-21 0 0,0 0 0,39 0 0,-20 0 0,2-20 0,18 20 0,-19 0 0</inkml:trace>
  <inkml:trace contextRef="#ctx0" brushRef="#br0" timeOffset="303048">24389 7840 512,'0'0'0,"20"0"0,0-20 0,0 0 0,19 20 0,-18 0 0,-21 0 0,39 0 0,1-20 0</inkml:trace>
  <inkml:trace contextRef="#ctx0" brushRef="#br0" timeOffset="303454">24747 7621 512,'19'0'0,"-19"0"0,20 0 0,-20 0 0,0 20 0,0-20 0,20 40 0,-20-21 0,0 1 0,20 0 0,0 0 0,-1-20 0,1 0 0,0 0 0,0-20 0,0 0 0,-1 0 0,-19 1 0,-19 19 0,-1 0 0,0-19 0,-20 19 0,21 0 0</inkml:trace>
  <inkml:trace contextRef="#ctx0" brushRef="#br0" timeOffset="305174">14427 6887 512,'0'0'0,"0"0"0,0 20 0,0-20 0,0 0 0,20 20 0,-20 0 0,20 19 0,0 1 0,-20-20 0,0 19 0,0-19 0,0-20 0,0 0 0,-20-20 0,20-19 0,0-2 0,20-17 0,0 18 0,19-20 0,1 40 0,-20 20 0,19-19 0,-19 38 0,1 1 0,-2 0 0,1 0 0</inkml:trace>
  <inkml:trace contextRef="#ctx0" brushRef="#br0" timeOffset="305599">14765 6847 512,'0'0'0,"0"40"0,0-20 0,0 20 0,20-1 0,-20 1 0,19 0 0,-19-21 0,20 1 0,0-40 0,0-19 0,0-2 0,20-17 0,-21-22 0,21 21 0,-40-2 0,20 42 0,-20 0 0,-20 38 0,0 0 0,20 2 0</inkml:trace>
  <inkml:trace contextRef="#ctx0" brushRef="#br0" timeOffset="306255">15102 6907 512,'0'-20'0,"0"20"0,20 0 0,-1-20 0,22 0 0,-2 0 0,1 1 0,19 19 0,-19-20 0,0 20 0,-20 20 0</inkml:trace>
  <inkml:trace contextRef="#ctx0" brushRef="#br0" timeOffset="306480">15082 7005 512,'0'0'0,"20"-19"0,19 19 0,2-20 0,-2 1 0,1 19 0,-20 0 0,19 0 0,-19 0 0,-20 0 0,0-20 0</inkml:trace>
  <inkml:trace contextRef="#ctx0" brushRef="#br0" timeOffset="306807">15182 6689 512,'0'0'0,"0"0"0,0 20 0,19-1 0,-19 21 0,0 19 0,20 1 0,-20 19 0,20-19 0,-20-1 0,20-19 0,0-40 0,-1-20 0</inkml:trace>
  <inkml:trace contextRef="#ctx0" brushRef="#br0" timeOffset="307479">15697 6709 512,'-19'0'0,"19"0"0,-20 0 0,0 19 0,-20 0 0,21 42 0,-2-22 0,21 21 0,0-20 0,21-21 0,-2-19 0,41-19 0,-21-1 0,21-20 0,-40 0 0,-1-19 0,-38 18 0,19-17 0,-60 38 0,21 20 0,-1 40 0,20-21 0,20 21 0</inkml:trace>
  <inkml:trace contextRef="#ctx0" brushRef="#br0" timeOffset="322742">22028 11888 512,'0'0'0,"-20"0"0,0 0 0,0-20 0,0 20 0,1 20 0,-1-40 0,-1 20 0,2 0 0,-1 0 0,1 0 0,19 0 0,-21 0 0,1 20 0,20-20 0,0 0 0,0 20 0,20-20 0,1 0 0,37 0 0,22 0 0,20 0 0,-1-20 0,19 20 0,22 0 0,-22-20 0,21 20 0,-19 0 0,-41 20 0,1-20 0,-21 0 0,-19 0 0,-21 0 0,21 0 0,-40 0 0,20 0 0,-20 0 0,0 0 0,-20 0 0,-20-20 0,-19 20 0,19 20 0,-19-20 0,-21 0 0,-19 0 0,-20 0 0,0 0 0,-40-20 0,20 20 0,-39 20 0,19-20 0,20 20 0,40-20 0,59 0 0,60-20 0,59 0 0,61-1 0,58-17 0,0 18 0,1 20 0,-21 0 0,-79 20 0,-59 18 0</inkml:trace>
  <inkml:trace contextRef="#ctx0" brushRef="#br0" timeOffset="328718">23457 14130 512,'-21'0'0,"2"0"0,19-20 0,-20 20 0,0 20 0,40 0 0,-20 0 0,39 0 0,1 0 0,20-20 0,20-20 0,-41-20 0,21-19 0,-21-1 0,-19-19 0,0-1 0,-20 0 0,-20 1 0,-20 40 0,1 19 0,-1 40 0,1 39 0,18 21 0,1-1 0,20 20 0,20-19 0,20-21 0,20 1 0,19-20 0,-20-21 0,21-19 0</inkml:trace>
  <inkml:trace contextRef="#ctx0" brushRef="#br0" timeOffset="329189">24250 13972 512,'0'0'0,"-20"0"0,20-20 0,-19 20 0,-1 0 0,-20 20 0,1-1 0,19 1 0,-1 0 0,21-1 0,41 2 0,-2-21 0,21 20 0,-1-20 0,-19 39 0,-40-19 0,0 20 0,-60 0 0,1-21 0,-1-19 0,41-19 0,19-21 0,79-20 0</inkml:trace>
  <inkml:trace contextRef="#ctx0" brushRef="#br0" timeOffset="334813">23318 18218 512,'0'0'0,"0"0"0,0 0 0,0 0 0,0 0 0,0 0 0,0-20 0,0 20 0,0 0 0,0 20 0,0 0 0,0 20 0,0 58 0,0 2 0,-20-1 0,20-19 0,-20-41 0,20 1 0,0 0 0,0-20 0,20-40 0</inkml:trace>
  <inkml:trace contextRef="#ctx0" brushRef="#br0" timeOffset="335677">23278 18317 512,'0'20'0,"0"-20"0,0 0 0,0-20 0,0 1 0,0-1 0,20 20 0,-20 0 0,0 0 0,-20 39 0,0 1 0,0 39 0,1 1 0,-22 0 0,22-21 0,-1 0 0,20-59 0,0-39 0,20-21 0,20-39 0,-1-20 0,-19 20 0,20 19 0,-20 40 0,-1 1 0,-19 39 0,0 19 0,0 1 0,0 0 0,0 0 0,0-20 0,-19 20 0,-1-20 0,20-20 0,0 20 0,0-20 0,0 20 0,20-20 0,-20 20 0,0 0 0,0 0 0,0 20 0,0-20 0,19 20 0,-19-20 0,20 40 0,-20 0 0,20-1 0,0 0 0,0 21 0,-1-40 0,2 0 0,-2-20 0,-19-20 0,0 0 0</inkml:trace>
  <inkml:trace contextRef="#ctx0" brushRef="#br0" timeOffset="336045">23159 18774 512,'0'0'0,"19"-20"0,22 0 0,-2-20 0,1 1 0,-1 18 0,1 2 0,0 0 0,0-2 0,-1-18 0,-19-1 0</inkml:trace>
  <inkml:trace contextRef="#ctx0" brushRef="#br0" timeOffset="346116">13892 11332 512,'0'0'0,"0"0"0,-20 0 0,20 0 0,0 0 0,0 0 0,0 0 0,0 0 0,0 0 0,20 20 0,-20-20 0,0 19 0,19-19 0,21 21 0,0-21 0,59 20 0,0-40 0,1 20 0,18 0 0,21-21 0,-20 21 0,1 0 0,19 21 0,-40-21 0,0 20 0,0-40 0,-39 20 0,19-21 0,0 2 0,-19-21 0,-1 1 0,1-1 0,0-20 0,-41 21 0,21-1 0,-20-20 0,-20 21 0,-20-1 0,0 0 0,-39 1 0,-20-1 0,-21 0 0,1 1 0,-20-1 0,-40 0 0,0 0 0,-39 40 0,-20-19 0,-20 58 0,-1 21 0,21 19 0,59 60 0,60 39 0,119 41 0,99-20 0,99-21 0,60-118 0</inkml:trace>
  <inkml:trace contextRef="#ctx0" brushRef="#br0" timeOffset="374659">8732 9090 512,'0'0'0,"0"0"0,0 0 0,0 0 0,0 0 0,0 0 0,20 0 0,-20 0 0,0 0 0,0 0 0,0 0 0,0 20 0,-20-20 0,20 20 0,0-20 0,-20 19 0,20 0 0,-20 2 0,20-1 0</inkml:trace>
  <inkml:trace contextRef="#ctx0" brushRef="#br0" timeOffset="374821">8633 9308 512,'-20'20'0,"-20"-20"0,1 20 0,-21 19 0,0-19 0,21-1 0,-1-19 0,40-19 0,20-1 0</inkml:trace>
  <inkml:trace contextRef="#ctx0" brushRef="#br0" timeOffset="374965">7997 9387 512,'-39'20'0,"-1"-1"0,-19-19 0,19 21 0,-20-21 0,21-21 0,-1 2 0</inkml:trace>
  <inkml:trace contextRef="#ctx0" brushRef="#br0" timeOffset="375081">7402 9387 512,'-19'0'0,"-41"20"0,-19-1 0,19 2 0,1-21 0</inkml:trace>
  <inkml:trace contextRef="#ctx0" brushRef="#br0" timeOffset="375201">6608 9328 512,'-19'0'0,"-21"20"0,0 0 0,-19-1 0,19-38 0</inkml:trace>
  <inkml:trace contextRef="#ctx0" brushRef="#br0" timeOffset="375332">5973 9308 512,'-19'0'0,"-21"20"0,-39-20 0,19 0 0,0 0 0,1-20 0,0-20 0</inkml:trace>
  <inkml:trace contextRef="#ctx0" brushRef="#br0" timeOffset="375474">5339 8991 512,'-40'0'0,"1"19"0,-21-19 0,0 0 0,21 20 0,-1-20 0,0-20 0,20-19 0,0-21 0</inkml:trace>
  <inkml:trace contextRef="#ctx0" brushRef="#br0" timeOffset="375597">4842 8792 512,'-39'20'0,"-1"0"0,0 0 0,-19 19 0,39 1 0,-19-40 0,-1-20 0</inkml:trace>
  <inkml:trace contextRef="#ctx0" brushRef="#br0" timeOffset="391442">16075 9745 512,'0'0'0,"0"19"0,0-19 0,0 20 0,0 0 0,19 40 0,-19 19 0,0 0 0,0 20 0,0-39 0,20-20 0,0 0 0,20-60 0,-40 0 0,39-40 0,-19-19 0,20 19 0,-40 1 0,20 39 0,0 20 0,-20 60 0,0-1 0,19 20 0,-19-19 0,20-20 0,0-1 0,20-39 0,-1-19 0,-18-41 0,-2-20 0,21-38 0,-20-2 0,0 21 0,-20 40 0,-20 39 0,20 20 0,-20 40 0,0-21 0,20 21 0</inkml:trace>
  <inkml:trace contextRef="#ctx0" brushRef="#br0" timeOffset="391890">16729 9804 512,'0'0'0,"-19"0"0,19 0 0,0-20 0,0 20 0,0 20 0,-21 20 0,2 39 0,-21 20 0,20 0 0,-19-19 0,39-20 0,0-21 0,0-19 0,39-40 0,1-39 0,20-1 0,-21-39 0,1 0 0,-1 39 0,-19 20 0,-40 60 0,-19 20 0,19 39 0,0 20 0,20-19 0,0-20 0,20-1 0,20-38 0,-1-42 0,21-19 0,-20-59 0,19 0 0</inkml:trace>
  <inkml:trace contextRef="#ctx0" brushRef="#br0" timeOffset="392089">17007 10003 512,'0'19'0,"0"21"0,-20 39 0,20-19 0,0 0 0,20-1 0,0-38 0,0-21 0,-20-21 0,20-19 0,-20-19 0</inkml:trace>
  <inkml:trace contextRef="#ctx0" brushRef="#br0" timeOffset="392260">17067 9506 512,'-20'0'0,"0"0"0,0 0 0,20 0 0,0 0 0,40 0 0,-1 0 0,21 20 0,-20-20 0</inkml:trace>
  <inkml:trace contextRef="#ctx0" brushRef="#br0" timeOffset="392562">17444 9426 512,'0'0'0,"0"0"0,0 21 0,-20 19 0,20 19 0,-20 21 0,0 19 0,1 0 0,-2 20 0,21 0 0,0-40 0,21-19 0,18 0 0,1-60 0,-1-20 0,1-20 0,-20-40 0</inkml:trace>
  <inkml:trace contextRef="#ctx0" brushRef="#br0" timeOffset="392730">17067 9943 512,'0'0'0,"-20"20"0,20-20 0,20 20 0,59-20 0,0 0 0,40 0 0,-19 0 0,-21 0 0</inkml:trace>
  <inkml:trace contextRef="#ctx0" brushRef="#br0" timeOffset="393194">17721 10022 512,'-19'20'0,"19"20"0,0 39 0,-20 21 0,20 18 0,0 2 0,20-20 0,-20-2 0,0-19 0,-20-38 0,0-41 0,0-21 0,0-58 0,-20-20 0,40-60 0,21-20 0,-2 20 0,41 21 0,-1 58 0,20 41 0,1 39 0,-20 19 0,-1 21 0,-39 20 0,-40-1 0,-20 20 0,-39-19 0,20 0 0,-21-21 0,40-19 0,21-40 0</inkml:trace>
  <inkml:trace contextRef="#ctx0" brushRef="#br0" timeOffset="393418">18237 9923 512,'-20'20'0,"-19"20"0,19-1 0,0 21 0,0-1 0,20 1 0,0-20 0,40-1 0,-20-19 0,19-20 0,-19-20 0,1-39 0,18-21 0</inkml:trace>
  <inkml:trace contextRef="#ctx0" brushRef="#br0" timeOffset="393587">18198 9606 512,'0'0'0,"-40"0"0,20 0 0,0 0 0,20 0 0,40 20 0,0-20 0,20 39 0,19-39 0,-20 20 0,1 20 0</inkml:trace>
  <inkml:trace contextRef="#ctx0" brushRef="#br0" timeOffset="394033">18595 9824 512,'-20'0'0,"20"-20"0,0 20 0,-20 0 0,-20 40 0,-19 19 0,-1 1 0,1 39 0,19-20 0,20-19 0,20 0 0,39-41 0,21-19 0,0-39 0,19-21 0,1-19 0,-1-20 0,-19-21 0,-21 1 0,1 0 0,-40 20 0,-20 40 0,-19 19 0,-21 40 0,0 20 0,1 39 0,19 41 0,20-1 0,40 20 0,20 0 0,39-20 0,1-20 0,-1-19 0,-20-40 0,1-20 0</inkml:trace>
  <inkml:trace contextRef="#ctx0" brushRef="#br0" timeOffset="394546">16273 10538 512,'20'0'0,"19"0"0,60-19 0,41-1 0,58 40 0,80-20 0,40 19 0,38 1 0,22-20 0,-41 20 0,-19-40 0,-120-19 0,-40-1 0,-98 0 0,-60 0 0</inkml:trace>
  <inkml:trace contextRef="#ctx0" brushRef="#br0" timeOffset="394914">16313 10876 512,'-20'0'0,"0"0"0,20-21 0,0 21 0,79-19 0,41 0 0,97-2 0,62 21 0,38-20 0,20 20 0,-39 20 0,-20-20 0,-100 21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12:30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9486 3275 512,'-20'0'0,"20"0"0,-20 0 0,20 0 0,-19 0 0,38 0 0,1 0 0,40-20 0,39 1 0,1-21 0,38 40 0,-19-20 0,20 40 0,-60 20 0,-39 20 0,0 38 0,-40 2 0,-20 19 0,20 20 0,-20 0 0,40-20 0,0 39 0,0 0 0,0 22 0,-1-2 0,1 21 0,0-41 0,-20 1 0,20-60 0,0 1 0,-20-41 0,19 1 0,-19-21 0,21-19 0,-2 0 0,1-20 0,0 20 0,-20 0 0,20 0 0,-40-20 0,-20 19 0,-79 1 0,-60 20 0,-98 39 0,-81 1 0,-18-21 0</inkml:trace>
  <inkml:trace contextRef="#ctx0" brushRef="#br0" timeOffset="4392">5676 4486 512,'0'0'0,"0"0"0,0 0 0,0-20 0,0 20 0,20 0 0,-20 0 0,39 0 0,-18-20 0,18 20 0,1 0 0,19-20 0,1 20 0,-1 0 0,21-20 0,-1 20 0,1-19 0,19 19 0,0 0 0,0 0 0,1 0 0,18-20 0,2 20 0,-2-20 0,22 20 0,-22-21 0,2 2 0,-2-1 0,2 20 0,-1 0 0,0-19 0,-20 19 0,20 0 0,-20-20 0,1 20 0,-1-20 0,-20 20 0,1 0 0,-1 0 0,-19 20 0,-1-20 0,-19 20 0,-21-1 0,1-19 0,1 0 0,-21 20 0,0-20 0,0-20 0,0-19 0</inkml:trace>
  <inkml:trace contextRef="#ctx0" brushRef="#br0" timeOffset="9928">3929 5815 512,'-19'0'0,"19"0"0,0 0 0,19 0 0,-19 0 0,0 0 0,0 0 0,20 0 0,1 20 0,-2 0 0,41-20 0,19 0 0,40 20 0,40-40 0,40 0 0,-1 0 0,20 0 0,21 1 0,-1-2 0,20 2 0,-1 19 0,-18 0 0,18 19 0,-38-19 0,-21 0 0,-59-19 0,-40 0 0,-39-41 0,-80 0 0</inkml:trace>
  <inkml:trace contextRef="#ctx0" brushRef="#br0" timeOffset="11048">3632 5180 512,'-20'0'0,"20"-19"0,0-1 0,0 20 0,0-40 0,0 20 0,-20-20 0,20 1 0,-39-1 0,-1-19 0,1-1 0,-41 20 0,-20-19 0,1-1 0,-19 21 0,-22-21 0,-18 40 0,-1 0 0,-20 40 0,1 0 0,-41 20 0,1 19 0,-20 40 0,79-19 0,21-1 0,38 20 0,41-19 0,-40 59 0,39 59 0,60 61 0,119-22 0,139-38 0,39-120 0,81-79 0,19-59 0,19-21 0,-39-38 0,-60-22 0,-78 1 0,-140-39 0,-119-1 0,-178 20 0,-80 40 0,-119 20 0,-20 59 0</inkml:trace>
  <inkml:trace contextRef="#ctx0" brushRef="#br0" timeOffset="48933">13396 9745 512,'0'0'0,"0"0"0,0 0 0,0-20 0,39 0 0,1 0 0,19-39 0,41 19 0,18-40 0,22 21 0,-1-1 0,-1-19 0,1 0 0,-40-1 0,-19-19 0</inkml:trace>
  <inkml:trace contextRef="#ctx0" brushRef="#br0" timeOffset="49973">9188 11054 512,'0'0'0,"0"0"0,0 0 0,0 21 0,0 17 0,0 3 0,0-22 0,20 21 0,0-40 0,59-59 0,41-20 0,58-61 0,41-19 0,-21 1 0,-20 19 0,-58 59 0,-61 1 0</inkml:trace>
  <inkml:trace contextRef="#ctx0" brushRef="#br0" timeOffset="51813">9704 12404 512,'-20'0'0,"20"0"0,0 20 0,0-20 0,0 0 0,0 0 0,0 0 0,20 0 0,1 19 0,-2-19 0,41-19 0,19-21 0,20-39 0,20-1 0,1-19 0,-21-40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13:58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2302 4883 512,'0'0'0,"0"0"0,0 0 0,0 0 0,0 0 0,0 0 0,0 20 0,0-20 0,20 19 0,20 1 0,-20 0 0,39-20 0,-19 20 0,39-40 0,0 20 0,1-20 0,20 0 0,-1 20 0,19-19 0,22-1 0,-22 20 0,21-20 0,1 0 0,-1 20 0,19-20 0,1 0 0,20 0 0,-20 1 0,39-1 0,-40 20 0,1-20 0,0 0 0,-20 20 0,-1-20 0,2 20 0,-1-20 0,-1 20 0,-18-19 0,19 19 0,-21 0 0,22 0 0,-41 0 0,20 0 0,19 0 0,-38 0 0,39 0 0,-20 0 0,19 0 0,2 19 0,-21-19 0,19 0 0,2-19 0,-22 19 0,21 0 0,1-20 0,-22 20 0,61 20 0,-20-20 0,-1 19 0,1 1 0,0 0 0,-20-20 0,-20 0 0,0 0 0,0 0 0,-19-20 0,-1 20 0,0 0 0,0 0 0,-20 20 0,1-20 0,-1 0 0,-19 0 0,0 0 0,-21-20 0,1 20 0,-20 0 0,19-20 0,-19 20 0,-20 0 0,20 20 0,-20 0 0,0-20 0</inkml:trace>
  <inkml:trace contextRef="#ctx0" brushRef="#br0" timeOffset="17375">13217 4605 512,'20'0'0,"-20"20"0,19-20 0,-19 0 0,0 20 0,40-20 0,0 19 0,39-19 0,60 20 0,59 0 0,60-20 0,80 20 0,39-20 0,80 0 0,19 0 0,20 0 0,20 0 0,20 0 0,-21 0 0,-19 0 0,-39 20 0,-60-20 0,-40 39 0,-99-19 0,-40 0 0,-119 0 0,-58-20 0</inkml:trace>
  <inkml:trace contextRef="#ctx0" brushRef="#br0" timeOffset="19519">2382 6252 512,'0'0'0,"0"0"0,19 0 0,-19 0 0,21 0 0,18 19 0,21 2 0,19-1 0,60-1 0,59 1 0,21 0 0,19 0 0,40 20 0,20-20 0,-1-1 0,41-38 0,-1-21 0,20 0 0,0 0 0,-40 1 0,-19-1 0,-40 20 0,-39 0 0,-101 20 0,-38 0 0,-60 20 0,-60 0 0,-39-1 0,39-38 0</inkml:trace>
  <inkml:trace contextRef="#ctx0" brushRef="#br0" timeOffset="25471">3712 10717 512,'0'0'0,"-21"0"0,21-20 0,0 20 0,-19-20 0,-1-20 0,20 21 0,-40-21 0,1 0 0,-2 1 0,-17-1 0,-22-20 0,1 40 0,-21-18 0,1 17 0,-20 21 0,-20 0 0,20 0 0,-20 21 0,20 37 0,20-18 0,0 20 0,0 19 0,19-20 0,1 21 0,39-1 0,-19 1 0,19 19 0,20 1 0,0 18 0,40 1 0,0 0 0,59 1 0,40-21 0,20-20 0,20-19 0,40-21 0,-1-39 0,-20-19 0,1-21 0,-40-20 0,0 20 0,0-40 0,-20 22 0,-20-42 0,-40 1 0,1-20 0,-40 0 0,-40 0 0,-20-1 0,-19 22 0,-41 18 0,-38 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34:26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5239 5577 512,'0'0'0,"-39"0"0,-1 0 0,20-20 0,-40 20 0,21 0 0,-21-20 0,21 20 0,-21-19 0,0 19 0,-19 0 0,0 0 0,-20 0 0,-20 19 0,19 1 0,-19 20 0,0-20 0,0 39 0,0-18 0,0 18 0,20 20 0,0-19 0,-21 19 0,21 0 0,0 40 0,0-19 0,-20 39 0,20-1 0,0 21 0,19 20 0,1 19 0,19 40 0,0 1 0,-19 38 0,19 1 0,1 0 0,19 20 0,1 19 0,-1 21 0,20-21 0,1 20 0,-22 20 0,2 1 0,19-1 0,-20 20 0,40-20 0,0 0 0,20 0 0,-20-19 0,20 19 0,-20-39 0,-20-1 0,0-19 0,1-40 0,19 0 0,0-40 0,19-19 0,21-21 0,-20 20 0,0-39 0,20 20 0,-20-41 0,19 2 0,21-1 0,-1-40 0,40 0 0,20-19 0,1-21 0,19-19 0,19-20 0,-19 0 0,20-1 0,19-19 0,21 19 0,-1-19 0,21 21 0,19-21 0,20-21 0,19 21 0,-18 0 0,38 0 0,1 0 0,19 0 0,1 21 0,19-21 0,20 0 0,20 0 0,20 20 0,0-20 0,20-20 0,0 20 0,19 0 0,-19-21 0,20 42 0,-1-42 0,21 21 0,-1-19 0,40 0 0,-20-1 0,0 0 0,1 0 0,-1 0 0,-19 20 0,-1 20 0,-19-20 0,-1 20 0,1 0 0,-20-20 0,-1 20 0,1-20 0,-20 19 0,20-19 0,-40 0 0,-1-19 0,-18 19 0,-21 0 0,-19-20 0,-1 20 0,-19 0 0,-20 20 0,-20-20 0,0 0 0,-1-20 0,-38 20 0,-21-20 0,-19 0 0,-21 0 0,-38-20 0,-2 1 0,-18-1 0,-20 0 0,-21-19 0,0-21 0,-19 1 0,0-20 0,-21-20 0,2-20 0,-21-20 0,0-40 0,0 21 0,0-40 0,0-1 0,20-19 0,-1-20 0,21 0 0,0-19 0,-1-22 0,21 2 0,-41 0 0,41-21 0,-40 20 0,20-19 0,20 19 0,-21-19 0,1 0 0,-20 18 0,19-18 0,21 19 0,-41 1 0,41 19 0,-40 0 0,0-20 0,-20 21 0,-20-1 0,20-1 0,-20 23 0,20-2 0,-20 19 0,20 1 0,0 19 0,0 21 0,0-1 0,0 21 0,-19-1 0,19 21 0,-40 19 0,0 19 0,0 1 0,-20 20 0,2 40 0,-22-21 0,1 41 0,-41-1 0,2 0 0,-22 20 0,-18 0 0,-1 20 0,0 0 0,-39 0 0,-1 0 0,1 20 0,-21 0 0,1 0 0,-20-20 0,-20 20 0,0-40 0,0 20 0,-40-20 0,1 0 0,-1 0 0,-19 1 0,19 19 0,-19-19 0,-21-2 0,1 1 0,-20 20 0,-21-20 0,2 1 0,-21 19 0,0-20 0,0 20 0,0-20 0,0 20 0,20 0 0,-20 0 0,20 20 0,0 0 0,0-20 0,0 0 0,0 0 0,20 0 0,0 0 0,-1-20 0,1 20 0,20 0 0,20 0 0,-21 0 0,0 0 0,1 0 0,-20 20 0,20-1 0,-1 1 0,1 0 0,19 20 0,-19-21 0,19 21 0,21-20 0,-1 0 0,-19 0 0</inkml:trace>
  <inkml:trace contextRef="#ctx0" brushRef="#br0" timeOffset="25814">3374 10003 512,'0'0'0,"0"0"0,0 0 0,0 0 0,0 0 0,0 0 0,0 0 0,0-20 0,0 20 0,0 0 0,0 0 0,0 0 0,0 20 0,0-20 0,20 0 0,0 19 0,-1-19 0,-19 0 0,41 0 0,-22-19 0,20 19 0,2 0 0,-2-20 0,21 20 0,-20 0 0,-1 20 0,1-20 0,19 0 0,1-20 0,0 20 0,-1-20 0,20 20 0,-19 0 0,19 0 0,0 0 0,-19 0 0,20 0 0,-1-20 0,0 20 0,1 0 0,-1 0 0,1-20 0,19 20 0,0-20 0,-20 0 0,20 20 0,-20-19 0,21 19 0,-1-20 0,20 20 0,-20 0 0,-19 0 0,19 0 0,20 0 0,-20 0 0</inkml:trace>
  <inkml:trace contextRef="#ctx0" brushRef="#br0" timeOffset="26566">7085 9764 512,'99'20'0,"0"-20"0,20 0 0,-20 0 0,1 0 0,-1 0 0,-19 0 0,19 0 0,-20 20 0,20-20 0,-19 0 0,19 0 0,-20 20 0,0-20 0,1 0 0,-1 0 0,1 20 0,-1-20 0,-19 0 0,19 20 0,-19-1 0,-1-19 0,1 20 0,19-20 0,-19 20 0,-1-20 0,0 0 0,21 0 0,-20 0 0,19 0 0,0 0 0,-19-20 0,20 20 0,19 0 0,-20-20 0,0 20 0,1 0 0,-1-19 0,1 19 0,19 0 0,0-20 0,-20 20 0,20 0 0,1 0 0,-1 0 0,0-20 0,-20 20 0,20 0 0,-19 0 0,-1 0 0,1-20 0,-1 20 0,-39 0 0,19 0 0,-19 0 0,-1 0 0,2 20 0,-22-20 0,-19 0 0,20 0 0,-20 0 0,20 0 0,0 0 0,0 0 0,19-40 0</inkml:trace>
  <inkml:trace contextRef="#ctx0" brushRef="#br0" timeOffset="28078">15479 10082 512,'0'0'0,"0"0"0,20 0 0,0-20 0,19 20 0,1-20 0,20 20 0,-21 0 0,21 0 0,-21 0 0,41 20 0,-21-20 0,40 0 0,-19 0 0,19 20 0,20-20 0,0 0 0,1 0 0,-2 0 0,21 0 0,1 0 0,-2 0 0,1 0 0,-19 0 0,38-20 0,-39 20 0,20 0 0,0-20 0,20 20 0,-21 20 0,21-20 0,-20 20 0,20-20 0,-20 20 0,20-1 0,-1-19 0,-19 20 0,20-20 0,0 20 0,-20-20 0,0 0 0,-1 0 0,2 0 0,-22 0 0,21 20 0,1-20 0,-22 0 0,2 0 0,18 20 0,-18-20 0,19 20 0,-21-20 0,2 0 0,-1 0 0,-20 0 0,-20 0 0,0 20 0,-19-20 0,0 20 0,-21-20 0,-19 0 0</inkml:trace>
  <inkml:trace contextRef="#ctx0" brushRef="#br0" timeOffset="30550">3474 11113 512,'0'0'0,"0"0"0,-21 0 0,21 0 0,-20-19 0,20 19 0,0 0 0,0 0 0,20 0 0,-20 0 0,21 0 0,-2-19 0,1 19 0,20 0 0,-1 0 0,21 19 0,0-19 0,-1 0 0,20 0 0,20 0 0,-19-19 0,19 19 0,0 0 0,20 0 0,-19 0 0,19 0 0,0 19 0,0 0 0,40-19 0,-20 0 0,20 0 0,-21-19 0,1 19 0,-20-19 0,20-22 0</inkml:trace>
  <inkml:trace contextRef="#ctx0" brushRef="#br0" timeOffset="30838">6033 11015 512,'120'19'0,"-21"1"0,19 1 0,-18-21 0,19 19 0,0-19 0,0 0 0,-20-19 0,0-2 0,1 1 0,-1 1 0,0-1 0,0 0 0,-20 20 0,1 0 0,-1 0 0,-19 0 0,0 20 0,-21-20 0,1 0 0,-20 20 0,-1-20 0,-19 19 0,-19-19 0,19 20 0,-20 20 0</inkml:trace>
  <inkml:trace contextRef="#ctx0" brushRef="#br0" timeOffset="32390">12007 11094 512,'0'0'0,"-21"-19"0,1 19 0,1-21 0,19 21 0,0-20 0,0 20 0,0 0 0,19 0 0,1 0 0,20-19 0,0 19 0,0 0 0,-1 19 0,1 1 0,20-20 0,-1 21 0,0-2 0,1-19 0,39-19 0,0-2 0,1 21 0,19-20 0,0 1 0,-20 19 0,20 0 0,0 0 0,20 19 0,-40-19 0,20 0 0,0 20 0,1-20 0,19 21 0,-1-21 0,1-21 0,-20 21 0,40-20 0,-40 20 0,40-19 0,-20 19 0,-1-20 0,2 20 0,18 0 0,-18 0 0,-2 0 0,1-20 0,0 20 0,0 20 0,0-20 0,0 0 0,0 0 0,-1 0 0,21 0 0,-20 20 0,20-20 0,0 19 0,0-19 0,-1 20 0,21-20 0,-1 0 0,1-20 0,0 20 0,-20 0 0,19 0 0,1 20 0,-1-20 0,0 21 0,2-21 0,-2 19 0,1-19 0,-1 0 0,-19 19 0,19-19 0,-19 21 0,-20-21 0,20 0 0,-20 0 0,20 20 0,-40-20 0,20 19 0,-40-19 0</inkml:trace>
  <inkml:trace contextRef="#ctx0" brushRef="#br0" timeOffset="32471">21591 11193 512,'99'0'0,"-19"0"0,-20 0 0,19 0 0,-40 0 0,1 0 0</inkml:trace>
  <inkml:trace contextRef="#ctx0" brushRef="#br0" timeOffset="36694">14507 12225 512,'0'0'0,"0"-20"0,0 20 0,20-20 0,-20 20 0,19 0 0,21 0 0,-20 0 0,19-19 0,2 19 0,-2 0 0,21 0 0,19-20 0,0 20 0,1 0 0,19 0 0,20 0 0,0 0 0,0-20 0,0 40 0,20-20 0,0 0 0,0 0 0,0 0 0,0 0 0,19 0 0,-19 20 0,20-20 0,0 0 0,0 0 0,-1 0 0,-18 0 0,18 19 0,21-19 0,-20 0 0,-1 0 0,21 0 0,-1 0 0,1 0 0,0 0 0,-1 0 0,1-19 0,19 19 0,-19-20 0,19 20 0,-19 0 0,20 0 0,-1 0 0,0 20 0,-19-20 0,-1 0 0,1 19 0,-20 1 0,-1-20 0,-18 0 0,-22 0 0,-18 0 0</inkml:trace>
  <inkml:trace contextRef="#ctx0" brushRef="#br0" timeOffset="114217">17344 596 512,'0'0'0,"-20"0"0,20 21 0,0-2 0,0 21 0,0 19 0,0 1 0,0 20 0,0-21 0,0 0 0,20-19 0,1 0 0,-21-40 0,19-40 0,1-20 0,20-19 0,-20 19 0,-1-19 0,1 39 0,0 20 0,0 40 0,-20 20 0,0 20 0,20 19 0,-20-19 0,19-1 0,21-19 0,0-1 0,-20-39 0,39-19 0,-39-41 0,39 1 0,-38-41 0,-1 1 0,-1 20 0,1 20 0,-20 38 0,-20 21 0,20 40 0,-19-21 0,19 41 0,19-40 0,1 20 0,0-20 0,0-20 0</inkml:trace>
  <inkml:trace contextRef="#ctx0" brushRef="#br0" timeOffset="114809">18138 557 512,'0'0'0,"0"0"0,0 0 0,0 19 0,-20 1 0,20 39 0,-19 1 0,-1 0 0,0-1 0,20 1 0,0-20 0,0-1 0,0-19 0,20-20 0,0-20 0,-1-19 0,1-1 0,0 0 0,-20 20 0,0 20 0,0 20 0,20 1 0,-20 17 0,20 3 0,-1-22 0,22 1 0,-22-20 0,1-20 0,20-19 0,-20-20 0,19-21 0,1-20 0,-20 1 0,-20 0 0,0 20 0,0 39 0,0 20 0,0 20 0,0 20 0,-40 39 0,20 21 0,20 39 0,-20 0 0,20 1 0,20-22 0,20 2 0,-20-61 0,-1 1 0,2-40 0,-2-60 0,-38-19 0,-2-21 0,-18-18 0</inkml:trace>
  <inkml:trace contextRef="#ctx0" brushRef="#br0" timeOffset="114969">18158 596 512,'0'0'0,"0"0"0,20-20 0,39 20 0,1-39 0,19 19 0,20-20 0,1 40 0,-21 0 0,-20 0 0,-18 20 0</inkml:trace>
  <inkml:trace contextRef="#ctx0" brushRef="#br0" timeOffset="115601">18575 795 512,'0'0'0,"20"0"0,-1 0 0,1 20 0,20-40 0,-1 20 0,2 0 0,-22 0 0,1-20 0,-20 0 0,0-20 0,-20-20 0,1 41 0,19 0 0,-20 19 0,-1 38 0,2 22 0,19 20 0,0 19 0,0-20 0,0 1 0,19-21 0,2-39 0,-1 0 0,19-60 0,1-19 0,-1-21 0,1-18 0,0-22 0,-20 60 0,-20 20 0,20 40 0,-20 40 0,19 20 0,-19 19 0,0 0 0,20-19 0,-20 0 0,20-1 0,0-59 0,19-19 0,2-21 0,-2-39 0,1-21 0,-1 21 0,-19 39 0,20 0 0,-20 21 0,-20 38 0,0 1 0,0 0 0</inkml:trace>
  <inkml:trace contextRef="#ctx0" brushRef="#br0" timeOffset="115929">19785 259 512,'-20'-20'0,"20"20"0,-19 0 0,19 0 0,0 0 0,0 20 0,0 20 0,-20 19 0,0 40 0,0 40 0,0-20 0,1 0 0,-1 1 0,-1-41 0,21-20 0,-19-19 0,-1-40 0,0-40 0,-20-39 0</inkml:trace>
  <inkml:trace contextRef="#ctx0" brushRef="#br0" timeOffset="116073">19349 676 512,'19'-21'0,"41"21"0,-20 0 0,39 0 0,-20 0 0,21 0 0,19 0 0,-39 0 0,19 0 0</inkml:trace>
  <inkml:trace contextRef="#ctx0" brushRef="#br0" timeOffset="116832">20083 596 512,'-20'21'0,"1"38"0,-22 0 0,2 21 0,-1-20 0,20 19 0,1-40 0,38 1 0,-19-20 0,40-40 0,-20-20 0,19-40 0,2 1 0,-2 0 0,1 0 0,-1-1 0,-19 60 0,-40 61 0,1 18 0,-1 20 0,-1 20 0,2 1 0,-1-1 0,20-40 0,0-19 0,20-21 0,20-38 0,19-41 0,1-59 0,39 0 0,0-20 0,1 0 0,-41 40 0,-19 21 0,-21 57 0,-38 61 0,-21 19 0,-19 40 0,-21 20 0,20 1 0,1-22 0,39 2 0,20-40 0,0-21 0,20-39 0,59-20 0,0-19 0,1-60 0,19-21 0,20-19 0,-39 20 0,-20 40 0,-21 19 0,-20 22 0,22-23 0,-22 22 0,-38 39 0,-61 100 0,20-2 0,1 22 0,19-2 0,21 1 0,-1-39 0</inkml:trace>
  <inkml:trace contextRef="#ctx0" brushRef="#br0" timeOffset="118201">20718 1727 512,'-20'20'0,"-39"0"0,-21 0 0,-19 20 0,20-1 0,-1 21 0,21-1 0,59-19 0,0-20 0,79 0 0,20-20 0,21 0 0,-2 20 0,-18 0 0,-21 19 0,-79 21 0,-20 19 0,-79-20 0,-20 21 0,-20-20 0,0-21 0,40-19 0,20-20 0,59-20 0,40-39 0</inkml:trace>
  <inkml:trace contextRef="#ctx0" brushRef="#br0" timeOffset="118689">21095 2124 512,'-20'0'0,"0"20"0,1-20 0,-22 40 0,-17 0 0,17-1 0,2 40 0,19 21 0,20 20 0,20-2 0,0-19 0,19-20 0,-18-19 0,-21 0 0,0-60 0,0 0 0,-41-40 0,2-20 0,-1-39 0,1-40 0,39-19 0,19 18 0,41 2 0,20 19 0,19 39 0,19 41 0,-18-1 0,-1 40 0,-19 20 0,-41 19 0,-39 21 0,-39 0 0,-21-1 0,-39 20 0,-21-19 0,41-1 0,20-19 0,38-40 0,42-20 0,38-59 0,20 0 0</inkml:trace>
  <inkml:trace contextRef="#ctx0" brushRef="#br0" timeOffset="118993">21651 1926 512,'0'20'0,"-20"0"0,20-1 0,-20 41 0,0-20 0,20 19 0,-20-19 0,40 19 0,-20-19 0,40-20 0,-40-20 0,40-20 0,-1-20 0,-19-19 0,0-40 0,0-1 0,19 1 0,-18 0 0,18 39 0,1 41 0,-20-1 0,19 40 0,1-1 0,-1 1 0,1 0 0</inkml:trace>
  <inkml:trace contextRef="#ctx0" brushRef="#br0" timeOffset="119201">22246 1985 512,'0'20'0,"-20"0"0,0 20 0,0 0 0,1-1 0,19 1 0,0-20 0,0 0 0,19-20 0,-19-20 0,20-40 0</inkml:trace>
  <inkml:trace contextRef="#ctx0" brushRef="#br0" timeOffset="119363">22107 1430 512,'0'0'0,"0"20"0,0-20 0,20 19 0,20 1 0,-1 20 0,1 0 0</inkml:trace>
  <inkml:trace contextRef="#ctx0" brushRef="#br0" timeOffset="119609">22623 1807 512,'0'0'0,"-20"20"0,0 0 0,1 19 0,19 1 0,0 19 0,0 1 0,19 0 0,-19-21 0,20-19 0,-20 0 0,0-40 0,0-20 0,0 1 0,20-1 0</inkml:trace>
  <inkml:trace contextRef="#ctx0" brushRef="#br0" timeOffset="120713">22543 1886 512,'21'0'0,"-21"-20"0,19 20 0,-19-19 0,0 19 0,-19 39 0,-2-20 0,2 42 0,19-2 0,-20-19 0,20 0 0,0-1 0,20 1 0,20-40 0,19 0 0,-19-40 0,20 20 0,-21-19 0,-20-21 0,22 20 0,-22-19 0,-19-1 0,-19 21 0,-1 39 0,-20 0 0,-20 39 0,1 0 0,19 22 0,1-2 0,18 1 0,2-1 0,19-19 0,19 0 0,21-40 0,0 0 0,0-20 0,20-40 0,-2 1 0,2-1 0,-20 1 0,0 19 0,-40 19 0,0 21 0,-20 41 0,-20-2 0,20 1 0,1 20 0,-1-21 0,-1-19 0,42 20 0,-1-40 0,39-20 0,0 0 0,21-39 0,-21-1 0,21-19 0,-1-40 0,1 0 0,-1 0 0,-19-1 0,-21 21 0,-19 20 0,-60 19 0,0 41 0,-19 38 0,0 1 0,-21 40 0,41 39 0,-1 20 0,20 20 0,20 0 0,39-20 0,2 0 0,18-40 0,20-19 0,-19-20 0,19-21 0,-19-38 0,-41-1 0</inkml:trace>
  <inkml:trace contextRef="#ctx0" brushRef="#br0" timeOffset="121977">21075 2958 512,'0'0'0,"0"0"0,20 20 0,0 19 0,0 20 0,20 1 0,-21 20 0,21 0 0,-40-21 0,20-20 0,-20-19 0,0-20 0,-20-20 0,20-19 0,0-20 0,0-41 0,20 1 0,0 19 0,-1 1 0,21 59 0,-20 20 0,0 40 0,-1 19 0,2 40 0,-1 1 0,-1-1 0,-19-20 0,0-19 0,0-20 0,20-21 0,-20-38 0,20-41 0,0-19 0,19-21 0,1 1 0,0 0 0,19 40 0,-39 39 0,0 59 0,-20 20 0,0 41 0,20-1 0,-40-19 0,20-1 0,20-39 0,-20-1 0,20-39 0,-1-19 0,22-41 0,-2-19 0,21-21 0,-41 1 0,21 19 0,-20 41 0,-20 39 0,0 39 0,0 21 0,0 0 0,0 19 0,0-20 0,20-18 0,-1-2 0,41-39 0,-20 0 0,-1-39 0,1-21 0,-20 0 0,0 1 0,-40-1 0,-20 21 0,-19 39 0,-1 39 0,20 21 0,21-1 0,19 1 0,19 0 0,21-21 0</inkml:trace>
  <inkml:trace contextRef="#ctx0" brushRef="#br0" timeOffset="122857">22543 3076 512,'-19'0'0,"-1"21"0,-20 18 0,20 1 0,1 39 0,-1-19 0,0 19 0,40-19 0,0-20 0,-1-21 0,21-19 0,19-19 0,21-21 0,-21-20 0,-18 0 0,-2-38 0,1-2 0,-20-19 0,-1 0 0,-19 20 0,-19 0 0,19 59 0,-41 40 0,2 20 0,-21 59 0,1 20 0,19 1 0,21 18 0,19-18 0,19-1 0,21-40 0,0-18 0,20-22 0,-2-19 0,2-39 0,20-20 0,-21-21 0,-19 20 0,0-20 0,-21 41 0,-38 39 0,-1 20 0,20 20 0,-20 19 0,20 1 0,0-21 0,0 2 0,20-22 0,19 0 0,1-38 0,0 0 0,20-41 0,-1 0 0,0-19 0,1-1 0,-21-39 0,1 20 0,-20-20 0,0 39 0,-20 1 0,-20 59 0,-19 20 0,-1 40 0,0 39 0,0 21 0,40 19 0,0 20 0,20-1 0,0-18 0,20-1 0,-21-20 0,2-40 0,-2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15:0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10141 6827 512,'-20'0'0,"-20"0"0,-19 20 0,-1-20 0,1 20 0,-20 0 0,19 0 0,0 0 0,1 0 0,-1-1 0,41 1 0,38-40 0,61-19 0,118-21 0,80-19 0,79 0 0,20 19 0,-39 20 0,-61 20 0</inkml:trace>
  <inkml:trace contextRef="#ctx0" brushRef="#br0" timeOffset="7511">4664 10201 512,'0'0'0,"-20"20"0,0-20 0,20 0 0,0 20 0,0-20 0,0 0 0,20 0 0,0 0 0,20 0 0,19 0 0,20 0 0,-19-20 0,19 20 0,20-20 0,-19 0 0,20 20 0,18-20 0,2 20 0,-2-20 0,22 20 0,-2-20 0,21 1 0,-20-1 0,20 20 0,-1 0 0,1 20 0,0-20 0,0 0 0,19 19 0,-19 1 0,19 0 0,-19-20 0,0 0 0,0 0 0,0-20 0,-20 0 0,-1 20 0,21-19 0,-20-1 0,-19 20 0,-21-20 0,0 20 0,0-20 0,-40 20 0,-19 0 0,-20 0 0,0-20 0,-20 40 0,-20-20 0,-20 20 0</inkml:trace>
  <inkml:trace contextRef="#ctx0" brushRef="#br0" timeOffset="9263">12820 7958 512,'0'-19'0,"-20"0"0,20-22 0,-20 2 0,0-1 0,-19 0 0,-1 20 0,-20 40 0,-19 0 0,-1 40 0,1-1 0,0 20 0,-1 1 0,41 19 0,-1-40 0,60-19 0,20-40 0,19 0 0,40-59 0,0 19 0,1-39 0,-21 19 0,-19 20 0,-20 1 0,-1 20 0,-19 19 0,0 38 0,-20 42 0,0-1 0,20 40 0,19 0 0,-18 1 0,-2-1 0,1-21 0,-20-18 0,-39-20 0,-41-1 0,-39-19 0,-40 0 0,20-40 0,0-40 0,40-19 0,40-21 0,39-20 0,40-18 0,39 19 0,40-1 0,0 1 0,21 20 0,18 19 0,-18 1 0,-2 19 0,-18 0 0,-21 0 0,-19 40 0,-20-19 0,-21 19 0,1 19 0,-40 1 0,1 20 0,-2-20 0,21 20 0,-19-1 0,19-19 0,19 0 0,-19-20 0,21-40 0,18 1 0,-19-21 0,0-38 0,0 18 0,-1-40 0,1 21 0,-20-20 0,0 20 0,0 0 0,0 0 0,0 19 0,-20 21 0,20 19 0,-19 19 0,19 21 0,-20 0 0,20 41 0,0 18 0,0 21 0,-20 39 0,20 19 0,0 2 0,0-2 0,0 1 0,0-20 0,0-39 0,20-21 0,-20-39 0,20 0 0,-1-40 0,1 20 0,0-39 0,0 19 0,-40-20 0,20-20 0,-20 21 0</inkml:trace>
  <inkml:trace contextRef="#ctx0" brushRef="#br0" timeOffset="9630">13435 7800 512,'0'0'0,"0"20"0,0 19 0,0 22 0,0-3 0,20 2 0,20 0 0,-1-41 0,1-19 0,0-19 0,19-21 0,-39-40 0,-20 1 0,0 0 0,-20 19 0,-39 0 0,-1 41 0,1 19 0,-1 19 0,21 21 0,19 20 0,40-1 0,-1-19 0,41-40 0,-1-20 0</inkml:trace>
  <inkml:trace contextRef="#ctx0" brushRef="#br0" timeOffset="10119">14209 6947 512,'0'-20'0,"20"0"0,-20 0 0,0 20 0,-20 40 0,0-1 0,0 61 0,-19 19 0,19 20 0,0 19 0,0-19 0,20 0 0,0-79 0,20-21 0,0-58 0,0-41 0,19-20 0,1-19 0,-1 0 0,21 0 0,20 39 0,-21 21 0,1 39 0,-1 20 0,-19 59 0,-40 0 0,-20 40 0,-39-20 0,-21 21 0,-39-41 0,20-39 0,19-21 0,21-38 0,39-21 0,40-39 0</inkml:trace>
  <inkml:trace contextRef="#ctx0" brushRef="#br0" timeOffset="10655">14785 7442 512,'19'-19'0,"1"-1"0,20 20 0,-20-20 0,-20 20 0,-20 20 0,0 19 0,-20 41 0,1-1 0,19 1 0,0-21 0,40 1 0,0-40 0,0-40 0,19-40 0,21 1 0,-1-21 0,-19-19 0,19 39 0,-19 21 0,-20 39 0,0 39 0,-20 41 0,40 19 0,-1 0 0,41-39 0,19-20 0,0-40 0,-20-40 0,1-40 0,-1-19 0,-39-40 0,-20-19 0,-20-1 0,-40-20 0,0 40 0,-19 40 0,-21 40 0,21 39 0,-1 80 0,21 58 0,19 41 0,60 79 0,39 0 0,20 0 0</inkml:trace>
  <inkml:trace contextRef="#ctx0" brushRef="#br0" timeOffset="12823">6847 8891 512,'0'-19'0,"0"19"0,-20-40 0,20 20 0,0 0 0,-20-20 0,0 1 0,0-1 0,-19 21 0,-21-22 0,0 22 0,-19-1 0,-20 20 0,0 0 0,0 0 0,-21 0 0,2 20 0,-2-1 0,2 1 0,-22 20 0,1 20 0,1-1 0,18 21 0,2 19 0,-2 20 0,41 0 0,-1 0 0,21 0 0,19-20 0,21 20 0,19-20 0,0 1 0,39 19 0,1-40 0,40 20 0,38 1 0,2-20 0,58-22 0,1-18 0,19-40 0,20-20 0,-19-20 0,-20-19 0,-1-40 0,-19-20 0,0 0 0,-41 0 0,-18-40 0,-20 20 0,-61-20 0,-38 0 0,-81 21 0,-39-1 0,-60 40 0,-39 39 0,-39 60 0,-1 20 0</inkml:trace>
  <inkml:trace contextRef="#ctx0" brushRef="#br0" timeOffset="16999">5557 13912 512,'-20'-20'0,"20"0"0,-20 0 0,1-19 0,-21 18 0,0-17 0,0 17 0,1-18 0,-21 19 0,0 0 0,1 0 0,0-20 0,-1 1 0,-19 18 0,-1-17 0,1 17 0,-1 1 0,-19 1 0</inkml:trace>
  <inkml:trace contextRef="#ctx0" brushRef="#br0" timeOffset="18110">4406 13396 512,'-99'-40'0,"-40"20"0,20 0 0,-20 20 0,0 0 0,20-19 0,-20 19 0,20 19 0,-20-19 0,20 40 0,0-20 0,-20 20 0,20 19 0,-1 0 0,2 1 0,-2 20 0,2 0 0,19-1 0,-1 0 0,1-19 0,0-1 0,39 20 0,1-39 0,-1 40 0,20-21 0,20 0 0,1-19 0,-1 20 0,20-1 0,0 1 0,20-1 0,-1 1 0,22-1 0,-2 1 0,21-1 0,19 1 0,0-1 0,20-19 0,21 0 0,-21 0 0,20-1 0,0 1 0,19-1 0,-18-19 0,19 0 0,-20 0 0,0-20 0,0 0 0,20 0 0,-20-20 0,0-20 0,20 21 0,-40-21 0,20 20 0,-20 20 0,0-20 0,1 20 0,-1 0 0,0 0 0,-19 0 0,19-19 0,-20 19 0,0-20 0,-19-20 0,0 20 0,-1 0 0,1 0 0,-1 20 0,-19 0 0,19 20 0,-18-20 0,17 20 0,-17-20 0,-2 0 0,21 0 0,-41-20 0,21 20 0,0-20 0,-20 1 0,0 19 0,-1-40 0,1 40 0,0-20 0,-20 0 0,20 0 0,19 1 0,-19-1 0,1 0 0,-2-20 0,1 1 0,-20-21 0,0 0 0,0-20 0,-20 2 0,1-2 0,-2 1 0,1 39 0,1-19 0,-21 19 0,20-19 0,-39-1 0,19 1 0,-39-1 0,-20 20 0,-21 1 0,-39-2 0,1 41 0</inkml:trace>
  <inkml:trace contextRef="#ctx0" brushRef="#br0" timeOffset="26720">3195 16373 512,'-19'0'0,"19"0"0,-20 0 0,20 0 0,-20 19 0,0-19 0,20 0 0,-20 0 0,1 0 0,-2 0 0,1 0 0</inkml:trace>
  <inkml:trace contextRef="#ctx0" brushRef="#br0" timeOffset="27366">2422 16432 512,'0'0'0,"19"0"0,1 0 0,20-20 0,-20 20 0,40 0 0,-21 0 0,40-20 0,1 20 0,-1 0 0,20 0 0,21 20 0,-2-20 0,41 20 0,19-20 0,21-20 0,40 0 0,-1-19 0,20-1 0,19 20 0,1-19 0,19 19 0,1-1 0,-20 2 0,0 19 0,0 0 0,0 19 0,-40-19 0,0 21 0,-59-21 0,-41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15:39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3255 4129 512,'0'19'0,"-20"1"0,40-20 0,19 0 0,21-100 0,79-38 0,40-80 0,59-40 0,20-20 0,-20 20 0,-39 60 0</inkml:trace>
  <inkml:trace contextRef="#ctx0" brushRef="#br0" timeOffset="536">5318 2521 512,'21'-20'0,"-21"20"0,20 40 0,-1 79 0,21 60 0,0 79 0,0 59 0,19-19 0,0-60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29:50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7442 4188 512,'0'0'0,"0"0"0,-20 0 0,20 0 0,-20 0 0,20-20 0,0 20 0,0-20 0,0 1 0,0 19 0,0-20 0,-19 20 0,-1-20 0,0 20 0,20-21 0,-40 2 0,20 19 0,-19-19 0,-1-1 0,-19 0 0,-1 0 0,0 0 0,-19 0 0,-1 0 0,1 1 0,0-1 0,-21-1 0,1 2 0,0-21 0,-20 21 0,20-21 0,-20 20 0,0-20 0,0 20 0,-20 1 0,20 19 0,-20-20 0,0-1 0,0 21 0,-20-19 0,21 0 0,-21-2 0,20 1 0,-20 20 0,0 0 0,0-19 0,0 38 0,1-19 0,19 20 0,0-20 0,0 21 0,0 17 0,1-17 0,18 18 0,-18 1 0,18 20 0,2 19 0,-2 0 0,-19 1 0,40 19 0,-20 20 0,40-1 0,-20 2 0,19-1 0,1 20 0,0 0 0,19 0 0,-20 0 0,40 0 0,1 0 0,19-20 0,20 20 0,0-1 0,20 1 0,0 0 0,20-20 0,19 20 0,0-39 0,1 19 0,20-20 0,-1-1 0,40 2 0,0 19 0,20-19 0,0-1 0,19 0 0,1-20 0,0 20 0,19-19 0,-19-20 0,20-21 0,20 2 0,-1-3 0,20-38 0,-20 20 0,40-20 0,-19 0 0,0 20 0,-21-20 0,20 0 0,-20 0 0,21 0 0,-1-20 0,0-19 0,1-1 0,19-19 0,0-1 0,-19-39 0,18 19 0,-38-19 0,-1-20 0,-19 20 0,-20-20 0,-1 20 0,1-20 0,0-1 0,-20-18 0,19-22 0,-38 2 0,-1-21 0,-20 0 0,-40 1 0,-19 20 0,-40-20 0,0 18 0,-40 1 0,-19 1 0,-21-1 0,-19 20 0,-19-1 0,-22 22 0,-18-1 0,-41 20 0,1 19 0,-21 1 0,-39 20 0,0 19 0,-19 20 0,-1 20 0,20 20 0,20 0 0</inkml:trace>
  <inkml:trace contextRef="#ctx0" brushRef="#br0" timeOffset="5376">3830 14348 512,'0'0'0,"0"0"0,0 0 0,20-19 0,-20 19 0,20 0 0,20-20 0,-21 20 0,1-20 0,1 20 0,-2-21 0,-19 21 0,20 0 0,0 0 0,20 0 0,-1 21 0,21-1 0,-20-20 0,19 20 0,0-20 0,1 0 0,0 0 0,-21 0 0,21 0 0,-21 0 0,1 0 0,20 0 0,-1 19 0,1-19 0,0 0 0,-1-19 0,-19 19 0,19 0 0,-19-20 0,0 20 0,19-20 0,-39-1 0,39 21 0,-38 0 0,18-19 0,1 19 0,-1 0 0,21 0 0,-21 0 0,1 0 0,0 0 0,19 0 0,-19 0 0,19 0 0,-18 0 0,18 0 0,-19 0 0,19 0 0,-19 0 0,19 0 0,1 0 0,-1 0 0,1 0 0,0-19 0,-1 19 0,0 0 0,1 0 0,0 0 0,-1 0 0,0 0 0,-18 0 0,18 0 0,0 0 0,1 0 0,0 0 0,-1 0 0,20-20 0,-19 20 0,0-20 0,-1 20 0,0 0 0,1-20 0,0 20 0,-1 0 0,0 0 0,1-20 0,20 20 0,-41-20 0,21 20 0,-1-20 0,-19 20 0,0 0 0,-1 0 0,-18 0 0,18 0 0,-20 0 0,2 20 0,-21-20 0,20 0 0,-20 0 0,19 20 0,-19-20 0,0 0 0,20 20 0,-20-20 0,20 20 0,0-20 0,19 20 0,-19-20 0,20 20 0,0-20 0,-1 0 0,-19-20 0,20 20 0,-20-20 0,19 20 0,-18 0 0,-2 0 0,21 0 0,-20 0 0,0 0 0,-1 0 0,-19 0 0,20 0 0,-20-20 0,0 20 0,0 0 0,0 0 0,0-20 0,-20 20 0,20 0 0,-19 20 0,-1 20 0,0-40 0</inkml:trace>
  <inkml:trace contextRef="#ctx0" brushRef="#br0" timeOffset="12495">8593 14329 512,'0'0'0,"-20"0"0,20-20 0,-20 0 0,20-1 0,0 2 0,0 19 0,0 0 0,0 0 0,20 40 0,20 39 0,-1 1 0,21 59 0,39 19 0,1 1 0,19 20 0,-20-41 0,0 2 0,20-22 0,-39-18 0,-1-1 0,-40-40 0,-18-39 0</inkml:trace>
  <inkml:trace contextRef="#ctx0" brushRef="#br0" timeOffset="13639">8474 14150 512,'0'-20'0,"-20"20"0,20 0 0,-19 0 0,19 0 0,0 0 0,0 20 0,-21 0 0,21 20 0,0 18 0,0 22 0,0 0 0,0-1 0,0 1 0,0-21 0,0 1 0,0-40 0,-20-20 0,20 0 0,0-20 0,0-20 0,0-20 0,-19 1 0,19-20 0,0-1 0,0 21 0,0-2 0,0 3 0,0 38 0,0 0 0,0 20 0,19-20 0,-19 0 0,0 0 0,20 20 0,-20-19 0,21-1 0,-21 20 0,19 0 0,1-21 0,0 21 0,20 21 0,-21-21 0,21 39 0,0 1 0,0 0 0,19 0 0,-19-21 0,-1 0 0,1 2 0,-1-1 0,-18-20 0,-1 20 0,-20-20 0,0 0 0,-20 0 0,-1-20 0,-18 20 0,-21 20 0,1-1 0,-21 1 0,21 20 0,-20 20 0,19-2 0,0-17 0,21-2 0,19-19 0,40-40 0,19-19 0,2-41 0,38-19 0</inkml:trace>
  <inkml:trace contextRef="#ctx0" brushRef="#br0" timeOffset="18350">13355 16015 512,'0'20'0,"0"20"0,0 0 0,21-1 0,-1 20 0,19-18 0,21-22 0,-21-19 0,21-19 0,-20-22 0,-1 3 0,-19-22 0,0 0 0,-20 0 0,-20-18 0,20 18 0,-40 20 0,1 20 0,19 60 0,-40 40 0,40 18 0,1 41 0,19-20 0,0 0 0,19-40 0,21-19 0,20-60 0,-1-19 0,20-22 0,-19-38 0,0-20 0,-21-19 0,1 18 0,-40 20 0,20 21 0,-20 78 0,20 41 0,-20 20 0,0 19 0,40-20 0,-21 1 0,21-21 0,0-19 0,19-21 0,0-19 0,1-19 0,-20-21 0</inkml:trace>
  <inkml:trace contextRef="#ctx0" brushRef="#br0" timeOffset="18551">14269 15718 512,'-21'19'0,"2"41"0,-21 39 0,0 20 0,-19 41 0,19-22 0,0 20 0,1-18 0,19-41 0,40-20 0,0-19 0,-1-40 0,21-40 0</inkml:trace>
  <inkml:trace contextRef="#ctx0" brushRef="#br0" timeOffset="19222">14407 16035 512,'0'20'0,"-19"20"0,19 19 0,-20 41 0,20-1 0,0 19 0,20 22 0,-1-21 0,21 0 0,-20-40 0,0-39 0,-20-20 0,0-40 0,-20-20 0,-20-39 0,1-40 0,19 0 0,-20 0 0,40 59 0,-20 1 0,20 39 0,0 20 0,0 0 0,20 0 0,-20 0 0,20 20 0,-20-40 0,0 20 0,0-20 0,0 0 0,-20-20 0,20 21 0,0-1 0,0-1 0,0 2 0,0 19 0,20-19 0,-20-2 0,40-18 0,-21-1 0,41 0 0,0 20 0,19 0 0,1 40 0,-41 0 0,-19 40 0,-60-1 0,-20 21 0,-19-21 0,0 1 0,-1-21 0,61-39 0,38-39 0,61-21 0,19-39 0</inkml:trace>
  <inkml:trace contextRef="#ctx0" brushRef="#br0" timeOffset="20167">14804 16015 512,'0'0'0,"0"0"0,-19 0 0,19 0 0,0 0 0,0 20 0,0 20 0,0-20 0,0 19 0,0 21 0,19-20 0,-19-1 0,0 1 0,0-20 0,-19-20 0,19 0 0,0-40 0,0 1 0,19-21 0,1-19 0,20 19 0,-1 20 0,1 20 0,0 1 0,19 19 0,1 0 0,0 0 0</inkml:trace>
  <inkml:trace contextRef="#ctx0" brushRef="#br0" timeOffset="20903">15796 15361 512,'-19'0'0,"-21"0"0,0 0 0,40 0 0,0 0 0,0 0 0,20-20 0,40 0 0,-20 0 0,39 0 0,-20 20 0,20 0 0,-38 20 0,18 20 0,-39-1 0,0 22 0,-40 17 0,-20 22 0,1-20 0,-21-2 0,0 2 0,40-20 0,1-22 0,38-17 0,1-2 0</inkml:trace>
  <inkml:trace contextRef="#ctx0" brushRef="#br0" timeOffset="21089">16114 16670 512,'0'0'0,"0"19"0,0 22 0,0-21 0,20-1 0,0-19 0,-20-19 0</inkml:trace>
  <inkml:trace contextRef="#ctx0" brushRef="#br0" timeOffset="22519">17365 15103 512,'0'0'0,"0"-20"0,0 20 0,0 0 0,0 39 0,0 1 0,-21 39 0,21 1 0,0 59 0,0 0 0,0-1 0,21 1 0,18-20 0,21-59 0,-1-20 0,0-40 0,21-40 0,-21-20 0,-19 1 0,-20-20 0,-20-1 0</inkml:trace>
  <inkml:trace contextRef="#ctx0" brushRef="#br0" timeOffset="22719">16828 15757 512,'0'0'0,"0"-20"0,40-18 0,40-3 0,39 21 0,59-19 0,-19 19 0,0 20 0,-20 0 0,-40-20 0,-20 20 0</inkml:trace>
  <inkml:trace contextRef="#ctx0" brushRef="#br0" timeOffset="23479">17781 15638 512,'0'0'0,"-20"0"0,20 0 0,0 0 0,0 40 0,20 0 0,19 19 0,2 1 0,18-1 0,-19 0 0,-1-38 0,1-2 0,-20-19 0,0-40 0,0-19 0,-1-20 0,1-1 0,0-19 0,20 40 0,-40 19 0,39 20 0,-18 20 0,-2 20 0,1 0 0,20 20 0</inkml:trace>
  <inkml:trace contextRef="#ctx0" brushRef="#br0" timeOffset="23886">18555 15400 512,'0'20'0,"-20"1"0,0 17 0,-20 2 0,1 40 0,-1 20 0,20-2 0,20-19 0,0-19 0,20-41 0,0 2 0,20-42 0,0-38 0,-1-20 0,-19 19 0,0-19 0,0 59 0,-1 20 0,-19 20 0,0 39 0,20 21 0,0-21 0,0-18 0,19-22 0,2-19 0,-2-19 0,1-41 0,-1-20 0,-19-39 0,20-40 0,-20 1 0</inkml:trace>
  <inkml:trace contextRef="#ctx0" brushRef="#br0" timeOffset="24046">18972 14924 512,'-20'40'0,"-40"-1"0,1 80 0,-1 20 0,41 20 0,-1 0 0,59-1 0,1-38 0,39-22 0,1-58 0,-1-40 0,-20-40 0,-18-58 0</inkml:trace>
  <inkml:trace contextRef="#ctx0" brushRef="#br0" timeOffset="24441">19686 15301 512,'0'0'0,"-20"0"0,20 0 0,0 20 0,0 20 0,20-21 0,0 21 0,20-19 0,-21-21 0</inkml:trace>
  <inkml:trace contextRef="#ctx0" brushRef="#br0" timeOffset="24625">19825 15757 512,'0'0'0,"0"0"0,-20 20 0,20 0 0,0 0 0,20 20 0,-20-21 0</inkml:trace>
  <inkml:trace contextRef="#ctx0" brushRef="#br0" timeOffset="25255">20381 15519 512,'0'0'0,"0"20"0,0-20 0,39 0 0,1-20 0,20 0 0,19-19 0,0-21 0,1 1 0,-21-21 0,-19 21 0,-20-1 0,-60 21 0,0 58 0,-39 41 0,-20 59 0,20 0 0,19 0 0,40 0 0,20-40 0,39-19 0,41-20 0,-1-60 0</inkml:trace>
  <inkml:trace contextRef="#ctx0" brushRef="#br0" timeOffset="26006">20778 15241 512,'0'-39'0,"0"-21"0,19 1 0,-19-21 0,20 21 0,0-1 0,-20 1 0,20 19 0,0-19 0,-1 19 0,1 0 0,-40 0 0,1 1 0,-1 39 0,-20 20 0,-39 19 0,19 41 0,21 19 0,-1 60 0,0-1 0,40 41 0,0-21 0,40-19 0,-20 0 0,0-40 0,-1-20 0,-38-19 0,-1-41 0,0-59 0,-39-39 0,-1-61 0</inkml:trace>
  <inkml:trace contextRef="#ctx0" brushRef="#br0" timeOffset="26174">20301 15420 512,'60'0'0,"19"0"0,60 21 0,0-21 0,0-21 0,-20 21 0,-20-40 0,-39 1 0,-41-21 0</inkml:trace>
  <inkml:trace contextRef="#ctx0" brushRef="#br0" timeOffset="26679">21135 15221 512,'0'20'0,"0"20"0,0 0 0,40 39 0,19 0 0,-19 21 0,-1-21 0,1 0 0,-20-19 0,-1-40 0,2-40 0,-21-40 0,20-19 0,-1-40 0,41-20 0,-21 0 0,1 40 0,0 59 0,-20 21 0,-20 38 0,20 21 0</inkml:trace>
  <inkml:trace contextRef="#ctx0" brushRef="#br0" timeOffset="27278">21909 15083 512,'-21'20'0,"-18"19"0,-1 21 0,-19 19 0,-1 20 0,21-19 0,19-1 0,20 1 0,0-41 0,40-19 0,-1-40 0,21-19 0,0-21 0,-2 0 0,-17 2 0,-2 17 0,-39 21 0,0 40 0,0 21 0,-20-3 0,20 22 0,20-40 0,0 0 0,20 0 0,19-60 0,-19 20 0,39-40 0,-19-39 0,0-20 0,-1-20 0,0-19 0,-19-1 0,-20 20 0,-20 60 0,-40 59 0,-19 40 0,-20 59 0,-1 40 0,20 0 0,1 40 0,59-1 0,0 1 0,59-20 0,21-20 0,-1-58 0,1-23 0,-21-57 0</inkml:trace>
  <inkml:trace contextRef="#ctx0" brushRef="#br0" timeOffset="28758">13574 17047 512,'60'0'0,"58"-20"0,22 20 0,58-19 0,20 19 0,-39-20 0,-1 0 0,-19-20 0,-40 1 0,-20 19 0,-39 20 0,-21 0 0,-58 20 0</inkml:trace>
  <inkml:trace contextRef="#ctx0" brushRef="#br0" timeOffset="30455">12741 15441 512,'-40'38'0,"-20"62"0,1 58 0,-1 120 0,21 40 0,98 0 0,60-22 0,99-77 0,80-60 0,139-60 0,98-79 0</inkml:trace>
  <inkml:trace contextRef="#ctx0" brushRef="#br0" timeOffset="30838">23417 14091 512,'40'39'0,"39"1"0,40 79 0,0 60 0,-39 79 0,-101 59 0,-58 40 0,-139-20 0,-60-79 0</inkml:trace>
  <inkml:trace contextRef="#ctx0" brushRef="#br0" timeOffset="31246">17761 16512 512,'40'19'0,"59"1"0,40 0 0,39 0 0,41 0 0,-1-40 0,0-20 0</inkml:trace>
  <inkml:trace contextRef="#ctx0" brushRef="#br0" timeOffset="41279">7482 13972 512,'0'0'0,"0"0"0,0-20 0,0 20 0,-20 0 0,0-20 0,20 20 0,-20 0 0,20-20 0,0 0 0,20 0 0</inkml:trace>
  <inkml:trace contextRef="#ctx0" brushRef="#br0" timeOffset="42549">9328 14329 512,'0'0'0,"-21"-20"0,21 20 0,0 0 0,0-20 0,-20 20 0,20 0 0,-19-21 0,19 21 0,0 0 0,-20 0 0,20 0 0,0 0 0,0 0 0,0 0 0,0 21 0,0-21 0,0 0 0,0 0 0,20 0 0,19-21 0,1 21 0,0-19 0,19 19 0,-19 0 0,19 0 0,21 0 0,-1 0 0,0 0 0,21 0 0,-1 0 0,0-19 0,20 19 0,1-20 0,-21 20 0,0 0 0,1-20 0,-1 20 0,19 0 0,-18 0 0,19-20 0,-20 20 0,0-20 0,-20 20 0,1 0 0,-40 0 0,-21 0 0,1 0 0,-20 0 0,0 20 0,-20 0 0,20 0 0,-19 0 0,19-20 0,0-40 0</inkml:trace>
  <inkml:trace contextRef="#ctx0" brushRef="#br0" timeOffset="44368">11828 14289 512,'0'0'0,"0"0"0,0 0 0,0 0 0,0 0 0,20 0 0,19-21 0,1 21 0,-1 0 0,-19 0 0,1 0 0</inkml:trace>
  <inkml:trace contextRef="#ctx0" brushRef="#br0" timeOffset="45077">12760 14309 512,'0'0'0,"40"0"0,-20 20 0,39-20 0,1 19 0,39-19 0,40 20 0,20-20 0,19 0 0,21 0 0,19 0 0,-19-20 0,-1 1 0,-19-1 0,0 0 0,-80 20 0,0 20 0,-99-20 0,-20 0 0</inkml:trace>
  <inkml:trace contextRef="#ctx0" brushRef="#br0" timeOffset="51532">7819 12225 512,'0'0'0,"0"20"0,-20-20 0,1 20 0,19-20 0,0 0 0,0-20 0,0 0 0,0-20 0,-21 1 0,2-2 0,-1 2 0,-20 20 0,1-1 0,-41 20 0,-19 39 0,0 0 0,-60 41 0,1 20 0,18 19 0,-18 39 0,59 1 0,39 0 0,40 0 0,100 0 0,38-81 0,81-38 0,39-59 0,20-61 0,0-39 0,-39-39 0,-41-1 0,-59 20 0,-79 0 0,-80 20 0,-119 20 0,-79 79 0,-59 40 0,-41 19 0</inkml:trace>
  <inkml:trace contextRef="#ctx0" brushRef="#br0" timeOffset="54159">3632 13416 512,'0'0'0,"0"0"0,-20 0 0</inkml:trace>
  <inkml:trace contextRef="#ctx0" brushRef="#br0" timeOffset="54581">3414 13336 512,'0'0'0,"-20"0"0,20 0 0,-20 20 0,20 40 0,0-1 0,0 21 0,-20 39 0,20 20 0,-20 0 0,1 0 0,-2 0 0,2-40 0,19-20 0,0-39 0,0-40 0,0-40 0,0-20 0,0-20 0,0-38 0,-20-21 0</inkml:trace>
  <inkml:trace contextRef="#ctx0" brushRef="#br0" timeOffset="57524">3255 13297 512,'0'0'0,"20"-21"0,-1 21 0,21 0 0,20-19 0,-21 19 0,21 0 0,20 0 0,-21 0 0,21 0 0,-1 0 0,20 0 0,-19 19 0,38 2 0,-19-21 0,21 0 0,-2 0 0,22 0 0,-21-21 0,19 21 0,2 0 0,-22 0 0,21-19 0,1 19 0,18 0 0,-19 0 0,0 0 0,20 0 0,-20 0 0,20 0 0,-1 0 0,-19-20 0,20 20 0,-20-20 0,19 20 0,-18 0 0,-2-19 0,1 38 0,0-19 0,0 0 0,-20 0 0,20 20 0,0-40 0,20 20 0,-21-19 0,2-1 0,18 0 0,-18 0 0,-2 0 0,1 0 0,-20 20 0,20-20 0,-20 20 0,20 0 0,0 0 0,0 0 0,-20 0 0,20 0 0,0 0 0,-1-20 0,21 20 0,0 0 0,-20-19 0,20 19 0,0 0 0,-20 0 0,20 0 0,-1 19 0,1-19 0,-1 0 0,1-19 0,0 19 0,-1 0 0,-18 0 0,38 0 0,-19 0 0,-20 19 0,20-19 0,-20 0 0,-20 0 0,20 20 0,-21-20 0,22 0 0,-22 0 0,-18 20 0,-1-20 0,0 0 0,0 0 0,1 0 0,-21 0 0,-20 0 0,1 0 0,0 0 0,-1 0 0,-19 0 0,-1 0 0,1 0 0,0 0 0,0 0 0,-1 0 0,-19 0 0,20 0 0,0 0 0,-20 0 0,19 0 0,21 0 0,-21 0 0,1-20 0,0 20 0,-1 0 0,1 0 0,0 0 0,-21 20 0,22-20 0,-41 0 0,39 0 0,-19 0 0,0 0 0,0 0 0,-20 0 0,0 20 0,0-20 0,0 0 0,0 0 0,0 0 0,19 0 0,-19 0 0,20 20 0,0-20 0,0 20 0,0-20 0,-20 20 0,19 19 0,-19 1 0,0 0 0,0 19 0,0 1 0,-19-21 0,-1 40 0,20-38 0,-20 18 0,0-19 0,0-1 0,1-19 0,-1 20 0,-20-21 0,20 22 0,-20-22 0,20 21 0,1 0 0,-1 0 0,0-1 0,20-19 0,0-1 0,0-19 0,0 21 0,0-1 0,0-1 0,0 1 0,20 0 0,0-20 0,-20 20 0,0 0 0,0-20 0,19 20 0,-19-20 0,0 20 0,0-20 0,20 19 0,-20-19 0,0 0 0,0 19 0,-20-19 0,1 0 0,-1 0 0,0 0 0,-20 0 0,-19 0 0,-1 21 0,-19-1 0,-21-20 0,1 20 0,-19-1 0,-2 1 0,-19 0 0,-19 0 0,-1 0 0,-20-20 0,1 20 0,-1 0 0,-19-1 0,-1 1 0,1-1 0,-1 2 0,-19 19 0,20-21 0,-1 1 0,-19 0 0,19-20 0,1 20 0,0-20 0,-1 0 0,1 0 0,19-20 0,0 20 0,1 0 0,19-20 0,0 20 0,20-20 0,-19 20 0,19-19 0,0 19 0,0-20 0,0 20 0,20-20 0,-20-1 0,20 21 0,0-19 0,0 19 0,0-20 0,0 1 0,-20 19 0,0 0 0,20-20 0,-20 20 0,0 0 0,0 0 0,0 20 0,1-20 0,18 19 0,-19-19 0,-19 0 0,19 0 0,0 20 0,0-20 0,0 0 0,-20 0 0,20 0 0,0 19 0,-39 2 0,19-21 0,0 20 0,0 0 0,21-20 0,-21 0 0,20 19 0,0-19 0,0 0 0,0 0 0,-19 0 0,18 20 0,1-20 0,21 0 0,-2 0 0,1 20 0,40-20 0,-20 0 0,20 0 0,-1 0 0,1-20 0,-1 20 0,21-20 0,-21 20 0,21-19 0,0-1 0,18 20 0,-18-20 0,39 20 0,-19 0 0,19 0 0,0 20 0,20 0 0,20-1 0,-20 1 0,20 0 0</inkml:trace>
  <inkml:trace contextRef="#ctx0" brushRef="#br0" timeOffset="77019">19389 12305 512,'-21'0'0,"21"-20"0,40-20 0,59-20 0,60-78 0,119-62 0,119-17 0,59-61 0,40 20 0</inkml:trace>
  <inkml:trace contextRef="#ctx0" brushRef="#br0" timeOffset="82460">8950 12463 512,'0'0'0,"-19"0"0,19 0 0,19-39 0,21-41 0,59-59 0,40-59 0,60-60 0,78-40 0,61-19 0,19-21 0,0 21 0,-20 79 0</inkml:trace>
  <inkml:trace contextRef="#ctx0" brushRef="#br0" timeOffset="83011">13157 12007 512,'0'20'0,"-40"0"0,21-20 0,-1 19 0,20-38 0,20-61 0,59-78 0,99-62 0,101-77 0,78-20 0,79-21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32:04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3970 6232 512,'-41'0'0,"2"0"0,-1 0 0,-19 0 0,-1 0 0,20 0 0,21 0 0,19 0 0,40 0 0,39 0 0,79-20 0,41 20 0,20-20 0,38 20 0,1-19 0,0 19 0,-20 0 0,-59 0 0,-60 0 0,-60 0 0,-38 19 0,-62 1 0,-18 0 0,-40 0 0,0-20 0,19 19 0,-19 2 0</inkml:trace>
  <inkml:trace contextRef="#ctx0" brushRef="#br0" timeOffset="304">3970 6371 512,'-21'0'0,"-18"-20"0,-1 20 0,0 0 0,21 20 0,19 0 0,19-20 0,80 20 0,41 0 0,58-20 0,40 0 0,20-40 0,20 20 0,-20-39 0,-40-1 0,-20 20 0,-58 1 0,-101 19 0,-59 20 0,-59 20 0,-60 19 0</inkml:trace>
  <inkml:trace contextRef="#ctx0" brushRef="#br0" timeOffset="6119">4743 8832 512,'0'0'0,"0"-20"0,0 0 0,20 0 0,-20 0 0,0-19 0,20 18 0,-20-17 0,0-3 0,0 2 0,-20 19 0,0 0 0,-19 20 0,19 0 0,-20 0 0,1 20 0,-1 0 0,0 19 0,20 2 0,-19 18 0,19 20 0,-1 40 0,21 0 0,21 19 0,-21 22 0,20-21 0,-1 0 0,1 0 0,-20-20 0,-39-20 0,-2-20 0,-17-39 0,-22-20 0,1-20 0,-1-40 0,-19 0 0,19 1 0,21-21 0,19 20 0,20 21 0,40-1 0,40 0 0,59-20 0,39 20 0,1 1 0,0-1 0,-20 0 0,-40 0 0,-39 0 0</inkml:trace>
  <inkml:trace contextRef="#ctx0" brushRef="#br0" timeOffset="6360">5021 9665 512,'-20'40'0,"0"0"0,20 19 0,-19 20 0,-1 1 0,20-21 0,0-19 0,0 0 0,20-40 0,-1 0 0,1-40 0</inkml:trace>
  <inkml:trace contextRef="#ctx0" brushRef="#br0" timeOffset="6548">5041 9090 512,'0'0'0,"0"0"0,-20-20 0,20 0 0,0 20 0,20-20 0,0 20 0,-1 0 0,21 0 0</inkml:trace>
  <inkml:trace contextRef="#ctx0" brushRef="#br0" timeOffset="6872">5438 8852 512,'0'0'0,"0"-20"0,0 0 0,20 0 0,-20 0 0,0 40 0,0 20 0,0 19 0,0 41 0,-20 39 0,0 19 0,0 21 0,0-1 0,-19-19 0,39-20 0,0-60 0,0-19 0,0-60 0,20-40 0,19-19 0,21-60 0</inkml:trace>
  <inkml:trace contextRef="#ctx0" brushRef="#br0" timeOffset="7239">5498 9784 512,'0'20'0,"0"-20"0,19 20 0,21-20 0,0 0 0,19 0 0,0 0 0,1-40 0,0 20 0,-40-19 0,19-21 0,-19 21 0,-40-1 0,-19 20 0,-1 60 0,-19 19 0,-1 40 0,20 1 0,20-21 0,20 20 0,20-39 0,39-1 0,1-39 0,20-40 0,-1-20 0</inkml:trace>
  <inkml:trace contextRef="#ctx0" brushRef="#br0" timeOffset="7856">7065 8772 512,'0'0'0,"0"20"0,0 20 0,0 39 0,-19 40 0,-22 40 0,2 20 0,19-21 0,20 21 0,0-40 0,40-40 0,20-20 0,19-19 0,0-40 0,0-1 0,-19-58 0,-1-1 0,-59-19 0,-19-41 0</inkml:trace>
  <inkml:trace contextRef="#ctx0" brushRef="#br0" timeOffset="8039">6490 9745 512,'0'0'0,"19"19"0,1 1 0,59-20 0,61-20 0,18-19 0,1-1 0,20 0 0,-1 1 0,-58 19 0,-2 0 0</inkml:trace>
  <inkml:trace contextRef="#ctx0" brushRef="#br0" timeOffset="8263">7740 9883 512,'0'-19'0,"19"19"0,2 0 0,-2 19 0,-19 21 0,20 20 0,-20-1 0,0 20 0,0-19 0,0-20 0,0-40 0,0-20 0,0-40 0</inkml:trace>
  <inkml:trace contextRef="#ctx0" brushRef="#br0" timeOffset="8424">7740 9209 512,'0'0'0,"0"0"0,0 0 0,0 20 0,19-20 0,2 0 0,18 19 0,1 21 0,19-20 0</inkml:trace>
  <inkml:trace contextRef="#ctx0" brushRef="#br0" timeOffset="8999">8435 9685 512,'0'0'0,"-21"0"0,1 20 0,1 20 0,-1 19 0,0 20 0,0 1 0,20-1 0,0-19 0,0-21 0,0-19 0,20-40 0,20-39 0,-21-20 0,22-41 0,-2 1 0,1 20 0,-1 20 0,1 39 0,-20 40 0,-20 60 0,-20 39 0,0 0 0,0 0 0,20 1 0,-19-41 0,38-19 0,1-40 0,0-20 0,39-59 0,1-21 0,0-19 0,0 0 0,-2 40 0,-17 39 0,-41 40 0,0 60 0,-20 39 0,-20 0 0,40 20 0,-20-20 0,20-19 0,20-41 0,20-39 0,-1-20 0,21-59 0,-1-40 0</inkml:trace>
  <inkml:trace contextRef="#ctx0" brushRef="#br0" timeOffset="9368">9030 9883 512,'0'20'0,"19"-20"0,1 0 0,40 0 0,19-20 0,0 1 0,1-21 0,-1 0 0,1-19 0,-40-1 0,-1 1 0,-39 19 0,-39 40 0,-41 40 0,1 19 0,0 40 0,-1 1 0,40-1 0,40-20 0,20-19 0,39-41 0,21-19 0,19-19 0,20-41 0,0-19 0</inkml:trace>
  <inkml:trace contextRef="#ctx0" brushRef="#br0" timeOffset="9696">10200 9487 512,'-20'0'0,"1"-20"0,-1 20 0,0 0 0,0 0 0,-19 20 0,19-1 0,0 1 0,20 20 0,20 0 0,0 19 0,-1-19 0,21 0 0,-40-1 0,0 1 0,-20 0 0,-19-21 0,-41 1 0,21 0 0,-21-20 0,20 20 0,2 0 0,17 0 0</inkml:trace>
  <inkml:trace contextRef="#ctx0" brushRef="#br0" timeOffset="10328">4108 10836 512,'40'0'0,"39"0"0,40 19 0,40-19 0,40-19 0,59 0 0,40-22 0,39-18 0,60 19 0,19-19 0,40 19 0,41-19 0,-21 19 0,20 0 0,-20 0 0,-79 1 0,-20-1 0,-99 0 0,-60 1 0,-99 39 0,-59-20 0,-60 40 0,-60-20 0</inkml:trace>
  <inkml:trace contextRef="#ctx0" brushRef="#br0" timeOffset="20215">4624 13198 512,'0'-40'0,"0"0"0,0-20 0,0 41 0,0 0 0,0 38 0,0 80 0,0 60 0,-19 99 0,-21 39 0,20 41 0,-20-41 0,1-58 0,19-81 0,20-78 0,0-61 0,0-58 0,0-41 0,-21-78 0,2-41 0,-20-40 0,-2-38 0,2-20 0,19-1 0,40 40 0,19 60 0,41 58 0,39 61 0,0 59 0,20 20 0,-20 61 0,-40-3 0,-19 42 0,-80 19 0,-39 20 0,-61 19 0,-18 21 0,18-40 0,2-39 0,58-62 0,21-117 0,58-59 0,20-61 0</inkml:trace>
  <inkml:trace contextRef="#ctx0" brushRef="#br0" timeOffset="20519">5359 12820 512,'0'0'0,"-20"20"0,20 0 0,-21 40 0,2 19 0,-1 40 0,20 20 0,-19 40 0,19-1 0,0-19 0,0-80 0,0-39 0,0-80 0,19-39 0,20-80 0,2-39 0,-2-1 0,40 2 0,-19 57 0,19 60 0,-19 61 0,20 78 0,-41 1 0</inkml:trace>
  <inkml:trace contextRef="#ctx0" brushRef="#br0" timeOffset="20847">6252 12959 512,'0'0'0,"-20"40"0,-1 19 0,-18 21 0,20-1 0,19 20 0,0-39 0,19-20 0,20-20 0,2-40 0,18-40 0,-19 1 0,0-40 0,-40-1 0,-40-19 0,-20 0 0,-20 59 0,22 22 0,-2 57 0,20 40 0,60 1 0,19 19 0,21-38 0</inkml:trace>
  <inkml:trace contextRef="#ctx0" brushRef="#br0" timeOffset="21095">7145 12762 512,'-20'0'0,"20"0"0,-40 0 0,1 58 0,-41 42 0,1 38 0,-1 21 0,40-20 0,21-20 0,58-39 0,40-41 0,41-58 0,19-41 0,-1-39 0,21-20 0,-39-20 0,-41 1 0</inkml:trace>
  <inkml:trace contextRef="#ctx0" brushRef="#br0" timeOffset="21623">7442 13237 512,'0'0'0,"20"0"0,0-20 0,40 1 0,-1-41 0,20-20 0,-19 1 0,-1-20 0,-19 0 0,-20 19 0,-60 41 0,-20 59 0,-39 60 0,0 58 0,20 20 0,-1 1 0,61-40 0,38-39 0,21-41 0,60-39 0,-1-59 0,40-1 0,20-39 0</inkml:trace>
  <inkml:trace contextRef="#ctx0" brushRef="#br0" timeOffset="22015">8573 12582 512,'-20'0'0,"1"20"0,-21-20 0,-19 40 0,-21 39 0,1 0 0,-1 21 0,21-21 0,59-19 0,0-21 0,79-19 0,0-20 0,40 0 0,1 20 0,-41 0 0,-19 20 0,-60 19 0,-40 1 0,-40-1 0,-38 1 0,-2-40 0,41-1 0,19-58 0,60-41 0,60-19 0</inkml:trace>
  <inkml:trace contextRef="#ctx0" brushRef="#br0" timeOffset="22295">9188 12682 512,'-59'19'0,"-1"21"0,-19 0 0,20-1 0,59 1 0,59-40 0,40 20 0,40-20 0,0 40 0,0-1 0,-60 22 0,-39-3 0,-80 22 0,-59-1 0,-20-19 0,20-1 0,0-39 0,79-20 0,40-40 0</inkml:trace>
  <inkml:trace contextRef="#ctx0" brushRef="#br0" timeOffset="23095">15182 11292 512,'0'20'0,"19"-20"0,1 20 0,0 19 0,0 41 0,-20 58 0,-40 42 0,1 38 0,-61 20 0,21 20 0,0-20 0,39-59 0,59-40 0,41-60 0,59-39 0,40-60 0,0-20 0,-21-38 0,-38-22 0</inkml:trace>
  <inkml:trace contextRef="#ctx0" brushRef="#br0" timeOffset="23279">14368 12503 512,'-60'20'0,"-39"19"0,20-19 0,39-20 0,80-20 0,119-19 0,39-21 0,80 21 0,39-1 0,-19 40 0,-40 0 0</inkml:trace>
  <inkml:trace contextRef="#ctx0" brushRef="#br0" timeOffset="23526">16034 12781 512,'-19'79'0,"-1"1"0,0 38 0,-20 22 0,1-41 0,19-20 0,0-39 0,0-60 0,20-40 0,20-59 0,20-20 0</inkml:trace>
  <inkml:trace contextRef="#ctx0" brushRef="#br0" timeOffset="23672">16094 12225 512,'0'-20'0,"20"0"0,0-19 0,0 19 0,0 20 0,-20 0 0,19 0 0,-19 0 0,20 40 0,0-21 0,20 21 0</inkml:trace>
  <inkml:trace contextRef="#ctx0" brushRef="#br0" timeOffset="24175">16531 13039 512,'0'0'0,"0"0"0,0 0 0,0 19 0,-20 1 0,20 20 0,-39 20 0,-2 19 0,22-20 0,-21 21 0,0-40 0,40-21 0,20-58 0,0-21 0,39-39 0,1-40 0,20 0 0,-21 0 0,21 40 0,-21 59 0,-39 60 0,0 40 0,-20 59 0,-40 1 0,20 18 0,0-39 0,20-20 0,20-59 0,0-40 0,59-19 0,0-60 0,21-21 0,19 1 0,-20 20 0,-20 59 0,-19 80 0,-20 20 0,0 40 0,-21-2 0,1 1 0,0-19 0,20-41 0,0-19 0</inkml:trace>
  <inkml:trace contextRef="#ctx0" brushRef="#br0" timeOffset="24711">17861 13020 512,'0'19'0,"-20"-19"0,20 19 0,20-19 0,-1-19 0,21 0 0,39-22 0,-19-38 0,19 19 0,-19-18 0,-21 17 0,-39 2 0,-59 39 0,-20 40 0,-60 79 0,40 20 0,-1 41 0,80-2 0,40-39 0,80-20 0,38-40 0,41-59 0,0-39 0,-1-41 0,-39-39 0</inkml:trace>
  <inkml:trace contextRef="#ctx0" brushRef="#br0" timeOffset="25367">20619 12483 512,'-40'0'0,"-40"20"0,-19 19 0,-59 21 0,18 20 0,2 38 0,39-18 0,19-1 0,60-40 0,40-39 0,40-40 0,39-18 0,40-42 0,0-20 0,-20 22 0,-20 17 0,-19 22 0,-60 78 0,-20 60 0,-41 60 0,2 20 0,-1 39 0,-19-19 0,19 0 0,-20-41 0,21-20 0,-21-58 0,0-60 0,2-60 0,37-59 0,-18-79 0</inkml:trace>
  <inkml:trace contextRef="#ctx0" brushRef="#br0" timeOffset="25647">21234 12582 512,'-20'-20'0,"20"-19"0,-39-1 0,-21 20 0,-19 60 0,-41 39 0,1 40 0,20 0 0,40 1 0,39-2 0,40-58 0,59-20 0,40-40 0,39-20 0,1-40 0,0 2 0,-20-22 0</inkml:trace>
  <inkml:trace contextRef="#ctx0" brushRef="#br0" timeOffset="25895">21869 12443 512,'0'20'0,"-39"0"0,18 20 0,-18 19 0,-21 21 0,40-1 0,1 0 0,19-19 0,39 0 0,40-1 0,-19-38 0,39-2 0,-19-38 0</inkml:trace>
  <inkml:trace contextRef="#ctx0" brushRef="#br0" timeOffset="26185">22663 12880 512,'0'20'0,"19"-20"0,-19 0 0,41 0 0,-2 0 0,21-20 0,19 0 0</inkml:trace>
  <inkml:trace contextRef="#ctx0" brushRef="#br0" timeOffset="26328">23337 12880 512,'0'0'0,"-19"0"0,19 0 0,19 20 0,1-40 0,40 0 0,19-20 0</inkml:trace>
  <inkml:trace contextRef="#ctx0" brushRef="#br0" timeOffset="26489">23893 12920 512,'0'0'0,"20"0"0,0-20 0,59 0 0,1-20 0,-1 0 0,20 2 0</inkml:trace>
  <inkml:trace contextRef="#ctx0" brushRef="#br0" timeOffset="26608">24528 12820 512,'20'20'0,"-20"-20"0,19-20 0,2 0 0,-21-18 0</inkml:trace>
  <inkml:trace contextRef="#ctx0" brushRef="#br0" timeOffset="43733">15499 14348 512,'0'0'0,"0"0"0,0 0 0,0 20 0,-20 20 0,20 20 0,-20 19 0,20 0 0,0 21 0,-20-21 0,40 0 0,-20-59 0,0-20 0,0-20 0,0-59 0,20-40 0,0-20 0,39 0 0,1-1 0,19 42 0,1 38 0,-21 41 0,1 19 0,-21 19 0,-19 21 0,-40 20 0,-19 19 0,-21 0 0,-19 1 0,19-2 0,21 2 0,-1-20 0,60 0 0,20-21 0,-1 41 0,61-21 0,-21 1 0,20-21 0,-19 1 0,-1-40 0,-59-20 0</inkml:trace>
  <inkml:trace contextRef="#ctx0" brushRef="#br0" timeOffset="44077">15935 14805 512,'20'20'0,"0"0"0,20-1 0,20 1 0,-1-20 0,0-20 0,21 1 0,-40-21 0,19 0 0,-59-19 0,0-1 0,-40 1 0,-39 59 0,19 19 0,-19 21 0,40 40 0,-2-1 0,41 20 0,21-39 0,38-1 0,40-39 0,1-20 0,-1-20 0,0-39 0,0-21 0</inkml:trace>
  <inkml:trace contextRef="#ctx0" brushRef="#br0" timeOffset="44613">16769 14606 512,'-20'20'0,"-40"20"0,1 20 0,0 19 0,19 0 0,0-19 0,40-1 0,20-19 0,0-40 0,20-20 0,-21 0 0,21-59 0,0 0 0,19-1 0,-19 21 0,-20-1 0,-20 80 0,0 20 0,0 19 0,20 1 0,-20 19 0,0-19 0,39-21 0,-19-19 0,0-40 0,19 0 0,2-39 0,18-40 0,-19 0 0,39-21 0,-39-18 0,19 38 0,-39 0 0,-20 42 0,-40 58 0,-19 20 0,-21 59 0,21 20 0,0 19 0,18 22 0,41-21 0,60 0 0,20-20 0,39-19 0,0-60 0,20-40 0,-20-40 0</inkml:trace>
  <inkml:trace contextRef="#ctx0" brushRef="#br0" timeOffset="45677">19349 14666 512,'0'0'0,"0"0"0,0 0 0,40 0 0,39 0 0,20-20 0,20 20 0,0-20 0,-20 0 0,-19 1 0,-20-21 0</inkml:trace>
  <inkml:trace contextRef="#ctx0" brushRef="#br0" timeOffset="46086">21016 14507 512,'0'-20'0,"20"20"0,19-39 0,-39 39 0,0-20 0,-39 40 0,-21 19 0,-20 41 0,-19-1 0,20 20 0,39-19 0,40-1 0,40-19 0,59-41 0,40-19 0,20-39 0,0-1 0</inkml:trace>
  <inkml:trace contextRef="#ctx0" brushRef="#br0" timeOffset="46390">21671 14130 512,'0'20'0,"0"-20"0,0 20 0,-20 20 0,20 18 0,0 42 0,-20 19 0,20 0 0,-40 20 0,0-20 0,21-19 0,19-41 0,19-19 0,1-60 0,40-20 0,19-39 0,-19-40 0</inkml:trace>
  <inkml:trace contextRef="#ctx0" brushRef="#br0" timeOffset="46653">21968 14547 512,'-20'20'0,"-19"19"0,-21 41 0,0-21 0,21 41 0,19-21 0,0-20 0,40-19 0,39-20 0,1-20 0,20-20 0,-1-20 0,-19-19 0,-41-20 0,-19 19 0,-40 1 0,-39 39 0,-1 20 0,1 20 0,20 19 0,39-19 0,40 20 0,60-1 0</inkml:trace>
  <inkml:trace contextRef="#ctx0" brushRef="#br0" timeOffset="46902">22881 14666 512,'-40'0'0,"-20"0"0,-39 20 0,-19 0 0,18 39 0,1 1 0,19 19 0,61 0 0,19 1 0,60-21 0,39-19 0,0-20 0,40-40 0,-21-20 0,-18-19 0</inkml:trace>
  <inkml:trace contextRef="#ctx0" brushRef="#br0" timeOffset="47141">23060 14587 512,'-20'0'0,"0"19"0,0 1 0,0 20 0,1 20 0,-2 19 0,21 0 0,0 1 0,-19-1 0,19 0 0,-20-19 0,20-21 0,0-39 0,20-39 0,20-21 0</inkml:trace>
  <inkml:trace contextRef="#ctx0" brushRef="#br0" timeOffset="47350">23397 14646 512,'-20'0'0,"-20"20"0,-19 0 0,0 20 0,-21-21 0,20 21 0,1 20 0,59-1 0,59 20 0,21 1 0,19-1 0,-20-19 0,1-21 0</inkml:trace>
  <inkml:trace contextRef="#ctx0" brushRef="#br0" timeOffset="48693">16094 15757 512,'-19'0'0,"-1"-39"0,-20 20 0,0-22 0,-39 41 0,-21 0 0,1 41 0,0 17 0,0 2 0,39-1 0,21 1 0,78-1 0,1-19 0,60 0 0,38-20 0,1 0 0,0 19 0,-40 20 0,-39 1 0,-40-20 0,-60 20 0,-19-21 0,-41-19 0,21 0 0,-21-40 0,41-20 0,0 1 0,59-1 0,39-19 0,21 18 0,19 3 0</inkml:trace>
  <inkml:trace contextRef="#ctx0" brushRef="#br0" timeOffset="49110">16154 16154 512,'0'21'0,"0"-2"0,0 21 0,0-1 0,0 1 0,20 0 0,19-1 0,21-19 0,-1-20 0,1-39 0,-1-1 0,-38-20 0,-2 0 0,1 1 0,-40 20 0,1 19 0,-2 40 0,1 19 0,40 41 0,1-1 0,18 20 0,21 20 0,-41 1 0,21-21 0,-40 0 0,-20-1 0,-39-57 0,-1-2 0,0-58 0,1-21 0,0-59 0,19-1 0,40 1 0</inkml:trace>
  <inkml:trace contextRef="#ctx0" brushRef="#br0" timeOffset="49429">17146 16175 512,'0'-21'0,"-40"1"0,1-19 0,-21 19 0,21 20 0,-21 0 0,20 20 0,0 19 0,40 2 0,0 18 0,40 0 0,0 1 0,20-1 0,-21 0 0,1 1 0,-20-20 0,-60 0 0,0-20 0,-39 0 0,39-20 0,0 0 0,40-20 0,40 0 0</inkml:trace>
  <inkml:trace contextRef="#ctx0" brushRef="#br0" timeOffset="50373">18436 16254 512,'0'0'0,"20"19"0,-20-19 0,99 20 0,20-20 0,60-20 0,59 1 0,20-1 0,40-20 0,-1 21 0,1-2 0,19 1 0,-39 1 0,-40-1 0,-20-20 0,-78 20 0,-41 0 0,-40 0 0,-39 20 0,-40 20 0,-20 0 0,1 0 0,-40 20 0,-1-20 0,20-1 0</inkml:trace>
  <inkml:trace contextRef="#ctx0" brushRef="#br0" timeOffset="52005">15618 17325 512,'-20'-20'0,"1"0"0,19-19 0,19 19 0,-19-20 0,40 20 0,0 20 0,-1 39 0,1 22 0,-20 38 0,-20 40 0,0-1 0,0 2 0,-20-22 0,20-18 0,0-41 0,0-59 0,20-19 0,39-41 0,-19-20 0,39-38 0,-19-2 0,-20-38 0,-1 19 0,1 20 0,-20 20 0,0 59 0,-20 60 0,-20 39 0,0 40 0,20 21 0,0 18 0,0 1 0,40-20 0,-21-20 0,61-19 0,-21-40 0,21-40 0,-1-20 0,-19-40 0,-1-59 0</inkml:trace>
  <inkml:trace contextRef="#ctx0" brushRef="#br0" timeOffset="52309">16670 17345 512,'0'20'0,"-40"0"0,-19 0 0,19 39 0,-19-19 0,18-1 0,22 21 0,19-21 0,39-19 0,41 20 0,19 0 0,20 0 0,-20-1 0,-20 2 0,-58-3 0,-42 22 0,-58-40 0,-20 0 0,0-20 0,20-20 0,-1-20 0,61 0 0,19-19 0,39 0 0,21-1 0</inkml:trace>
  <inkml:trace contextRef="#ctx0" brushRef="#br0" timeOffset="52925">16948 17682 512,'-21'0'0,"21"40"0,0-20 0,21 20 0,-1-21 0,19 1 0,21-20 0,-1-20 0,-19-19 0,0-1 0,-1-20 0,-39 1 0,-20-1 0,-19 41 0,-21 19 0,1 19 0,-21 41 0,20 19 0,1 21 0,39-20 0,20-2 0,20-18 0,39-40 0,21-20 0,-1-40 0,1 0 0,19-38 0,-40-22 0,1 0 0,-20 1 0,-20 0 0,-20 59 0,0 40 0,-20 40 0,20 20 0,-20 19 0,20 20 0,0-19 0,0 0 0,0-22 0,20 2 0,-20-60 0,20 0 0,0-60 0,39-19 0,-19 0 0,59-1 0,-20 21 0,41 39 0,-21 0 0,40 40 0</inkml:trace>
  <inkml:trace contextRef="#ctx0" brushRef="#br0" timeOffset="53374">18952 17900 512,'-40'0'0,"-19"-19"0,-1 19 0,60-19 0,40-2 0,79 1 0,59-19 0,60-1 0,41 0 0,38 20 0,1 0 0,19 20 0,0 0 0,-59 0 0,-20 0 0,-79 0 0,-41-20 0,-98 20 0,-20-19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33:34.7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3453 2918 512,'0'0'0,"0"0"0,0 0 0,-20 0 0,20 0 0,-19 0 0,19 20 0,0-20 0,0 0 0,19 20 0,22-20 0,17 0 0,22 0 0,-1 0 0,-19 0 0</inkml:trace>
  <inkml:trace contextRef="#ctx0" brushRef="#br0" timeOffset="2240">9287 3176 512,'0'0'0,"-19"-20"0,-1 20 0,0 0 0,0 0 0,20 0 0,0-20 0,0 20 0,0-20 0,0 20 0,0 0 0,0 0 0,20 0 0,0 20 0,19 0 0,21-20 0,20 20 0,19-20 0,40 0 0,20 0 0,39-20 0,1 20 0,39-20 0,39 20 0,41-20 0,39 20 0,40-19 0,40 19 0,78-21 0,21 21 0,60 0 0,19 21 0,40-21 0,39 19 0,21 21 0,19-20 0,40 0 0,19 0 0,1 0 0,39-1 0,-19 1 0,-40 20 0,-80 0 0,-276-1 0,-141 1 0,-79-20 0,-18 0 0</inkml:trace>
  <inkml:trace contextRef="#ctx0" brushRef="#br0" timeOffset="15223">11371 16412 512,'-19'-20'0,"-2"20"0,2 0 0,19 0 0,19 0 0,21 0 0,20 0 0,39 0 0,20 0 0,-20-19 0,40-1 0,-40 20 0,-19-20 0</inkml:trace>
  <inkml:trace contextRef="#ctx0" brushRef="#br0" timeOffset="15567">12324 16551 512,'-20'20'0,"20"-20"0,-20 20 0,20 0 0,0-20 0,20 0 0,0-20 0,39-40 0,-19 0 0,40-38 0,-21-2 0,-19 2 0,-1-22 0,-19 1 0,-20 0 0,-20 20 0,-19 39 0,-21 60 0,1 60 0</inkml:trace>
  <inkml:trace contextRef="#ctx0" brushRef="#br0" timeOffset="15673">12641 16750 512,'40'-20'0,"20"20"0,39-41 0</inkml:trace>
  <inkml:trace contextRef="#ctx0" brushRef="#br0" timeOffset="16103">13197 16055 512,'-20'0'0,"0"-20"0,-20 0 0,1 40 0,-21 20 0,-19 19 0,19 1 0,1 19 0,39 1 0,20-41 0,40 1 0,20-20 0,39-20 0,0 0 0,0 0 0,-40 0 0,-19 60 0,-40-21 0,-59 41 0,-1-22 0,-39 3 0,39-22 0,41-39 0,38-39 0,61-22 0</inkml:trace>
  <inkml:trace contextRef="#ctx0" brushRef="#br0" timeOffset="17943">14149 16194 512,'0'19'0,"40"-19"0,19 0 0,21 0 0,19-38 0,40 17 0,-19-38 0,-2 19 0,-19 0 0</inkml:trace>
  <inkml:trace contextRef="#ctx0" brushRef="#br0" timeOffset="18366">14924 16531 512,'0'-19'0,"19"19"0,1 0 0,0 19 0,-20-19 0,40 0 0,-1-19 0,1-22 0,-1 2 0,21-40 0,0-20 0,-21-1 0,1-19 0,0-20 0,-20-20 0,-20 21 0,-20 18 0,0 21 0,-20 80 0,-19 58 0,-1 60 0,21 60 0,-1 40 0,80 19 0,19-20 0,60-39 0,40-40 0,-20-39 0,0-80 0</inkml:trace>
  <inkml:trace contextRef="#ctx0" brushRef="#br0" timeOffset="26262">14388 17603 512,'19'0'0,"41"0"0,0 0 0,39 0 0,-20 20 0,1 19 0,-21 21 0,-59 19 0,-40 1 0</inkml:trace>
  <inkml:trace contextRef="#ctx0" brushRef="#br0" timeOffset="26344">14289 17920 512,'0'-20'0,"39"-18"0,-19-42 0</inkml:trace>
  <inkml:trace contextRef="#ctx0" brushRef="#br0" timeOffset="26671">15380 17524 512,'0'59'0,"20"20"0,-20 21 0,20 0 0,19-22 0,1-38 0,19-20 0,21-40 0,-21-20 0,21-19 0,-40-40 0,-40 19 0,-21-19 0</inkml:trace>
  <inkml:trace contextRef="#ctx0" brushRef="#br0" timeOffset="26855">14983 17642 512,'20'0'0,"39"-19"0,61-1 0,-2-20 0,2 20 0,-2 20 0,-18 0 0,-21 0 0,-19 0 0</inkml:trace>
  <inkml:trace contextRef="#ctx0" brushRef="#br0" timeOffset="27526">15955 17563 512,'-20'0'0,"20"40"0,0-1 0,0 1 0,20 0 0,-20 0 0,-20-1 0,40-19 0,-20-20 0,20-20 0,20 1 0,0-1 0,-20 0 0,19-20 0,1 20 0,-1 20 0,1 0 0,20 0 0,-1-20 0,-19 0 0,-1-39 0,-39-20 0,20-1 0,-20-39 0,-20 0 0,-19 20 0,19 20 0,-20 18 0,1 42 0,19 19 0,20 40 0,0 39 0,20 40 0,39 0 0,-19 20 0,40-20 0,-21-20 0,0-39 0,-19-40 0,-20 0 0,-20-60 0,-40-20 0,-39-19 0,-40-40 0,0 20 0,0 20 0,0 18 0,59 42 0,20-1 0,60 20 0,60 0 0,39-19 0,20 19 0,20-20 0,-21 0 0,-19-20 0,-20-19 0</inkml:trace>
  <inkml:trace contextRef="#ctx0" brushRef="#br0" timeOffset="28670">17067 16988 512,'0'0'0,"0"-20"0,-20-1 0,0-17 0,-39-2 0,18 0 0,-18 0 0,-40 1 0,0-1 0,-20 19 0,-1-17 0,-38-2 0,-1 0 0,-20 20 0,-19 0 0,-40 20 0,0 0 0,-20 20 0,-20 40 0,0-1 0,-20 40 0,41 41 0,-1 18 0,39 21 0,60 19 0,41 20 0,78 1 0,59 20 0,81-22 0,38-78 0,2-40 0,177 40 0,119-59 0,61-80 0,39-119 0,0-40 0,-1-40 0,-19-39 0,-60 0 0,-98-20 0,-80 0 0,-139 20 0,-120 20 0,-177 59 0,-100 40 0,-100 79 0,-78 40 0,-41 40 0,-19 20 0,60-1 0,39-19 0</inkml:trace>
  <inkml:trace contextRef="#ctx0" brushRef="#br0" timeOffset="29406">14586 17524 512,'0'-20'0,"0"20"0,0-20 0,0 0 0,0 0 0,0 0 0,20 1 0,-40-21 0,20 20 0,-20 0 0,-19 0 0,-1 0 0,-40 40 0,1 20 0,-1 20 0,21 19 0,0 0 0,78 0 0,21-19 0,79-40 0,20-40 0</inkml:trace>
  <inkml:trace contextRef="#ctx0" brushRef="#br0" timeOffset="31614">18992 16591 512,'-20'20'0,"20"0"0,-20 19 0,20 1 0,0 0 0,20 19 0,0 1 0,19 18 0,-19-17 0,0-22 0,0 1 0,-40 0 0,20-60 0,-20 0 0,20-40 0,0-20 0,-20 2 0,20-41 0,20 39 0,0 1 0,0 19 0,19 60 0,1 0 0,-1 40 0,2 20 0,-2 19 0,-19 0 0,-20 1 0,0-2 0,0-37 0,-20-21 0,40-20 0,-20-61 0,0 3 0,20-62 0,0 2 0,-1 18 0,21 20 0,-20 41 0,20 39 0,-1 39 0,-19 41 0,20 20 0,-20 18 0,-20-18 0,19-22 0,-19-17 0,21-42 0,-1-19 0,-1-59 0,1-60 0</inkml:trace>
  <inkml:trace contextRef="#ctx0" brushRef="#br0" timeOffset="31934">19904 16512 512,'0'19'0,"-39"41"0,19 19 0,0-19 0,20 19 0,20-19 0,0-40 0,39 0 0,1-60 0,0-20 0,-2-19 0,-37 0 0,-1-1 0,-40 1 0,-40 39 0,0 40 0,-19 40 0,20 39 0,39 1 0,20-21 0,20 0 0,39-39 0,20-20 0,1-20 0,19 1 0</inkml:trace>
  <inkml:trace contextRef="#ctx0" brushRef="#br0" timeOffset="32326">20540 16313 512,'-41'20'0,"-18"0"0,-20 39 0,19 0 0,1 41 0,39-20 0,0-1 0,40-20 0,19-39 0,1 0 0,20-40 0,19-20 0,-20-19 0,-18-20 0,-2-1 0,-19-39 0,-20 20 0,-40-21 0,-20 22 0,1-2 0,0 61 0,-1 39 0,21 39 0,18 41 0,42 38 0,18 2 0,21-1 0,39-20 0,0-39 0,0-1 0,1-40 0</inkml:trace>
  <inkml:trace contextRef="#ctx0" brushRef="#br0" timeOffset="33222">21036 15737 512,'0'-19'0,"-20"19"0,-1 19 0,21 21 0,0 20 0,0 20 0,21 38 0,-1 1 0,39 20 0,-19-20 0,0-39 0,-1-1 0,1-19 0,-40-40 0,20-40 0,-20 0 0,-20-40 0,0-39 0,-20 0 0</inkml:trace>
  <inkml:trace contextRef="#ctx0" brushRef="#br0" timeOffset="33390">20797 16234 512,'-19'20'0,"19"-20"0,19 39 0,21-39 0,39 20 0,21-20 0,19-20 0,-20 20 0,-20-20 0,-19 20 0,-20-19 0</inkml:trace>
  <inkml:trace contextRef="#ctx0" brushRef="#br0" timeOffset="33590">21433 16175 512,'0'0'0,"-20"19"0,20 0 0,20 22 0,-20 18 0,19 1 0,1-1 0,0-20 0,0-18 0,-20-1 0,0-40 0</inkml:trace>
  <inkml:trace contextRef="#ctx0" brushRef="#br0" timeOffset="33774">21333 15777 512,'-20'0'0,"20"0"0,-20 20 0,40 20 0,0-20 0,0 19 0,40-18 0,-21 17 0,1-17 0</inkml:trace>
  <inkml:trace contextRef="#ctx0" brushRef="#br0" timeOffset="34389">21690 16075 512,'0'20'0,"-19"0"0,19 19 0,0 20 0,19 1 0,-19 0 0,20-1 0,-20 1 0,20-20 0,-20-20 0,0-40 0,0-1 0,-20-18 0,20-20 0,0-21 0,0-19 0,0 39 0,20 1 0,0 39 0,0 40 0,19 0 0,-18 19 0,-2 21 0,1 0 0,-1-1 0,2-19 0,-21-1 0,0-19 0,0-20 0,0 0 0,20-39 0,-20-41 0,19 21 0,-19-21 0,20 21 0,-20 19 0,20 20 0,-20 20 0,0 0 0,20 20 0,-20 0 0,20 20 0,-1 20 0,2-1 0,18 0 0,-19-19 0,20 0 0,19-21 0,-39-19 0,19-19 0,2-41 0</inkml:trace>
  <inkml:trace contextRef="#ctx0" brushRef="#br0" timeOffset="34774">22147 16213 512,'0'0'0,"0"0"0,0 21 0,20-21 0,19 0 0,1 0 0,20-21 0,-21-17 0,1-3 0,0 2 0,-40-1 0,0-20 0,0 41 0,-40-2 0,-19 61 0,18 20 0,2 19 0,39 0 0,0 1 0,39-20 0,2-21 0,-2-39 0,1 0 0</inkml:trace>
  <inkml:trace contextRef="#ctx0" brushRef="#br0" timeOffset="40958">7997 1529 512,'0'-20'0,"21"20"0,-1-40 0,-1 1 0,1-2 0,0-37 0,-20 18 0,-20-39 0,-19 20 0,-41-21 0,-19 21 0,-20-20 0,-20 19 0,-40 1 0,20 39 0,21-19 0,-1 19 0,0 20 0,-80-20 0,-58-19 0,-21 19 0,-40 21 0,-38-1 0,-121 20 0,-58 59 0,-60 40 0,20 40 0,138 0 0,60 39 0,79 1 0,21 20 0,118-40 0,41-20 0,38-1 0,1 1 0,-20 60 0,20 39 0,20 21 0,79 97 0,79 41 0,80 20 0,138-1 0,20-118 0,80-80 0,20-59 0,79-60 0,21-79 0,58-40 0,40-39 0,0-40 0,20-40 0,-59-40 0,-1-39 0,-79-40 0,-39-20 0,-81-59 0,-58-20 0,-99-21 0,-61-18 0,-118 19 0,-80 19 0,-118 21 0,-61 139 0,-58 78 0,-200-59 0,-218 61 0,-19 78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34:53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7204 17305 512,'0'0'0,"0"-20"0,20 1 0,-20-1 0,0 20 0,-20 0 0,0 0 0,-39 0 0,-1 0 0,-19 0 0,-1-20 0,-39 20 0,-19-40 0,-2 20 0,-18-19 0,-21-1 0,1 0 0,-21 1 0,-19 39 0,0-20 0,-40 20 0,20 39 0,-1-19 0,1 40 0,20-1 0,-1 21 0,1-1 0,40 20 0,-1 1 0,40-1 0,20 20 0,39 1 0,21-2 0,59-19 0,20 20 0,60 0 0,19-20 0,40 21 0,39-22 0,20-18 0,40 0 0,1-41 0,18-18 0,41-21 0,0-21 0,20 1 0,-1 1 0,0-1 0,1-20 0,-20-19 0,0-1 0,-40-19 0,-20-1 0,-40 0 0,-20-38 0,-58 18 0,-41 1 0,-40-20 0,-18 20 0,-61-20 0,-40 0 0,-19-20 0,-40 20 0,-39 0 0,-1 20 0,-59-1 0,0 20 0,-40 22 0,-19 58 0,-41 39 0,1 41 0</inkml:trace>
  <inkml:trace contextRef="#ctx0" brushRef="#br0" timeOffset="9504">14884 9467 512,'-20'0'0,"20"-20"0,-20-1 0,0 21 0,20 0 0,-20 0 0,-19 0 0,-21 21 0,20-1 0,-19 19 0,19 1 0,1 0 0,39-20 0,39 0 0,1-1 0,59-19 0,0 20 0,0 0 0,-19 20 0,-21-1 0,-39 21 0,-40-1 0,-39 1 0,-40-20 0,-20-20 0,-1-1 0,21-38 0,40-1 0,19-20 0,60-20 0,0 1 0</inkml:trace>
  <inkml:trace contextRef="#ctx0" brushRef="#br0" timeOffset="9976">15122 9168 512,'0'0'0,"0"-19"0,-20 0 0,40-1 0,-20 20 0,19 20 0,22 18 0,-41 23 0,19 38 0,1 20 0,-20 0 0,0 20 0,0-20 0,-20 0 0,1-59 0,19-21 0,-20-59 0,20-19 0,0-61 0,20 1 0,19-20 0,21 20 0,-21 39 0,21 41 0,-40 58 0,19 1 0,1 39 0,-40 1 0,40-1 0,-40 0 0,19-19 0,1-40 0,1 0 0,-2-40 0,21-40 0</inkml:trace>
  <inkml:trace contextRef="#ctx0" brushRef="#br0" timeOffset="10712">15678 9844 512,'19'0'0,"-19"0"0,40-20 0,0 0 0,0 0 0,19-19 0,-19-1 0,-1 0 0,-19 1 0,-20-1 0,-40 20 0,1 20 0,-21 40 0,1 39 0,19 0 0,0 21 0,40-21 0,20-19 0,20-1 0,20-39 0,19-20 0,20-40 0,-19-19 0,19-21 0,0-19 0,-20 0 0,-19-40 0,-21 20 0,-18 0 0,-21 59 0,-41 40 0,-18 40 0,-20 40 0,-1 38 0,1 2 0,39 19 0,21 0 0,38 0 0,21-39 0,19-1 0,21-39 0,19-40 0,20-40 0,0-19 0,-19-21 0,-21-39 0,0-20 0,-39 0 0,-21 1 0,-19 18 0,-39 21 0,-1 80 0,-39 38 0,-1 80 0,1 21 0,20 18 0,39 21 0,0-40 0,60 0 0,-1-19 0,21-41 0</inkml:trace>
  <inkml:trace contextRef="#ctx0" brushRef="#br0" timeOffset="14472">14705 10519 512,'0'0'0,"0"0"0,0 0 0,0 0 0,-19-20 0,-2 0 0,-18 20 0,-1 0 0,0 0 0,-19 20 0,-1 0 0,1-1 0,-1 21 0,41-19 0,19 17 0,0-38 0,59 20 0,0 0 0,21 0 0,19 0 0,-20 20 0,-19 20 0,-20-1 0,-60-20 0,-20 21 0,-39-20 0,-20-21 0,-1-19 0,1-19 0,19-21 0,21-20 0,0-19 0,39 39 0,40 1 0,-1-1 0</inkml:trace>
  <inkml:trace contextRef="#ctx0" brushRef="#br0" timeOffset="14943">14407 10320 512,'-19'0'0,"19"-40"0,0 21 0,-20-1 0,20 20 0,-20 20 0,20 39 0,20 20 0,-20 21 0,0 38 0,20 1 0,-20 0 0,19-39 0,-19-21 0,20-19 0,-20-21 0,0-39 0,20-20 0,0-40 0,-20-38 0,20-22 0,-20-18 0,20-1 0,0 0 0,-1 39 0,-19 41 0,0 80 0,0 17 0,0 62 0,-19 20 0,19-2 0,0 20 0,0-18 0,19-20 0,1-21 0,0 0 0,0-39 0</inkml:trace>
  <inkml:trace contextRef="#ctx0" brushRef="#br0" timeOffset="22472">15519 10995 512,'0'0'0,"-20"20"0,20-20 0,-20 19 0,20 1 0,20-20 0,0 21 0,-1-2 0,22 0 0,-22-19 0,41 0 0,-21 0 0,1-19 0,0-21 0,0 1 0,-1-21 0,-19 20 0,-20-20 0,-20 1 0,20 0 0,-39 19 0,18 0 0,2 1 0,19-1 0,-20 40 0,0 0 0,20 40 0,-20 19 0,20 60 0,0 0 0,0 0 0,20 1 0,20-41 0,0-39 0,19-21 0,-19-38 0,-1-21 0</inkml:trace>
  <inkml:trace contextRef="#ctx0" brushRef="#br0" timeOffset="22943">16193 10855 512,'0'-19'0,"-19"19"0,19 0 0,-20 0 0,-20 19 0,20 2 0,1 18 0,-22 1 0,22 0 0,38-20 0,2-20 0,18 19 0,41-19 0,-21 0 0,21 0 0,-21 20 0,-39 20 0,-40-21 0,-20 22 0,-39-22 0,0 21 0,-1-40 0,41 0 0,18-20 0,62-19 0</inkml:trace>
  <inkml:trace contextRef="#ctx0" brushRef="#br0" timeOffset="24143">17067 10836 512,'0'0'0,"0"0"0,0 19 0,0-19 0,19 0 0,21 0 0,20-19 0,19 0 0,0-2 0,1 1 0,-21 20 0,-39 0 0,-20 20 0</inkml:trace>
  <inkml:trace contextRef="#ctx0" brushRef="#br0" timeOffset="24615">17523 11113 512,'-20'0'0,"0"0"0,1 0 0,19 0 0,19-19 0,21 0 0,0-22 0,19-18 0,-19-21 0,19 2 0,-19-2 0,0-20 0,-21 1 0,-19 20 0,-19-1 0,-1 42 0,-20 17 0,1 1 0,-1 40 0,-19 39 0,19 1 0,20 39 0,20 0 0,0 21 0,39-1 0,21-40 0,0-19 0,19-21 0,-19-18 0,-40-21 0,-20-21 0</inkml:trace>
  <inkml:trace contextRef="#ctx0" brushRef="#br0" timeOffset="25455">17861 10776 512,'0'0'0,"0"-19"0,19 19 0,1 0 0,0 0 0,0 19 0,19 22 0,1-22 0,-20 21 0,20-1 0,-20 21 0,-1-40 0,1 19 0,-20-39 0,0-19 0,-20-1 0,20-40 0,-19 1 0,38 19 0,1-20 0,20 41 0,19-1 0,-19 40 0,20-1 0,-21 1 0</inkml:trace>
  <inkml:trace contextRef="#ctx0" brushRef="#br0" timeOffset="25863">18575 10121 512,'0'20'0,"0"0"0,0 20 0,20 20 0,-20 20 0,0 38 0,0-19 0,19 20 0,1-20 0,0 1 0,20-41 0,0 1 0,-1-40 0,21-20 0,-21 0 0,1-40 0,-20 0 0</inkml:trace>
  <inkml:trace contextRef="#ctx0" brushRef="#br0" timeOffset="26087">18258 10618 512,'0'-19'0,"39"19"0,40-21 0,20 1 0,21 0 0,19 20 0,-20 0 0,-40 0 0,-39 0 0</inkml:trace>
  <inkml:trace contextRef="#ctx0" brushRef="#br0" timeOffset="28007">20182 10757 512,'-20'0'0,"20"0"0,-19 0 0,19-40 0,0 0 0,0 0 0,19 2 0,1-23 0,0 2 0,-20 19 0,20 0 0,0 1 0,-20 20 0,0 19 0,0 19 0,0 20 0,0 1 0,0 40 0,19-21 0,21 0 0,-20 1 0,20 0 0,-20-21 0,19-18 0,-39-2 0,0-19 0,-39-19 0,-1-2 0,-40-18 0,1 19 0,-1-20 0,1 20 0,0 0 0,39 0 0,1 20 0,39-19 0,39 19 0,21 0 0,20-19 0,19-22 0,0 21 0,-40 20 0,-19 20 0,-40 40 0,-40-1 0,-39 40 0,0-20 0,-1 1 0,40-20 0,20-40 0,61-20 0,-2-40 0,40 0 0</inkml:trace>
  <inkml:trace contextRef="#ctx0" brushRef="#br0" timeOffset="28274">20738 10796 512,'-20'0'0,"20"21"0,0-2 0,-20 0 0,0 2 0,20-2 0,-20 1 0,20 0 0,0-40 0</inkml:trace>
  <inkml:trace contextRef="#ctx0" brushRef="#br0" timeOffset="28599">21095 10479 512,'0'0'0,"-20"0"0,20 0 0,-20 0 0,1 0 0,-1 40 0,-40-21 0,41 42 0,-2-23 0,42 22 0,37-20 0,42-20 0,19-1 0,-20-38 0,1-1 0</inkml:trace>
  <inkml:trace contextRef="#ctx0" brushRef="#br0" timeOffset="39574">13574 13257 512,'0'19'0,"0"-19"0,0 0 0,0 21 0,0-2 0,0 61 0,0-1 0,0 21 0,0-1 0,0 0 0,0-20 0,-20-39 0,20-40 0,0 0 0,0-20 0,0-19 0,-20-21 0,0-19 0,20-1 0</inkml:trace>
  <inkml:trace contextRef="#ctx0" brushRef="#br0" timeOffset="40286">13495 13257 512,'0'0'0,"19"0"0,1-20 0,0 20 0,20-20 0,0 20 0,19 0 0,0 0 0,21-19 0,39 19 0,0-20 0,20 20 0,-20 0 0,20-20 0,0 20 0,-20 0 0,0 0 0,-20 0 0,-39 0 0,-1 0 0,-19 0 0,-1 0 0,-18 0 0,-21 0 0,20 0 0,-20 0 0,0 20 0,0 19 0,0-19 0,19 19 0,-19 21 0,20 0 0,0-1 0,0 1 0,19 0 0,1 19 0,20 0 0,-21-20 0,1-18 0,-20-22 0,-20 1 0,0-40 0,-40 20 0,1-19 0,-21 19 0,-19-20 0,-1 20 0,-39 0 0,-20 20 0,-19-1 0,-41 1 0,1 20 0,-1-20 0,20 0 0,1-20 0,79 0 0,0 0 0,79 0 0,0-20 0</inkml:trace>
  <inkml:trace contextRef="#ctx0" brushRef="#br0" timeOffset="41430">13872 13217 512,'-20'0'0,"0"0"0,20 0 0,-20-19 0,20-21 0,20 20 0,0-40 0,20 2 0,39-22 0,0-20 0,60-39 0,20-20 0,39-19 0,1-20 0,19-1 0,1 21 0,-41-1 0,-39 20 0,-20 60 0,-40 0 0,-39 59 0,-20 0 0,-20 40 0,-20 0 0,-20 20 0,1 0 0,-1 0 0</inkml:trace>
  <inkml:trace contextRef="#ctx0" brushRef="#br0" timeOffset="42518">14130 13276 512,'0'0'0,"0"0"0,0 0 0,0 21 0,0 18 0,0-19 0,0 40 0,19-21 0,-19 21 0,0 0 0,0-1 0,0 1 0,20 0 0,-20 19 0,20 0 0,0 0 0,19 1 0,2-41 0,-2-39 0</inkml:trace>
  <inkml:trace contextRef="#ctx0" brushRef="#br0" timeOffset="42982">14527 13198 512,'0'0'0,"0"0"0,0 0 0,0 19 0,0 21 0,19 19 0,-19 41 0,20 18 0,0 2 0,0-1 0,0-40 0,-20-19 0,19-40 0</inkml:trace>
  <inkml:trace contextRef="#ctx0" brushRef="#br0" timeOffset="43598">14903 13515 512,'0'0'0,"-19"0"0,19 0 0,0 0 0,19 0 0,41-19 0,19-2 0,41-18 0,38-1 0,1 20 0,40 0 0,-21 0 0,0 20 0,-38-20 0,-1 20 0</inkml:trace>
  <inkml:trace contextRef="#ctx0" brushRef="#br0" timeOffset="44046">16055 13158 512,'20'0'0,"-1"0"0,21 0 0,0 0 0,39 0 0,-19 20 0,39-20 0,-20 20 0,1-1 0,-41 21 0,-39 19 0,0 21 0,-59-21 0,-1 1 0,20-20 0,20-40 0,40-21 0</inkml:trace>
  <inkml:trace contextRef="#ctx0" brushRef="#br0" timeOffset="45270">13793 13020 512,'0'0'0,"0"-21"0,0 1 0,-21 20 0,21 0 0,-20 20 0,1-20 0,-1 40 0,20-21 0,-20 1 0,20-20 0,20 0 0,0-20 0,-1-18 0,22-3 0,-2-18 0,-19-1 0,20 0 0,-21 22 0,1-3 0,-40 21 0,1 20 0,-1 20 0,-20 21 0,1 17 0,18 2 0,1 0 0,40-21 0,20-39 0,20-20 0,-1-19 0,20-21 0,1-19 0,-40 19 0,19 1 0,-59-1 0,0 20 0,-20 1 0,-19 39 0,-21 19 0,0 21 0,1 20 0,0 19 0,39 0 0,0-19 0,40-20 0,39-20 0,1-60 0,39-20 0,-20 2 0,0-22 0,-19 20 0,-20-20 0,-40 21 0,-20 19 0,-39 21 0,-1 38 0,-19 41 0,19 19 0,21 21 0,58-1 0,21-20 0,19-19 0</inkml:trace>
  <inkml:trace contextRef="#ctx0" brushRef="#br0" timeOffset="45886">14169 13138 512,'-20'20'0,"1"0"0,-1 0 0,0-1 0,20-19 0,0 0 0,0-19 0,20-21 0,0-20 0,19 1 0,1-40 0,20 19 0,19-39 0,-20 20 0,21-20 0,-1 20 0,0 19 0,-38 1 0,-2 39 0,-19 0 0,-20 40 0,0 0 0,-20 20 0,-19 20 0,-21 39 0,0 21 0,-39 38 0,20 1 0,-20 0 0,19 0 0,40-79 0,40-21 0,20-78 0,39-21 0,41-79 0</inkml:trace>
  <inkml:trace contextRef="#ctx0" brushRef="#br0" timeOffset="47318">16729 13138 512,'0'0'0,"20"0"0,-40 20 0,20 20 0,20 19 0,-20 60 0,0 1 0,20-2 0,-20 1 0,0-19 0,20-61 0,0-19 0,-1-40 0,-19-19 0,20-61 0,-20 1 0,0-20 0,0 0 0,0 20 0,0 0 0,20 39 0,0 20 0,19 0 0,21 21 0,20 0 0,39-2 0,19 1 0,41 20 0,0 0 0,0-20 0,19 20 0,-20 0 0,1 0 0,-60 20 0,-40-20 0,-19 20 0,-40 1 0,-20-2 0,0 20 0,-20 21 0,0-20 0,0 39 0,20-20 0,0 21 0,20-1 0,0-20 0,40 21 0,-21-20 0,41-1 0,-41 0 0,1-18 0,-20 18 0,-20-19 0,-20 0 0,-40-21 0,-19 1 0,-60 0 0,-40-20 0,-19 0 0,-60 0 0,-20-20 0,40 20 0,20-20 0,59 20 0,60 0 0,99 0 0,40 0 0,79-39 0,19-1 0</inkml:trace>
  <inkml:trace contextRef="#ctx0" brushRef="#br0" timeOffset="48014">17424 13138 512,'0'0'0,"-20"0"0,20 0 0,0 20 0,0 39 0,0 40 0,0 21 0,20 19 0,0-20 0,-20 0 0,20-40 0,-1-39 0,1-20 0,0-60 0,0-20 0</inkml:trace>
  <inkml:trace contextRef="#ctx0" brushRef="#br0" timeOffset="48294">18099 13078 512,'0'20'0,"-20"-20"0,20 20 0,0 20 0,0 19 0,0 40 0,20 21 0,-1 19 0,-19-20 0,20 0 0,-20-40 0,0-19 0,0-40 0,0-40 0,20-40 0</inkml:trace>
  <inkml:trace contextRef="#ctx0" brushRef="#br0" timeOffset="49709">17682 12979 512,'0'0'0,"-20"0"0,20 0 0,0 0 0,-20 0 0,20-20 0,20 20 0,-20-19 0,0-21 0,0 0 0,0-20 0,0-19 0,0-20 0,0-20 0,0-20 0,0-20 0,0 1 0,0 19 0,0 0 0,-20 20 0,0 0 0,1 19 0,-2 21 0,2 0 0,19 19 0,0 1 0,-20-1 0,20 41 0,-20-2 0,20 1 0,0 1 0,-20 19 0,20-20 0,0 20 0,0 0 0,0 0 0,0 0 0,0 0 0,0 20 0,0-20 0,20 0 0,-20 0 0,20 19 0,-20-19 0,20-19 0</inkml:trace>
  <inkml:trace contextRef="#ctx0" brushRef="#br0" timeOffset="51766">20003 12979 512,'-19'0'0,"19"0"0,-20 0 0,20 41 0,0 37 0,0 22 0,20 58 0,-1 1 0,1 0 0,1-20 0,-2-20 0,1-60 0,-20-39 0,0-20 0,0-59 0,-20-41 0,1-39 0,19-19 0,-21-21 0</inkml:trace>
  <inkml:trace contextRef="#ctx0" brushRef="#br0" timeOffset="52342">19984 12920 512,'19'0'0,"1"20"0,20-1 0,40 1 0,19-20 0,0 0 0,40 0 0,20-20 0,-20-19 0,39-1 0,1 0 0,-40-19 0,-21 19 0,-38 20 0,-40 20 0,-20 20 0,-20 20 0,0-1 0,19 21 0,1 0 0,20 20 0,-20-2 0,39-18 0,-19 19 0,19-19 0,-18-1 0,38 21 0,-20-20 0,1 19 0,19 0 0,-19 0 0,-1 21 0,-19-21 0,-21-19 0,-38-1 0,-21-19 0,-39-20 0,-40-20 0,0 0 0,-40-20 0,-20 20 0,-59 0 0,20 0 0,-60 20 0,40 19 0,39-19 0,41 0 0,78-20 0,61-20 0,38-20 0,61-20 0</inkml:trace>
  <inkml:trace contextRef="#ctx0" brushRef="#br0" timeOffset="54101">20678 13058 512,'0'0'0,"0"0"0,-20 0 0,20 0 0,0-19 0,0 19 0,0 0 0,0 0 0,0 0 0,0 0 0,0 0 0,0-19 0,0 19 0,-19-41 0,19 2 0,0-21 0,0-20 0,0-19 0,0-20 0,0-39 0,0 19 0,0-20 0,-20 0 0,0 20 0,0 20 0,-19 20 0,19 40 0,-1-1 0,-18 40 0,19 0 0,20 20 0,-20-20 0,20 20 0,20 0 0,-20-19 0,20-1 0,-20 20 0,0-21 0,0 2 0,0 19 0,0 0 0,0 0 0,0 0 0,0 0 0,0 0 0,0 0 0,0 0 0,0-20 0,0 20 0,0-20 0,0 20 0,0 0 0,0 0 0,-20 20 0,0 0 0,0 20 0,1-1 0,-1 1 0,0 20 0,0-21 0,0-20 0,-20 22 0,40-21 0,0-20 0,-19 0 0,19-40 0,0 19 0,19-37 0,2 18 0,-21-20 0,19 0 0,1 1 0,0 20 0,-20-1 0,0 20 0,0 0 0,0 20 0,20 20 0,-20-20 0,20 20 0,-1 0 0,1 0 0,-20 19 0,20 1 0,0 0 0,0-1 0,20 1 0,-20 0 0,-1-20 0,21 0 0,0-40 0</inkml:trace>
  <inkml:trace contextRef="#ctx0" brushRef="#br0" timeOffset="54472">18872 13733 512,'0'-20'0,"0"20"0,20-19 0,-20-1 0,0 20 0</inkml:trace>
  <inkml:trace contextRef="#ctx0" brushRef="#br0" timeOffset="54773">18872 13634 512,'-19'0'0,"-1"0"0,-20 20 0,20-20 0,1 20 0,19-20 0,59-20 0,40 20 0,40-40 0,60 20 0,-1 1 0,-19 19 0,-21 0 0,-39 19 0,-59 21 0,-60-20 0,-20-20 0</inkml:trace>
  <inkml:trace contextRef="#ctx0" brushRef="#br0" timeOffset="56709">10240 13733 512,'0'-20'0,"-19"-19"0,19 19 0,-41-20 0,2 20 0,-21 20 0,-19 60 0,-20 19 0,0 40 0,-1 20 0,21 20 0,59-20 0,40-40 0,39-19 0,40-41 0,21-59 0,19-19 0,-1-41 0,-18 1 0</inkml:trace>
  <inkml:trace contextRef="#ctx0" brushRef="#br0" timeOffset="57365">10161 13872 512,'19'0'0,"1"40"0,1 0 0,18-1 0,-19 41 0,20-21 0,-21 21 0,1-22 0,0-17 0,-20-2 0,-20-39 0,0 0 0,1-39 0,-1-21 0,0-19 0,0 0 0,20-21 0,20 41 0,20-1 0,-21 40 0,21 40 0,0 0 0,0 20 0,-21 0 0,1 19 0,0 1 0,0-1 0,-20-19 0,0 0 0,0-2 0,0-38 0,-20-19 0,20-20 0,0-21 0,0-40 0,0 2 0,40-2 0,-1 21 0,21 19 0,-20 41 0,-1 38 0,1 22 0,0 38 0,-40 20 0,0 0 0,19 0 0,-19-19 0,0-22 0,20-37 0,20-42 0,-20-37 0</inkml:trace>
  <inkml:trace contextRef="#ctx0" brushRef="#br0" timeOffset="57877">11034 13872 512,'-20'-20'0,"20"-19"0,0-1 0,-20 0 0,20 1 0,-20 39 0,-19 39 0,19 20 0,-40 61 0,21 18 0,-1-18 0,20-1 0,20-20 0,20-39 0,20-40 0,-1-20 0,1-40 0,20-20 0,-1-40 0,-39 2 0,0-22 0,-1-18 0,-19-1 0,0 0 0,0 20 0,-39 40 0,19 39 0,0 40 0,-19 40 0,19 39 0,0 20 0,20 41 0,40-22 0,19 21 0,20-20 0,21-39 0,-1-22 0</inkml:trace>
  <inkml:trace contextRef="#ctx0" brushRef="#br0" timeOffset="58549">11530 14289 512,'-19'20'0,"-2"-20"0,-18 20 0,19-1 0,20-19 0,20 0 0,40-19 0,58-21 0,61-19 0,20-21 0,18-20 0,21 22 0,-39-2 0,-20 21 0,-40 39 0,-60-1 0,-39 21 0,-60 21 0,-20-1 0,1-20 0,-21 19 0</inkml:trace>
  <inkml:trace contextRef="#ctx0" brushRef="#br0" timeOffset="58877">12602 13694 512,'0'0'0,"-20"0"0,0 0 0,20 0 0,40 0 0,59 0 0,40-20 0,20 20 0,-20 20 0,-21 19 0,-58 20 0,-80 41 0,-59 19 0,-40 0 0,-40-19 0,20-41 0,40-39 0</inkml:trace>
  <inkml:trace contextRef="#ctx0" brushRef="#br0" timeOffset="63661">20321 13237 512,'-20'0'0,"20"-20"0,0 20 0,-19 0 0,19-19 0,0 38 0,19 1 0,21 40 0,-20 59 0,19 20 0,1 39 0,-20 1 0,0-41 0,-1 2 0,2-81 0,18-40 0,1-77 0</inkml:trace>
  <inkml:trace contextRef="#ctx0" brushRef="#br0" timeOffset="63966">21016 13138 512,'0'0'0,"0"0"0,0 40 0,0 19 0,20 40 0,19 61 0,21 77 0,-1 21 0,21 0 0,-1-39 0,-19-100 0</inkml:trace>
  <inkml:trace contextRef="#ctx0" brushRef="#br0" timeOffset="84108">22028 10280 512,'0'0'0,"-20"-19"0,20-1 0,-20 0 0,20 0 0,-20 0 0,0 0 0,1 0 0,-22 20 0,22-39 0,-20 19 0,-2 0 0,2 0 0,-1 0 0,1 20 0,-21-19 0,0-1 0,1 0 0,0 20 0,-21-20 0,20 20 0,-19-20 0,0 20 0,-20 0 0,0 0 0,-1 0 0,21 0 0,-1 0 0,1 0 0,0 0 0,-1 20 0,1 0 0,0-20 0,-1 20 0,21 0 0,-21-1 0,20 21 0,1-20 0,-20 0 0,19 39 0,1-19 0,-1 20 0,21-1 0,-21-19 0,20 19 0,0 21 0,21-21 0,19 1 0,0-1 0,0 1 0,19-21 0,-19 21 0,20-1 0,0 21 0,-20-21 0,20 1 0,19 19 0,2-19 0,-22-1 0,41-19 0,-21 20 0,41-40 0,-21 19 0,1-19 0,-1 0 0,1 0 0,0-20 0,-1 0 0,21 20 0,-1-20 0,0 0 0,1 20 0,19-20 0,-20-20 0,20 0 0,0 0 0,0 0 0,1 0 0,-20 0 0,19-19 0,-20 18 0,1 2 0,-1-1 0,-20 20 0,1-20 0,19 0 0,-19 1 0,0-1 0,-2 0 0,2 0 0,20-20 0,-21 1 0,1-1 0,-1-20 0,1 21 0,-20-21 0,-20 1 0,-1 19 0,1-20 0,-20 21 0,0-21 0,0 1 0,0 19 0,-20 0 0,20-19 0,-19 19 0,19-20 0,-41 1 0,2 0 0,-1-1 0,-39 20 0,-1-19 0,-19 39 0,-19 0 0,-2 0 0</inkml:trace>
  <inkml:trace contextRef="#ctx0" brushRef="#br0" timeOffset="107466">11451 14606 512,'0'-19'0,"0"19"0,0 0 0,0-20 0,0 0 0,0-1 0,0 21 0,0-19 0,0 19 0,19 0 0,1 0 0,20-20 0,20 20 0,-1 0 0,40 20 0,1-1 0,18 2 0,-18 38 0,-21 21 0,-19 59 0,-20 0 0,-21 59 0,-19-19 0,20 19 0,-20-19 0,40-40 0,19-41 0,41-18 0,19-60 0,0-40 0,19-20 0</inkml:trace>
  <inkml:trace contextRef="#ctx0" brushRef="#br0" timeOffset="108506">13495 15460 512,'0'0'0,"0"19"0,0 1 0,0 40 0,0 39 0,0 20 0,-20 40 0,20 20 0,0-40 0,0-20 0,0-40 0,0-60 0,0-38 0,0-60 0,0-40 0,-40-20 0,20-40 0,-19 0 0,18 21 0,21 19 0,21 40 0,18 39 0,41 20 0,39 20 0,39 20 0,21-20 0,19 20 0,1 0 0,-1 0 0,21 0 0,-21 0 0,-20-19 0,-19-1 0,-20 20 0,-40 0 0,-39 0 0,-20 59 0,-40-19 0,0 20 0,0 19 0,-20 0 0,0-19 0,20 39 0,0-20 0,0 41 0,40-1 0,0 20 0,-1 19 0,21 1 0,-1 0 0,1-20 0,-40-40 0,-20-39 0,-40-40 0,-59-20 0,-20-60 0,-60 0 0,-59-19 0,-20 0 0,-20 39 0,-39 40 0,19 40 0,-40 39 0,61 0 0,19 1 0,119-21 0,79-78 0,140-81 0,78-39 0</inkml:trace>
  <inkml:trace contextRef="#ctx0" brushRef="#br0" timeOffset="109386">14248 15261 512,'-19'20'0,"19"-20"0,0 20 0,-20 40 0,20 20 0,0 38 0,0 60 0,0 21 0,0-1 0,20-19 0,-1-21 0,2-38 0,-1-22 0,-20-37 0,39-42 0</inkml:trace>
  <inkml:trace contextRef="#ctx0" brushRef="#br0" timeOffset="109626">14844 15221 512,'0'20'0,"-20"20"0,0 40 0,1 38 0,-1 41 0,0 20 0,20 19 0,20 21 0,0-41 0,19-19 0,1-60 0,-1-99 0,1-59 0</inkml:trace>
  <inkml:trace contextRef="#ctx0" brushRef="#br0" timeOffset="110546">13693 15043 512,'0'0'0,"0"-20"0,0 0 0,20-19 0,-20-1 0,39-20 0,-19-19 0,20 0 0,20-40 0,19-40 0,1-1 0,38-58 0,2 1 0,-1-22 0,-20-19 0,20 0 0,20 0 0,-20 20 0,0 0 0,0 40 0,0 19 0,-20 21 0,20 18 0,-20 22 0,-39 38 0,-20 1 0,-20 39 0,-40 20 0,0 20 0,-19 39 0,18 2 0</inkml:trace>
  <inkml:trace contextRef="#ctx0" brushRef="#br0" timeOffset="111426">15598 15955 512,'-19'0'0,"-2"0"0,-18-19 0,19 19 0,20 19 0,0-19 0,39 21 0,41-2 0,19 1 0,40-20 0,20 0 0,0 0 0,-20 0 0,-1-20 0,-58 20 0,-21-40 0,-39 21 0</inkml:trace>
  <inkml:trace contextRef="#ctx0" brushRef="#br0" timeOffset="111714">16015 15837 512,'19'-40'0,"22"0"0,38 1 0,20-1 0,20 20 0,0 40 0,-20 20 0,-39 19 0,-21 40 0,-39 20 0,-19 1 0,-21-22 0,0 2 0,40-60 0,20-60 0,40-40 0,39-59 0</inkml:trace>
  <inkml:trace contextRef="#ctx0" brushRef="#br0" timeOffset="112634">16908 15441 512,'0'0'0,"0"0"0,0 19 0,0 40 0,19 21 0,2 78 0,18 40 0,1 22 0,0-22 0,-21-20 0,1-40 0,-20-58 0,0-80 0,-20-39 0,20-60 0,-19-61 0,-1-57 0,-20-2 0,20-19 0,1 20 0,19 59 0,39 40 0,21 59 0,39 21 0,20 39 0,40 0 0,19 0 0,20 19 0,21-19 0,0 0 0,-2 0 0,2 0 0,-21-19 0,-39-1 0,-59 20 0,-21 20 0,-59 59 0,-40 20 0,-1 20 0,2 1 0,-1-21 0,20 0 0,20-20 0,20-20 0,-20 1 0,39 0 0,-19-1 0,39 20 0,-39 1 0,19 0 0,1 18 0,-20 2 0,-40-1 0,-21-19 0,-58-21 0,-59-19 0,-61-20 0,-39-40 0,-60-20 0,1 0 0,-1 1 0,0 59 0,60 39 0,80 41 0,58-21 0,80 0 0,40-79 0</inkml:trace>
  <inkml:trace contextRef="#ctx0" brushRef="#br0" timeOffset="113002">17682 15380 512,'0'0'0,"0"0"0,0 40 0,0 39 0,0 41 0,0 38 0,-20 20 0,40 21 0,-20 0 0,20-40 0,-1-20 0,21-60 0,0-40 0,0-58 0,19-42 0</inkml:trace>
  <inkml:trace contextRef="#ctx0" brushRef="#br0" timeOffset="113202">18376 15261 512,'0'20'0,"0"20"0,0 59 0,0 60 0,0-1 0,0 41 0,20-1 0,-20-19 0,20-21 0,0-18 0,19-21 0,1-40 0,0-39 0</inkml:trace>
  <inkml:trace contextRef="#ctx0" brushRef="#br0" timeOffset="114146">17305 15083 512,'0'0'0,"0"20"0,0 19 0,19 1 0,1-20 0,20-40 0,0-40 0,19-39 0,1-40 0,-21-39 0,21-41 0,-40-19 0,39-20 0,-19-39 0,0-21 0,20 20 0,-21 1 0,21 19 0,-41 60 0,21 19 0,0 40 0,-20 21 0,-20 38 0,20 0 0,-20 22 0,0 38 0,0-19 0,0 39 0,0-1 0,0 2 0,-20 19 0,0-20 0,0-20 0,0 1 0,0-1 0,20 20 0,0 0 0,20 40 0,-20 20 0</inkml:trace>
  <inkml:trace contextRef="#ctx0" brushRef="#br0" timeOffset="116186">17582 14666 512,'0'0'0,"-19"-20"0,19 0 0,-20 20 0,20-20 0,0 1 0,-20 19 0,40-40 0,-20 0 0,20 1 0,-1-21 0,-19 20 0,0 20 0,21-19 0,-21 39 0,0-20 0,0 20 0,0-21 0,0 21 0,0 0 0,0 21 0,0-1 0,19 19 0,1 41 0,-20 18 0,20 2 0,-20 0 0,20 19 0,0-20 0,-1 0 0,1-20 0,0-19 0,-20-21 0,20 1 0,-20-20 0,0-20 0,-20-40 0,0-39 0,0-20 0,1-20 0,-1 0 0,0 0 0,20 0 0,0 19 0,0 21 0,20 0 0,0 39 0,-20 0 0,0 1 0,0 39 0,0 0 0,0 58 0,0 22 0,0 40 0,0 38 0,0 1 0,19 20 0,1-21 0,0-39 0,0-19 0,0-41 0,-1-59 0,-19-20 0,-19-39 0,-1-60 0,0-40 0,-20-20 0,1 1 0,19 18 0,20 2 0,-20 39 0,20 20 0,0 40 0,0 18 0,-20 2 0,20 39 0,20 20 0,-20 40 0,0 59 0,20 39 0,-20 21 0,20 19 0,0-19 0,19-40 0,-19-40 0,20-40 0,-40-39 0,0-59 0,0-21 0,0-39 0,-20-20 0,0-20 0,0-20 0,20 1 0,-20 19 0,20 40 0,0 59 0,0 40 0,-19 99 0,19 40 0,0 39 0,-20 1 0,20-20 0,20-60 0,-1-39 0,1-80 0,0-60 0,20-39 0,-40-39 0</inkml:trace>
  <inkml:trace contextRef="#ctx0" brushRef="#br0" timeOffset="117226">19151 16075 512,'-21'0'0,"21"0"0,21 0 0,18 0 0,21 0 0,39 0 0,20-20 0,40 0 0,-21 20 0,21-20 0,-39 20 0,-41 0 0,-40-20 0</inkml:trace>
  <inkml:trace contextRef="#ctx0" brushRef="#br0" timeOffset="117578">19726 15737 512,'20'0'0,"-1"-19"0,21 19 0,20 0 0,39 0 0,-19 19 0,38 21 0,-38 0 0,-1 0 0,-59 20 0,-20 18 0,-59 22 0,-41-1 0,20 0 0,22-19 0,37-41 0,61-39 0,40-39 0,59-41 0</inkml:trace>
  <inkml:trace contextRef="#ctx0" brushRef="#br0" timeOffset="119617">20499 15400 512,'0'0'0,"0"20"0,0 59 0,0 41 0,0 38 0,21 60 0,-1-19 0,39 19 0,-19-19 0,-1-60 0,-19-40 0,0-39 0,-20-80 0,-20-40 0,0-80 0,-19-18 0,-1-40 0,0-1 0,21-18 0,19 18 0,-20 40 0,20 20 0,20 60 0,-20 19 0,19 20 0,21 20 0,0 1 0,59-1 0,0 20 0,80-20 0,-1 20 0,41 20 0,19-20 0,-1 20 0,2-20 0,-21 0 0,-59 0 0,-20-20 0,-59 20 0,-22 0 0,-37 0 0,-1 20 0,-40 19 0,-1-19 0,-18 40 0,20-20 0,-2 19 0,-18 0 0,19 41 0,0-1 0,40 20 0,0 20 0,40 40 0,19-1 0,20 0 0,0 2 0,0-42 0,-20-18 0,-19-41 0,-60-20 0,-19-19 0,-41-20 0,-59-20 0,-60-20 0,-39-20 0,-60-19 0,-19 18 0,-41 3 0,41 38 0,39 0 0,39 38 0,100-17 0,40-1 0,79-40 0,20-20 0</inkml:trace>
  <inkml:trace contextRef="#ctx0" brushRef="#br0" timeOffset="120378">21373 15361 512,'-20'0'0,"0"0"0,20 19 0,-20 42 0,0 57 0,40 41 0,0 40 0,0 38 0,19 1 0,21-19 0,-20-41 0,0-58 0,-21-61 0,21-59 0,0-59 0</inkml:trace>
  <inkml:trace contextRef="#ctx0" brushRef="#br0" timeOffset="120641">21830 15241 512,'0'20'0,"0"20"0,0 79 0,0 20 0,39 59 0,1 40 0,39 1 0,-39-2 0,39-38 0,-39-60 0,-20-39 0,-1-81 0,1-38 0,-20-81 0,-20-98 0</inkml:trace>
  <inkml:trace contextRef="#ctx0" brushRef="#br0" timeOffset="121089">21651 15281 512,'0'-20'0,"-20"20"0,20-20 0,0-19 0,0-1 0,20-39 0,39-40 0,40-20 0,21-20 0,58-20 0,0 1 0,21 39 0,-40 19 0,-40 42 0,-40 38 0,-39 0 0,-20 40 0,-40 0 0,0 20 0,0-20 0,20-20 0</inkml:trace>
  <inkml:trace contextRef="#ctx0" brushRef="#br0" timeOffset="121706">23178 13297 512,'-19'0'0,"-1"0"0,0 0 0,-20 19 0,-19 41 0,19 19 0,0 41 0,1 18 0,19-18 0,20-21 0,40-59 0,-21-1 0,41-78 0,19-21 0,-19-19 0,20-41 0,-41 1 0,1 21 0,-20 38 0,-1 40 0,-38 59 0,-1 61 0,0 19 0,0 20 0,0-20 0,20-20 0,20-20 0,0-39 0,0-40 0,19-40 0,-19-39 0</inkml:trace>
  <inkml:trace contextRef="#ctx0" brushRef="#br0" timeOffset="121892">23476 13991 512,'-19'0'0,"19"0"0,0 0 0,-21 0 0,42 0 0,-21 0 0,19 0 0,1 0 0,-20-19 0</inkml:trace>
  <inkml:trace contextRef="#ctx0" brushRef="#br0" timeOffset="122154">23774 13316 512,'0'0'0,"0"0"0,20 20 0,-40-40 0,20 60 0,-20-20 0,-19 40 0,-2 19 0,22 0 0,-1 1 0,40-21 0,20-19 0,19-21 0,1-19 0,19-38 0</inkml:trace>
  <inkml:trace contextRef="#ctx0" brushRef="#br0" timeOffset="123298">23536 15479 512,'-20'0'0,"20"20"0,-20 0 0,0 40 0,20 39 0,0 60 0,40 39 0,0 40 0,20-19 0,19-1 0,-40-39 0,1-41 0,-20-38 0,0-41 0,-20-59 0,0-39 0,0-81 0,-20-38 0,-20-41 0,20-59 0,-19-20 0,18 20 0,2 40 0,19 59 0,0 60 0,19 40 0,22 39 0,38 20 0,20 0 0,20 0 0,20 20 0,-20-20 0,-39-20 0,-21 20 0,0 0 0,21-20 0,-20 20 0,-1 0 0,-19 0 0,-21 20 0,-19 0 0,0 0 0,-19 19 0,19-19 0,0 39 0,0-19 0,0 20 0,19 19 0,-19 0 0,21 21 0,18-1 0,-19 20 0,20 20 0,19 0 0,-19-1 0,20 2 0,-21-21 0,1 0 0,-20-21 0,-1-18 0,-38-20 0,-80 19 0,-41-79 0,-38-19 0,-41-21 0,1 20 0,20-20 0,39 1 0,40-22 0,60-17 0,78-2 0</inkml:trace>
  <inkml:trace contextRef="#ctx0" brushRef="#br0" timeOffset="123721">22841 16273 512,'0'0'0,"0"0"0,20-19 0,20-1 0,-1-1 0,21 2 0,19 38 0,20-19 0,1 21 0,-1 18 0,0 1 0,0-20 0,-19 0 0</inkml:trace>
  <inkml:trace contextRef="#ctx0" brushRef="#br0" timeOffset="124665">24230 14706 512,'-19'0'0,"19"0"0,-20 0 0,0 20 0,0 19 0,0 21 0,1 19 0,19 20 0,-20 1 0,-1-1 0,2-20 0,19 1 0,0-21 0,19-38 0,2-42 0,-1-19 0,19-39 0</inkml:trace>
  <inkml:trace contextRef="#ctx0" brushRef="#br0" timeOffset="125913">24270 14091 512,'0'0'0,"0"-20"0,20 20 0,0-21 0,-20 21 0,19 21 0,-19-1 0,0 19 0,-19 21 0,19-1 0,-20 21 0,0-21 0,0 1 0,0-21 0,1-19 0,38-20 0,-19 0 0,20-39 0,0-1 0,0 0 0,19-19 0,1 19 0,0 0 0,0 21 0,-21 19 0,1 19 0,1 0 0,-2-19 0,1 41 0,-1-2 0,-19 41 0,-58-21 0,-2 1 0,20-40 0,20-40 0,20-40 0,20 1 0</inkml:trace>
  <inkml:trace contextRef="#ctx0" brushRef="#br0" timeOffset="126154">24766 14368 512,'0'40'0,"0"-20"0,0 0 0,0 0 0,-19-20 0,19 19 0,0-19 0,0 0 0,0 0 0</inkml:trace>
  <inkml:trace contextRef="#ctx0" brushRef="#br0" timeOffset="126425">25044 14150 512,'20'0'0,"0"0"0,-20 0 0,20 0 0,-40 20 0,20 0 0,-20 0 0,0 19 0,20 1 0,-20 0 0,40-1 0,0 1 0,0-40 0</inkml:trace>
  <inkml:trace contextRef="#ctx0" brushRef="#br0" timeOffset="141816">14209 17642 512,'0'-19'0,"0"-1"0,-20-20 0,20 20 0,-20-19 0,-19 19 0,19 0 0,-20 20 0,1 0 0,18 40 0,2-1 0,19 21 0,0 19 0,19 21 0,2-1 0,-2 40 0,21-1 0,-20 2 0,-20-22 0,-20 2 0,-20-22 0,-19-57 0,-21-22 0,1-79 0,-1-19 0,1-20 0,20 19 0,39 21 0,0 0 0,60 39 0,19 0 0,40 20 0,21 0 0,-2 0 0,2 0 0,-21 0 0,-20-20 0</inkml:trace>
  <inkml:trace contextRef="#ctx0" brushRef="#br0" timeOffset="142080">14407 18258 512,'0'20'0,"0"19"0,0 20 0,20-19 0,0 0 0,20-20 0,-20-20 0,19-20 0,-39-20 0,20-19 0,-40 0 0,-39-1 0,19 0 0,0 40 0,21 20 0,-1 40 0,20 20 0,20-1 0,19-19 0</inkml:trace>
  <inkml:trace contextRef="#ctx0" brushRef="#br0" timeOffset="142408">14705 18198 512,'0'20'0,"20"0"0,0 20 0,20 39 0,-21 0 0,1 21 0,-20-40 0,20-1 0,-20-20 0,20 21 0,-20-40 0,0-60 0,20-98 0,-20-2 0,40 1 0,19 40 0,0 39 0,1 22 0,0 38 0,-40 19 0,-1 0 0,1 21 0,-20 0 0</inkml:trace>
  <inkml:trace contextRef="#ctx0" brushRef="#br0" timeOffset="142672">15340 18079 512,'0'20'0,"0"20"0,0 19 0,0 21 0,-20 39 0,20-20 0,0 1 0,0-21 0,0-20 0,0 40 0,20-40 0,0 21 0,0-119 0,20-61 0,-1-99 0</inkml:trace>
  <inkml:trace contextRef="#ctx0" brushRef="#br0" timeOffset="142856">15598 17960 512,'0'20'0,"0"0"0,-19 20 0,-2 40 0,-38 18 0,-1 1 0,1 20 0,-1 0 0,60-19 0,40-41 0,0 1 0,19-21 0,1 21 0,59 0 0,20-21 0</inkml:trace>
  <inkml:trace contextRef="#ctx0" brushRef="#br0" timeOffset="143816">16392 18298 512,'0'19'0,"0"21"0,0 19 0,20 21 0,19-21 0,1-18 0,40-22 0,-1-38 0,0-41 0,1-20 0,-1-19 0,-19 0 0,-40-1 0,-1 1 0,-19 20 0,-19 19 0,-1 40 0,-20 60 0,20 40 0,0 58 0,0 21 0,40-40 0,-20-19 0,20-40 0,0-1 0,20 20 0,19-39 0,1-80 0,19-60 0,-39-58 0,-1-20 0,-19 0 0,0 58 0,0 60 0,0 80 0,-20 60 0,0 58 0,19 21 0,1-60 0,1 1 0,-21-40 0,19 38 0,21 2 0,0-40 0,19-81 0,-19-98 0,39-79 0</inkml:trace>
  <inkml:trace contextRef="#ctx0" brushRef="#br0" timeOffset="144616">17582 17960 512,'-19'0'0,"19"20"0,-40 40 0,0 20 0,1 58 0,-21 1 0,20-20 0,1-1 0,19-38 0,0 19 0,0 1 0,20-61 0,40-78 0</inkml:trace>
  <inkml:trace contextRef="#ctx0" brushRef="#br0" timeOffset="146064">17622 18516 512,'20'-20'0,"-20"20"0,20-20 0,0-20 0,0 40 0,39 0 0,-19 0 0,0 0 0,-1 0 0,1-20 0,-40 1 0,20-21 0,-20 0 0,-20 1 0,0-1 0,-19 0 0,-2 0 0,2 40 0,-1 40 0,1 20 0,19 39 0,20 0 0,20-19 0,-1-1 0,1-39 0,0 39 0,39-19 0,1 0 0,20-41 0,-1-98 0,-19-40 0</inkml:trace>
  <inkml:trace contextRef="#ctx0" brushRef="#br0" timeOffset="146353">18277 18278 512,'0'0'0,"-19"0"0,-22 20 0,2 19 0,-1 21 0,-19 19 0,39 20 0,20-40 0,0 1 0,0-20 0,20 20 0,19 0 0,41-41 0,19-38 0,0-41 0</inkml:trace>
  <inkml:trace contextRef="#ctx0" brushRef="#br0" timeOffset="146904">18575 18218 512,'-20'20'0,"20"0"0,0 39 0,0 21 0,0 39 0,20-20 0,-20-20 0,20-19 0,-20-20 0,19 20 0,21-1 0,19-59 0,-18-80 0,-2-98 0,1-1 0,-40 20 0,20 0 0,-40 80 0,20 59 0,0 40 0,0 40 0,20-1 0,19 1 0</inkml:trace>
  <inkml:trace contextRef="#ctx0" brushRef="#br0" timeOffset="147336">19071 18575 512,'0'0'0,"39"0"0,2 0 0,-2-20 0,21-19 0,-1-1 0,-19-39 0,19 19 0,-39-19 0,0-1 0,-20 22 0,-59 37 0,19 61 0,-40 39 0,20 79 0,41-18 0,-1-41 0,20-20 0,0-19 0,20 19 0,20 1 0,39-41 0,40-78 0</inkml:trace>
  <inkml:trace contextRef="#ctx0" brushRef="#br0" timeOffset="161207">17801 338 512,'-20'0'0,"20"-19"0,0 19 0,0 0 0,20 0 0,-20 19 0,-20 1 0,20 59 0,0 1 0,0 20 0,0 18 0,0-19 0,0-39 0,20-20 0,-1-40 0,2-21 0,-1-38 0</inkml:trace>
  <inkml:trace contextRef="#ctx0" brushRef="#br0" timeOffset="161471">18099 219 512,'0'0'0,"0"20"0,0 0 0,0 0 0,0 20 0,0 19 0,0 20 0,0 21 0,0-21 0,0 0 0,0-19 0,0-20 0,0-40 0</inkml:trace>
  <inkml:trace contextRef="#ctx0" brushRef="#br0" timeOffset="161801">17820 1231 512,'-19'0'0,"-1"20"0,20-20 0,-20 20 0,20 0 0,0 0 0,0 20 0,20-21 0,-20-19 0,20 0 0,-1-39 0</inkml:trace>
  <inkml:trace contextRef="#ctx0" brushRef="#br0" timeOffset="162025">18277 1231 512,'0'0'0,"-19"0"0,19 0 0,-21 0 0,21 0 0,0 0 0,21 20 0,-21 20 0,0-40 0,0 0 0,0-40 0</inkml:trace>
  <inkml:trace contextRef="#ctx0" brushRef="#br0" timeOffset="184758">20877 239 512,'0'0'0,"0"0"0,0-20 0,0 20 0,0 0 0,0 0 0,0 0 0,0 40 0,0 0 0,0 19 0,0 1 0,0-1 0,-20 1 0,20-21 0,0 2 0,0-3 0,0 2 0</inkml:trace>
  <inkml:trace contextRef="#ctx0" brushRef="#br0" timeOffset="184982">20817 1132 512,'0'0'0,"0"0"0,-20 0 0,20 20 0,20-20 0,-20 19 0,20-38 0,0-21 0,-20-19 0</inkml:trace>
  <inkml:trace contextRef="#ctx0" brushRef="#br0" timeOffset="186206">21234 457 512,'20'-20'0,"-20"20"0,20-19 0,19 19 0,1-40 0,20 20 0,-1 0 0,1-19 0,-21 39 0,-19 0 0,-40 39 0,-19 22 0,-21-3 0,-20 2 0,21-1 0,19-18 0,21-22 0,38-19 0,21-19 0,40-22 0,-1 22 0,0-1 0,1 0 0,-41 40 0,-19 19 0,-59 2 0,-21 37 0,-19-18 0,-20 0 0,19 0 0,40-41 0,20 0 0,60-57 0,19-3 0,21-18 0</inkml:trace>
  <inkml:trace contextRef="#ctx0" brushRef="#br0" timeOffset="186718">22127 299 512,'0'0'0,"-20"0"0,-19 0 0,-1 20 0,0-1 0,-19 1 0,18 0 0,2 20 0,39-21 0,20 21 0,40-20 0,-1 20 0,-19-1 0,19 21 0,-39-1 0,-40-19 0,1 20 0,-41-21 0,-19-19 0,38-20 0,2-39 0,39-21 0,20-19 0,40-1 0,19 21 0,-19 19 0,-21 0 0,-19 40 0,-20-20 0,0 40 0,-40-20 0,0 0 0,21 0 0</inkml:trace>
  <inkml:trace contextRef="#ctx0" brushRef="#br0" timeOffset="187070">22226 399 512,'0'-21'0,"0"21"0,0-20 0,20 20 0,40-20 0,-1 1 0,20-1 0,1 0 0,-1 0 0,0 20 0,-59 40 0,-20-1 0,-39 22 0,-41 37 0,1 1 0,19 0 0,1-19 0,59-21 0,20-39 0,0-40 0,19-19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39:33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15955 9844 512,'0'-20'0,"20"0"0,0 20 0</inkml:trace>
  <inkml:trace contextRef="#ctx0" brushRef="#br0" timeOffset="239">17384 9685 512,'99'0'0,"80"20"0,59-20 0,60 0 0,19 20 0,-19-20 0,40 0 0,-61 0 0,-19 0 0,-40 0 0,-39 0 0,-60 20 0,-39-20 0,-61 19 0,-78 1 0,-40-20 0,-41 0 0</inkml:trace>
  <inkml:trace contextRef="#ctx0" brushRef="#br0" timeOffset="1038">2362 11134 512,'20'0'0,"39"-21"0,40 2 0,41 0 0,38-22 0,20 22 0,21-21 0,19 20 0,0-20 0,0 1 0,40 18 0,-20 2 0,20 0 0,-1-2 0,-39 42 0,1 17 0,-40-17 0,-61 38 0,1-19 0,-60 19 0,-38-39 0</inkml:trace>
  <inkml:trace contextRef="#ctx0" brushRef="#br0" timeOffset="1630">7244 10975 512,'0'20'0,"59"-20"0,1 20 0,39-20 0,40 0 0,40 0 0,38 0 0,22-20 0,39 20 0,40-20 0,38 0 0,22 0 0,18-20 0,41 21 0,-1-2 0,-19-17 0,-20 17 0,-20 1 0,-40-19 0,-39 19 0,-59 20 0,-41 0 0,-79 20 0,-40-20 0,-79 20 0,-59-20 0,-80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0:01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8435 4228 512,'19'-20'0,"1"0"0,-20-20 0,20 1 0,0 19 0,-20-1 0,20 2 0,-20 0 0,0 19 0,0 0 0,-20 38 0,-20 42 0,-40 59 0,-38 60 0,-2 19 0,2 20 0,19-39 0,19-41 0,40-38 0,20-21 0,1-60 0,19 1 0,0-20 0,0-40 0,19-20 0</inkml:trace>
  <inkml:trace contextRef="#ctx0" brushRef="#br0" timeOffset="328">7839 5061 512,'0'-20'0,"-20"0"0,20 1 0,-20-1 0,20 40 0,0 39 0,-19 21 0,19-1 0,0 20 0,0-19 0,0-41 0,39-19 0,21-79 0,39-1 0,20-59 0,0 0 0,0-20 0</inkml:trace>
  <inkml:trace contextRef="#ctx0" brushRef="#br0" timeOffset="2399">8890 5637 512,'0'0'0,"-19"0"0,19 0 0,-20 0 0,1 0 0,-22 0 0,22-20 0,-21 20 0,20-20 0,-19 0 0,-1-20 0,-20 21 0,-19 0 0,-1-2 0,-19 1 0,-40 0 0,1 1 0,-21-1 0,-40 20 0,-19-20 0,0 0 0,-1 0 0,-19 20 0,-20-20 0,-19 20 0,19 0 0,-40 0 0,20 0 0,-20 20 0,0 0 0,1-20 0,-1 20 0,0 0 0,1 0 0,19-1 0,1 21 0,-2 0 0,21 19 0,20 1 0,20 39 0,39-20 0,61 40 0,-2-19 0,61 19 0,19-20 0,40 20 0,20-20 0,39 0 0,40 1 0,41-22 0,38 2 0,41 0 0,38-21 0,41 1 0,20-20 0,19-1 0,20-39 0,20 0 0,1-39 0,18-1 0,41-20 0,-20 21 0,-20-41 0,19 21 0,-38-1 0,-2-19 0,-18 19 0,-41 21 0,-39-22 0,-20 3 0,-40-2 0,-39-19 0,-40-1 0,-60 1 0,-20-20 0,-79 19 0,-39-19 0,-80 20 0,-79-1 0,-80 1 0,-39 19 0,-60 21 0,-40 20 0,1 19 0,39 0 0</inkml:trace>
  <inkml:trace contextRef="#ctx0" brushRef="#br0" timeOffset="3057">3691 6550 512,'-19'0'0,"-1"-20"0,-20 20 0,1 0 0,-21-20 0</inkml:trace>
  <inkml:trace contextRef="#ctx0" brushRef="#br0" timeOffset="4194">3414 6431 512,'0'0'0</inkml:trace>
  <inkml:trace contextRef="#ctx0" brushRef="#br0" timeOffset="4528">3394 6411 512,'0'0'0,"0"0"0,0 0 0,-20 20 0,20-20 0,0 0 0,0 0 0,0 0 0,0-20 0</inkml:trace>
  <inkml:trace contextRef="#ctx0" brushRef="#br0" timeOffset="4689">3315 6510 512,'0'0'0,"0"0"0,0-21 0</inkml:trace>
  <inkml:trace contextRef="#ctx0" brushRef="#br0" timeOffset="4951">3374 6550 512,'0'0'0,"0"0"0,0 0 0,0 0 0,0-20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0:18.8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3354 6768 512,'0'0'0,"0"-21"0,20-37 0,20-22 0,20-40 0,19-38 0,20 0 0,40-21 0,19 0 0,1 1 0,0-1 0</inkml:trace>
  <inkml:trace contextRef="#ctx0" brushRef="#br0" timeOffset="409">3294 6192 512,'-19'0'0,"19"-19"0,0 38 0,0 1 0,0 60 0,-20 59 0,20 39 0,0-19 0,20-20 0,39-80 0,21-118 0,79-101 0,59-77 0,-20-41 0,-19 40 0</inkml:trace>
  <inkml:trace contextRef="#ctx0" brushRef="#br0" timeOffset="7449">7363 6411 512,'0'0'0,"0"0"0,0 0 0,0 0 0,0-20 0,0 0 0,0 0 0,0-19 0,-20-2 0,20 2 0,-40-1 0,0 1 0,-19-1 0,-20 0 0,-21 40 0,-19 0 0,-39 40 0,18 0 0,-38 39 0,0 20 0,-1 21 0,0 38 0,20 1 0,21 39 0,39 1 0,59 39 0,59-20 0,61 1 0,59-61 0,59-39 0,61-79 0,58-40 0,20-59 0,-19-41 0,-41-39 0,-78-20 0,-80-59 0,-119-20 0,-99-20 0,-100 19 0,-39 42 0,-20 78 0,0 79 0,40 80 0,20 39 0</inkml:trace>
  <inkml:trace contextRef="#ctx0" brushRef="#br0" timeOffset="49966">6728 9983 512,'-20'0'0,"0"0"0,0 20 0,-40-1 0,21 41 0,-1-21 0,1 21 0,-1 0 0,40-40 0,20-1 0,19 1 0,21-20 0,20-20 0,-1 20 0,0 40 0,-39-19 0,0 37 0,-40 22 0,-40-1 0,-20-19 0,1-21 0,-1-39 0,20-58 0,40-42 0,21 0 0,18-38 0,21 18 0,19 21 0,-40 20 0,-39 39 0,0 20 0,-19 20 0,-41 20 0,21 20 0,-21-20 0</inkml:trace>
  <inkml:trace contextRef="#ctx0" brushRef="#br0" timeOffset="51270">6986 9705 512,'-20'-20'0,"0"0"0,20-19 0,-40-1 0,0-20 0,-19 40 0,0 1 0,-40 19 0,19 19 0,-19 21 0,-1 40 0,-18 39 0,-2 59 0,1 80 0,20 60 0,0 78 0,40 1 0,59 0 0,39-79 0,60-80 0,60-119 0,20-99 0,19-99 0,21-100 0,-21-59 0,1-80 0,-1-19 0,-99-1 0,-40-19 0,-98 40 0,-80 79 0,-60 99 0,-39 119 0,20 79 0,-1 80 0</inkml:trace>
  <inkml:trace contextRef="#ctx0" brushRef="#br0" timeOffset="52534">13733 11868 512,'-40'20'0,"-39"-20"0,-21 0 0,-18 20 0,-2-20 0,1 0 0,20-20 0,-20 20 0,39 20 0,1-20 0,20 0 0,39 19 0,20 1 0,59-20 0,60 20 0,40-20 0,40-20 0,59 0 0,19 1 0,21-21 0,39 19 0,1 2 0,39 19 0,0 0 0,0 19 0,20 22 0,0-21 0,-20-1 0,-20-19 0,-59 0 0,-40-19 0,-60-1 0,-59 0 0,-99 20 0,-40 0 0,-79 0 0,-61 20 0,-38 0 0,-21-1 0</inkml:trace>
  <inkml:trace contextRef="#ctx0" brushRef="#br0" timeOffset="64701">12443 13733 512,'19'-20'0,"22"1"0,18-1 0,60 0 0,0 20 0,40-20 0,39 20 0,21 0 0,19 0 0,59 0 0,1 20 0,39 0 0,41 0 0,18 19 0,21-18 0,39 17 0,21-17 0,19 18 0,20-19 0,0 0 0,-1 0 0,2 0 0,-41 0 0,-39-20 0,-21 20 0,-79-20 0,-39 19 0</inkml:trace>
  <inkml:trace contextRef="#ctx0" brushRef="#br0" timeOffset="65805">7799 12820 512,'-40'-39'0,"-19"20"0,-20-22 0,-41 21 0,-18 1 0,-21 38 0,-20 21 0,-39 19 0,0 41 0,-20 20 0,-1-2 0,1 41 0,20 19 0,20 21 0,19-1 0,60 21 0,60-21 0,98-19 0,81-21 0,78-39 0,79-59 0,81-20 0,19-80 0,19-59 0,1-60 0,0-59 0,-60-20 0,-98-20 0,-61-20 0,-138 20 0,-100 19 0,-178 41 0,-119 59 0,-179 80 0,-119 138 0,-98 100 0,-41 99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1:38.0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16809 5895 512,'0'0'0,"0"0"0,19 0 0,21 20 0,19-20 0,21 0 0,39 19 0,20-19 0,20 0 0,39 0 0,21 0 0,-1 0 0,20 0 0,20 0 0,-20 0 0,40 20 0,-20-20 0,-40 0 0,-39 21 0,-100 17 0,-99-17 0,-99-1 0,-59-1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38:07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3672 775 512,'0'0'0,"0"-20"0,0 0 0,0 0 0,-20 0 0,20 1 0,0-2 0,0 21 0,0 0 0,20 21 0,-20 18 0,0 41 0,0 0 0,0 18 0,19 2 0,-19-2 0,0-18 0,0-20 0,0-20 0,0-21 0,-19-19 0</inkml:trace>
  <inkml:trace contextRef="#ctx0" brushRef="#br0" timeOffset="248">3275 1469 512,'0'0'0,"19"0"0,-19 0 0,40 0 0,20 0 0,20-39 0,19 19 0,0-20 0,0 21 0,0-1 0,1 20 0,-21-20 0,-40 20 0,-19-20 0,-59-20 0</inkml:trace>
  <inkml:trace contextRef="#ctx0" brushRef="#br0" timeOffset="448">2937 854 512,'20'0'0,"0"21"0,20-42 0,59 21 0,0-39 0,60-1 0,-20 0 0,0 20 0,-20-19 0</inkml:trace>
  <inkml:trace contextRef="#ctx0" brushRef="#br0" timeOffset="936">3989 875 512,'0'0'0,"0"19"0,-19 0 0,19 22 0,0 38 0,0 20 0,0 0 0,0 1 0,19-1 0,-19-40 0,20-39 0,-20 0 0,20-60 0,0-19 0,0-20 0,-1-41 0,21 1 0,0 20 0,19 20 0,-39 39 0,20 40 0,-20 60 0,-1 39 0,-19 19 0,20 22 0,-20-21 0,21-20 0,-2-39 0,20-60 0,-18-40 0,18-40 0,1-38 0,0-21 0</inkml:trace>
  <inkml:trace contextRef="#ctx0" brushRef="#br0" timeOffset="2024">4803 1073 512,'0'-20'0,"0"0"0,0-20 0,0 1 0,-20 19 0,0-1 0,20 21 0,-40 21 0,1 38 0,19 40 0,-20 21 0,40-1 0,0-40 0,40 0 0,0-39 0,39-20 0,1-40 0,19-20 0,0-19 0,-40-20 0,-19-41 0</inkml:trace>
  <inkml:trace contextRef="#ctx0" brushRef="#br0" timeOffset="2368">5021 954 512,'0'0'0,"0"19"0,20 1 0,0 20 0,20 19 0,-21 1 0,1 19 0,0-19 0,-20 0 0,20-1 0,-20-39 0,0-20 0,0-41 0,20-17 0,-20-22 0,19-39 0,22 20 0,-22 0 0,1 59 0,-1 0 0,22 61 0,-41-2 0,19 0 0</inkml:trace>
  <inkml:trace contextRef="#ctx0" brushRef="#br0" timeOffset="2776">5359 1171 512,'-20'21'0,"20"-1"0,0 19 0,0-19 0,20 0 0,19-20 0,1-20 0,20 0 0,-1-39 0,0 19 0,1-39 0,-21 19 0,-39 1 0,0-1 0,-19 60 0,-21 19 0,0 22 0,1 58 0,19 0 0,0 0 0,20 1 0,20-41 0,20-19 0,-1-21 0,1-19 0,40-39 0,-41-40 0</inkml:trace>
  <inkml:trace contextRef="#ctx0" brushRef="#br0" timeOffset="3368">5954 1013 512,'-20'0'0,"0"20"0,20 20 0,0 19 0,0 1 0,20-1 0,0 1 0,-1-20 0,21-2 0,-40 3 0,20-21 0,-20-40 0,0-21 0,20-17 0,-20-42 0,20 1 0,0 0 0,-1 20 0,22 19 0,-41 60 0,19 19 0,-19 22 0,0 18 0,0 20 0,0 21 0,-19-21 0,19-19 0,0-2 0,19-17 0,1-41 0,-1-20 0,22-39 0,-2-21 0,-19-20 0,20 2 0,0 18 0,-21 60 0,1 40 0,-20 20 0,0 19 0,0 20 0,0-19 0,20 0 0,0-20 0,0-20 0,19-1 0,1-58 0,40-41 0,-21-19 0</inkml:trace>
  <inkml:trace contextRef="#ctx0" brushRef="#br0" timeOffset="4271">6668 1152 512,'0'0'0,"20"-20"0,0 20 0,20-20 0,-21 0 0,21 1 0,0-1 0,-21 0 0,2-20 0,-2 1 0,1-2 0,-40 22 0,20 19 0,-40 19 0,21 41 0,-21 20 0,0 19 0,21 0 0,-21 1 0,40-41 0,0 0 0,20-39 0,0-20 0,19-20 0,1-60 0,20-18 0,-1-22 0,0 2 0,-18-1 0,-2 60 0,-39 38 0,-20 42 0,1 38 0,-2 0 0,-18 21 0,19-1 0,0-19 0,20-21 0,20-19 0,0-20 0,-1-20 0,22 0 0,-2 1 0,1 19 0,-1 19 0,-19 1 0,20 20 0,-1-20 0,-19-20 0,20 0 0,-20-20 0,20-40 0,-1 0 0,1-38 0,19-21 0,-19-20 0,0 39 0,-20 21 0,0 19 0,-20 41 0,19-41 0,-38 20 0,-1 40 0,-20 60 0,-20 59 0,40 0 0,1 39 0,19 2 0,0-41 0,39 0 0,-18-41 0,18-37 0,1-21 0,-20-40 0,-1-59 0,-19-41 0,-19-38 0</inkml:trace>
  <inkml:trace contextRef="#ctx0" brushRef="#br0" timeOffset="4432">7224 617 512,'0'19'0,"0"0"0,20 2 0,39-2 0,21 1 0,-1 0 0,40-20 0,-20 0 0,1 0 0,-41 0 0,20 0 0</inkml:trace>
  <inkml:trace contextRef="#ctx0" brushRef="#br0" timeOffset="5008">7997 934 512,'0'-21'0,"0"21"0,21-19 0,-42 38 0,2 2 0,-20 38 0,18 21 0,-38-21 0,39 21 0,-20-21 0,40-39 0,0 0 0,20-20 0,20-40 0,19-19 0,1-21 0,0-19 0,-21 39 0,-19 21 0,0 39 0,-20 39 0,-20 41 0,20-1 0,-20-19 0,20-1 0,0-19 0,0 0 0,20-60 0,20 0 0,19-40 0,1-39 0,19-20 0,0-40 0,-19 40 0,-20 60 0,-1-60 0,1 39 0,-80 60 0,1 60 0,-21 20 0,0 59 0,21 0 0,19-1 0,20-18 0,20-1 0,39-40 0,-19-18 0</inkml:trace>
  <inkml:trace contextRef="#ctx0" brushRef="#br0" timeOffset="28502">13336 4188 512,'19'0'0,"2"-20"0,-21-19 0,0 19 0,0 0 0,0-1 0,0 2 0,0 19 0,-21 19 0,2 22 0,19 18 0,-20 1 0,0 19 0,20 20 0,0 1 0,0-1 0,40-40 0,0-19 0,39-20 0,0 0 0,1-40 0,-1-20 0,-39 1 0,-40-1 0,-20 0 0</inkml:trace>
  <inkml:trace contextRef="#ctx0" brushRef="#br0" timeOffset="28686">13018 4426 512,'0'0'0,"20"-20"0,40 20 0,19-19 0,20 38 0,21-19 0,-2 0 0,-18 0 0,19-19 0</inkml:trace>
  <inkml:trace contextRef="#ctx0" brushRef="#br0" timeOffset="114210">3255 10360 512,'0'0'0,"0"-19"0,-20 19 0,20 0 0,0-21 0,0 21 0,-20-20 0,0 20 0,1-20 0,-21 20 0,0 0 0,0 20 0,-19 0 0,-1 20 0,-19-1 0,0 21 0,-20 19 0,19 20 0,20 1 0,1 18 0,39 2 0,0-1 0,80 0 0,39-40 0,60 0 0,0-38 0,0-22 0,-80 1 0</inkml:trace>
  <inkml:trace contextRef="#ctx0" brushRef="#br0" timeOffset="187477">10280 15519 512,'20'0'0,"0"0"0,-1 0 0,41 0 0,-21-20 0,41 0 0,-1 20 0,21-19 0,-1 0 0,20-2 0,0 21 0,40-20 0,0 0 0,19 1 0,1 19 0,39-20 0,20 0 0,0 20 0,0 0 0,40 0 0,0 0 0,0 0 0,-1 0 0,21 0 0,0 0 0,-20 20 0,20-20 0,-21 0 0,1 20 0,-20-20 0,-20-20 0,-39 20 0,-41-20 0,-18 20 0,-41-20 0,-40 20 0,-39 0 0,-40 0 0,-39-20 0</inkml:trace>
  <inkml:trace contextRef="#ctx0" brushRef="#br0" timeOffset="188645">18932 15638 512,'0'0'0,"0"0"0,0 0 0,0 0 0,20 0 0,39-19 0,-19 19 0,60-20 0,18 0 0,21 20 0,20-20 0,39 20 0,1-20 0,19 20 0,0 0 0,21 0 0,38 20 0,-18-20 0,18 20 0,1 0 0,0-20 0,-1 20 0,21-20 0,-20 0 0,-20 0 0,-20 0 0,-39 0 0,-21 0 0,-39 0 0,-40 0 0,-39 19 0,-60-19 0,-40 0 0</inkml:trace>
  <inkml:trace contextRef="#ctx0" brushRef="#br0" timeOffset="244739">21512 338 512,'20'0'0,"-20"0"0,0-19 0,0 19 0,0 0 0,0 0 0,0-20 0,0 20 0,-20 0 0,40 0 0,-20 0 0,0 0 0,0 0 0,0 0 0,0 0 0,0 39 0,0 1 0,-20 0 0,20-1 0,-20 1 0,20-20 0,0 0 0,20-20 0</inkml:trace>
  <inkml:trace contextRef="#ctx0" brushRef="#br0" timeOffset="245659">21888 576 512,'0'-19'0,"-19"19"0,19 0 0</inkml:trace>
  <inkml:trace contextRef="#ctx0" brushRef="#br0" timeOffset="246514">21809 596 512,'0'-20'0,"0"20"0,0-19 0,0-1 0,0 0 0,0 20 0,0-20 0,-20 20 0,20 0 0,-19 20 0,-1 39 0,-20 41 0,20-1 0,-19 39 0,19-38 0,20-1 0,0-19 0,40-41 0,-1-39 0,1-19 0,-1-41 0,2-19 0,-2-21 0,-20-19 0,-19 20 0,-19-1 0,-1 41 0,1 39 0,-22 40 0,2 20 0,19 39 0,20 21 0,40-21 0,-21-19 0,41-41 0</inkml:trace>
  <inkml:trace contextRef="#ctx0" brushRef="#br0" timeOffset="246882">22068 735 512,'0'-20'0,"0"20"0,-21-20 0,21 20 0,21 40 0,-21 0 0,0 39 0,19 1 0,1-1 0,0 20 0,0-40 0,19 1 0,1-20 0,0-20 0,0-40 0,-20-20 0,19-39 0,-19-20 0,0-41 0</inkml:trace>
  <inkml:trace contextRef="#ctx0" brushRef="#br0" timeOffset="247026">22405 596 512,'-20'21'0,"-39"38"0,18 40 0,-38 39 0,0 22 0,20-2 0,19-19 0,20-59 0,20-41 0,0-59 0,20-60 0</inkml:trace>
  <inkml:trace contextRef="#ctx0" brushRef="#br0" timeOffset="248234">22742 378 512,'0'0'0,"0"-20"0,0 20 0,0 0 0,0 0 0,-19 41 0,19 17 0,-41 42 0,2 38 0,19-18 0,-20 19 0,21-1 0,19-59 0,19 1 0,21-60 0,-20-40 0,39-19 0,1-41 0,0-19 0,-21-21 0,-39 22 0,0 38 0,-39 60 0,-41 60 0,1 59 0,-1 59 0,21 1 0,19-40 0,40-20 0,20-59 0,19-41 0,21-58 0,-20-81 0</inkml:trace>
  <inkml:trace contextRef="#ctx0" brushRef="#br0" timeOffset="249561">22781 319 512,'0'-20'0,"0"20"0,0 0 0,0 0 0,0 0 0,0 0 0,-19-20 0,19 20 0,0 0 0,0 0 0,0 0 0,0 0 0,0 20 0,0-20 0,-20 20 0,-20 39 0,1 40 0,-21 41 0,0-2 0,21 20 0,-1-18 0,40-41 0,0 0 0,20-59 0,20-40 0,19-20 0,1-39 0,-1-21 0,1-19 0,0 0 0,-21-1 0,-39 41 0,-20 19 0,-19 80 0,-21 19 0,-19 41 0,19-1 0,21 20 0,18-20 0,21-39 0,40-40 0,0-20 0,0-60 0</inkml:trace>
  <inkml:trace contextRef="#ctx0" brushRef="#br0" timeOffset="250114">23278 399 512,'-20'0'0,"0"0"0,1 19 0,-1 20 0,-20 21 0,0 40 0,20 18 0,-19 1 0,19-19 0,0-1 0,40-60 0,19-19 0,21-40 0,0-39 0,19-40 0,0-40 0,-39 20 0,-1-20 0,-58 59 0,-21 22 0,-19 58 0,19 58 0,-19 22 0,59 0 0,0 18 0</inkml:trace>
  <inkml:trace contextRef="#ctx0" brushRef="#br0" timeOffset="252154">23833 120 512,'0'-20'0,"0"20"0,0 0 0,0 0 0,0 0 0,0 0 0,0 0 0,-19 20 0,19 1 0,0 17 0,0 2 0,0 0 0,0 0 0,0-20 0,0-1 0</inkml:trace>
  <inkml:trace contextRef="#ctx0" brushRef="#br0" timeOffset="265449">23873 358 512,'0'0'0,"0"-20"0,0 20 0,20-19 0,0-1 0,-20 0 0,0 0 0,0 0 0,0 20 0,0-20 0,0 20 0,-20 0 0,-19 20 0,-1 40 0,0 19 0,-19 0 0,18 21 0,2-2 0,39-18 0,20-20 0,-1-21 0,41-19 0,0-40 0,39-39 0,0-21 0,1 2 0,-21-22 0,-59 1 0,-20 39 0,-79 21 0,-1 39 0,-39 39 0,20 21 0,19-21 0,61 21 0,38-40 0,41-40 0</inkml:trace>
  <inkml:trace contextRef="#ctx0" brushRef="#br0" timeOffset="266016">24468 179 512,'-19'20'0,"-1"20"0,0 40 0,-39 19 0,19 0 0,0 20 0,0-40 0,21 1 0,19-60 0,0-20 0,39-20 0,1-60 0,-1 1 0,-18-20 0,18 39 0,-19 1 0,0-1 0,0 1 0,-1-1 0,1 0 0,1 22 0,18 17 0,-39 21 0,19 0 0,-19 21 0,21 17 0,-21 2 0,20 0 0,-20 20 0,19-1 0,-19 0 0,0 1 0,20 0 0,-20-21 0,0-18 0</inkml:trace>
  <inkml:trace contextRef="#ctx0" brushRef="#br0" timeOffset="266185">24230 576 512,'0'0'0,"40"0"0,0 0 0,0 0 0,19-19 0,-39 19 0,39-20 0,-19 0 0,-1 0 0</inkml:trace>
  <inkml:trace contextRef="#ctx0" brushRef="#br0" timeOffset="267096">24945 21 512,'0'20'0,"0"19"0,0 1 0,0-40 0</inkml:trace>
  <inkml:trace contextRef="#ctx0" brushRef="#br0" timeOffset="267530">25084 1 512,'20'-20'0,"-20"20"0,0 0 0,19 0 0,-19 0 0,0 20 0,0 0 0,20 20 0,-40-21 0</inkml:trace>
  <inkml:trace contextRef="#ctx0" brushRef="#br0" timeOffset="268609">21413 239 512,'-21'20'0,"21"-20"0,0 0 0,-19 40 0,-1-1 0,0 1 0,20 0 0,0-21 0,20 1 0,19-40 0,21-18 0</inkml:trace>
  <inkml:trace contextRef="#ctx0" brushRef="#br0" timeOffset="270553">22047 1727 512,'0'0'0,"21"0"0,-2 0 0,21-19 0,19-1 0,40-40 0,21 1 0,39-41 0,19 20 0,1 2 0,-21-2 0,-38 20 0,-21 21 0,-20 19 0,-39 0 0,0 1 0,-40 19 0,0 0 0,19-20 0,-38 20 0,19 20 0,-40-20 0,0 19 0,-19 1 0,-40 20 0,-1 20 0,-19-1 0,-40 1 0,20 19 0,1-20 0,18-19 0,21 0 0,39-20 0,21 0 0,59-40 0,59-20 0,60-20 0,40-20 0,39-18 0</inkml:trace>
  <inkml:trace contextRef="#ctx0" brushRef="#br0" timeOffset="286905">23933 1053 512,'0'0'0,"-20"-20"0,20 20 0,0 0 0,0 0 0,0 0 0,-20 0 0</inkml:trace>
  <inkml:trace contextRef="#ctx0" brushRef="#br0" timeOffset="287415">23873 1033 512,'0'0'0,"0"0"0,20 0 0,-20 0 0,20 0 0,20 0 0,19-20 0,21-20 0,-1 1 0,20-1 0,-40 21 0,1-2 0,-20 1 0,19 1 0,-19-1 0,-1 20 0,-39 0 0,-39 39 0,-40 2 0,-20 18 0,-1-20 0,1 1 0,60 0 0,-21-20 0,40-20 0,20-20 0,20 0 0,40 0 0,39-39 0,-40 18 0,21 22 0,-21 0 0,-19-2 0,20-18 0,19 19 0,-20 0 0,-19 0 0,-40 20 0,-40 20 0,-40 20 0,-38-1 0,-41 41 0,80-21 0,39-39 0,60 0 0,39-40 0,1 0 0,19-19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2:11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8315 1291 512,'0'-20'0,"-20"0"0,1-39 0,-1 19 0,-20-20 0,-39 1 0,-20-1 0,-41 21 0,-38-1 0,-21 21 0,-39-2 0,1 42 0,-42-2 0,-18 0 0,-1 41 0,0 40 0,1-2 0,38 22 0,2 39 0,59 19 0,19 1 0,60-1 0,59 21 0,60-21 0,40 1 0,79-20 0,39-20 0,81-40 0,39-39 0,39-21 0,0-39 0,61-20 0,-21 1 0,0-41 0,20 0 0,-60-39 0,-19-20 0,-40 0 0,-79-40 0,-60 1 0,-59-21 0,-100 0 0,-59 21 0,-140 19 0,-38 20 0,-81 58 0,1 42 0,0 19 0,60 40 0</inkml:trace>
  <inkml:trace contextRef="#ctx0" brushRef="#br0" timeOffset="985">9208 3494 512,'20'0'0,"20"-20"0,20 0 0,-1 0 0,0 0 0,61 20 0,18-20 0,21 20 0,59-19 0,21 19 0,38 0 0,41-20 0,19-20 0,21 21 0,39-22 0,19 2 0,40 19 0,20 0 0,-19 0 0,-21 40 0,-39-20 0,-99 0 0,-100-20 0</inkml:trace>
  <inkml:trace contextRef="#ctx0" brushRef="#br0" timeOffset="8944">11649 5855 512,'0'0'0,"20"-20"0,-20 0 0,0-19 0,0 18 0,0 2 0,0 19 0,0 40 0,0 19 0,0 60 0,0 60 0,0 19 0,0 40 0,20-19 0,0-21 0,-20-19 0,19-40 0,1-20 0,0 0 0,0-20 0,0-20 0,20 1 0,-1-40 0</inkml:trace>
  <inkml:trace contextRef="#ctx0" brushRef="#br0" timeOffset="9624">11411 5895 512,'0'20'0,"0"19"0,0 20 0,0 1 0,20 20 0,-20-21 0,-20 21 0,20 19 0,-20-1 0,-19 2 0,-1-20 0,20-21 0,-20-19 0,40-61 0,0-37 0,20-62 0,20-38 0,39-21 0,-19-19 0,19 39 0,1 20 0,-21 40 0,-19 59 0,-1 20 0,-19 40 0,-20 0 0,0 20 0,0-1 0,20 1 0,0 0 0,-20-1 0,40 1 0,-1 0 0,21 19 0,0 21 0,-1-1 0,-19-19 0,19 19 0,-19-19 0,-21 19 0,-19-39 0,-19-1 0,-41-58 0</inkml:trace>
  <inkml:trace contextRef="#ctx0" brushRef="#br0" timeOffset="10072">11213 6709 512,'19'-20'0,"21"-20"0,0-20 0,79-19 0,40 20 0,-1-1 0,21 40 0,0 0 0,-40 40 0,-60 0 0,-20 0 0</inkml:trace>
  <inkml:trace contextRef="#ctx0" brushRef="#br0" timeOffset="10720">8038 6133 512,'-20'0'0,"20"-20"0,0 20 0,20 60 0,-20 38 0,19 101 0,1 78 0,59 81 0,21 39 0,38-20 0,2-80 0</inkml:trace>
  <inkml:trace contextRef="#ctx0" brushRef="#br0" timeOffset="14992">8375 9685 512,'-20'0'0,"20"-20"0,0 0 0,-20 1 0,0 19 0,0-20 0,1 0 0,-1 20 0,0 0 0,0 0 0,20 0 0,-20 20 0,20-20 0,0 20 0,0-20 0</inkml:trace>
  <inkml:trace contextRef="#ctx0" brushRef="#br0" timeOffset="15400">8335 9626 512,'0'19'0,"-20"-19"0,-19 20 0,-1 0 0,20 0 0,-20 0 0,20 0 0,1-20 0,-1 19 0,20-19 0,0 0 0,20 20 0,-1-40 0,81 1 0,79-81 0,98-19 0,60-59 0,41 19 0,38 0 0,-79 1 0,-39 58 0,-119 20 0,-60 42 0,-79 17 0,-80 61 0</inkml:trace>
  <inkml:trace contextRef="#ctx0" brushRef="#br0" timeOffset="15617">8573 9268 512</inkml:trace>
  <inkml:trace contextRef="#ctx0" brushRef="#br0" timeOffset="15807">8613 9209 512,'39'-41'0,"1"3"0,-40 18 0,-19 20 0,-41 20 0,-19 39 0,-61 40 0,-18 20 0,19 0 0,20 0 0,59-19 0,100-41 0,99-19 0,79-20 0,40-20 0,1 0 0,-22-40 0</inkml:trace>
  <inkml:trace contextRef="#ctx0" brushRef="#br0" timeOffset="17903">11490 5795 512,'0'0'0,"0"20"0,-20 20 0,-19 0 0,-1-1 0,-20 21 0,1 0 0,-20-1 0,0 1 0,19-1 0,-20-20 0,1 21 0,0 0 0,-1 0 0,-19 19 0,0-20 0,-1 21 0,-18-21 0,-2 1 0,1 19 0,-20-19 0,1 18 0,-1 2 0,-20 20 0,0-1 0,0 0 0,1 0 0,-1 20 0,-20 0 0,21 1 0,-21 18 0,0-18 0,21 18 0,-1 1 0,20 20 0,0-1 0,40 2 0,0-21 0,19 0 0,21-1 0,-1-19 0,21-19 0,19-41 0,-1 1 0,-18-21 0,20-39 0,-2 20 0,21-20 0,0 0 0,0-20 0,0 20 0,21-19 0,-21 19 0</inkml:trace>
  <inkml:trace contextRef="#ctx0" brushRef="#br0" timeOffset="19111">2779 9883 512,'0'0'0,"0"-19"0,-20 19 0,20-40 0,-40 40 0,1-40 0,19 20 0,-20-19 0,1 19 0,-2-40 0,-18 21 0,19-1 0,-19-20 0,-21 41 0,1-1 0,20 0 0,-41 40 0,21 39 0,20 1 0,-1 39 0,20 0 0,1 0 0,39 21 0,0 18 0,39-18 0,21-2 0,19-38 0,20-20 0,40-41 0,40-38 0,-1-21 0,21-40 0,-21-39 0,-59 0 0,-19 0 0,-80 0 0,-40 20 0,-59 20 0,-61 19 0,-18 20 0,-21 21 0,-20 19 0,21 39 0,-1 21 0,21-1 0</inkml:trace>
  <inkml:trace contextRef="#ctx0" brushRef="#br0" timeOffset="23191">5676 15142 512,'0'0'0,"-20"-20"0,20 20 0,-20 0 0,0 0 0,1 0 0,19 0 0,0 0 0,0-19 0,19-1 0,21 20 0,19-20 0,1 20 0,20-20 0,19 0 0,-20 0 0,0 0 0,-19 1 0,-40-21 0</inkml:trace>
  <inkml:trace contextRef="#ctx0" brushRef="#br0" timeOffset="23871">12939 14726 512,'0'0'0,"-20"0"0,20-20 0,-19 20 0,-2 0 0,1-20 0,1 20 0,-1 20 0,0 0 0,0-1 0,20 41 0,40 19 0,40-19 0,38-1 0,41-19 0,0-20 0,0-20 0</inkml:trace>
  <inkml:trace contextRef="#ctx0" brushRef="#br0" timeOffset="26568">5954 12305 512,'0'0'0,"0"0"0,0 0 0,0 0 0,0 0 0,19 0 0,2 0 0,-2 0 0,1 0 0,0 0 0,39 0 0,1 0 0,20-20 0,19 20 0,0 0 0,0-20 0,1 40 0,-41 0 0,-39-1 0</inkml:trace>
  <inkml:trace contextRef="#ctx0" brushRef="#br0" timeOffset="27503">8414 12324 512,'0'0'0,"0"0"0,21-19 0,18 19 0,-19-20 0,20 20 0,19 0 0,0 0 0,21 20 0,20-20 0,-1 19 0,0-19 0,20 20 0,-40-20 0,0 20 0,-39-20 0,-20 20 0</inkml:trace>
  <inkml:trace contextRef="#ctx0" brushRef="#br0" timeOffset="27951">9982 12443 512,'0'0'0,"20"-19"0,0-1 0,59 20 0,0-20 0,21 20 0,19 0 0,0 0 0,0 20 0,-39-40 0,-21-40 0</inkml:trace>
  <inkml:trace contextRef="#ctx0" brushRef="#br0" timeOffset="28822">4902 12305 512,'0'0'0,"0"0"0,0-20 0,0 20 0,0-20 0,0 20 0,0 0 0,20 0 0,0 20 0,0-20 0,39 0 0,21-20 0,19 0 0,19-20 0,22 1 0,-1 19 0,-1 0 0,-58-1 0,-40 42 0</inkml:trace>
  <inkml:trace contextRef="#ctx0" brushRef="#br0" timeOffset="30351">8890 11451 512,'-19'0'0,"-1"0"0,1 0 0,19 0 0,-21 0 0,21 0 0,0-20 0,-20 1 0,20-1 0,-19-1 0,-1-18 0,0-1 0,0-19 0,0-1 0,1 0 0,-21-19 0,0 0 0,-19 0 0,19 20 0,-19-1 0,-21 20 0,20 0 0,1 0 0,-21 21 0,21 0 0,-41 19 0,21 0 0,-20 0 0,0 19 0,-20-19 0,-20 0 0,-20 19 0,1-19 0,-1 20 0,-20-20 0,0 40 0,1 0 0,-20-1 0,-1 2 0,1 18 0,-21 0 0,41 1 0,-20-1 0,18 0 0,22-18 0,19-2 0,0 21 0,40-21 0,39 21 0,21-20 0,39-1 0,20 1 0,19-20 0</inkml:trace>
  <inkml:trace contextRef="#ctx0" brushRef="#br0" timeOffset="31558">6291 12443 512,'0'0'0,"0"20"0,-20-20 0,20 40 0,0-20 0,20 19 0,-40 1 0,40 0 0,0-20 0,0 0 0,-20-1 0,20 1 0,-1-20 0,2 20 0,-2-20 0,21 21 0,19-21 0,1 0 0,20 0 0,19 0 0,0 0 0,40 0 0,-21 0 0,22-21 0,-1 1 0,20 0 0,-1 20 0,1-19 0,0 19 0,19 0 0,20 0 0,-39 19 0,20 1 0,0 21 0,-21-22 0,1 20 0,20 1 0,-20 0 0,-21-20 0,1-20 0,0 0 0,-40 0 0,0-20 0,-19 0 0,-20 0 0,-21 0 0,21 20 0,-60 0 0,19 0 0,2 0 0,-2 0 0,-19 0 0,0 0 0,0 0 0,0-20 0,20 20 0,-20-39 0,0-1 0,20 0 0,-20-19 0,0 19 0,0-20 0,-20 21 0,20-1 0,-39 20 0</inkml:trace>
  <inkml:trace contextRef="#ctx0" brushRef="#br0" timeOffset="56693">8117 3672 512,'-20'0'0,"0"0"0,-39 0 0,-1 0 0,0 20 0,1 0 0,0 0 0,19 0 0,80 0 0</inkml:trace>
  <inkml:trace contextRef="#ctx0" brushRef="#br0" timeOffset="56752">8673 3533 512,'59'-20'0,"41"1"0,18-21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2:49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11014 7879 512,'0'-20'0,"0"1"0,0-41 0</inkml:trace>
  <inkml:trace contextRef="#ctx0" brushRef="#br0" timeOffset="5070">16313 7343 512,'0'0'0,"0"0"0,0 0 0,0-19 0,59-61 0,41-59 0,78-79 0,40-40 0,80-40 0</inkml:trace>
  <inkml:trace contextRef="#ctx0" brushRef="#br0" timeOffset="6350">17861 5717 512,'0'0'0,"0"0"0,0 0 0,0 0 0,0-21 0,0 1 0,19 1 0,-38-21 0,19 0 0,0 20 0,-41-19 0,2 39 0,19 19 0,-39 41 0,-1 39 0,21 40 0,-1 20 0,40-40 0,0-20 0,40-40 0,19-38 0,0-42 0,1-58 0,20 0 0,-21-59 0,-19-2 0,-1-19 0,-19-18 0,0 37 0,0 1 0,-20 40 0,0 39 0,-20 60 0,0 0 0,0 60 0,0 39 0,1 20 0,-1 41 0,20-2 0,20 0 0,-1-19 0,21-20 0,0-39 0,19-41 0,-19-19 0,19-59 0,-18-21 0,-2-40 0,-20-18 0</inkml:trace>
  <inkml:trace contextRef="#ctx0" brushRef="#br0" timeOffset="6718">18237 5755 512,'0'0'0,"0"21"0,21-2 0,-2-19 0,41 0 0,-21-19 0,21-21 0,0 0 0,-21 1 0,-19-21 0,-20 20 0,-20 1 0,-19 39 0,-21 0 0,-19 59 0,19 21 0,0 18 0,21 2 0,39-21 0,39-19 0,21-20 0,39-61 0,20 2 0,0-60 0,1-1 0,-21-38 0,0-2 0</inkml:trace>
  <inkml:trace contextRef="#ctx0" brushRef="#br0" timeOffset="7150">19190 4724 512,'-20'0'0,"-20"0"0,-19 0 0,19 20 0,-19 19 0,-1 21 0,20 19 0,21 40 0,19 1 0,19-2 0,21 2 0,0-1 0,19-40 0,-19 0 0,-40-19 0,-20-1 0,-19-19 0,-41-40 0,1 0 0,-20-20 0,19-40 0,21 1 0,19 20 0,40-21 0,20 20 0,59 20 0,21-18 0,-1 17 0,40 1 0,-40 20 0,0 0 0,-20 0 0,-39 0 0,-20-20 0,-20 1 0</inkml:trace>
  <inkml:trace contextRef="#ctx0" brushRef="#br0" timeOffset="7334">19329 5419 512,'0'0'0,"20"19"0,-1 1 0,2 21 0,-2-22 0,1 20 0,-20 1 0,20 0 0,-20-1 0,0-19 0,0-40 0</inkml:trace>
  <inkml:trace contextRef="#ctx0" brushRef="#br0" timeOffset="7520">19389 4922 512,'-21'0'0,"2"0"0,-1 20 0,0-20 0,20 20 0,20-20 0,19 20 0,21 0 0,-20-1 0</inkml:trace>
  <inkml:trace contextRef="#ctx0" brushRef="#br0" timeOffset="7910">19845 5180 512,'-20'0'0,"0"20"0,0 0 0,-19 20 0,39 19 0,0 1 0,-20-1 0,40 21 0,-20-21 0,19-19 0,1 0 0,0-40 0,0-20 0,0-40 0,20-18 0,-1-2 0,1-20 0,-1 41 0,-19 19 0,1 40 0,-2 40 0,-19 19 0,0 21 0,20-21 0,-20 20 0,19-19 0,22 0 0,-22-60 0,41 0 0</inkml:trace>
  <inkml:trace contextRef="#ctx0" brushRef="#br0" timeOffset="8230">20420 5359 512,'-20'20'0,"1"0"0,-1 0 0,20-1 0,20-19 0,19-19 0,21-1 0,0-20 0,19 0 0,-40-19 0,1-1 0,-20 21 0,-40 19 0,-39 40 0,-1 19 0,1 21 0,-1 19 0,20 20 0,40-38 0,20 17 0,39-38 0,1-20 0,20-40 0</inkml:trace>
  <inkml:trace contextRef="#ctx0" brushRef="#br0" timeOffset="8686">18912 6271 512,'-20'0'0,"-19"21"0,-21 38 0,-20 41 0,21 18 0,19 2 0,21-1 0,38-20 0,21-20 0,40-39 0,-1-40 0,20-21 0,20-37 0,-20-62 0,1-18 0</inkml:trace>
  <inkml:trace contextRef="#ctx0" brushRef="#br0" timeOffset="8870">19349 6629 512,'-40'20'0,"20"40"0,-19 19 0,19 0 0,-1 1 0,42-22 0,18-37 0,21-21 0,0-21 0,19-37 0,-20-22 0,-39-40 0,0 22 0</inkml:trace>
  <inkml:trace contextRef="#ctx0" brushRef="#br0" timeOffset="9334">19309 6609 512,'-20'40'0,"-19"0"0,19 18 0,-1 3 0,21-2 0,41-39 0,-2-20 0,40-20 0,1-20 0,19-40 0,1-18 0,-21-1 0,-40 19 0,1 41 0,-40 39 0,0 39 0,-40 41 0,21-1 0,-21 20 0,20 0 0,20-39 0,0-20 0,0-20 0,20-20 0,20-60 0,-1-39 0,1-20 0,20-20 0,-21 40 0,1-1 0,-20 81 0,-1 58 0,-19 21 0,20 39 0,-20-20 0,21 1 0,-21-21 0,19 1 0,20-40 0,2-20 0,18-40 0,21-59 0,-1-1 0</inkml:trace>
  <inkml:trace contextRef="#ctx0" brushRef="#br0" timeOffset="9661">20520 6371 512,'0'-20'0,"0"20"0,0-20 0,0 1 0,0-22 0,-21 22 0,2-1 0,-1 40 0,0 20 0,20-1 0,0 21 0,0 19 0,20-19 0,0-1 0,-20 1 0,-20-20 0,-40 18 0,1-17 0,-21 18 0,21-39 0,0-20 0,59-20 0,39-39 0,21-40 0,19-21 0</inkml:trace>
  <inkml:trace contextRef="#ctx0" brushRef="#br0" timeOffset="9950">21194 5597 512,'-19'0'0,"-21"0"0,0 20 0,-19 20 0,18 20 0,2 38 0,-1 41 0,1 20 0,39 20 0,-20-20 0,20-21 0,0-38 0,-20-21 0,20-59 0,0-20 0,-20-41 0,0-37 0,-19-41 0,-1-20 0</inkml:trace>
  <inkml:trace contextRef="#ctx0" brushRef="#br0" timeOffset="10070">20520 6034 512,'0'0'0,"20"0"0,39 20 0,0-20 0,41 19 0,-1 1 0,0-20 0,-19 20 0,-21-20 0</inkml:trace>
  <inkml:trace contextRef="#ctx0" brushRef="#br0" timeOffset="11174">21254 6133 512,'-20'-20'0,"0"40"0,-40 0 0,21 39 0,-40 21 0,38 19 0,-17-1 0,37-18 0,1-20 0,20-20 0,20-20 0,1-40 0,18-20 0,21-39 0,19-1 0,-40-19 0,21 20 0,-60 39 0,0 40 0,-20 40 0,1-1 0,-21 21 0,40 0 0,-20-1 0,20-39 0,20 0 0,-20-40 0,40-21 0,19 3 0,-19-42 0,-1 21 0,-19 18 0,0 22 0,-20 38 0,-20 22 0,20 18 0,-20-19 0,0 0 0,20-2 0,0-17 0,40-21 0,-20-21 0,19-17 0,21-42 0,0-39 0,-1 20 0,-19 19 0,-20 1 0,0 39 0,-40 61 0,20-2 0,0 21 0,-20 19 0,20-39 0,0 20 0,20-20 0,0-40 0,19 0 0,21-20 0,20 1 0,-1-21 0,0-19 0,1-21 0,-21 2 0,0-22 0,-39 1 0,0 20 0,-20 19 0,-20 22 0,0 37 0,1 21 0,-21 59 0,0 41 0,-19 20 0,39 38 0,-20 0 0,40-19 0,-20 0 0,20-20 0,0-39 0,-19-21 0,-1-39 0,-20-40 0,-40-19 0,21-21 0,-40-59 0,0 20 0,39-40 0,21 39 0,58 22 0,41 18 0,39 40 0,20 20 0,20 0 0,0 0 0,-40 0 0,0 0 0</inkml:trace>
  <inkml:trace contextRef="#ctx0" brushRef="#br0" timeOffset="11481">23159 4486 512,'-40'-40'0,"-59"-19"0,-20-2 0</inkml:trace>
  <inkml:trace contextRef="#ctx0" brushRef="#br0" timeOffset="12685">22663 4664 512,'0'-39'0,"19"-21"0,-19-39 0,0 0 0,-19 19 0,-21-19 0,-40 20 0,-38 19 0,-22 1 0,-38-1 0,-41 21 0,-38-2 0,-41 2 0,-19 0 0,-41 39 0,-18-20 0,-2 40 0,-38 19 0,-1 21 0,-20 19 0,1 39 0,19 42 0,20 38 0,60 40 0,59 20 0,80 20 0,99 0 0,118-1 0,80 2 0,120-42 0,39-38 0,99-20 0,39-40 0,42-40 0,58-20 0,39-40 0,61-18 0,39-21 0,20-40 0,0-19 0,-41-41 0,-97-38 0,-61-81 0,-119-39 0,-79-79 0,-119-1 0,-79 1 0,-80 20 0,-100 79 0,-78 59 0,-59 60 0,-140 20 0,-41 39 0,-77 1 0,-21-2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1:44:14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23099 14864 512,'-198'119'0,"-179"100"0,-119 118 0,-80 60 0,1 59 0,-20-19 0,59 0 0,79-41 0,80-58 0,178-120 0,81-79 0,38-40 0,-59 41 0,100-61 0,59-120 0,119-137 0,78-80 0,121-78 0,79-82 0,99-38 0,59-40 0,80-20 0,40 19 0,-140 160 0,-118 59 0,-60 60 0,-39 20 0,117-60 0,2-20 0,-40 60 0,-80 39 0,-238 60 0,-99 99 0,0 99 0,-297 160 0,-378 117 0,-258 161 0,0 58 0,1 40 0,19 40 0,278-139 0,219-79 0,38-80 0,81-59 0,-100 118 0,20-19 0,40-39 0,158-81 0,79-138 0,200-178 0,197-259 0,220-218 0,196-198 0,22 19 0,19 39 0,0 22 0,0 58 0,-218 180 0,-119 138 0,-80 39 0,-39 21 0,79-40 0,0 20 0,-40 20 0,-118 98 0,-140 60 0,-198 139 0,-298 140 0,-277 157 0,-120 101 0,-79 99 0,-119 97 0,218-58 0,159-79 0</inkml:trace>
  <inkml:trace contextRef="#ctx0" brushRef="#br0" timeOffset="1536">834 1647 512,'-20'0'0,"40"21"0,59 19 0,41 39 0,58 20 0,1 40 0,19 20 0,1-1 0,19-18 0,60-22 0,20-18 0,39-80 0,20-40 0,59-40 0,41-39 0,0 0 0,18-20 0,-18-20 0,-40-20 0,-20 20 0,-20-20 0,-80 1 0,-39-1 0,-79-20 0,-60 21 0,-99-21 0,-60 60 0,-39 20 0,-1-1 0,-39 1 0,-39-40 0,-120-20 0,-40 1 0,-79 19 0,-79 40 0,-79 39 0,257 60 0,-99 20 0,-80 40 0,-38 58 0,-21 22 0,20 58 0,40 60 0,98 40 0,-177 496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43:35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13971 636 512,'-20'0'0,"20"0"0,0 0 0,0 0 0,0 0 0,0 0 0,0 19 0,0 21 0,20 0 0,-20 20 0,0-21 0,0 40 0,-20-19 0,0 20 0,-19-1 0,-21-40 0,0 2 0,-19-41 0,20-20 0,-21-20 0,21-20 0,-1-19 0,21-21 0</inkml:trace>
  <inkml:trace contextRef="#ctx0" brushRef="#br0" timeOffset="184">13256 676 512,'0'0'0,"40"-21"0,-20 2 0,60-21 0,-1 1 0,60-21 0,19 20 0,21 1 0,-20-1 0,0 20 0,-21 0 0</inkml:trace>
  <inkml:trace contextRef="#ctx0" brushRef="#br0" timeOffset="552">14407 735 512,'-19'20'0,"-21"20"0,0-1 0,21 21 0,-22 0 0,41-1 0,21-19 0,18-20 0,41-20 0,-1 0 0,0-40 0,-19 0 0,-1-19 0,-59 0 0,0-21 0,-59 20 0,19 40 0,-19 0 0,-1 40 0,40 0 0,0 0 0,40 20 0,40-40 0</inkml:trace>
  <inkml:trace contextRef="#ctx0" brushRef="#br0" timeOffset="936">14924 596 512,'0'21'0,"-21"17"0,2 2 0,-1 0 0,20 20 0,20-21 0,-1 2 0,21-22 0,0-19 0,0-19 0,-1-2 0,1-38 0,-20 19 0,-1-20 0,2 20 0,-1 21 0,-20 38 0,0 2 0,19 38 0,1 21 0,-20 39 0,20-20 0,-40 20 0,-39 0 0,-1-20 0,-39-19 0,-20-1 0,20-59 0,-21-20 0</inkml:trace>
  <inkml:trace contextRef="#ctx0" brushRef="#br0" timeOffset="2024">11411 735 512,'0'-20'0,"-20"20"0,0 0 0,1 0 0,-2 20 0,2 0 0,19 40 0,0 19 0,0 20 0,19 20 0,2-19 0,18-1 0,-19-40 0,0 1 0,0-21 0,-20-39 0,-20 0 0,-20-19 0,-39-42 0,-20 3 0,0-22 0,-21 0 0,1 1 0,40 20 0,19 19 0,41 20 0,19-19 0,39-1 0,40-20 0,60 1 0,20-1 0,20-19 0,-1 39 0,-58 1 0,-21 39 0,-80 39 0,-38 20 0,-61 21 0,-38 39 0,-41 20 0,20-40 0,19 1 0,41-41 0,59-59 0,60-20 0,59-19 0,20-21 0,40 1 0,-1 19 0,-38 40 0,-41 20 0,-39 39 0,-40 21 0,-80 19 0,-38 20 0,-22 0 0,22-20 0,18-39 0,41-21 0,59-19 0,39-59 0,60-22 0,1-17 0</inkml:trace>
  <inkml:trace contextRef="#ctx0" brushRef="#br0" timeOffset="2248">11927 1152 512,'0'0'0,"-20"0"0,20 40 0,0-1 0,0 21 0,0-20 0,0 18 0,20-17 0,0-2 0,-1-39 0,1-19 0,-20-21 0,0-39 0</inkml:trace>
  <inkml:trace contextRef="#ctx0" brushRef="#br0" timeOffset="2410">11927 636 512,'0'0'0,"0"0"0,-20 0 0,20 0 0,0 0 0,20 0 0,0-19 0,-1-2 0,1 1 0</inkml:trace>
  <inkml:trace contextRef="#ctx0" brushRef="#br0" timeOffset="2656">12205 557 512,'0'0'0,"0"0"0,19 39 0,-19 20 0,21 41 0,-21 39 0,0 40 0,19 19 0,-19-59 0,20-20 0,0-59 0,0-80 0,0-20 0,-1-39 0,1-40 0</inkml:trace>
  <inkml:trace contextRef="#ctx0" brushRef="#br0" timeOffset="2840">12800 537 512,'-20'39'0,"-19"61"0,-1 39 0,-20 19 0,40 21 0,20 20 0,20-21 0,20-19 0,0-20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45:18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6628 14726 512,'0'0'0,"0"-20"0,0 20 0,0 0 0,0-20 0,0 20 0,0 0 0,0 0 0,21 0 0,-2 20 0,1 0 0,40-1 0,-21 1 0,40 0 0,21-20 0,19 0 0,20-20 0,39 20 0,1-20 0,39 20 0,1-19 0,-1 19 0,0 0 0,-20 19 0,1 1 0,-20-20 0,-60-20 0</inkml:trace>
  <inkml:trace contextRef="#ctx0" brushRef="#br0" timeOffset="43662">2739 6768 512,'0'0'0,"0"0"0,0 0 0,-20 0 0,20 0 0,0 0 0,0 0 0,0 0 0,0 0 0,20-21 0,20 21 0,19 21 0,40-21 0,20 0 0,1 0 0,38 20 0,-18-20 0,-2 0 0,1 0 0,-40 0 0,-39-20 0,-41 20 0,-19 20 0,-19-20 0,-21 20 0,0-1 0,21 1 0,19-20 0,19-20 0</inkml:trace>
  <inkml:trace contextRef="#ctx0" brushRef="#br0" timeOffset="45174">4783 6768 512,'0'0'0,"0"0"0,0 0 0,0 0 0,20 0 0,-20-21 0,19 21 0,22 0 0,-41 0 0,39-19 0,1 19 0,19 0 0,1 0 0,19 0 0,0 0 0,41 0 0,18 19 0,21-19 0,0 0 0,19 0 0,2 0 0,18 0 0,-20 0 0,1 0 0,0-19 0,-20 19 0,-21-19 0,-19 19 0,-20-20 0,-19 20 0,-41 0 0,1-20 0,-40 20 0,-19 0 0,-2 20 0,-18-20 0,19 0 0,0 0 0,20 20 0,0-1 0,20-19 0</inkml:trace>
  <inkml:trace contextRef="#ctx0" brushRef="#br0" timeOffset="49319">12602 6709 512,'0'0'0,"0"0"0,0 0 0,19 0 0,41-20 0,39 20 0,21 0 0</inkml:trace>
  <inkml:trace contextRef="#ctx0" brushRef="#br0" timeOffset="51191">8514 6689 512,'0'0'0,"-20"0"0,20 0 0,-20 0 0,0 0 0</inkml:trace>
  <inkml:trace contextRef="#ctx0" brushRef="#br0" timeOffset="51416">8811 6709 512,'0'0'0,"0"0"0,0 0 0</inkml:trace>
  <inkml:trace contextRef="#ctx0" brushRef="#br0" timeOffset="51822">8673 6689 512,'0'0'0,"-21"0"0,2 0 0,-1 20 0,0-20 0,0 0 0,20 0 0,0 0 0,0 0 0,20 0 0,0 0 0,19 0 0,21 0 0,0 0 0,39 0 0,40 0 0,20 0 0,0 0 0,39 0 0,20-20 0,-20 20 0,40 0 0,-19-20 0,19 20 0,-20 0 0,0 0 0,-19 20 0,-40-20 0,-60 0 0,-39 20 0,-40-20 0,-40 19 0,-59 0 0,-1 2 0,-39-21 0</inkml:trace>
  <inkml:trace contextRef="#ctx0" brushRef="#br0" timeOffset="54645">7780 4625 512,'0'0'0,"0"-20"0,0-20 0,19 20 0,-19 1 0,0-1 0,0 0 0,0 0 0,0 20 0,0 0 0,0 0 0,0 0 0,0 20 0,0 20 0,0 19 0,20 1 0,-20-1 0,0 40 0,0 1 0,0 18 0,-20-38 0,20 19 0,0-39 0,0-21 0,0-19 0,0-40 0,0-38 0,0-42 0,20-20 0,-20 2 0,20-41 0,0 20 0,0 0 0,-1 60 0,1-1 0,-20 60 0,21-19 0,-21 39 0,0 20 0,0-1 0,19 41 0,1 39 0,-1 40 0,2 20 0,-1 0 0,-1-21 0,1-18 0,0-40 0,-20-22 0,20-38 0,-20-40 0,0-38 0,20-22 0,-20-60 0,19-18 0,21-21 0,0 21 0,-20-1 0,19 40 0,1 39 0,-20 41 0,0 19 0,-20 40 0,0 39 0,19 40 0,-19 40 0,20 20 0,-20 39 0,21-19 0,-2-40 0,21-20 0,0-20 0,-1-39 0,-19-40 0,20-40 0,-21-20 0,2-39 0</inkml:trace>
  <inkml:trace contextRef="#ctx0" brushRef="#br0" timeOffset="55029">8811 4744 512,'0'-20'0,"0"-20"0,-20 20 0,20 20 0,-39 40 0,19 39 0,-20 21 0,0 38 0,21-18 0,19-20 0,19-22 0,2-18 0,18-60 0</inkml:trace>
  <inkml:trace contextRef="#ctx0" brushRef="#br0" timeOffset="55213">9089 4724 512,'20'0'0,"-20"0"0,0 40 0,0 19 0,-20 21 0,0 38 0,20-18 0,0-21 0,40-19 0,0-21 0,-1-59 0,21-18 0,-1-42 0</inkml:trace>
  <inkml:trace contextRef="#ctx0" brushRef="#br0" timeOffset="55541">9347 4506 512,'0'20'0,"-19"19"0,19 41 0,0 19 0,-21 20 0,21 20 0,-20 0 0,20-20 0,0-40 0,20 1 0,1-61 0,-21 1 0,19-59 0,1-41 0,0-39 0</inkml:trace>
  <inkml:trace contextRef="#ctx0" brushRef="#br0" timeOffset="55893">9744 4565 512,'0'0'0,"-19"20"0,-2 20 0,-18 19 0,-1 21 0,-19 19 0,-1-20 0,0 0 0,21-19 0,19-40 0,20-20 0,20 0 0,0-20 0,39 20 0,0 20 0,1 0 0,19 39 0,-19-19 0,20 19 0,-41-39 0,1-20 0</inkml:trace>
  <inkml:trace contextRef="#ctx0" brushRef="#br0" timeOffset="56213">9824 4942 512,'0'0'0,"0"0"0,0 20 0,19-20 0,21 0 0,0 0 0,-1 0 0,21-20 0,-20 0 0,-1 1 0,1-21 0,-20-20 0,-20 21 0,0-1 0,-40 0 0</inkml:trace>
  <inkml:trace contextRef="#ctx0" brushRef="#br0" timeOffset="56357">9962 5299 512,'40'0'0,"20"-20"0,39 1 0,20-21 0,0-39 0,-20-21 0,21-38 0</inkml:trace>
  <inkml:trace contextRef="#ctx0" brushRef="#br0" timeOffset="56527">10776 4129 512,'0'0'0,"0"-20"0,-20 20 0</inkml:trace>
  <inkml:trace contextRef="#ctx0" brushRef="#br0" timeOffset="56853">10320 4764 512,'0'19'0,"19"-19"0,21 0 0,19 0 0,41 0 0,-20 0 0,-1 0 0,0 0 0,-39 0 0,-21-19 0,1 19 0</inkml:trace>
  <inkml:trace contextRef="#ctx0" brushRef="#br0" timeOffset="58039">11014 5241 512,'20'0'0,"0"-21"0,-1-38 0,1-21 0,20-19 0</inkml:trace>
  <inkml:trace contextRef="#ctx0" brushRef="#br0" timeOffset="58240">11093 4287 512,'0'0'0,"21"-19"0,-2-1 0,1 20 0,20 20 0,-20-1 0,19 20 0,-19 2 0,0-21 0</inkml:trace>
  <inkml:trace contextRef="#ctx0" brushRef="#br0" timeOffset="58485">11550 4268 512,'-20'39'0,"20"41"0,-19 59 0,19-1 0,-21 21 0</inkml:trace>
  <inkml:trace contextRef="#ctx0" brushRef="#br0" timeOffset="58909">11530 5002 512,'0'0'0,"0"0"0,0 0 0,20 0 0,20 0 0,-1-20 0,21-20 0,-1 20 0,1-19 0,-20-1 0,-1 0 0,-19-19 0,-20 39 0,-20 0 0,-39 20 0,19 60 0,-20-1 0,21 1 0,19 19 0,20-20 0,20-19 0,39 0 0,1-20 0,19-40 0,-19 0 0</inkml:trace>
  <inkml:trace contextRef="#ctx0" brushRef="#br0" timeOffset="59423">13653 4406 512,'0'0'0,"0"20"0,0 20 0</inkml:trace>
  <inkml:trace contextRef="#ctx0" brushRef="#br0" timeOffset="59917">13693 4645 512,'20'-40'0,"0"0"0,-1-19 0,1-1 0,20 40 0,-20 40 0,20 20 0,-20 39 0,-1 20 0,-19 1 0,20-1 0,-20 0 0,0-40 0,-20-19 0,40-40 0,-20-40 0,20-19 0,20-40 0,0-20 0,-1-20 0,21 40 0,-21 39 0,-19 40 0,0 60 0,0 0 0,-20 39 0,19 20 0,2 0 0,-21-19 0,20-1 0,-20-39 0,19-20 0,1-40 0,0-20 0,20-19 0</inkml:trace>
  <inkml:trace contextRef="#ctx0" brushRef="#br0" timeOffset="60365">14785 4565 512,'0'-20'0,"-20"-19"0,0 19 0,0 0 0,-19 60 0,18-1 0,1 41 0,-19 19 0,19 0 0,20 0 0,-20-39 0,20-1 0,20-59 0,0 0 0,19-39 0,2-21 0,18-19 0,-19-20 0,-1-20 0,1 39 0,-40 60 0,-20 40 0,0 40 0,-19 19 0,19 0 0,20 1 0,0-1 0,20-19 0,19-21 0,1-19 0,-1-40 0,21 0 0,0-39 0</inkml:trace>
  <inkml:trace contextRef="#ctx0" brushRef="#br0" timeOffset="60653">15122 4466 512,'0'0'0,"0"20"0,0 39 0,-20 21 0,20 19 0,0 0 0,20-19 0,-20 19 0,0-20 0,0-39 0,0 0 0,19-40 0,-19-20 0,21-40 0,-1-39 0</inkml:trace>
  <inkml:trace contextRef="#ctx0" brushRef="#br0" timeOffset="60750">15479 4406 512,'0'20'0,"-20"0"0,0 0 0</inkml:trace>
  <inkml:trace contextRef="#ctx0" brushRef="#br0" timeOffset="60894">15182 5021 512,'0'0'0,"19"20"0,21-20 0,19 0 0,21 0 0,-21-39 0,1-21 0</inkml:trace>
  <inkml:trace contextRef="#ctx0" brushRef="#br0" timeOffset="61341">15479 4783 512,'0'0'0,"0"0"0,20 0 0,0 0 0,19 0 0,1-19 0,20 19 0,-1-20 0,-19 0 0,-1-20 0,-18 20 0,-2-19 0,-38-1 0,-2 40 0,-18 0 0,-21 40 0,1-1 0,19 41 0,0-21 0,20 1 0,40-1 0,1-19 0,38-20 0,0-20 0,21-20 0,19 0 0,-20-19 0,0-41 0,21 1 0</inkml:trace>
  <inkml:trace contextRef="#ctx0" brushRef="#br0" timeOffset="61470">16332 4010 512,'-19'-20'0,"-1"0"0,0 20 0</inkml:trace>
  <inkml:trace contextRef="#ctx0" brushRef="#br0" timeOffset="61653">16174 4049 512,'0'40'0,"0"19"0,0 41 0,0 19 0,39 0 0,-19 20 0,-20-20 0,20 0 0,-40-20 0,-20-40 0,1-39 0,-21-20 0,0-20 0,1-39 0,19-20 0</inkml:trace>
  <inkml:trace contextRef="#ctx0" brushRef="#br0" timeOffset="61797">15817 4545 512,'19'0'0,"21"0"0,19 0 0,21 0 0,-1 0 0,40 0 0,-19 20 0,-21-20 0,1 0 0,-41 20 0,1-20 0</inkml:trace>
  <inkml:trace contextRef="#ctx0" brushRef="#br0" timeOffset="62021">16551 4625 512,'0'20'0,"-20"19"0,0 1 0,0 19 0,20-19 0,20 20 0,-20-21 0,0-19 0,20-20 0,-20 0 0,0-59 0</inkml:trace>
  <inkml:trace contextRef="#ctx0" brushRef="#br0" timeOffset="62144">16809 3990 512,'-20'0'0,"0"-20"0,0 0 0</inkml:trace>
  <inkml:trace contextRef="#ctx0" brushRef="#br0" timeOffset="62223">16749 3850 512,'0'21'0,"20"-21"0,20 20 0,-21 19 0,1 1 0</inkml:trace>
  <inkml:trace contextRef="#ctx0" brushRef="#br0" timeOffset="62549">17067 3950 512,'-20'0'0,"20"0"0,-40 20 0,20 20 0,-19-1 0,-1 41 0,0 39 0,0 20 0,21 0 0,19-1 0,0 1 0,19-39 0,1-1 0,0-60 0,20-19 0,-21-40 0,22-39 0</inkml:trace>
  <inkml:trace contextRef="#ctx0" brushRef="#br0" timeOffset="62853">17027 4764 512,'0'0'0,"20"0"0,0 0 0,19 0 0,21 0 0,-1 0 0,-19-20 0,19 20 0,-18-20 0,-2-20 0,-19 20 0,-20-19 0,-20-1 0,-19 40 0,-2 40 0</inkml:trace>
  <inkml:trace contextRef="#ctx0" brushRef="#br0" timeOffset="62943">17265 5021 512,'20'0'0,"0"0"0,-1-19 0</inkml:trace>
  <inkml:trace contextRef="#ctx0" brushRef="#br0" timeOffset="64453">10895 4109 512,'-20'0'0,"20"0"0,0-20 0,-20-1 0,20 2 0,-20 19 0,1 0 0,19-19 0,-20 38 0,0 0 0,0 2 0,-19 38 0,19 1 0,-1 19 0,21 21 0,-19 19 0,38 20 0,-19-1 0,21 1 0,-21 0 0,0 0 0,0-40 0,-21-19 0</inkml:trace>
  <inkml:trace contextRef="#ctx0" brushRef="#br0" timeOffset="64523">10657 5419 512,'0'-20'0,"-20"-40"0,20-19 0</inkml:trace>
  <inkml:trace contextRef="#ctx0" brushRef="#br0" timeOffset="64694">10339 5041 512,'20'-20'0,"0"1"0,20-1 0,0-20 0,39 20 0,-20 20 0,20 0 0</inkml:trace>
  <inkml:trace contextRef="#ctx0" brushRef="#br0" timeOffset="65364">11093 4982 512,'-20'0'0,"20"-20"0,-19 0 0,19-19 0,0 19 0,-20 20 0,20 0 0,20 0 0,-20 20 0,0 19 0,-20 21 0,20-1 0,20 1 0,-20-1 0,0 2 0,19-23 0,1-18 0,-20-20 0,21-20 0</inkml:trace>
  <inkml:trace contextRef="#ctx0" brushRef="#br0" timeOffset="66189">11252 5319 512,'0'-20'0,"0"20"0,20-20 0,0-18 0,19-3 0,21-18 0,-20-21 0,19 1 0,1-40 0,0 0 0,-21 0 0,1 0 0,-40 19 0,0 20 0,-20 41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45:46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22742 4109 512,'-19'0'0,"19"20"0,19-40 0</inkml:trace>
  <inkml:trace contextRef="#ctx0" brushRef="#br0" timeOffset="734">22901 4068 512,'0'0'0,"0"-19"0,-20 19 0,20-19 0,-20 38 0,0-19 0,1 19 0,19 22 0,-20-21 0,-1-1 0,21-19 0,0 0 0,0 0 0,0-39 0,0 19 0,41-1 0,18-37 0,21-2 0,58-19 0,41-20 0,39-21 0,20 22 0,-19-22 0,-41 20 0,-39 21 0,-80 20 0,-19 39 0</inkml:trace>
  <inkml:trace contextRef="#ctx0" brushRef="#br0" timeOffset="1246">23099 3554 512,'0'0'0,"-20"19"0,1 0 0,-21 22 0,0 18 0,0 40 0,1 1 0,-21-1 0,21-21 0,18-17 0,42-42 0,58-38 0,40-1 0,20-21 0,20 62 0,-40 19 0,-60 19 0</inkml:trace>
  <inkml:trace contextRef="#ctx0" brushRef="#br0" timeOffset="80305">14487 6054 512,'-20'-20'0,"0"20"0,-20 0 0,1 20 0,19-20 0,20 0 0,20 19 0,39-19 0,21 0 0,39 20 0,40-20 0,39 20 0,40-20 0,60 0 0,19 20 0,40-20 0,40 20 0,20-20 0,20 20 0,-20-1 0,-41 21 0,-38-20 0,-80-1 0,-80 2 0,-59-21 0,-79 0 0,-40-21 0,-60 2 0,1-21 0</inkml:trace>
  <inkml:trace contextRef="#ctx0" brushRef="#br0" timeOffset="83625">22365 6153 512,'0'0'0,"-20"0"0,20 0 0,0 20 0,0-20 0,-19 0 0,19-20 0,0 20 0,0 0 0,0 0 0,0 0 0,0 0 0,0 20 0,59-1 0,60-19 0,40 0 0,79 0 0,0 20 0,0 0 0,-20 0 0,-39-20 0,-80 19 0,-39-19 0,-60-19 0,-40-1 0</inkml:trace>
  <inkml:trace contextRef="#ctx0" brushRef="#br0" timeOffset="84753">2699 7383 512,'0'0'0,"20"20"0,40-20 0,-1 20 0,21-1 0,19-19 0,0 20 0,40-20 0,-20 20 0,60-20 0,-1 0 0,20-20 0,41 20 0,18-20 0,22-19 0,18 39 0,1-20 0,39 0 0,-19 0 0,19 1 0,0 19 0,1-20 0,-1 20 0,1-20 0,-1 20 0,20 0 0,-19-20 0,-1 0 0,0 0 0,-19 1 0,-21-1 0,-19 20 0,-40-20 0,-59 20 0,-40-20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47:38.5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8435 5220 512,'0'0'0,"0"-20"0,-21 20 0,1-20 0,1 1 0,-21-1 0,20 0 0,-19 0 0,-21 20 0,-19-20 0,-1 0 0,-19 20 0,0 0 0,-20-20 0,-20-19 0,-20-1 0,0 0 0,-20-39 0,-19 19 0,-20-19 0,-20 20 0,-20-1 0,-40 20 0,-19 1 0,0 19 0,-61 20 0,21 0 0,0 0 0,0 20 0,-1 0 0,1 19 0,20 21 0,0 19 0,39 40 0,20 0 0,40 40 0,39 19 0,40 21 0,41-20 0,58 19 0,21 1 0,78-21 0,40 1 0,61-21 0,58-18 0,59-22 0,81-38 0,59-1 0,40-39 0,59 0 0,19-21 0,22-19 0,-2 0 0,21-19 0,-1-21 0,1 0 0,-20-19 0,-40-21 0,-20-20 0,-79-18 0,-39-1 0,-81 0 0,-78-20 0,-80-20 0,-79 20 0,-80-20 0,-79 1 0,-119-1 0,-60-20 0,-79-19 0,-79 19 0,-100-19 0,-79 39 0,-119 20 0,-100 60 0,-158 99 0</inkml:trace>
  <inkml:trace contextRef="#ctx0" brushRef="#br0" timeOffset="12416">1568 9209 512,'0'0'0,"0"-20"0,0 20 0,0-21 0,0 21 0,0-19 0,-20 0 0,20 19 0,-19 0 0,-2 0 0,2 0 0,-41 0 0,21 19 0,-41 0 0,20 22 0,1-2 0,0 1 0,19 0 0,0 0 0,-19-1 0,19 21 0,-19-1 0,39-19 0,-20 20 0,40-1 0,0 20 0,19 21 0,22 19 0,-22 59 0,1-19 0,-40-20 0,20-20 0,-19-20 0,19 60 0,-41 20 0,22-1 0,-1-19 0,20 20 0,39-21 0,41-38 0,39-21 0</inkml:trace>
  <inkml:trace contextRef="#ctx0" brushRef="#br0" timeOffset="34478">6410 10300 512,'0'0'0,"0"0"0,0 0 0,0-20 0,20 1 0,0-1 0,0 20 0,19-20 0,-19 40 0,20-20 0,19 20 0,1-1 0,19 1 0,41 0 0,-2 1 0,41-2 0,0 0 0,0 1 0,19-20 0,21 20 0,-1-20 0,60 20 0,-20 0 0,41-20 0,18 20 0,1-40 0,19 20 0,20-20 0,-19-20 0,0 20 0,-1 1 0,1-21 0,-21 20 0,20-19 0,1-21 0,-20 20 0,20 0 0,-21 1 0,-19-1 0,-20-19 0,-20 19 0,-60-20 0,1 1 0,-40-1 0,-40-19 0,-20 0 0,-38-1 0,-2-20 0,-39 2 0,-20 18 0,-20-19 0,-39 20 0,-40-20 0,-40 0 0,-19 19 0,-41 21 0,1-1 0,-20 0 0,-20 21 0,-20-1 0,0 20 0,-19 20 0,-21 20 0,1 0 0,-1 0 0,-19 19 0,0 2 0,-21-3 0,1 3 0,0 18 0,19 1 0,-19-21 0,20 20 0,19 1 0,-19-20 0,39 20 0,1-2 0,38 3 0,2-2 0,18 21 0,22-1 0,37 0 0,22 1 0,39 19 0,40 0 0,19 0 0,40 1 0,60-1 0,39 0 0,60-20 0,39 1 0,21-21 0,19-39 0</inkml:trace>
  <inkml:trace contextRef="#ctx0" brushRef="#br0" timeOffset="35358">8931 8991 512,'0'0'0,"0"0"0,-20 0 0,20 0 0,-21 0 0,21-20 0,-19-1 0,19-18 0,0 0 0,-20 19 0,1-20 0,-22 0 0,-18 20 0,-21-19 0,-19-1 0,-19 0 0,-22-19 0,21 19 0,-19 0 0,-21 1 0,0-1 0,-19 0 0,-1 1 0,-20 19 0,-19 20 0,0-20 0,-20 40 0,-20 0 0,-1-1 0,-18 22 0,19 18 0,0 0 0,20 21 0,0 18 0,19 22 0,41-1 0,19 20 0,20-20 0,20-20 0,40 0 0,39-39 0,20-20 0,20-21 0,20-38 0,0-21 0</inkml:trace>
  <inkml:trace contextRef="#ctx0" brushRef="#br0" timeOffset="37776">14248 6054 512,'21'-20'0,"-1"-1"0,39-38 0</inkml:trace>
  <inkml:trace contextRef="#ctx0" brushRef="#br0" timeOffset="38014">14368 6153 512,'-60'99'0,"-39"80"0,-60 99 0,-19 59 0,-21 59 0,1 2 0,19-22 0,-19-38 0,59-40 0,-20-80 0,60-59 0,19-40 0,61-80 0,19-39 0,19-99 0,21-59 0,-20-61 0</inkml:trace>
  <inkml:trace contextRef="#ctx0" brushRef="#br0" timeOffset="38302">12721 8236 512,'-60'60'0,"-19"78"0,-41 101 0,21 38 0,0 2 0,80-61 0,38-119 0,120-158 0,99-120 0,120-99 0,58-98 0,-38 18 0,-81 40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49:05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 6192 512,'0'0'0,"0"0"0,19 0 0,-19 20 0,20 0 0,20 0 0,40-20 0,19 19 0,59-19 0,41-19 0,39-1 0,0 0 0,-20 0 0,-39 20 0,-60 0 0,-39 20 0,-61 0 0,-59 19 0,-19-18 0,-40-1 0,40-40 0</inkml:trace>
  <inkml:trace contextRef="#ctx0" brushRef="#br0" timeOffset="1929">1806 10379 512,'-19'0'0,"-1"0"0,-20 0 0,20 0 0,-20 0 0,40 0 0,-20 20 0,61-20 0,-2 0 0,80 0 0,40-20 0,79 1 0,20-21 0,39 20 0,1 0 0,-20 20 0,-20-19 0,-40-1 0,-59 0 0,-40 20 0,-79 0 0,-80 0 0,-39 20 0</inkml:trace>
  <inkml:trace contextRef="#ctx0" brushRef="#br0" timeOffset="3168">1647 13336 512,'-19'0'0,"19"0"0,0 0 0,-20 0 0,20 0 0,0 0 0,39 0 0,21 0 0,20 0 0,78 0 0,21-20 0,59 1 0,39-21 0,21 20 0,20 0 0,19-19 0,0-1 0,1 20 0,-21-20 0,-38 20 0,-62 1 0,-58 19 0,-80 19 0,-98 21 0,-80 0 0</inkml:trace>
  <inkml:trace contextRef="#ctx0" brushRef="#br0" timeOffset="11698">2937 10399 512,'0'0'0,"20"0"0,-20 0 0,20 0 0,-20 0 0</inkml:trace>
  <inkml:trace contextRef="#ctx0" brushRef="#br0" timeOffset="12537">6608 10062 512,'0'0'0,"0"-20"0,20 20 0,-20 0 0,0 0 0,21 0 0,-21 20 0,19-20 0,1 20 0</inkml:trace>
  <inkml:trace contextRef="#ctx0" brushRef="#br0" timeOffset="12858">9684 9903 512,'20'0'0,"-20"0"0,21 0 0,-21-20 0,0 1 0,0 19 0,-21 0 0,-38 19 0,19 1 0</inkml:trace>
  <inkml:trace contextRef="#ctx0" brushRef="#br0" timeOffset="14496">3116 12900 512,'-20'0'0,"20"-20"0,0 20 0,0 0 0,0 0 0,0 0 0,20 20 0,-20-20 0,20 20 0,-20 0 0,0-40 0</inkml:trace>
  <inkml:trace contextRef="#ctx0" brushRef="#br0" timeOffset="15168">8236 12940 512,'0'0'0,"0"-20"0,-20 0 0,20 0 0,20 0 0,0-20 0,39 20 0,-19 1 0,19 0 0</inkml:trace>
  <inkml:trace contextRef="#ctx0" brushRef="#br0" timeOffset="15434">12562 12622 512,'0'-20'0,"0"-20"0,-20 1 0</inkml:trace>
  <inkml:trace contextRef="#ctx0" brushRef="#br0" timeOffset="17599">19845 4068 512,'0'0'0,"-20"0"0,20-19 0,-20 38 0,20 2 0,0 19 0,0 39 0,0 20 0,0 20 0,20 40 0,-20-20 0,0 0 0,20-40 0,-20-20 0,-20-39 0,0-40 0,0-40 0,0-59 0,1-40 0,-21 0 0,0-39 0,21 39 0,19 40 0,0 19 0,39 21 0,21 18 0,39 22 0,20 0 0,19-1 0,2 20 0,-41 20 0,0 18 0,-79 23 0,-40 18 0,-59 20 0,-40 0 0,0-39 0,19 0 0,1-41 0,60-38 0,58-21 0,21-20 0,60-40 0</inkml:trace>
  <inkml:trace contextRef="#ctx0" brushRef="#br0" timeOffset="17944">20499 4109 512,'0'0'0,"0"20"0,0 19 0,21 1 0,18 0 0,-19 19 0,20-19 0,-20 19 0,-1-39 0,-19 0 0,0-20 0,-19-40 0,19-40 0,19 2 0,1-22 0,40 20 0,19 2 0,-19 38 0,0 20 0,-21 20 0,1 20 0,-20 0 0,-20 20 0</inkml:trace>
  <inkml:trace contextRef="#ctx0" brushRef="#br0" timeOffset="18271">21115 4109 512,'-20'0'0,"0"39"0,0 1 0,1 20 0,19-1 0,19-19 0,41 0 0,19-21 0,1-19 0,-1-19 0,-19-21 0,-21 0 0,-19-19 0,-59-1 0,-2 20 0,-38 21 0,0 19 0,-1 39 0,61 1 0,19 0 0,40-1 0</inkml:trace>
  <inkml:trace contextRef="#ctx0" brushRef="#br0" timeOffset="18639">21869 4049 512,'-39'19'0,"-21"2"0,0 38 0,1 1 0,39-20 0,40 19 0,39-40 0,1 2 0,39-42 0,-20 2 0,-19-20 0,-21-21 0,1 20 0,-40 20 0,0 20 0,-19 20 0,-21 40 0,40 19 0,0 40 0,0 20 0,0 0 0,0 20 0,-40-60 0,-39 0 0,-21-59 0</inkml:trace>
  <inkml:trace contextRef="#ctx0" brushRef="#br0" timeOffset="19823">20440 5121 512,'0'0'0,"20"0"0,-20 0 0,0 0 0,0 0 0,0 0 0,0 0 0,-20 20 0,0 0 0,-39 60 0,-41 18 0,-59 81 0,-39 20 0,-40 38 0,-39-18 0,39-21 0,19-39 0,100-80 0,60-59 0</inkml:trace>
  <inkml:trace contextRef="#ctx0" brushRef="#br0" timeOffset="20887">18019 7125 512,'0'0'0,"0"0"0,0 20 0,0 20 0,40 39 0,-20 0 0,0 20 0,-1-19 0,1-20 0,-20-1 0,-20-38 0,1-21 0,19-41 0,0-38 0,0-21 0,19 1 0,21-20 0,19 40 0,1 19 0,0 41 0,-21 38 0,1 41 0,-20 39 0,0-19 0,-20 19 0,0 0 0,0-59 0,-20-1 0,40-58 0,-1-41 0,21-20 0,0-38 0,39 18 0,-39 21 0,20 19 0,-40 60 0,-1 40 0,1 40 0,-20-1 0,0 0 0,20 0 0,-20 1 0,20-60 0,19 0 0,1-60 0</inkml:trace>
  <inkml:trace contextRef="#ctx0" brushRef="#br0" timeOffset="21271">19170 7105 512,'-19'20'0,"-41"20"0,0 39 0,21 1 0,-1-1 0,40 0 0,0 1 0,40-60 0,-1-1 0,21-19 0,0-39 0,-2-21 0,-17-19 0,-22-1 0,1 1 0,-20 39 0,0 21 0,-20 58 0,1 21 0,19 39 0,0-20 0,0 21 0,0-20 0,39-22 0,1-38 0,20-20 0,-21-40 0,21-39 0,-1-40 0</inkml:trace>
  <inkml:trace contextRef="#ctx0" brushRef="#br0" timeOffset="21439">19686 7284 512,'-20'40'0,"1"-1"0,-1 40 0,20 1 0,0-1 0,0-18 0,20-42 0,-1-19 0,1-19 0,0-61 0,0-40 0</inkml:trace>
  <inkml:trace contextRef="#ctx0" brushRef="#br0" timeOffset="21575">19706 6887 512,'-20'0'0,"0"20"0,1 0 0,19 0 0,0-1 0,19 1 0,1 20 0,20 0 0,-1-21 0</inkml:trace>
  <inkml:trace contextRef="#ctx0" brushRef="#br0" timeOffset="21967">19904 7244 512,'-19'20'0,"19"20"0,-20 19 0,20 1 0,20-1 0,-20 1 0,0-20 0,0 19 0,19-19 0,-19-1 0,0 1 0,0-40 0,20-40 0,0 1 0,20-41 0,-1 1 0,1-1 0,-1 21 0,2 39 0,-41 40 0,0 39 0,0 21 0,0 19 0,0 0 0,19-19 0,1-1 0,0-38 0,0-41 0,19-41 0,-18-38 0,38-21 0</inkml:trace>
  <inkml:trace contextRef="#ctx0" brushRef="#br0" timeOffset="22129">20400 7820 512,'-19'0'0,"-1"20"0,0-1 0,0-19 0,20 0 0,20-19 0,-20-21 0,0-20 0,20 1 0</inkml:trace>
  <inkml:trace contextRef="#ctx0" brushRef="#br0" timeOffset="22519">20499 7462 512,'-19'20'0,"19"-20"0,-20 40 0,20 0 0,-20 19 0,20 1 0,0-21 0,20 21 0,0-40 0,-1-20 0,2-20 0,18-20 0,1-19 0,-20-21 0,0 1 0,-20 19 0,-20 1 0,-20 39 0,-19 40 0,-1 0 0,20 39 0,20-19 0,20-20 0,20 0 0,20-40 0,40-20 0,-1-39 0</inkml:trace>
  <inkml:trace contextRef="#ctx0" brushRef="#br0" timeOffset="22951">21909 5061 512,'-21'20'0,"2"0"0,-1 40 0,20-1 0,20 0 0,59 41 0,41-1 0,-2 40 0,22 20 0,18 19 0,-19 1 0,-39 0 0,-1-40 0</inkml:trace>
  <inkml:trace contextRef="#ctx0" brushRef="#br0" timeOffset="23599">22524 7205 512,'0'-20'0,"0"40"0,0-1 0,19 21 0,-19 39 0,40 40 0,0 1 0,-20-21 0,0-20 0,19-19 0,-39-40 0,21-40 0,-21-40 0,0-59 0,0-20 0,19 0 0,20 0 0,2 40 0,-2 59 0,1 40 0,-20 20 0,20 40 0,19-20 0</inkml:trace>
  <inkml:trace contextRef="#ctx0" brushRef="#br0" timeOffset="25055">23020 7442 512,'0'20'0,"0"0"0,0 20 0,20 0 0,0 19 0,39-18 0,-19-3 0,0-18 0,-1-20 0,-19-20 0,-20-18 0,0-42 0,-39-20 0,-2 21 0,2 19 0,-1 21 0,1 39 0,39 20 0,19 39 0,1 0 0,20-19 0,-20 0 0,20 0 0,-20-40 0,19-20 0,-19-20 0,0 0 0,-20-19 0,20 19 0,-20 20 0,0 20 0,0 40 0,0 19 0,0 1 0,0 0 0,19-1 0,1-18 0,-20-3 0,40-38 0,-40-19 0,39-21 0,-18-19 0,-2-21 0,1 20 0,0 41 0,0 19 0,-20 19 0,0 41 0,20-20 0,-20 19 0,19-19 0,-19-19 0,20-21 0,1 0 0,-2-41 0,1-18 0,-20-21 0,19-39 0,2 0 0,-1 20 0,-20 20 0,0 59 0,-20 40 0,-1 19 0,21 21 0,-19 19 0,38 1 0,-19 19 0,21-20 0,-1-19 0,-20-1 0,19-39 0,1-20 0,20-20 0,-20 0 0,-1-19 0,2 19 0,-2 0 0,-19 40 0,0 20 0,20-21 0,-20 21 0,0 0 0,0-1 0,0-19 0,20-20 0,-20 0 0,20-20 0,0-19 0,19-1 0,-19 0 0,-20 21 0,20 19 0,-20 0 0,0 19 0,0 1 0,0 21 0,0-22 0,-20 0 0,40-19 0,0 0 0,-1-19 0,22 0 0,-2-2 0,-19-19 0,20 21 0,-1-1 0,-19 40 0,0-20 0,0 39 0,-20-19 0,0 1 0,0 17 0,0-18 0,0-20 0,-20 0 0,-20-20 0,1 1 0,-41-61 0,-39 1 0,-39-20 0,-1 0 0,-20 39 0,20 20 0,40 21 0,80-1 0,39 20 0,59 0 0,60 20 0,40-20 0,0 0 0,0 0 0,-21 0 0</inkml:trace>
  <inkml:trace contextRef="#ctx0" brushRef="#br0" timeOffset="25125">23933 6966 512</inkml:trace>
  <inkml:trace contextRef="#ctx0" brushRef="#br0" timeOffset="25196">23913 6947 512,'20'-20'0,"0"20"0,39 20 0,0-1 0,-18 1 0,18 20 0</inkml:trace>
  <inkml:trace contextRef="#ctx0" brushRef="#br0" timeOffset="25464">24667 7760 512,'-20'20'0,"0"-20"0,20 0 0,0 0 0,0 0 0,20 0 0,0 0 0</inkml:trace>
  <inkml:trace contextRef="#ctx0" brushRef="#br0" timeOffset="25831">24786 7582 512,'0'0'0,"-20"0"0,20 0 0,20 19 0,-20-19 0,20 20 0,0 0 0,0-20 0,-1 0 0,21 0 0,-20 0 0,19-20 0,-18 0 0,-21 1 0,0-1 0,0-20 0,-21 40 0,2-20 0,-21 20 0</inkml:trace>
  <inkml:trace contextRef="#ctx0" brushRef="#br0" timeOffset="37414">19151 8176 512,'0'0'0,"0"0"0,0 0 0,0 0 0,0 0 0,-21 0 0,21 21 0,-59 18 0,-1 41 0,-79 19 0,-39 60 0,-41 39 0,-19 1 0,0 19 0,59-59 0,41-40 0,78-40 0,80-79 0,40-40 0</inkml:trace>
  <inkml:trace contextRef="#ctx0" brushRef="#br0" timeOffset="38326">15737 10003 512,'-20'0'0,"20"19"0,-20 41 0,1 19 0,-21 40 0,20 20 0,20 0 0,-20-20 0,20-20 0,0-39 0,0-20 0,20-80 0,20-20 0,-20-39 0,19-40 0,21-20 0,-1 21 0,-19 18 0,0 81 0,-21 39 0,1 59 0,-20 21 0,0 40 0,0-2 0,0-19 0,0 0 0,20-39 0,-20-20 0,20-40 0,19-40 0,2-59 0,18-20 0,0-20 0,1 20 0,-20 19 0,19 80 0,-39 40 0,-20 80 0,-20 0 0,0 18 0,20 1 0,0 0 0,20-40 0,0-38 0,0-41 0,39-41 0,1-38 0</inkml:trace>
  <inkml:trace contextRef="#ctx0" brushRef="#br0" timeOffset="38742">16908 10280 512,'-20'0'0,"0"0"0,-39 20 0,19 21 0,-19 37 0,19 2 0,0 39 0,20-20 0,20 1 0,20-41 0,0-40 0,19-19 0,21-40 0,0-39 0,-1 0 0,-19-40 0,0 40 0,-20 19 0,-20 40 0,0 40 0,-20 40 0,-20 40 0,20-2 0,20 1 0,0-19 0,20-41 0,40 1 0,-21-40 0,21-60 0,-1-18 0,21-22 0</inkml:trace>
  <inkml:trace contextRef="#ctx0" brushRef="#br0" timeOffset="38902">17365 10737 512,'-21'20'0,"1"19"0,-19 1 0,19 0 0,20-1 0,0 1 0,20 0 0,0-1 0,-1-19 0</inkml:trace>
  <inkml:trace contextRef="#ctx0" brushRef="#br0" timeOffset="39088">17344 10280 512,'-39'-19'0,"-1"-1"0,20 0 0,-19 0 0,19 20 0,40 20 0,-1 0 0,21 19 0,0 22 0</inkml:trace>
  <inkml:trace contextRef="#ctx0" brushRef="#br0" timeOffset="39518">17761 10399 512,'0'20'0,"-20"0"0,0 0 0,1 40 0,-1-1 0,0 40 0,0 0 0,0 1 0,20-21 0,-19-19 0,38-41 0,-19-19 0,20-19 0,20-61 0,-1 0 0,1-38 0,19 18 0,-18 1 0,-2 60 0,-19 39 0,-20 39 0,-20 41 0,0 19 0,1 1 0,19-22 0,0 2 0,19-21 0,1-18 0,40-41 0,-21-21 0,21 1 0</inkml:trace>
  <inkml:trace contextRef="#ctx0" brushRef="#br0" timeOffset="39719">18396 10975 512,'-39'20'0,"19"-20"0,-40 20 0,20-1 0,20 1 0,1 1 0,38-21 0,1 19 0,1-38 0,-2-2 0,20-18 0</inkml:trace>
  <inkml:trace contextRef="#ctx0" brushRef="#br0" timeOffset="40006">18734 10637 512,'-21'20'0,"-38"0"0,19 20 0,-19 19 0,19 20 0,21-19 0,19 0 0,39-20 0,21-40 0,39 19 0,-20-38 0,20-21 0,-19-20 0</inkml:trace>
  <inkml:trace contextRef="#ctx0" brushRef="#br0" timeOffset="41294">19547 8236 512,'0'0'0,"0"20"0,-20-20 0,20 40 0,20 19 0,0 61 0,40 18 0,-1 21 0,20 19 0,1 21 0,19-20 0,-20-1 0,-19-19 0,-20 20 0,-1-20 0</inkml:trace>
  <inkml:trace contextRef="#ctx0" brushRef="#br0" timeOffset="41990">20242 10538 512,'0'0'0,"-40"-19"0,20 38 0,-19 42 0,-21 37 0,21 41 0,-2 0 0,2-20 0,39-20 0,20-19 0,19-80 0,21-20 0,0-40 0,-1-39 0,21-40 0,-21-20 0,-19-38 0,-1-3 0,1 62 0,-20 18 0,-40 81 0,-20 78 0,1 61 0,-41 58 0,40 42 0,21-3 0,-1-18 0,40-20 0,20-60 0,-1-40 0,21-59 0,-1-39 0,0-60 0</inkml:trace>
  <inkml:trace contextRef="#ctx0" brushRef="#br0" timeOffset="42358">20540 10935 512,'0'-20'0,"0"20"0,19-20 0,21 1 0,0 19 0,-1-21 0,21-17 0,-20 17 0,-1 1 0,-19 1 0,-20-21 0,-20 20 0,-19 20 0,-21 20 0,0 39 0,1 20 0,19 21 0,21-21 0,19 0 0,19-38 0,21-22 0,0-19 0,19-39 0</inkml:trace>
  <inkml:trace contextRef="#ctx0" brushRef="#br0" timeOffset="42638">21293 10261 512,'-19'-20'0,"-21"20"0,0 0 0,-19 20 0,19 39 0,-19 40 0,39 1 0,20 18 0,20 21 0,-20-39 0,19-1 0,-19-40 0,-19 1 0,-1 0 0,-1-41 0</inkml:trace>
  <inkml:trace contextRef="#ctx0" brushRef="#br0" timeOffset="42822">20837 10817 512,'0'19'0,"40"-19"0,20 19 0,19 2 0,-20-2 0,20-19 0,1 0 0,-40 0 0,-1 0 0</inkml:trace>
  <inkml:trace contextRef="#ctx0" brushRef="#br0" timeOffset="43270">21293 10955 512,'0'0'0,"0"0"0,0 0 0,0 0 0,20 0 0,-20-20 0,0 20 0,0 0 0,0 0 0,0 20 0,0 0 0,0 0 0,0 0 0,0-1 0,20 1 0,0 1 0,0-2 0,-1 0 0,-19 2 0,-19-1 0,-1-20 0,-20 19 0,1 1 0,-1 0 0,20 0 0,40-40 0,0 20 0</inkml:trace>
  <inkml:trace contextRef="#ctx0" brushRef="#br0" timeOffset="43480">21551 11213 512,'0'0'0,"-19"0"0,-1 20 0,20 0 0,0-20 0,20 20 0,-20-20 0,0 0 0,0 0 0</inkml:trace>
  <inkml:trace contextRef="#ctx0" brushRef="#br0" timeOffset="43910">21770 10479 512,'-20'0'0,"0"0"0,0-20 0,0 20 0,20 20 0,20 0 0,0 39 0,-20 20 0,40 41 0,-40-1 0,19 20 0,-19-41 0,-19-18 0,19-20 0,0-40 0,19-20 0,1-40 0,1-20 0,18 0 0,21 1 0,-41 0 0,21 39 0,0 40 0,-40 39 0,0 0 0,0 21 0,0 0 0,0-21 0,0-20 0,0-18 0,19-61 0</inkml:trace>
  <inkml:trace contextRef="#ctx0" brushRef="#br0" timeOffset="44646">23913 8455 512,'0'0'0,"20"-21"0,0 21 0,39-38 0,-39-3 0,19 22 0,2 19 0,-22 39 0,-38 80 0,-41 79 0,-39 81 0,0 58 0,-21 0 0,60-59 0,2-60 0,37-79 0,42-78 0,18-61 0,21-41 0</inkml:trace>
  <inkml:trace contextRef="#ctx0" brushRef="#br0" timeOffset="45318">22940 10677 512,'0'40'0,"0"39"0,21 20 0,-21 21 0,19-1 0,1 0 0,0-40 0,-20 1 0,0-61 0,0-19 0,20-60 0,0-38 0,19-41 0,1 0 0,20-1 0,-1 42 0,1 58 0,-1 40 0,-19 40 0,0 20 0,-21-22 0</inkml:trace>
  <inkml:trace contextRef="#ctx0" brushRef="#br0" timeOffset="45912">23357 11531 512,'0'0'0,"0"0"0,0 20 0,20-20 0,-20 0 0,20 0 0,0 0 0,-20-20 0,40 0 0</inkml:trace>
  <inkml:trace contextRef="#ctx0" brushRef="#br0" timeOffset="46239">23992 10995 512,'0'0'0,"-20"0"0,-19 20 0,-21-1 0,1 60 0,-21 1 0,20 19 0,41 1 0,38-21 0,41-19 0,39-40 0,1-20 0,19-20 0</inkml:trace>
  <inkml:trace contextRef="#ctx0" brushRef="#br0" timeOffset="47013">24409 8673 512,'0'0'0,"0"0"0,0 0 0,0-19 0,0 19 0,0 0 0,0 19 0,-20 0 0,20 22 0,20-2 0,0 21 0,19-1 0,-19 0 0,-20 1 0,21 60 0,-2 58 0,20-60 0,2 42 0,-2-21 0,21 19 0,-20-19 0</inkml:trace>
  <inkml:trace contextRef="#ctx0" brushRef="#br0" timeOffset="48014">24707 10935 512,'0'0'0,"-20"0"0,20 0 0,0 0 0,0-20 0,0 20 0,-40 0 0,20 0 0,-40 60 0,2 40 0,37-21 0,1 0 0,20-20 0,20-39 0,1 0 0,-2-20 0,1 20 0,40-20 0,-41-40 0,41 1 0,-21-41 0,1-19 0,-20 59 0,0-39 0,-20 19 0,20-19 0,-20 0 0,0 39 0,0 20 0,-20 20 0,20 40 0,-20-1 0,20 40 0,0 1 0,0 19 0,0-20 0,20 1 0,-20-40 0,20 0 0</inkml:trace>
  <inkml:trace contextRef="#ctx0" brushRef="#br0" timeOffset="48398">24905 11173 512,'20'-19'0,"-20"19"0,20 0 0,-20 19 0,19-19 0,-19 0 0,21 0 0,-1 0 0,-1-19 0,1-1 0,0-1 0,0 21 0,-20-19 0,-20 0 0,0 19 0,0 19 0,1 21 0,-1-20 0,-1 19 0,2 1 0,19 0 0</inkml:trace>
  <inkml:trace contextRef="#ctx0" brushRef="#br0" timeOffset="48973">25243 10935 512,'0'-40'0,"-21"21"0,21-2 0,-19 21 0,19 0 0,0 21 0,-40-2 0,40 21 0,-20 20 0,0-1 0,40 0 0,-20 1 0,0 0 0,20-20 0,0 19 0,0-20 0,-40-18 0</inkml:trace>
  <inkml:trace contextRef="#ctx0" brushRef="#br0" timeOffset="49119">25104 11213 512,'59'-40'0,"-19"21"0,0-1 0,-1-1 0,1 21 0</inkml:trace>
  <inkml:trace contextRef="#ctx0" brushRef="#br0" timeOffset="65493">18357 3910 512,'-20'20'0,"-20"40"0,1 39 0,-21 0 0,40 39 0,40 2 0,19-1 0,40 0 0,21-40 0,59-20 0,20-19 0,19-21 0,40-19 0,40-20 0,0 20 0,39-20 0,20-20 0,1 20 0,-1 0 0,1-20 0,-1 1 0,-19-21 0,-1-39 0,-39-1 0,-20-39 0,-60 0 0,1-20 0,-81-19 0,-38 19 0,-60-20 0,-60 0 0,-79 0 0,-59 20 0,-140 1 0,-59 38 0,-99 21 0,-80 39 0,-59 40 0,-40 40 0,0 60 0,20 38 0,119 20 0,119 2 0</inkml:trace>
  <inkml:trace contextRef="#ctx0" brushRef="#br0" timeOffset="72164">15300 12562 512,'0'0'0,"0"-20"0,20 20 0,-20 0 0,0 20 0,0 20 0,0 40 0,0 0 0,0 18 0,0 21 0,20-20 0,-20-19 0,0-21 0,0-19 0,0-40 0,0-40 0,-20-39 0,20-20 0,40-40 0,-20 20 0,39 0 0,-19 39 0,19 40 0,-18 40 0,18 40 0,-19 20 0,-1 39 0,-19 20 0,0-20 0,0 0 0,-20-19 0,0-20 0,0-60 0,0-40 0,19-40 0,2-39 0,38-40 0,-19 21 0,19 38 0,0 61 0,-18 39 0,-2 59 0,-39 60 0,0 20 0,0 20 0,0-20 0,0-40 0,0-39 0,20-41 0,0-59 0,0-38 0,39-42 0,-19-18 0</inkml:trace>
  <inkml:trace contextRef="#ctx0" brushRef="#br0" timeOffset="72508">16472 12741 512,'-21'0'0,"1"21"0,1 17 0,19 42 0,-20 19 0,40 0 0,-20 1 0,19-21 0,22-20 0,-2-39 0,1-40 0,-1-20 0,1-58 0,-20-2 0,-20-38 0,-40 18 0,1 41 0,-21 59 0,21 40 0,-2 59 0,22 1 0,58 19 0,1 0 0</inkml:trace>
  <inkml:trace contextRef="#ctx0" brushRef="#br0" timeOffset="72980">17206 12602 512,'-20'20'0,"-40"20"0,1 19 0,-21 40 0,20 21 0,21-2 0,19 2 0,20-22 0,40-38 0,0-20 0,19-40 0,1-40 0,-21 1 0,21-60 0,-20-1 0,-1-39 0,-19 0 0,-20-19 0,0 19 0,0 20 0,-20 79 0,0 40 0,1 60 0,-1 58 0,0 22 0,40 18 0,0 1 0,-1-20 0,21-20 0,0-20 0,20-39 0,-1-21 0,-19-78 0</inkml:trace>
  <inkml:trace contextRef="#ctx0" brushRef="#br0" timeOffset="73164">17642 13098 512,'-20'60'0,"1"19"0,-2 20 0,2 1 0,19-40 0,0-1 0,40-39 0,-21-40 0,1-39 0</inkml:trace>
  <inkml:trace contextRef="#ctx0" brushRef="#br0" timeOffset="73325">17682 12602 512,'-20'-20'0,"0"0"0,-19 0 0,39 1 0,-21-1 0,61 0 0,0 0 0,19 0 0,21 20 0</inkml:trace>
  <inkml:trace contextRef="#ctx0" brushRef="#br0" timeOffset="73636">18337 12662 512,'0'-40'0,"0"0"0,0-19 0,0-1 0,0 21 0,-40 39 0,20 39 0,-20 40 0,1 41 0,-1 18 0,20 21 0,20 0 0,0-1 0,0-18 0,20-22 0,-20-38 0,0-40 0,-20-40 0,0-60 0,-59-19 0,0-40 0</inkml:trace>
  <inkml:trace contextRef="#ctx0" brushRef="#br0" timeOffset="73733">17761 13039 512,'40'19'0,"0"1"0,19 20 0,40-20 0,1 20 0,-21-20 0,1-1 0</inkml:trace>
  <inkml:trace contextRef="#ctx0" brushRef="#br0" timeOffset="73916">18496 13098 512,'-21'20'0,"21"20"0,-19 39 0,-1 0 0,20 21 0,-20-20 0,20-1 0,20-40 0,-20-19 0,0-40 0,20-19 0</inkml:trace>
  <inkml:trace contextRef="#ctx0" brushRef="#br0" timeOffset="74085">18515 12741 512,'0'0'0,"0"0"0,-19 0 0,19-20 0,0 20 0,19-20 0,21 1 0,0 19 0,19-20 0</inkml:trace>
  <inkml:trace contextRef="#ctx0" brushRef="#br0" timeOffset="74452">19209 13058 512,'-39'0'0,"20"20"0,-41 20 0,20 40 0,-39 38 0,59 21 0,20 0 0,0-20 0,40-40 0,19-19 0,20-60 0,21-19 0,-21-60 0,-20-21 0,21-39 0</inkml:trace>
  <inkml:trace contextRef="#ctx0" brushRef="#br0" timeOffset="75005">19488 13257 512,'-40'40'0,"0"19"0,-19 40 0,-1 1 0,21-21 0,39 0 0,19-19 0,21-60 0,0-19 0,39-41 0,-39-20 0,19 0 0,1 21 0,-41 39 0,2 20 0,-1 41 0,-20 18 0,19 20 0,1-39 0,20-1 0,-20-39 0,-1-19 0,21-21 0,0-39 0,-20-41 0,39-38 0,-19-21 0,-1-19 0,21 40 0,-40 38 0,-20 40 0,0 60 0,-20 20 0,-20 60 0,-19 39 0,39 60 0,0 20 0,0 39 0,40-20 0,0 1 0,20-61 0,-1-18 0,-18-60 0,-2-60 0,1-60 0,-40-39 0,1-80 0,-61-19 0,-19-1 0</inkml:trace>
  <inkml:trace contextRef="#ctx0" brushRef="#br0" timeOffset="75148">19368 12959 512,'0'20'0,"0"0"0,21 39 0,58-19 0,20 0 0,60-20 0,0 0 0,0-20 0,-41 0 0,2-20 0,-61 40 0</inkml:trace>
  <inkml:trace contextRef="#ctx0" brushRef="#br0" timeOffset="75268">20222 13575 512,'-20'59'0,"-20"-19"0,21 40 0,19-21 0,0-39 0,39-1 0,1-38 0,-20-41 0,39-19 0</inkml:trace>
  <inkml:trace contextRef="#ctx0" brushRef="#br0" timeOffset="75454">20301 12781 512,'0'0'0,"-19"0"0,-2 0 0,21 0 0,0 19 0,21 1 0,38-20 0,20 20 0,0 0 0</inkml:trace>
  <inkml:trace contextRef="#ctx0" brushRef="#br0" timeOffset="76148">20639 13336 512,'-20'0'0,"0"0"0,-20 40 0,21 20 0,-1 19 0,20 20 0,0 0 0,20-39 0,-1 0 0,21-41 0,-20-38 0,0-1 0,19-60 0,-19-19 0,20-1 0,-20-18 0,19 58 0,-19 40 0,-20 40 0,-20 40 0,1 39 0,-1 0 0,0 0 0,20-20 0,0-19 0,0-20 0,20-40 0,39-40 0,-19 1 0,19-61 0,-19 1 0,20 0 0,-21 39 0,-19 21 0,-20 59 0,-20 19 0,1 20 0,-1 21 0,20-20 0,0-1 0,0-38 0,0-2 0,20-38 0,-1-22 0,41-18 0,19-20 0,1 0 0,-1 19 0,-19 20 0,-1 60 0,-19 39 0,-20 21 0,-20-1 0,0 0 0,0-19 0,0-20 0,-20-40 0,0 0 0,20-59 0</inkml:trace>
  <inkml:trace contextRef="#ctx0" brushRef="#br0" timeOffset="76636">22285 12900 512,'-19'0'0,"19"0"0,-20 0 0,20 20 0,-20 59 0,20 20 0,0 60 0,0 0 0,20 19 0,0-39 0,-1-39 0,22-41 0,-22-59 0,21-40 0,-20-20 0,0-38 0,-1-41 0</inkml:trace>
  <inkml:trace contextRef="#ctx0" brushRef="#br0" timeOffset="76796">21909 13396 512,'0'0'0,"39"-20"0,21 20 0,19-20 0,40 0 0,1 20 0,18 0 0,-19 20 0,-20 0 0</inkml:trace>
  <inkml:trace contextRef="#ctx0" brushRef="#br0" timeOffset="76980">22702 13376 512,'-20'20'0,"20"0"0,0 19 0,0 2 0,20 38 0,1 0 0,18 0 0,-20-39 0,-19-21 0</inkml:trace>
  <inkml:trace contextRef="#ctx0" brushRef="#br0" timeOffset="77165">22723 12940 512,'0'0'0,"0"0"0,19 0 0,1 19 0,40-19 0,-21 20 0,40 0 0</inkml:trace>
  <inkml:trace contextRef="#ctx0" brushRef="#br0" timeOffset="77716">23060 13475 512,'0'0'0,"0"21"0,19 17 0,1 22 0,-20 0 0,20-1 0,0 20 0,0-38 0,-20-2 0,19-39 0,2-20 0,-1-40 0,-20-38 0,39-2 0,-19 2 0,20 18 0,-1 40 0,-19 40 0,0 40 0,-20 40 0,0 18 0,0 21 0,-20-40 0,0 1 0,20-20 0,0-40 0,20-40 0,20 0 0,-21-59 0,21-21 0,0-19 0,19 20 0,-18 39 0,-2 41 0,-20 58 0,-19 20 0,-19 21 0,19 19 0,-20-20 0,1-19 0,38-40 0,1 0 0,-1-40 0,22-19 0,18-21 0</inkml:trace>
  <inkml:trace contextRef="#ctx0" brushRef="#br0" timeOffset="78044">23734 13674 512,'0'0'0,"-19"20"0,19-1 0,0 1 0,19-20 0,21 0 0,0-20 0,39-19 0,0-1 0,1-19 0,-20-1 0,-21 0 0,-39 21 0,-39 39 0,-2 39 0,-38 21 0,20 19 0,19 21 0,1-21 0,39 0 0,39-39 0,1 0 0,59-40 0,0 0 0,0-20 0</inkml:trace>
  <inkml:trace contextRef="#ctx0" brushRef="#br0" timeOffset="78579">14963 14368 512,'-39'-20'0,"18"1"0,42-42 0,97 23 0,61-22 0,119 0 0,79 0 0,79 21 0,80 0 0,79 19 0,80 40 0,79-1 0,39 1 0,41 0 0,39-20 0,-80-20 0,-237 20 0,-160 0 0,-79 0 0,-39 0 0,80 0 0,-21 0 0,-100 0 0</inkml:trace>
  <inkml:trace contextRef="#ctx0" brushRef="#br0" timeOffset="79516">23298 3136 512,'-20'-39'0,"-20"-1"0,-39-39 0,-40-1 0,-60 2 0,-59-22 0,-40 0 0,-39 42 0,-60 17 0,-40 41 0,-59 41 0,-21 37 0,-38 41 0,-1 60 0,40 19 0,60 60 0,39 0 0,118 40 0,101 0 0,139-20 0,98-21 0,159-38 0,80-60 0,99-41 0,79-38 0,60-40 0,19-40 0,21 0 0,-20-40 0,-1-20 0,-39-19 0,-20 0 0,-59-1 0,-80-19 0,-80-40 0,-118 0 0,-79-59 0,-120-20 0,-118-20 0,-160-20 0,-118 19 0,-160 40 0,-98 61 0,-100 58 0,-20 80 0,60 60 0,79 60 0,159 18 0,139 1 0</inkml:trace>
  <inkml:trace contextRef="#ctx0" brushRef="#br0" timeOffset="114778">16313 15699 512,'0'0'0,"0"0"0,-20-21 0,20 21 0,0-20 0,-20 20 0,-20 0 0,0 0 0,1 20 0,-21-20 0,21 40 0,-21-21 0,20 1 0,1 20 0,-1-20 0,40 0 0,0 0 0,20-1 0,39 1 0,20 1 0,1-2 0,-1 21 0,21-21 0,-21 41 0,-20 0 0,-59-21 0,-19 20 0,-41 1 0,-19-20 0,-40 0 0,20-40 0,-1 0 0,21-20 0,39-20 0,21 1 0,38-21 0,21 0 0</inkml:trace>
  <inkml:trace contextRef="#ctx0" brushRef="#br0" timeOffset="115146">16888 15361 512,'-20'0'0,"-20"0"0,-19 19 0,39 1 0,-19 0 0,18 20 0,21 39 0,-19 1 0,19 38 0,0 21 0,0 0 0,19 0 0,21 0 0,0-40 0,39-20 0,21-38 0,-21-41 0,20 0 0,-59-41 0,0-18 0,-21-20 0,-38-41 0,-21 22 0</inkml:trace>
  <inkml:trace contextRef="#ctx0" brushRef="#br0" timeOffset="115330">16352 16075 512,'0'0'0,"0"-20"0,20 0 0,59-20 0,21 21 0,19-2 0,39 21 0,-18 0 0,-2 0 0,-19 21 0,-39-21 0</inkml:trace>
  <inkml:trace contextRef="#ctx0" brushRef="#br0" timeOffset="116050">17464 15917 512,'0'0'0,"-20"0"0,0 0 0,-20 19 0,-20 21 0,1 39 0,-40 20 0,59 20 0,-19-19 0,39-2 0,20-38 0,20-40 0,39-20 0,1-59 0,19-21 0,0-19 0,-19-1 0,0 2 0,-1 38 0,-39 20 0,-20 60 0,-20 40 0,0 20 0,0-1 0,1 0 0,38 0 0,21-20 0,19-38 0,21-21 0,-1-40 0,21-20 0,-21-19 0,-20-40 0,1-20 0,0-20 0,-41 20 0,21 1 0,-40 18 0,-20 41 0,-19 39 0,-1 40 0,0 0 0,-19 40 0,19 39 0,0 21 0,21 38 0,-1 21 0,40 20 0,19-20 0,21-1 0,-1-38 0,21-21 0,-41-40 0,1-40 0,-20-57 0,-40-22 0,0-60 0,-39-38 0,-1-21 0</inkml:trace>
  <inkml:trace contextRef="#ctx0" brushRef="#br0" timeOffset="116210">17384 15658 512,'20'0'0,"20"20"0,39 1 0,60-2 0,19-19 0,41 19 0,-20 1 0,-20-20 0,-41 20 0,-58-40 0,-60 20 0</inkml:trace>
  <inkml:trace contextRef="#ctx0" brushRef="#br0" timeOffset="116602">15380 17107 512,'-20'0'0,"20"-20"0,40 0 0,79 0 0,40 0 0,98 20 0,21-19 0,40-1 0,39 0 0,20-1 0,0 2 0,-20 19 0,-19 0 0,-61 0 0,-98-19 0,-100 19 0,-79-20 0</inkml:trace>
  <inkml:trace contextRef="#ctx0" brushRef="#br0" timeOffset="116826">15420 17504 512,'79'0'0,"80"-20"0,118 0 0,101 0 0,78 0 0,20 1 0,0-1 0,-39-20 0,-60 0 0,-139 20 0,-59-19 0</inkml:trace>
  <inkml:trace contextRef="#ctx0" brushRef="#br0" timeOffset="130490">3176 6431 512,'0'0'0,"0"-20"0,0 0 0,0-20 0,0 20 0,0 20 0,0-19 0,0 38 0,0 1 0,0 40 0,0 18 0,0 42 0,0 39 0,0 39 0,0 1 0,0-1 0,0-59 0,0-20 0,0-78 0,0-41 0,0-41 0,0-38 0,0-40 0,19 0 0,-19 20 0</inkml:trace>
  <inkml:trace contextRef="#ctx0" brushRef="#br0" timeOffset="131897">3176 6371 512,'0'0'0,"-20"-20"0,20 20 0,0 0 0,20 20 0,-1 0 0,21 0 0,19 0 0,21 0 0,39-20 0,20 19 0,20-38 0,20 19 0,38-40 0,21 20 0,21 0 0,19 0 0,20 0 0,19 20 0,20 0 0,1 0 0,18 20 0,22-40 0,19 1 0,19-1 0,21-1 0,-21-18 0,21 19 0,0 0 0,19-19 0,-19 39 0,-1-20 0,1 20 0,-20 0 0,19-20 0,-39 20 0,20 0 0,-60-20 0,0 20 0,-39-39 0,-40 19 0,-60 20 0,-19-21 0,-61 21 0,-19 0 0,-39 21 0,-21-1 0,-19-20 0,0 39 0,-20-19 0,-20 20 0,0-1 0,0 21 0,0 19 0,19 1 0,1 19 0,0 20 0,20-20 0,-1 0 0,1 21 0,20-21 0,-21-20 0,21 20 0,-21-39 0,-18-1 0,-2-19 0,1 0 0,-20 19 0,0-39 0,-20 20 0,1 0 0,-41-21 0,-20 21 0,-39-40 0,-19 21 0,-21-21 0,-20 0 0,-39-21 0,-20 1 0,-40 20 0,-39 0 0,-41 0 0,-19 0 0,-60 20 0,-19-20 0,-20 21 0,-20-2 0,0 0 0,-1-19 0,1 0 0,-20 0 0,1 20 0,-2 0 0,2 20 0,19-20 0,-21 20 0,42-21 0,-2 1 0,40-20 0,20-20 0,41-19 0,38-1 0,41 0 0,18 20 0,22 40 0,38 20 0,41 39 0,19 1 0,40-1 0</inkml:trace>
  <inkml:trace contextRef="#ctx0" brushRef="#br0" timeOffset="209454">3652 10399 512,'0'0'0,"0"0"0,20 0 0</inkml:trace>
  <inkml:trace contextRef="#ctx0" brushRef="#br0" timeOffset="214492">3910 11193 512,'0'0'0,"-20"-20"0,0 1 0,0-1 0,20-20 0,-20 21 0,1-2 0,19 1 0,-20 20 0,20 20 0,20 20 0,-1 0 0,21 19 0,60 1 0,-1-1 0,40-19 0,20 0 0,39-40 0,0 0 0,40 0 0,21-40 0,38 20 0,20 0 0,20-19 0,21-1 0,-1 20 0,20-20 0,-39 1 0,-1 18 0,-39 2 0,-40-21 0,-40 1 0,-59-1 0,-60 20 0,-40 0 0,-59 20 0,-39 20 0,-101 20 0,-38 40 0,-80-1 0,-40-20 0</inkml:trace>
  <inkml:trace contextRef="#ctx0" brushRef="#br0" timeOffset="216620">3850 13952 512,'0'0'0,"-20"-20"0,1 20 0,-1 0 0,0 0 0,0 0 0,0 20 0,20-20 0,20 0 0,20 20 0,19-20 0,40 0 0,1 0 0,38 0 0,21 0 0,0 0 0,20 19 0,39-19 0,0 0 0,21-19 0,58 19 0,1-20 0,19-20 0,20 20 0,21 0 0,-1 0 0,0 1 0,1 19 0,-2-20 0,2-1 0,-1 21 0,-39-19 0,-20-21 0,-41 20 0,-39 1 0,-79-21 0,-40 20 0,-39 20 0,-60 0 0,-39 20 0,-61 20 0,-19-1 0,-40-18 0</inkml:trace>
  <inkml:trace contextRef="#ctx0" brushRef="#br0" timeOffset="409769">14507 10776 512,'-20'-19'0,"20"-1"0,0-20 0,0 0 0,20 1 0,-20 39 0,0 0 0,0 19 0,20 41 0,19 0 0,-19 19 0,20 20 0,20 0 0,19-20 0,-20 1 0,1-20 0,19-21 0,-19-39 0,-21-19 0,-19-21 0,0-59 0,-20-20 0,0-41 0</inkml:trace>
  <inkml:trace contextRef="#ctx0" brushRef="#br0" timeOffset="409913">15082 10479 512,'-20'20'0,"-59"39"0,-20 60 0,-40 40 0,-20 20 0,0-1 0,21-39 0,58-20 0,40-79 0,60-80 0,20-79 0</inkml:trace>
  <inkml:trace contextRef="#ctx0" brushRef="#br0" timeOffset="413321">20916 7324 512,'21'-20'0,"-21"20"0,-21-20 0,21 0 0,0-20 0,-20 1 0,-19-1 0,19-20 0,-39 1 0,-1-1 0,-39-19 0,0 0 0,-60-1 0,0 1 0,-59-1 0,-40 21 0,0 19 0,-20 1 0,0 39 0,20 0 0,20 0 0,0 0 0,39 39 0,21 1 0,39 59 0,40 20 0,19 60 0,80 19 0,40 21 0,79-1 0,40-40 0,79-39 0,60-20 0,19-39 0,60-1 0,0-40 0,40-18 0,-20-21 0,-20-40 0,-60 0 0,-58-79 0,-141-39 0,-98-61 0,-158-19 0,-121 20 0,-78 39 0,-40 40 0</inkml:trace>
  <inkml:trace contextRef="#ctx0" brushRef="#br0" timeOffset="413931">17285 11054 512,'0'-20'0,"0"20"0,0-39 0</inkml:trace>
  <inkml:trace contextRef="#ctx0" brushRef="#br0" timeOffset="414466">19627 7879 512,'0'0'0,"0"20"0,0 1 0,20-2 0,-1-19 0</inkml:trace>
  <inkml:trace contextRef="#ctx0" brushRef="#br0" timeOffset="415017">19567 8236 512,'0'0'0,"0"-20"0,0 20 0,-20 0 0,20 0 0,0 0 0,20 0 0,-20-19 0,20-2 0,-20 21 0,0-19 0,19 19 0,-19-20 0,0 20 0,-19 20 0,19-20 0,0 19 0,0-19 0,0 0 0</inkml:trace>
  <inkml:trace contextRef="#ctx0" brushRef="#br0" timeOffset="415250">19567 8157 512,'0'-20'0,"20"20"0,-20-20 0,0 20 0,0 0 0,-20 0 0,20 0 0,0 0 0</inkml:trace>
  <inkml:trace contextRef="#ctx0" brushRef="#br0" timeOffset="415385">19547 8117 512,'0'20'0,"-20"0"0,20-20 0,-20 19 0,20-19 0,0 21 0,-19-21 0,19 0 0,0 0 0,0 0 0,0 0 0</inkml:trace>
  <inkml:trace contextRef="#ctx0" brushRef="#br0" timeOffset="416098">19488 8216 512,'0'0'0,"0"0"0,0-19 0,0-2 0,0 21 0,0-19 0,0 19 0,0 0 0,0 0 0,0 0 0,0 0 0,0 0 0,0 0 0,0 0 0,0 0 0,0 0 0,0 0 0,0 0 0,0 0 0,0 0 0,0 0 0,0 0 0,0 0 0,0 0 0,0 0 0,0 0 0,0 0 0,0 0 0,0-20 0,0 20 0,0 0 0,0 0 0,0 20 0,0-20 0,0-20 0,0 20 0,0 0 0,0 0 0,0 0 0,0 0 0,0 0 0,-20 0 0,20 0 0,0 0 0,0 0 0,0 0 0,20 0 0,-20 0 0,0 0 0,0 0 0,0 0 0,0 0 0,0 0 0,0 0 0,-20 0 0,20 0 0,0 0 0,20 0 0,-20 0 0,0 0 0,0 0 0</inkml:trace>
  <inkml:trace contextRef="#ctx0" brushRef="#br0" timeOffset="416387">19765 8375 512,'-19'-20'0,"19"20"0,-20 0 0</inkml:trace>
  <inkml:trace contextRef="#ctx0" brushRef="#br0" timeOffset="418089">19785 8197 512,'0'-21'0,"0"21"0,20-19 0,-20 19 0,0 0 0,0 0 0,0 0 0,-20 19 0,20-19 0,-20 0 0,1 0 0,19 0 0,0 0 0,0 21 0,0-21 0,0 0 0,0-21 0,0 21 0,0 0 0,0 0 0,0-19 0,0 19 0,0 0 0,0 19 0,0-19 0,-20 0 0,20 0 0,0 0 0,0 0 0,0 0 0,0 0 0,0 0 0,0 0 0,0-19 0,-20 19 0,20 0 0,0 0 0,20 0 0,-40 0 0,20 0 0,0 0 0,0 0 0,-20 0 0,20 0 0,0 0 0,0 0 0,20 0 0,-20 0 0,0 0 0,0 0 0,0 0 0,0 0 0,0 0 0,0 0 0,0 0 0,0 0 0,-20 0 0,20 0 0,0 0 0,0 0 0,0 0 0,0 0 0,0 0 0,0-20 0,0 40 0,0-20 0,0 0 0,0 0 0,0-20 0,0 20 0,0 0 0,0 0 0,0 20 0,0-20 0,0 0 0,0-20 0,0 20 0,0 0 0,0 0 0,0 0 0,0 0 0,-20 0 0,20 0 0,0 20 0,0-20 0,0 0 0,0 0 0,0-20 0,0 20 0,0 0 0,0 0 0,0 0 0,0 0 0,0 20 0,20-20 0,-20 0 0,0 0 0,-20 0 0,20 0 0,0 0 0,0 0 0,0 0 0,0-20 0,0 20 0,0 0 0,0 0 0,0 0 0,0 0 0,0 0 0,0 0 0,0 0 0,0 0 0,0 0 0,0 0 0,0 0 0,0 0 0,0 0 0,0 0 0,0 0 0,0 0 0,0 0 0,0 0 0,0 0 0,0 0 0,-19 0 0,19-20 0,0 20 0,19 0 0,-38 0 0,19 0 0,0 0 0,0 0 0,0 0 0,0 0 0,0 0 0,0 0 0,0 0 0,0 0 0,0 0 0,0 0 0,0 0 0,0 0 0,0 0 0,0 0 0,-20-19 0,20-1 0</inkml:trace>
  <inkml:trace contextRef="#ctx0" brushRef="#br0" timeOffset="420161">20222 7780 512,'-20'0'0,"20"-20"0,-20 20 0,20 0 0,0 0 0,0 0 0,20 0 0,-20 0 0,20 0 0,-20 0 0,20 0 0,-20-20 0,19 0 0,-19-19 0,21-60 0</inkml:trace>
  <inkml:trace contextRef="#ctx0" brushRef="#br0" timeOffset="421448">21472 4228 512,'0'0'0,"0"0"0,0 0 0,0 0 0,0 0 0,-20 0 0,20 20 0,0-20 0,0 0 0,0 20 0,0-20 0,0 0 0,0 0 0,0-20 0,0 20 0,0 0 0,0 0 0,0 0 0,0 0 0,0 0 0,0 0 0,0 0 0,0 0 0,-19 0 0,19 0 0,19 0 0,-19 0 0,0 0 0,0-20 0,0 20 0,20 20 0,-20-20 0,0 0 0,-20 0 0,20 0 0,0 0 0,0 0 0,0 0 0,0 0 0,0 0 0,0 0 0,0 0 0,0 0 0,0 20 0,0-20 0,0 0 0,0 0 0,-19 0 0,19 0 0,0 0 0,0 0 0,0 0 0,0 0 0,0 0 0,0 0 0,0 0 0,0 0 0,0 0 0,0 0 0,0 0 0,0 0 0,-20 0 0,20 0 0,0 0 0,0 0 0,0 0 0,0 0 0,0 0 0,0 0 0,-21 0 0,21 0 0,0 0 0,0 0 0,-19 0 0,19 0 0,0 0 0,0 0 0,-20 0 0,20 0 0,0 0 0,0 0 0,0 0 0,0 0 0,0 19 0,-20-19 0</inkml:trace>
  <inkml:trace contextRef="#ctx0" brushRef="#br0" timeOffset="422122">20896 4307 512,'-19'0'0,"-1"19"0,0 2 0,0-1 0,0 0 0,20-20 0,-19 19 0,19-19 0,19 0 0,1 0 0,0-39 0</inkml:trace>
  <inkml:trace contextRef="#ctx0" brushRef="#br0" timeOffset="422410">21373 4426 512,'0'-20'0,"0"20"0,0-19 0,-20-1 0,0 20 0,20-20 0,0 20 0,0 0 0,0 0 0</inkml:trace>
  <inkml:trace contextRef="#ctx0" brushRef="#br0" timeOffset="422593">21671 4406 512,'-20'-39'0,"20"19"0,-20-20 0,0 20 0,-20 20 0,-19 39 0,-1 22 0</inkml:trace>
  <inkml:trace contextRef="#ctx0" brushRef="#br0" timeOffset="422754">21671 4704 512,'0'-20'0,"0"20"0,19-20 0,-19 40 0,0 20 0,0 39 0,-39 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2-06T20:51:31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21492 3097 512,'20'19'0,"19"1"0,41 20 0,39 0 0,40 19 0,39-19 0,21 0 0,19-20 0,20-20 0,-40 0 0,-20 0 0,-39 0 0,-60 59 0,-39 40 0,0 80 0,-60 79 0,-21 79 0,1 40 0,20 20 0,41-40 0,-2-19 0,40-60 0,1-20 0,-21-20 0,21 0 0,-41 0 0,-19-20 0,-20-20 0,-40 1 0,-19-20 0,-40-60 0,-20-20 0,-60-79 0,-79-60 0,-60-39 0,-58 19 0,-41 40 0,40 119 0,40 80 0,98 0 0,40-61 0</inkml:trace>
  <inkml:trace contextRef="#ctx0" brushRef="#br0" timeOffset="2960">9545 8336 512,'0'-20'0,"0"0"0,21-20 0,-21 40 0,0 0 0,-21 20 0,21 59 0,-19 21 0,-1 19 0,0 20 0,20 20 0,0-40 0,0-20 0,40-40 0,-40-40 0,40-57 0,-21-22 0,-38-39 0,-2-40 0</inkml:trace>
  <inkml:trace contextRef="#ctx0" brushRef="#br0" timeOffset="3272">8931 8455 512,'0'0'0,"-20"0"0,20-21 0,39 21 0,41-38 0,19-3 0,59-18 0,21 39 0,0 20 0,-20 40 0,-40 59 0,-40 60 0,-59 0 0,-60 19 0,-19-19 0,-21-61 0,-19-37 0,20-42 0,-1-19 0,40-59 0,21 0 0,78-21 0,1 1 0</inkml:trace>
  <inkml:trace contextRef="#ctx0" brushRef="#br0" timeOffset="3616">10200 9050 512,'0'0'0,"0"-20"0,0 20 0,0 0 0,40-20 0,40 1 0,-1-1 0,20-20 0,-20 0 0,1-19 0,-40 19 0,-20 0 0,-61 21 0,-17-1 0,-22 59 0,1 21 0,19 39 0,20 40 0,20-21 0,60 2 0,19-60 0,61-21 0,-2-39 0,2-39 0,-21-41 0</inkml:trace>
  <inkml:trace contextRef="#ctx0" brushRef="#br0" timeOffset="3944">11312 8256 512,'0'-20'0,"0"0"0,-20-20 0,0 21 0,-20 38 0,1 21 0,-1 40 0,1 39 0,-2 20 0,22 40 0,19-21 0,19-19 0,1-20 0,-20-20 0,0-39 0,0-40 0,-39-20 0,-21-40 0,-19-39 0</inkml:trace>
  <inkml:trace contextRef="#ctx0" brushRef="#br0" timeOffset="4064">10776 8772 512,'20'-20'0,"19"20"0,41-19 0,39 19 0,20 19 0,0 1 0,0 0 0,-40 0 0,-20-20 0</inkml:trace>
  <inkml:trace contextRef="#ctx0" brushRef="#br0" timeOffset="4944">17305 8950 512,'0'-19'0,"0"-1"0,-20-19 0,0 19 0,-39 0 0,-1 20 0,-39 40 0,0-1 0,19 41 0,21-21 0,39 1 0,59-2 0,21 3 0,59-2 0,0 1 0,0-1 0,-20 1 0,-59 19 0,-40 1 0,-60-1 0,-58-39 0,-41-1 0,-40-39 0,21-20 0,19-39 0,60-1 0,39-19 0,60-20 0,60 0 0</inkml:trace>
  <inkml:trace contextRef="#ctx0" brushRef="#br0" timeOffset="5248">16888 8534 512,'0'0'0,"0"0"0,0 0 0,0 40 0,0 19 0,0 41 0,0 19 0,0 39 0,0 0 0,0 22 0,20-2 0,-20-19 0,19-20 0,2-20 0,-21-20 0,20-39 0,-20-21 0,19-78 0,1-41 0</inkml:trace>
  <inkml:trace contextRef="#ctx0" brushRef="#br0" timeOffset="5496">17265 8713 512,'-20'-21'0,"0"21"0,20 21 0,-19-1 0,-1 39 0,20 21 0,0 39 0,0 39 0,20 1 0,-1 39 0,21-19 0,0 0 0,-1-21 0,-18-59 0,-21-59 0</inkml:trace>
  <inkml:trace contextRef="#ctx0" brushRef="#br0" timeOffset="6832">18357 8554 512,'-20'20'0,"-20"0"0,-20 19 0,-39 80 0,-20 40 0,20 98 0,-1 1 0,81 21 0,79-61 0,98-39 0,81-80 0,78-39 0,60-41 0,20-38 0,0-41 0</inkml:trace>
  <inkml:trace contextRef="#ctx0" brushRef="#br0" timeOffset="7096">21492 8832 512,'20'40'0,"39"38"0,1 82 0,-20 18 0,-40 21 0,-40 39 0,-79-20 0,-60 20 0,-59-40 0</inkml:trace>
  <inkml:trace contextRef="#ctx0" brushRef="#br0" timeOffset="13016">6271 11769 512,'0'0'0,"0"-40"0,0 20 0,0-20 0,0 1 0,0 19 0,0-20 0</inkml:trace>
  <inkml:trace contextRef="#ctx0" brushRef="#br0" timeOffset="13727">6192 11451 512,'-20'-20'0,"-40"1"0,1-22 0,0 2 0,-21-20 0,1 19 0,-21 0 0,-19 1 0,1-2 0,-2 3 0,2 17 0,-22 1 0,1 1 0,0-1 0,-39 20 0,-1-20 0,1 40 0,-41-20 0,1 39 0,20 2 0,-21 18 0,21 0 0,-21 1 0,41-1 0,-20-19 0,19 0 0,0 19 0,20-19 0,1 20 0,59-22 0,0 23 0,19 18 0,40 20 0,1-19 0,19 39 0,40-20 0,-1 20 0,41 20 0,20-20 0,38 0 0,21 0 0,40-20 0,20 1 0,59-20 0,39-22 0,41 2 0,19-40 0,40-20 0,0-40 0,-21-58 0,1-42 0,-39-39 0,-1-39 0,-78-40 0,-21-40 0,-100 21 0,-78-2 0,-120 42 0,-99 78 0,-99 39 0,-119 101 0,-59 78 0,-100 100 0,-40 40 0,-98 19 0</inkml:trace>
  <inkml:trace contextRef="#ctx0" brushRef="#br0" timeOffset="47078">6370 13078 512,'0'0'0,"21"-20"0,-21 20 0,19-19 0,1 0 0,0 19 0,-20-21 0,-20 1 0,-19 0 0,-1 1 0,0-21 0,-19 0 0,-21 0 0,-19-18 0,-1-3 0,-18 22 0,-2-21 0,-18 20 0,-41 1 0,0-1 0,-19 40 0,-40-20 0,0 20 0,-40 0 0,20 20 0,0 0 0,-20 0 0,0 39 0,20 1 0,-19 19 0,19 20 0,20 21 0,39 18 0,20 1 0,40 40 0,40 0 0,39 19 0,60 1 0,21-1 0,58 0 0,59 1 0,42-1 0,78-39 0,39-20 0,60-40 0,20-20 0,40-39 0,20-60 0,-1-39 0,21-21 0,-41-59 0,1-39 0,-40-21 0,-40-19 0,-59-40 0,-40 0 0,-79 20 0,-99-20 0,-60 20 0,-119 20 0,-80 19 0,-78 20 0,-81 41 0,-78 19 0,-60 59 0,-60 40 0,0 80 0,-39 59 0,39 119 0,41 40 0,-2 39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206752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I/O Buffering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http://www.gnu.org/prep/standards/html_node/Makefile-Conventions.html" TargetMode="External"/><Relationship Id="rId7" Type="http://schemas.openxmlformats.org/officeDocument/2006/relationships/customXml" Target="../ink/ink12.xml"/><Relationship Id="rId2" Type="http://schemas.openxmlformats.org/officeDocument/2006/relationships/hyperlink" Target="http://www.gnu.org/software/mak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nu.org/software/make/manual/" TargetMode="External"/><Relationship Id="rId5" Type="http://schemas.openxmlformats.org/officeDocument/2006/relationships/hyperlink" Target="http://ftp.gnu.org/gnu/make/" TargetMode="External"/><Relationship Id="rId4" Type="http://schemas.openxmlformats.org/officeDocument/2006/relationships/hyperlink" Target="http://www.gnu.org/prep/standard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ftp.gnu.org/gnu/mak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hyperlink" Target="http://owen.sj.ca.us/~rk/howto/slides/make/slides/makesuf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hyperlink" Target="http://agilemanifest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ace_Murray_Hopper_Award" TargetMode="External"/><Relationship Id="rId7" Type="http://schemas.openxmlformats.org/officeDocument/2006/relationships/image" Target="../media/image7.emf"/><Relationship Id="rId2" Type="http://schemas.openxmlformats.org/officeDocument/2006/relationships/hyperlink" Target="http://en.wikipedia.org/wiki/Sun_Microsystems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6.jpg"/><Relationship Id="rId4" Type="http://schemas.openxmlformats.org/officeDocument/2006/relationships/hyperlink" Target="http://en.wikipedia.org/wiki/Why_the_future_doesn't_need_u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Lecture 07 – Make, </a:t>
            </a:r>
            <a:r>
              <a:rPr lang="en-US" b="1" dirty="0" err="1" smtClean="0"/>
              <a:t>Stdio</a:t>
            </a:r>
            <a:r>
              <a:rPr lang="en-US" dirty="0" smtClean="0"/>
              <a:t>, </a:t>
            </a:r>
            <a:r>
              <a:rPr lang="en-US" b="1" dirty="0" smtClean="0"/>
              <a:t>I/O Buffering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510 </a:t>
            </a:r>
            <a:r>
              <a:rPr lang="en-US" dirty="0" smtClean="0"/>
              <a:t>Jan 23,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Tree actually forest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determine if we make a target  we check the modification time of all its dependencies (things/files it depends on); if any is newer rebuild the target</a:t>
            </a:r>
          </a:p>
          <a:p>
            <a:r>
              <a:rPr lang="en-US" dirty="0" smtClean="0"/>
              <a:t>Macros – </a:t>
            </a:r>
          </a:p>
          <a:p>
            <a:r>
              <a:rPr lang="en-US" dirty="0" smtClean="0"/>
              <a:t>Built-in Rules –</a:t>
            </a:r>
          </a:p>
          <a:p>
            <a:r>
              <a:rPr lang="en-US" dirty="0"/>
              <a:t>m</a:t>
            </a:r>
            <a:r>
              <a:rPr lang="en-US" dirty="0" smtClean="0"/>
              <a:t>ake –n</a:t>
            </a:r>
          </a:p>
          <a:p>
            <a:r>
              <a:rPr lang="en-US" dirty="0"/>
              <a:t>m</a:t>
            </a:r>
            <a:r>
              <a:rPr lang="en-US" dirty="0" smtClean="0"/>
              <a:t>ake -p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42880" y="1114920"/>
              <a:ext cx="8101800" cy="4386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3520" y="1105560"/>
                <a:ext cx="8120880" cy="44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8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# Another </a:t>
            </a:r>
            <a:r>
              <a:rPr lang="en-US" dirty="0" err="1"/>
              <a:t>Makefile</a:t>
            </a:r>
            <a:r>
              <a:rPr lang="en-US" dirty="0"/>
              <a:t> Example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29200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FILES </a:t>
            </a:r>
            <a:r>
              <a:rPr lang="en-US" dirty="0"/>
              <a:t>= </a:t>
            </a:r>
            <a:r>
              <a:rPr lang="en-US" dirty="0" err="1"/>
              <a:t>Makefile</a:t>
            </a:r>
            <a:r>
              <a:rPr lang="en-US" dirty="0"/>
              <a:t> </a:t>
            </a:r>
            <a:r>
              <a:rPr lang="en-US" dirty="0" err="1"/>
              <a:t>defs.h</a:t>
            </a:r>
            <a:r>
              <a:rPr lang="en-US" dirty="0"/>
              <a:t> </a:t>
            </a:r>
            <a:r>
              <a:rPr lang="en-US" dirty="0" err="1"/>
              <a:t>main.c</a:t>
            </a:r>
            <a:r>
              <a:rPr lang="en-US" dirty="0"/>
              <a:t> </a:t>
            </a:r>
            <a:r>
              <a:rPr lang="en-US" dirty="0" err="1"/>
              <a:t>routines.c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OBJS = </a:t>
            </a:r>
            <a:r>
              <a:rPr lang="en-US" dirty="0" err="1"/>
              <a:t>main.o</a:t>
            </a:r>
            <a:r>
              <a:rPr lang="en-US" dirty="0"/>
              <a:t> </a:t>
            </a:r>
            <a:r>
              <a:rPr lang="en-US" dirty="0" err="1"/>
              <a:t>routines.o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LIBES = -lm</a:t>
            </a:r>
          </a:p>
          <a:p>
            <a:pPr marL="0" indent="0">
              <a:buNone/>
            </a:pPr>
            <a:r>
              <a:rPr lang="en-US" dirty="0"/>
              <a:t>CFLAGS = -g</a:t>
            </a:r>
          </a:p>
          <a:p>
            <a:pPr marL="0" indent="0">
              <a:buNone/>
            </a:pPr>
            <a:r>
              <a:rPr lang="en-US" dirty="0"/>
              <a:t>LP = /</a:t>
            </a:r>
            <a:r>
              <a:rPr lang="en-US" dirty="0" err="1"/>
              <a:t>fac</a:t>
            </a:r>
            <a:r>
              <a:rPr lang="en-US" dirty="0"/>
              <a:t>/</a:t>
            </a:r>
            <a:r>
              <a:rPr lang="en-US" dirty="0" err="1"/>
              <a:t>matthews</a:t>
            </a:r>
            <a:r>
              <a:rPr lang="en-US" dirty="0"/>
              <a:t>/bin/p2c</a:t>
            </a:r>
          </a:p>
          <a:p>
            <a:pPr marL="0" indent="0">
              <a:buNone/>
            </a:pPr>
            <a:r>
              <a:rPr lang="en-US" dirty="0"/>
              <a:t>INSTALL_DIR = /</a:t>
            </a:r>
            <a:r>
              <a:rPr lang="en-US" dirty="0" err="1"/>
              <a:t>fac</a:t>
            </a:r>
            <a:r>
              <a:rPr lang="en-US" dirty="0"/>
              <a:t>/</a:t>
            </a:r>
            <a:r>
              <a:rPr lang="en-US" dirty="0" err="1"/>
              <a:t>matthews</a:t>
            </a:r>
            <a:r>
              <a:rPr lang="en-US" dirty="0"/>
              <a:t>/bin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prog</a:t>
            </a:r>
            <a:r>
              <a:rPr lang="en-US" dirty="0"/>
              <a:t>: </a:t>
            </a:r>
            <a:r>
              <a:rPr lang="en-US" dirty="0" err="1"/>
              <a:t>main.o</a:t>
            </a:r>
            <a:r>
              <a:rPr lang="en-US" dirty="0"/>
              <a:t> </a:t>
            </a:r>
            <a:r>
              <a:rPr lang="en-US" dirty="0" err="1"/>
              <a:t>routines.o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600" dirty="0"/>
              <a:t>$(CC) $(CFLAGS) $(OBJS) $(LIBES) -o </a:t>
            </a:r>
            <a:r>
              <a:rPr lang="en-US" sz="2600" dirty="0" err="1" smtClean="0"/>
              <a:t>prog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$(OBJS): </a:t>
            </a:r>
            <a:r>
              <a:rPr lang="en-US" dirty="0" err="1"/>
              <a:t>defs.h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562600" y="1216152"/>
            <a:ext cx="3581400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cleanup: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-</a:t>
            </a:r>
            <a:r>
              <a:rPr lang="en-US" dirty="0" err="1"/>
              <a:t>rm</a:t>
            </a:r>
            <a:r>
              <a:rPr lang="en-US" dirty="0"/>
              <a:t> *.o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-du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install: </a:t>
            </a:r>
            <a:r>
              <a:rPr lang="en-US" dirty="0" err="1"/>
              <a:t>prog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mv </a:t>
            </a:r>
            <a:r>
              <a:rPr lang="en-US" dirty="0" err="1"/>
              <a:t>prog</a:t>
            </a:r>
            <a:r>
              <a:rPr lang="en-US" dirty="0"/>
              <a:t> </a:t>
            </a:r>
            <a:r>
              <a:rPr lang="en-US" sz="2200" dirty="0"/>
              <a:t>$(INSTALL_DIR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print</a:t>
            </a:r>
            <a:r>
              <a:rPr lang="en-US" dirty="0"/>
              <a:t>: $(FILES)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pr</a:t>
            </a:r>
            <a:r>
              <a:rPr lang="en-US" dirty="0"/>
              <a:t> $? &gt;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manton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   $(LP) /</a:t>
            </a:r>
            <a:r>
              <a:rPr lang="en-US" dirty="0" err="1" smtClean="0"/>
              <a:t>tmp</a:t>
            </a:r>
            <a:r>
              <a:rPr lang="en-US" dirty="0" smtClean="0"/>
              <a:t>/</a:t>
            </a:r>
            <a:r>
              <a:rPr lang="en-US" dirty="0" err="1" smtClean="0"/>
              <a:t>manton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touch </a:t>
            </a:r>
            <a:r>
              <a:rPr lang="en-US" dirty="0"/>
              <a:t>print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</a:t>
            </a:r>
            <a:r>
              <a:rPr lang="en-US" dirty="0" err="1"/>
              <a:t>rm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manton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1143000"/>
            <a:ext cx="152400" cy="548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0280" y="972000"/>
              <a:ext cx="8658720" cy="4293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20" y="962280"/>
                <a:ext cx="8677440" cy="43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4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Make Implementation Algorithm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5300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Procedure newest(target)</a:t>
            </a:r>
          </a:p>
          <a:p>
            <a:pPr marL="0" indent="0">
              <a:buNone/>
            </a:pPr>
            <a:r>
              <a:rPr lang="en-US" sz="1800" dirty="0" smtClean="0"/>
              <a:t>    If </a:t>
            </a:r>
            <a:r>
              <a:rPr lang="en-US" sz="1800" dirty="0"/>
              <a:t>target is not in the target tree then </a:t>
            </a:r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en-US" sz="1800" dirty="0" smtClean="0"/>
              <a:t>     If </a:t>
            </a:r>
            <a:r>
              <a:rPr lang="en-US" sz="1800" dirty="0"/>
              <a:t>file exists return(</a:t>
            </a:r>
            <a:r>
              <a:rPr lang="en-US" sz="1800" dirty="0" err="1"/>
              <a:t>modification_time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  Else </a:t>
            </a:r>
            <a:r>
              <a:rPr lang="en-US" sz="1800" dirty="0"/>
              <a:t>return(FAIL)</a:t>
            </a:r>
          </a:p>
          <a:p>
            <a:pPr marL="0" indent="0">
              <a:buNone/>
            </a:pPr>
            <a:r>
              <a:rPr lang="en-US" sz="1800" dirty="0"/>
              <a:t>   Else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 min </a:t>
            </a:r>
            <a:r>
              <a:rPr lang="en-US" sz="1800" dirty="0"/>
              <a:t>= </a:t>
            </a:r>
            <a:r>
              <a:rPr lang="en-US" sz="1800" dirty="0" err="1"/>
              <a:t>modification_time</a:t>
            </a:r>
            <a:r>
              <a:rPr lang="en-US" sz="1800" dirty="0"/>
              <a:t> of target</a:t>
            </a:r>
          </a:p>
          <a:p>
            <a:pPr marL="0" indent="0">
              <a:buNone/>
            </a:pPr>
            <a:r>
              <a:rPr lang="en-US" sz="1800" dirty="0"/>
              <a:t>     </a:t>
            </a:r>
            <a:r>
              <a:rPr lang="en-US" sz="1800" dirty="0" smtClean="0"/>
              <a:t>    </a:t>
            </a:r>
            <a:r>
              <a:rPr lang="en-US" sz="1800" dirty="0" err="1" smtClean="0"/>
              <a:t>Foreach</a:t>
            </a:r>
            <a:r>
              <a:rPr lang="en-US" sz="1800" dirty="0" smtClean="0"/>
              <a:t> </a:t>
            </a:r>
            <a:r>
              <a:rPr lang="en-US" sz="1800" dirty="0"/>
              <a:t>child in the dependency list Do </a:t>
            </a:r>
          </a:p>
          <a:p>
            <a:pPr marL="0" indent="0">
              <a:buNone/>
            </a:pPr>
            <a:r>
              <a:rPr lang="en-US" sz="1800" dirty="0"/>
              <a:t>         </a:t>
            </a:r>
            <a:r>
              <a:rPr lang="en-US" sz="1800" dirty="0" smtClean="0"/>
              <a:t>      </a:t>
            </a:r>
            <a:r>
              <a:rPr lang="en-US" sz="1800" dirty="0" err="1" smtClean="0"/>
              <a:t>child_time</a:t>
            </a:r>
            <a:r>
              <a:rPr lang="en-US" sz="1800" dirty="0" smtClean="0"/>
              <a:t> </a:t>
            </a:r>
            <a:r>
              <a:rPr lang="en-US" sz="1800" dirty="0"/>
              <a:t>= newest(child)</a:t>
            </a:r>
          </a:p>
          <a:p>
            <a:pPr marL="0" indent="0">
              <a:buNone/>
            </a:pPr>
            <a:r>
              <a:rPr lang="en-US" sz="1800" dirty="0"/>
              <a:t>         </a:t>
            </a:r>
            <a:r>
              <a:rPr lang="en-US" sz="1800" dirty="0" smtClean="0"/>
              <a:t>     If </a:t>
            </a:r>
            <a:r>
              <a:rPr lang="en-US" sz="1800" dirty="0" err="1"/>
              <a:t>child_time</a:t>
            </a:r>
            <a:r>
              <a:rPr lang="en-US" sz="1800" dirty="0"/>
              <a:t> &lt; min Then min = </a:t>
            </a:r>
            <a:r>
              <a:rPr lang="en-US" sz="1800" dirty="0" err="1"/>
              <a:t>child_time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End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If </a:t>
            </a:r>
            <a:r>
              <a:rPr lang="en-US" sz="1800" dirty="0"/>
              <a:t>min &lt; </a:t>
            </a:r>
            <a:r>
              <a:rPr lang="en-US" sz="1800" dirty="0" err="1"/>
              <a:t>modification_time</a:t>
            </a:r>
            <a:r>
              <a:rPr lang="en-US" sz="1800" dirty="0"/>
              <a:t> of target Then </a:t>
            </a:r>
          </a:p>
          <a:p>
            <a:pPr marL="0" indent="0">
              <a:buNone/>
            </a:pPr>
            <a:r>
              <a:rPr lang="en-US" sz="1800" dirty="0"/>
              <a:t>         </a:t>
            </a:r>
            <a:r>
              <a:rPr lang="en-US" sz="1800" dirty="0" smtClean="0"/>
              <a:t>   build(target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         </a:t>
            </a:r>
            <a:r>
              <a:rPr lang="en-US" sz="1800" dirty="0" smtClean="0"/>
              <a:t>  min </a:t>
            </a:r>
            <a:r>
              <a:rPr lang="en-US" sz="1800" dirty="0"/>
              <a:t>= now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 smtClean="0"/>
              <a:t>  </a:t>
            </a:r>
            <a:r>
              <a:rPr lang="en-US" sz="1800" dirty="0" err="1" smtClean="0"/>
              <a:t>EndIf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End </a:t>
            </a:r>
          </a:p>
          <a:p>
            <a:pPr marL="0" indent="0">
              <a:buNone/>
            </a:pPr>
            <a:r>
              <a:rPr lang="en-US" sz="1800" dirty="0" smtClean="0"/>
              <a:t>End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651754" y="1216152"/>
            <a:ext cx="3339846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Begin {Main}</a:t>
            </a:r>
          </a:p>
          <a:p>
            <a:pPr marL="0" indent="0">
              <a:buNone/>
            </a:pPr>
            <a:r>
              <a:rPr lang="en-US" sz="1800" dirty="0" smtClean="0"/>
              <a:t>   Parse Specification File</a:t>
            </a:r>
          </a:p>
          <a:p>
            <a:pPr marL="0" indent="0">
              <a:buNone/>
            </a:pPr>
            <a:r>
              <a:rPr lang="en-US" sz="1800" dirty="0" smtClean="0"/>
              <a:t>   Build Dependency Tree</a:t>
            </a:r>
          </a:p>
          <a:p>
            <a:pPr marL="0" indent="0">
              <a:buNone/>
            </a:pPr>
            <a:r>
              <a:rPr lang="en-US" sz="1800" dirty="0" smtClean="0"/>
              <a:t>   newest(target)</a:t>
            </a:r>
          </a:p>
          <a:p>
            <a:pPr marL="0" indent="0">
              <a:buNone/>
            </a:pPr>
            <a:r>
              <a:rPr lang="en-US" sz="1800" dirty="0" smtClean="0"/>
              <a:t>End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Build(target)?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1143000"/>
            <a:ext cx="152400" cy="5486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0800" y="5257800"/>
            <a:ext cx="32004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21720" y="3157920"/>
              <a:ext cx="7744320" cy="2486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360" y="3148560"/>
                <a:ext cx="7763040" cy="25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GNU Make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http://www.gnu.org/software/make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``</a:t>
            </a:r>
            <a:r>
              <a:rPr lang="en-US" dirty="0" err="1">
                <a:hlinkClick r:id="rId3"/>
              </a:rPr>
              <a:t>Makefile</a:t>
            </a:r>
            <a:r>
              <a:rPr lang="en-US" dirty="0">
                <a:hlinkClick r:id="rId3"/>
              </a:rPr>
              <a:t> conventions'' (147 k characters)</a:t>
            </a:r>
            <a:r>
              <a:rPr lang="en-US" dirty="0"/>
              <a:t> of the </a:t>
            </a:r>
            <a:r>
              <a:rPr lang="en-US" dirty="0">
                <a:hlinkClick r:id="rId4"/>
              </a:rPr>
              <a:t>GNU Coding Standards (147 k characters)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Downloading GNU ftp server:</a:t>
            </a:r>
          </a:p>
          <a:p>
            <a:pPr lvl="1"/>
            <a:r>
              <a:rPr lang="en-US" dirty="0">
                <a:hlinkClick r:id="rId5"/>
              </a:rPr>
              <a:t>http://ftp.gnu.org/gnu/make/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>
                <a:hlinkClick r:id="rId6"/>
              </a:rPr>
              <a:t>Documentation for Make</a:t>
            </a:r>
            <a:endParaRPr lang="en-US" dirty="0"/>
          </a:p>
          <a:p>
            <a:pPr lvl="1"/>
            <a:r>
              <a:rPr lang="en-US" dirty="0"/>
              <a:t>http://www.gnu.org/software/make/manual/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293200" y="1907640"/>
              <a:ext cx="3458160" cy="1529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83840" y="1898280"/>
                <a:ext cx="3476880" cy="15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7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http://ftp.gnu.org/gnu/make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mv make-3.82.tar.gz  GNU</a:t>
            </a:r>
          </a:p>
          <a:p>
            <a:r>
              <a:rPr lang="en-US" dirty="0" smtClean="0"/>
              <a:t>cd GNU</a:t>
            </a:r>
          </a:p>
          <a:p>
            <a:r>
              <a:rPr lang="en-US" dirty="0"/>
              <a:t>t</a:t>
            </a:r>
            <a:r>
              <a:rPr lang="en-US" dirty="0" smtClean="0"/>
              <a:t>ar </a:t>
            </a:r>
            <a:r>
              <a:rPr lang="en-US" dirty="0" err="1" smtClean="0"/>
              <a:t>xcfz</a:t>
            </a:r>
            <a:r>
              <a:rPr lang="en-US" dirty="0" smtClean="0"/>
              <a:t> make-3.82.tar.gz</a:t>
            </a:r>
          </a:p>
          <a:p>
            <a:r>
              <a:rPr lang="en-US" dirty="0"/>
              <a:t>m</a:t>
            </a:r>
            <a:r>
              <a:rPr lang="en-US" dirty="0" smtClean="0"/>
              <a:t>ore INSTALL README</a:t>
            </a:r>
          </a:p>
          <a:p>
            <a:r>
              <a:rPr lang="en-US" dirty="0" smtClean="0"/>
              <a:t>./configure  -- takes a while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0" y="1828800"/>
            <a:ext cx="6894770" cy="259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536560" y="3093840"/>
              <a:ext cx="6351120" cy="1685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6840" y="3084120"/>
                <a:ext cx="6370200" cy="17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70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want to look at the source?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–p shows Rules/Macro </a:t>
            </a:r>
            <a:r>
              <a:rPr lang="en-US" dirty="0" err="1" smtClean="0"/>
              <a:t>defs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Variables …</a:t>
            </a:r>
          </a:p>
          <a:p>
            <a:pPr marL="0" indent="0">
              <a:buNone/>
            </a:pPr>
            <a:r>
              <a:rPr lang="en-US" dirty="0"/>
              <a:t>COMPILE.cpp = $(COMPILE.cc)</a:t>
            </a:r>
          </a:p>
          <a:p>
            <a:pPr marL="0" indent="0">
              <a:buNone/>
            </a:pPr>
            <a:r>
              <a:rPr lang="en-US" dirty="0" smtClean="0"/>
              <a:t>LINUX_LIBCRYPT </a:t>
            </a:r>
            <a:r>
              <a:rPr lang="en-US" dirty="0"/>
              <a:t>= -</a:t>
            </a:r>
            <a:r>
              <a:rPr lang="en-US" dirty="0" err="1"/>
              <a:t>lcrypt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 default</a:t>
            </a:r>
          </a:p>
          <a:p>
            <a:pPr marL="0" indent="0">
              <a:buNone/>
            </a:pPr>
            <a:r>
              <a:rPr lang="en-US" dirty="0"/>
              <a:t>CC = cc</a:t>
            </a:r>
          </a:p>
          <a:p>
            <a:pPr marL="0" indent="0">
              <a:buNone/>
            </a:pPr>
            <a:r>
              <a:rPr lang="en-US" dirty="0" smtClean="0"/>
              <a:t>CPP </a:t>
            </a:r>
            <a:r>
              <a:rPr lang="en-US" dirty="0"/>
              <a:t>= $(CC) -E</a:t>
            </a:r>
          </a:p>
          <a:p>
            <a:pPr marL="0" indent="0">
              <a:buNone/>
            </a:pPr>
            <a:r>
              <a:rPr lang="en-US" dirty="0" smtClean="0"/>
              <a:t>… hundreds of lines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%: </a:t>
            </a:r>
            <a:r>
              <a:rPr lang="en-US" dirty="0"/>
              <a:t>%.cpp</a:t>
            </a:r>
          </a:p>
          <a:p>
            <a:pPr marL="0" indent="0">
              <a:buNone/>
            </a:pPr>
            <a:r>
              <a:rPr lang="en-US" dirty="0"/>
              <a:t>#  commands to execute (built-in):</a:t>
            </a:r>
          </a:p>
          <a:p>
            <a:pPr marL="0" indent="0">
              <a:buNone/>
            </a:pPr>
            <a:r>
              <a:rPr lang="en-US" dirty="0"/>
              <a:t>        $(LINK.cpp) $^ $(LOADLIBES) $(LDLIBS) -o $@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%.o: %.cpp</a:t>
            </a:r>
          </a:p>
          <a:p>
            <a:pPr marL="0" indent="0">
              <a:buNone/>
            </a:pPr>
            <a:r>
              <a:rPr lang="en-US" dirty="0"/>
              <a:t>#  commands to execute (built-in):</a:t>
            </a:r>
          </a:p>
          <a:p>
            <a:pPr marL="0" indent="0">
              <a:buNone/>
            </a:pPr>
            <a:r>
              <a:rPr lang="en-US" dirty="0"/>
              <a:t>        $(COMPILE.cpp) $(OUTPUT_OPTION) $&lt;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320" y="107640"/>
              <a:ext cx="8551800" cy="6222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960" y="97920"/>
                <a:ext cx="8570520" cy="62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4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builtin</a:t>
            </a:r>
            <a:r>
              <a:rPr lang="en-US" dirty="0" smtClean="0"/>
              <a:t> Macros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$@ </a:t>
            </a:r>
            <a:r>
              <a:rPr lang="en-US" dirty="0" smtClean="0"/>
              <a:t> -  the </a:t>
            </a:r>
            <a:r>
              <a:rPr lang="en-US" dirty="0"/>
              <a:t>name of the file to be ``made</a:t>
            </a:r>
            <a:r>
              <a:rPr lang="en-US" dirty="0" smtClean="0"/>
              <a:t>'‘</a:t>
            </a:r>
          </a:p>
          <a:p>
            <a:r>
              <a:rPr lang="en-US" dirty="0" smtClean="0"/>
              <a:t>$?  </a:t>
            </a:r>
            <a:r>
              <a:rPr lang="en-US" dirty="0"/>
              <a:t>- the set of dependent names that are younger than the target </a:t>
            </a:r>
            <a:endParaRPr lang="en-US" dirty="0" smtClean="0"/>
          </a:p>
          <a:p>
            <a:r>
              <a:rPr lang="en-US" dirty="0"/>
              <a:t>$&lt; - the name of the related file that caused the action (the precursor to the target) - this is only for </a:t>
            </a:r>
            <a:r>
              <a:rPr lang="en-US" dirty="0">
                <a:hlinkClick r:id="rId2"/>
              </a:rPr>
              <a:t>suffix </a:t>
            </a:r>
            <a:r>
              <a:rPr lang="en-US" dirty="0" smtClean="0">
                <a:hlinkClick r:id="rId2"/>
              </a:rPr>
              <a:t>rules</a:t>
            </a:r>
            <a:endParaRPr lang="en-US" dirty="0" smtClean="0"/>
          </a:p>
          <a:p>
            <a:r>
              <a:rPr lang="en-US" dirty="0" smtClean="0"/>
              <a:t>$* </a:t>
            </a:r>
            <a:r>
              <a:rPr lang="en-US" dirty="0"/>
              <a:t>- the shared prefix of the target and dependent - only for </a:t>
            </a:r>
            <a:r>
              <a:rPr lang="en-US" dirty="0">
                <a:hlinkClick r:id="rId2"/>
              </a:rPr>
              <a:t>suffix </a:t>
            </a:r>
            <a:r>
              <a:rPr lang="en-US" dirty="0" smtClean="0">
                <a:hlinkClick r:id="rId2"/>
              </a:rPr>
              <a:t>rules</a:t>
            </a:r>
            <a:endParaRPr lang="en-US" dirty="0" smtClean="0"/>
          </a:p>
          <a:p>
            <a:r>
              <a:rPr lang="en-US" dirty="0" smtClean="0"/>
              <a:t>$$  quote the ‘$’</a:t>
            </a:r>
            <a:endParaRPr lang="en-US" dirty="0"/>
          </a:p>
        </p:txBody>
      </p:sp>
      <p:sp>
        <p:nvSpPr>
          <p:cNvPr id="7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457200" y="2074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6444734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http://owen.sj.ca.us/~rk/howto/slides/make/slides/makemacro.html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708080" y="364680"/>
              <a:ext cx="4086720" cy="6194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8720" y="355320"/>
                <a:ext cx="4105440" cy="62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13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/>
              <a:t>24   PROCESS </a:t>
            </a:r>
            <a:r>
              <a:rPr lang="en-US" dirty="0" smtClean="0"/>
              <a:t>CREATION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24.1 </a:t>
            </a:r>
            <a:r>
              <a:rPr lang="en-US" dirty="0"/>
              <a:t>  Overview of </a:t>
            </a:r>
            <a:r>
              <a:rPr lang="en-US" i="1" dirty="0"/>
              <a:t>fork()</a:t>
            </a:r>
            <a:r>
              <a:rPr lang="en-US" dirty="0"/>
              <a:t>, </a:t>
            </a:r>
            <a:r>
              <a:rPr lang="en-US" i="1" dirty="0"/>
              <a:t>exit()</a:t>
            </a:r>
            <a:r>
              <a:rPr lang="en-US" dirty="0"/>
              <a:t>, </a:t>
            </a:r>
            <a:r>
              <a:rPr lang="en-US" i="1" dirty="0"/>
              <a:t>wait()</a:t>
            </a:r>
            <a:r>
              <a:rPr lang="en-US" dirty="0"/>
              <a:t>, and </a:t>
            </a:r>
            <a:r>
              <a:rPr lang="en-US" i="1" dirty="0" err="1"/>
              <a:t>execve</a:t>
            </a:r>
            <a:r>
              <a:rPr lang="en-US" i="1" dirty="0"/>
              <a:t>()</a:t>
            </a:r>
            <a:endParaRPr lang="en-US" dirty="0"/>
          </a:p>
          <a:p>
            <a:r>
              <a:rPr lang="en-US" dirty="0"/>
              <a:t>24.2   Creating a New Process: </a:t>
            </a:r>
            <a:r>
              <a:rPr lang="en-US" i="1" dirty="0"/>
              <a:t>fork()</a:t>
            </a:r>
            <a:endParaRPr lang="en-US" dirty="0"/>
          </a:p>
          <a:p>
            <a:r>
              <a:rPr lang="en-US" dirty="0"/>
              <a:t>24.2.1   File Sharing Between Parent and Child</a:t>
            </a:r>
          </a:p>
          <a:p>
            <a:r>
              <a:rPr lang="en-US" dirty="0"/>
              <a:t>24.2.2   Memory Semantics of </a:t>
            </a:r>
            <a:r>
              <a:rPr lang="en-US" i="1" dirty="0"/>
              <a:t>fork()</a:t>
            </a:r>
            <a:endParaRPr lang="en-US" dirty="0"/>
          </a:p>
          <a:p>
            <a:r>
              <a:rPr lang="en-US" dirty="0"/>
              <a:t>24.3   The </a:t>
            </a:r>
            <a:r>
              <a:rPr lang="en-US" i="1" dirty="0" err="1"/>
              <a:t>vfork</a:t>
            </a:r>
            <a:r>
              <a:rPr lang="en-US" i="1" dirty="0"/>
              <a:t>()</a:t>
            </a:r>
            <a:r>
              <a:rPr lang="en-US" dirty="0"/>
              <a:t> System Call</a:t>
            </a:r>
          </a:p>
          <a:p>
            <a:r>
              <a:rPr lang="en-US" dirty="0"/>
              <a:t>24.4   Race Conditions After </a:t>
            </a:r>
            <a:r>
              <a:rPr lang="en-US" i="1" dirty="0"/>
              <a:t>fork()</a:t>
            </a:r>
            <a:endParaRPr lang="en-US" dirty="0"/>
          </a:p>
          <a:p>
            <a:r>
              <a:rPr lang="en-US" dirty="0"/>
              <a:t>24.5   Avoiding Race Conditions by Synchronizing with Signals</a:t>
            </a:r>
          </a:p>
          <a:p>
            <a:r>
              <a:rPr lang="en-US" dirty="0"/>
              <a:t>24.6   Summary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436200" y="1700640"/>
              <a:ext cx="5622840" cy="5122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6840" y="1690920"/>
                <a:ext cx="5641560" cy="51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4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Fork/exec Fig24-1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Fork()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Wait(&amp;status)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Execve</a:t>
            </a:r>
            <a:r>
              <a:rPr lang="en-US" dirty="0" smtClean="0"/>
              <a:t>(B,…)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4" y="97223"/>
            <a:ext cx="4854576" cy="676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43120" y="-99720"/>
              <a:ext cx="8144280" cy="6865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400" y="-109080"/>
                <a:ext cx="8163720" cy="68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0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43000"/>
            <a:ext cx="8701087" cy="53022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/>
              <a:t>Chapter 7 – Memory</a:t>
            </a:r>
          </a:p>
          <a:p>
            <a:pPr lvl="1">
              <a:defRPr/>
            </a:pPr>
            <a:r>
              <a:rPr lang="en-US" dirty="0"/>
              <a:t>Chapter 8 – User and groups</a:t>
            </a:r>
          </a:p>
          <a:p>
            <a:pPr lvl="1">
              <a:defRPr/>
            </a:pPr>
            <a:r>
              <a:rPr lang="en-US" dirty="0"/>
              <a:t>Back to C from Java and C++</a:t>
            </a:r>
          </a:p>
          <a:p>
            <a:pPr marL="0" indent="0" eaLnBrk="1" hangingPunct="1">
              <a:buNone/>
              <a:defRPr/>
            </a:pPr>
            <a:r>
              <a:rPr lang="en-US" dirty="0" smtClean="0"/>
              <a:t>Readings </a:t>
            </a:r>
            <a:r>
              <a:rPr lang="en-US" dirty="0"/>
              <a:t>for </a:t>
            </a:r>
            <a:r>
              <a:rPr lang="en-US" dirty="0" smtClean="0"/>
              <a:t>today</a:t>
            </a:r>
          </a:p>
          <a:p>
            <a:pPr lvl="1">
              <a:defRPr/>
            </a:pPr>
            <a:r>
              <a:rPr lang="en-US" dirty="0" smtClean="0"/>
              <a:t>Agile – </a:t>
            </a:r>
          </a:p>
          <a:p>
            <a:pPr lvl="1">
              <a:defRPr/>
            </a:pPr>
            <a:r>
              <a:rPr lang="en-US" dirty="0" smtClean="0"/>
              <a:t>Make - implementation </a:t>
            </a:r>
          </a:p>
          <a:p>
            <a:pPr lvl="1">
              <a:defRPr/>
            </a:pPr>
            <a:r>
              <a:rPr lang="en-US" dirty="0" smtClean="0"/>
              <a:t>Chapter </a:t>
            </a:r>
            <a:r>
              <a:rPr lang="en-US" dirty="0"/>
              <a:t>13 – I/O </a:t>
            </a:r>
            <a:r>
              <a:rPr lang="en-US" dirty="0" smtClean="0"/>
              <a:t>buffering</a:t>
            </a:r>
          </a:p>
          <a:p>
            <a:pPr lvl="1">
              <a:defRPr/>
            </a:pPr>
            <a:r>
              <a:rPr lang="en-US" dirty="0" smtClean="0"/>
              <a:t>Shells:</a:t>
            </a:r>
          </a:p>
          <a:p>
            <a:pPr lvl="2">
              <a:defRPr/>
            </a:pPr>
            <a:r>
              <a:rPr lang="en-US" dirty="0" smtClean="0"/>
              <a:t>Basics: read command into doubly linked list</a:t>
            </a:r>
          </a:p>
          <a:p>
            <a:pPr lvl="2">
              <a:defRPr/>
            </a:pPr>
            <a:r>
              <a:rPr lang="en-US" dirty="0" smtClean="0"/>
              <a:t>Shell variables, set command</a:t>
            </a:r>
          </a:p>
          <a:p>
            <a:pPr lvl="2">
              <a:defRPr/>
            </a:pPr>
            <a:r>
              <a:rPr lang="en-US" dirty="0" smtClean="0"/>
              <a:t>background, </a:t>
            </a:r>
          </a:p>
          <a:p>
            <a:pPr lvl="2">
              <a:defRPr/>
            </a:pPr>
            <a:r>
              <a:rPr lang="en-US" dirty="0" smtClean="0"/>
              <a:t>Substitutions: variable substitutions, pseudo filename completion, history substitution, </a:t>
            </a:r>
          </a:p>
          <a:p>
            <a:pPr lvl="2">
              <a:defRPr/>
            </a:pPr>
            <a:r>
              <a:rPr lang="en-US" dirty="0" smtClean="0"/>
              <a:t>Simple I/O redirection</a:t>
            </a:r>
          </a:p>
          <a:p>
            <a:pPr lvl="1">
              <a:defRPr/>
            </a:pPr>
            <a:r>
              <a:rPr lang="en-US" dirty="0" smtClean="0"/>
              <a:t>Shell version 2: signals, pipes, command substitution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79040" y="1614960"/>
              <a:ext cx="6972840" cy="4322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20" y="1605240"/>
                <a:ext cx="6991920" cy="434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#include &lt; </a:t>
            </a:r>
            <a:r>
              <a:rPr lang="en-US" dirty="0" err="1"/>
              <a:t>unistd.h</a:t>
            </a:r>
            <a:r>
              <a:rPr lang="en-US" dirty="0"/>
              <a:t> &gt;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pid_t</a:t>
            </a:r>
            <a:r>
              <a:rPr lang="en-US" dirty="0" smtClean="0"/>
              <a:t> </a:t>
            </a:r>
            <a:r>
              <a:rPr lang="en-US" dirty="0"/>
              <a:t>fork( void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/>
              <a:t>r</a:t>
            </a:r>
            <a:r>
              <a:rPr lang="en-US" dirty="0" err="1" smtClean="0"/>
              <a:t>v</a:t>
            </a:r>
            <a:r>
              <a:rPr lang="en-US" dirty="0" smtClean="0"/>
              <a:t>=fork()</a:t>
            </a:r>
          </a:p>
          <a:p>
            <a:r>
              <a:rPr lang="en-US" dirty="0" smtClean="0"/>
              <a:t>Returns </a:t>
            </a:r>
            <a:r>
              <a:rPr lang="en-US" dirty="0" err="1" smtClean="0"/>
              <a:t>pid</a:t>
            </a:r>
            <a:r>
              <a:rPr lang="en-US" dirty="0" smtClean="0"/>
              <a:t> of child in parent</a:t>
            </a:r>
          </a:p>
          <a:p>
            <a:r>
              <a:rPr lang="en-US" dirty="0" smtClean="0"/>
              <a:t>Returns 0 in child</a:t>
            </a:r>
          </a:p>
          <a:p>
            <a:r>
              <a:rPr lang="en-US" dirty="0" smtClean="0"/>
              <a:t>Returns -1 on error</a:t>
            </a:r>
          </a:p>
          <a:p>
            <a:r>
              <a:rPr lang="en-US" dirty="0" smtClean="0"/>
              <a:t>“the two </a:t>
            </a:r>
            <a:r>
              <a:rPr lang="en-US" dirty="0"/>
              <a:t>processes are executing the same program text, but they have separate copies of the stack, data, and heap segments</a:t>
            </a:r>
            <a:r>
              <a:rPr lang="en-US" dirty="0" smtClean="0"/>
              <a:t>.”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0280" y="1143360"/>
              <a:ext cx="4865400" cy="333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560" y="1134000"/>
                <a:ext cx="4884480" cy="33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819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that are the same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 process open files and File descriptors</a:t>
            </a:r>
            <a:endParaRPr lang="en-US" dirty="0"/>
          </a:p>
          <a:p>
            <a:r>
              <a:rPr lang="en-US" dirty="0" smtClean="0"/>
              <a:t>Some signals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are not the same</a:t>
            </a:r>
          </a:p>
          <a:p>
            <a:r>
              <a:rPr lang="en-US" dirty="0" err="1" smtClean="0"/>
              <a:t>Pid</a:t>
            </a:r>
            <a:r>
              <a:rPr lang="en-US" dirty="0" smtClean="0"/>
              <a:t>, </a:t>
            </a:r>
            <a:r>
              <a:rPr lang="en-US" dirty="0" err="1" smtClean="0"/>
              <a:t>ppid</a:t>
            </a:r>
            <a:r>
              <a:rPr lang="en-US" dirty="0" smtClean="0"/>
              <a:t> of course</a:t>
            </a:r>
          </a:p>
          <a:p>
            <a:r>
              <a:rPr lang="en-US" dirty="0" smtClean="0"/>
              <a:t>locks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64560" y="1657800"/>
              <a:ext cx="6551640" cy="2600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200" y="1648080"/>
                <a:ext cx="6570360" cy="26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0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Procexec</a:t>
            </a:r>
            <a:r>
              <a:rPr lang="en-US" dirty="0" smtClean="0"/>
              <a:t>/</a:t>
            </a:r>
            <a:r>
              <a:rPr lang="en-US" dirty="0" err="1" smtClean="0"/>
              <a:t>t_fork.c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/* </a:t>
            </a:r>
            <a:r>
              <a:rPr lang="en-US" dirty="0" err="1" smtClean="0"/>
              <a:t>t_fork.c</a:t>
            </a:r>
            <a:r>
              <a:rPr lang="en-US" dirty="0" smtClean="0"/>
              <a:t> - Demonstrate </a:t>
            </a:r>
            <a:r>
              <a:rPr lang="en-US" dirty="0"/>
              <a:t>the use of fork(), showing that parent and </a:t>
            </a:r>
            <a:r>
              <a:rPr lang="en-US" dirty="0" smtClean="0"/>
              <a:t>child get </a:t>
            </a:r>
            <a:r>
              <a:rPr lang="en-US" dirty="0"/>
              <a:t>separate copies of stack and data segments</a:t>
            </a:r>
            <a:r>
              <a:rPr lang="en-US" dirty="0" smtClean="0"/>
              <a:t>. 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#include "</a:t>
            </a:r>
            <a:r>
              <a:rPr lang="en-US" dirty="0" err="1"/>
              <a:t>tlpi_hdr.h</a:t>
            </a:r>
            <a:r>
              <a:rPr lang="en-US" dirty="0"/>
              <a:t>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idata</a:t>
            </a:r>
            <a:r>
              <a:rPr lang="en-US" dirty="0"/>
              <a:t> = 111;             /* Allocated in data segment */</a:t>
            </a:r>
          </a:p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istack</a:t>
            </a:r>
            <a:r>
              <a:rPr lang="en-US" dirty="0"/>
              <a:t> = 222;               /* Allocated in stack segment */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pid_t</a:t>
            </a:r>
            <a:r>
              <a:rPr lang="en-US" dirty="0" smtClean="0"/>
              <a:t> </a:t>
            </a:r>
            <a:r>
              <a:rPr lang="en-US" dirty="0" err="1"/>
              <a:t>childPid</a:t>
            </a:r>
            <a:r>
              <a:rPr lang="en-US" dirty="0"/>
              <a:t>;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8880" y="2372040"/>
              <a:ext cx="5101200" cy="3543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160" y="2362680"/>
                <a:ext cx="5120640" cy="35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91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t_execve.c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70248" cy="49377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char *</a:t>
            </a:r>
            <a:r>
              <a:rPr lang="en-US" dirty="0" err="1"/>
              <a:t>argVec</a:t>
            </a:r>
            <a:r>
              <a:rPr lang="en-US" dirty="0"/>
              <a:t>[10];           /* Larger than required */</a:t>
            </a:r>
          </a:p>
          <a:p>
            <a:pPr marL="0" indent="0">
              <a:buNone/>
            </a:pPr>
            <a:r>
              <a:rPr lang="en-US" dirty="0"/>
              <a:t>    char *</a:t>
            </a:r>
            <a:r>
              <a:rPr lang="en-US" dirty="0" err="1"/>
              <a:t>envVec</a:t>
            </a:r>
            <a:r>
              <a:rPr lang="en-US" dirty="0"/>
              <a:t>[] = { "GREET=</a:t>
            </a:r>
            <a:r>
              <a:rPr lang="en-US" dirty="0" err="1"/>
              <a:t>salut</a:t>
            </a:r>
            <a:r>
              <a:rPr lang="en-US" dirty="0"/>
              <a:t>", "BYE=adieu", NULL };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argc</a:t>
            </a:r>
            <a:r>
              <a:rPr lang="en-US" dirty="0"/>
              <a:t> != 2 || </a:t>
            </a:r>
            <a:r>
              <a:rPr lang="en-US" dirty="0" err="1"/>
              <a:t>strcmp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"--help") == 0)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usageErr</a:t>
            </a:r>
            <a:r>
              <a:rPr lang="en-US" dirty="0"/>
              <a:t>("%s pathname\n", </a:t>
            </a:r>
            <a:r>
              <a:rPr lang="en-US" dirty="0" err="1"/>
              <a:t>argv</a:t>
            </a:r>
            <a:r>
              <a:rPr lang="en-US" dirty="0"/>
              <a:t>[0]);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/* Create </a:t>
            </a:r>
            <a:r>
              <a:rPr lang="en-US" dirty="0" smtClean="0"/>
              <a:t>argument </a:t>
            </a:r>
            <a:r>
              <a:rPr lang="en-US" dirty="0"/>
              <a:t>list for the new program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argVec</a:t>
            </a:r>
            <a:r>
              <a:rPr lang="en-US" dirty="0"/>
              <a:t>[0] = </a:t>
            </a:r>
            <a:r>
              <a:rPr lang="en-US" dirty="0" err="1"/>
              <a:t>strrchr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'/');      /* Get </a:t>
            </a:r>
            <a:r>
              <a:rPr lang="en-US" dirty="0" err="1"/>
              <a:t>basename</a:t>
            </a:r>
            <a:r>
              <a:rPr lang="en-US" dirty="0"/>
              <a:t> from </a:t>
            </a:r>
            <a:r>
              <a:rPr lang="en-US" dirty="0" err="1"/>
              <a:t>argv</a:t>
            </a:r>
            <a:r>
              <a:rPr lang="en-US" dirty="0"/>
              <a:t>[1] */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argVec</a:t>
            </a:r>
            <a:r>
              <a:rPr lang="en-US" dirty="0"/>
              <a:t>[0] != NULL)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argVec</a:t>
            </a:r>
            <a:r>
              <a:rPr lang="en-US" dirty="0"/>
              <a:t>[0]++;</a:t>
            </a:r>
          </a:p>
          <a:p>
            <a:pPr marL="0" indent="0">
              <a:buNone/>
            </a:pPr>
            <a:r>
              <a:rPr lang="en-US" dirty="0"/>
              <a:t>    else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argVec</a:t>
            </a:r>
            <a:r>
              <a:rPr lang="en-US" dirty="0"/>
              <a:t>[0] = </a:t>
            </a:r>
            <a:r>
              <a:rPr lang="en-US" dirty="0" err="1"/>
              <a:t>argv</a:t>
            </a:r>
            <a:r>
              <a:rPr lang="en-US" dirty="0"/>
              <a:t>[1</a:t>
            </a:r>
            <a:r>
              <a:rPr lang="en-US" dirty="0" smtClean="0"/>
              <a:t>];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argVec</a:t>
            </a:r>
            <a:r>
              <a:rPr lang="en-US" dirty="0"/>
              <a:t>[1] = "hello world";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argVec</a:t>
            </a:r>
            <a:r>
              <a:rPr lang="en-US" dirty="0"/>
              <a:t>[2] = "goodbye";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argVec</a:t>
            </a:r>
            <a:r>
              <a:rPr lang="en-US" dirty="0"/>
              <a:t>[3] = NULL;           /* List must be NULL-terminated */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/* Execute the program specified in </a:t>
            </a:r>
            <a:r>
              <a:rPr lang="en-US" dirty="0" err="1"/>
              <a:t>argv</a:t>
            </a:r>
            <a:r>
              <a:rPr lang="en-US" dirty="0"/>
              <a:t>[1]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execve</a:t>
            </a:r>
            <a:r>
              <a:rPr lang="en-US" dirty="0"/>
              <a:t>(</a:t>
            </a:r>
            <a:r>
              <a:rPr lang="en-US" dirty="0" err="1"/>
              <a:t>argv</a:t>
            </a:r>
            <a:r>
              <a:rPr lang="en-US" dirty="0"/>
              <a:t>[1], </a:t>
            </a:r>
            <a:r>
              <a:rPr lang="en-US" dirty="0" err="1"/>
              <a:t>argVec</a:t>
            </a:r>
            <a:r>
              <a:rPr lang="en-US" dirty="0"/>
              <a:t>, </a:t>
            </a:r>
            <a:r>
              <a:rPr lang="en-US" dirty="0" err="1"/>
              <a:t>envVec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execve</a:t>
            </a:r>
            <a:r>
              <a:rPr lang="en-US" dirty="0"/>
              <a:t>");          /* If we get here, something went wrong */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64600" y="900360"/>
              <a:ext cx="857520" cy="600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5240" y="891000"/>
                <a:ext cx="87624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382000" cy="58521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switch (</a:t>
            </a:r>
            <a:r>
              <a:rPr lang="en-US" dirty="0" err="1"/>
              <a:t>childPid</a:t>
            </a:r>
            <a:r>
              <a:rPr lang="en-US" dirty="0"/>
              <a:t> = fork()) {</a:t>
            </a:r>
          </a:p>
          <a:p>
            <a:pPr marL="0" indent="0">
              <a:buNone/>
            </a:pPr>
            <a:r>
              <a:rPr lang="en-US" dirty="0"/>
              <a:t>    case -1: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errExit</a:t>
            </a:r>
            <a:r>
              <a:rPr lang="en-US" dirty="0"/>
              <a:t>("fork</a:t>
            </a:r>
            <a:r>
              <a:rPr lang="en-US" dirty="0" smtClean="0"/>
              <a:t>");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case 0: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idata</a:t>
            </a:r>
            <a:r>
              <a:rPr lang="en-US" dirty="0"/>
              <a:t> *= 3;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istack</a:t>
            </a:r>
            <a:r>
              <a:rPr lang="en-US" dirty="0"/>
              <a:t> *= 3;</a:t>
            </a:r>
          </a:p>
          <a:p>
            <a:pPr marL="0" indent="0">
              <a:buNone/>
            </a:pPr>
            <a:r>
              <a:rPr lang="en-US" dirty="0"/>
              <a:t>        break</a:t>
            </a:r>
            <a:r>
              <a:rPr lang="en-US" dirty="0" smtClean="0"/>
              <a:t>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default:</a:t>
            </a:r>
          </a:p>
          <a:p>
            <a:pPr marL="0" indent="0">
              <a:buNone/>
            </a:pPr>
            <a:r>
              <a:rPr lang="en-US" dirty="0"/>
              <a:t>        sleep(3);                   /* Give child a chance to execute */</a:t>
            </a:r>
          </a:p>
          <a:p>
            <a:pPr marL="0" indent="0">
              <a:buNone/>
            </a:pPr>
            <a:r>
              <a:rPr lang="en-US" dirty="0"/>
              <a:t>        break;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/* Both parent and child come here </a:t>
            </a:r>
            <a:r>
              <a:rPr lang="en-US" dirty="0" smtClean="0"/>
              <a:t>*/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printf</a:t>
            </a:r>
            <a:r>
              <a:rPr lang="en-US" dirty="0"/>
              <a:t>("PID=%</a:t>
            </a:r>
            <a:r>
              <a:rPr lang="en-US" dirty="0" err="1"/>
              <a:t>ld</a:t>
            </a:r>
            <a:r>
              <a:rPr lang="en-US" dirty="0"/>
              <a:t> %s </a:t>
            </a:r>
            <a:r>
              <a:rPr lang="en-US" dirty="0" err="1"/>
              <a:t>idata</a:t>
            </a:r>
            <a:r>
              <a:rPr lang="en-US" dirty="0"/>
              <a:t>=%d </a:t>
            </a:r>
            <a:r>
              <a:rPr lang="en-US" dirty="0" err="1"/>
              <a:t>istack</a:t>
            </a:r>
            <a:r>
              <a:rPr lang="en-US" dirty="0"/>
              <a:t>=%d\n", (long) </a:t>
            </a:r>
            <a:r>
              <a:rPr lang="en-US" dirty="0" err="1"/>
              <a:t>getpid</a:t>
            </a:r>
            <a:r>
              <a:rPr lang="en-US" dirty="0"/>
              <a:t>(),</a:t>
            </a:r>
          </a:p>
          <a:p>
            <a:pPr marL="0" indent="0">
              <a:buNone/>
            </a:pPr>
            <a:r>
              <a:rPr lang="en-US" dirty="0"/>
              <a:t>            (</a:t>
            </a:r>
            <a:r>
              <a:rPr lang="en-US" dirty="0" err="1"/>
              <a:t>childPid</a:t>
            </a:r>
            <a:r>
              <a:rPr lang="en-US" dirty="0"/>
              <a:t> == 0) ? "(child) " : "(parent)", </a:t>
            </a:r>
            <a:r>
              <a:rPr lang="en-US" dirty="0" err="1"/>
              <a:t>idata</a:t>
            </a:r>
            <a:r>
              <a:rPr lang="en-US" dirty="0"/>
              <a:t>, </a:t>
            </a:r>
            <a:r>
              <a:rPr lang="en-US" dirty="0" err="1"/>
              <a:t>istack</a:t>
            </a:r>
            <a:r>
              <a:rPr lang="en-US" dirty="0" smtClean="0"/>
              <a:t>);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exit(EXIT_SUCCESS);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21640" y="1257840"/>
              <a:ext cx="8066160" cy="502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920" y="1248120"/>
                <a:ext cx="8085240" cy="50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94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25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26</a:t>
            </a:fld>
            <a:r>
              <a:rPr lang="en-US" dirty="0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Date command</a:t>
            </a:r>
          </a:p>
          <a:p>
            <a:r>
              <a:rPr lang="en-US" dirty="0" smtClean="0"/>
              <a:t>TLPI/time/</a:t>
            </a:r>
            <a:r>
              <a:rPr lang="en-US" dirty="0" err="1" smtClean="0"/>
              <a:t>calendar_time.c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321920" y="2215080"/>
              <a:ext cx="7530120" cy="428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2560" y="2205360"/>
                <a:ext cx="7548840" cy="43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0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Strftime</a:t>
            </a:r>
            <a:r>
              <a:rPr lang="en-US" dirty="0"/>
              <a:t>() - format date and time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27</a:t>
            </a:fld>
            <a:r>
              <a:rPr lang="en-US" smtClean="0"/>
              <a:t> System Calls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… many more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85888"/>
            <a:ext cx="84867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6200" y="107640"/>
              <a:ext cx="8301600" cy="6658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480" y="97920"/>
                <a:ext cx="8320680" cy="66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21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Chapter 11 - </a:t>
            </a:r>
            <a:r>
              <a:rPr lang="en-US" sz="3600" dirty="0"/>
              <a:t>SYSTEM LIMITS AND </a:t>
            </a:r>
            <a:r>
              <a:rPr lang="en-US" sz="3600" dirty="0" smtClean="0"/>
              <a:t>OPTIONS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28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11.1 </a:t>
            </a:r>
            <a:r>
              <a:rPr lang="en-US" dirty="0"/>
              <a:t>  System Limits</a:t>
            </a:r>
          </a:p>
          <a:p>
            <a:r>
              <a:rPr lang="en-US" dirty="0"/>
              <a:t>11.2   Retrieving System Limits (and Options) at Run Time</a:t>
            </a:r>
          </a:p>
          <a:p>
            <a:r>
              <a:rPr lang="en-US" dirty="0"/>
              <a:t>11.3   Retrieving File-Related Limits (and Options) at Run Time</a:t>
            </a:r>
          </a:p>
          <a:p>
            <a:r>
              <a:rPr lang="en-US" dirty="0"/>
              <a:t>11.4   Indeterminate Limits</a:t>
            </a:r>
          </a:p>
          <a:p>
            <a:r>
              <a:rPr lang="en-US" dirty="0"/>
              <a:t>11.5   System Options</a:t>
            </a:r>
          </a:p>
          <a:p>
            <a:r>
              <a:rPr lang="en-US" dirty="0"/>
              <a:t>11.6   Summary</a:t>
            </a:r>
          </a:p>
          <a:p>
            <a:r>
              <a:rPr lang="en-US" dirty="0"/>
              <a:t>11.7   Exercises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71720" y="78840"/>
              <a:ext cx="7972920" cy="6751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360" y="69480"/>
                <a:ext cx="7991640" cy="67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Limits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29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many files can a process hold open at one time?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the system support </a:t>
            </a:r>
            <a:r>
              <a:rPr lang="en-US" dirty="0" err="1"/>
              <a:t>realtime</a:t>
            </a:r>
            <a:r>
              <a:rPr lang="en-US" dirty="0"/>
              <a:t> signals?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largest value that can be stored in a variable of type </a:t>
            </a:r>
            <a:r>
              <a:rPr lang="en-US" dirty="0" err="1"/>
              <a:t>int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big an argument list can a program have?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the maximum length of a pathname?</a:t>
            </a:r>
          </a:p>
          <a:p>
            <a:endParaRPr lang="en-US" dirty="0"/>
          </a:p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Interface: A Linux and UNIX System Programming Handbook (Kindle Locations 10186-10190). O'Reilly Distribution. Kindle Edition. </a:t>
            </a:r>
          </a:p>
        </p:txBody>
      </p:sp>
    </p:spTree>
    <p:extLst>
      <p:ext uri="{BB962C8B-B14F-4D97-AF65-F5344CB8AC3E}">
        <p14:creationId xmlns:p14="http://schemas.microsoft.com/office/powerpoint/2010/main" val="12093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Software Development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Agile?</a:t>
            </a:r>
          </a:p>
          <a:p>
            <a:r>
              <a:rPr lang="en-US" dirty="0"/>
              <a:t>Agile </a:t>
            </a:r>
            <a:r>
              <a:rPr lang="en-US" dirty="0" smtClean="0"/>
              <a:t>Manifesto for Agile Software Development – </a:t>
            </a:r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are uncovering better ways of developing</a:t>
            </a:r>
            <a:br>
              <a:rPr lang="en-US" dirty="0"/>
            </a:br>
            <a:r>
              <a:rPr lang="en-US" dirty="0"/>
              <a:t>software by doing it and helping others do it.</a:t>
            </a:r>
            <a:br>
              <a:rPr lang="en-US" dirty="0"/>
            </a:br>
            <a:r>
              <a:rPr lang="en-US" dirty="0"/>
              <a:t>Through this work we have come to value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Individuals and interactions </a:t>
            </a:r>
            <a:r>
              <a:rPr lang="en-US" dirty="0">
                <a:solidFill>
                  <a:srgbClr val="C00000"/>
                </a:solidFill>
              </a:rPr>
              <a:t>over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processes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tools</a:t>
            </a:r>
          </a:p>
          <a:p>
            <a:pPr marL="0" indent="0" algn="ctr">
              <a:buNone/>
            </a:pPr>
            <a:r>
              <a:rPr lang="en-US" dirty="0" smtClean="0"/>
              <a:t>Working </a:t>
            </a:r>
            <a:r>
              <a:rPr lang="en-US" dirty="0"/>
              <a:t>software </a:t>
            </a:r>
            <a:r>
              <a:rPr lang="en-US" dirty="0">
                <a:solidFill>
                  <a:srgbClr val="C00000"/>
                </a:solidFill>
              </a:rPr>
              <a:t>over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comprehensive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documentation</a:t>
            </a:r>
          </a:p>
          <a:p>
            <a:pPr marL="0" indent="0" algn="ctr">
              <a:buNone/>
            </a:pPr>
            <a:r>
              <a:rPr lang="en-US" dirty="0" smtClean="0"/>
              <a:t>Customer </a:t>
            </a:r>
            <a:r>
              <a:rPr lang="en-US" dirty="0"/>
              <a:t>collaboration </a:t>
            </a:r>
            <a:r>
              <a:rPr lang="en-US" dirty="0">
                <a:solidFill>
                  <a:srgbClr val="C00000"/>
                </a:solidFill>
              </a:rPr>
              <a:t>over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contract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negotiation</a:t>
            </a:r>
          </a:p>
          <a:p>
            <a:pPr marL="0" indent="0" algn="ctr">
              <a:buNone/>
            </a:pPr>
            <a:r>
              <a:rPr lang="en-US" dirty="0" smtClean="0"/>
              <a:t>Responding </a:t>
            </a:r>
            <a:r>
              <a:rPr lang="en-US" dirty="0"/>
              <a:t>to change </a:t>
            </a:r>
            <a:r>
              <a:rPr lang="en-US" dirty="0">
                <a:solidFill>
                  <a:srgbClr val="C00000"/>
                </a:solidFill>
              </a:rPr>
              <a:t>over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following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plan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That is, while there is value in the items on</a:t>
            </a:r>
            <a:br>
              <a:rPr lang="en-US" dirty="0"/>
            </a:br>
            <a:r>
              <a:rPr lang="en-US" dirty="0"/>
              <a:t>the right, we value the items on the left more.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6151" y="6324600"/>
            <a:ext cx="34665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2"/>
              </a:rPr>
              <a:t>http://agilemanifesto.org/</a:t>
            </a:r>
            <a:endParaRPr lang="en-US" sz="24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29000" y="86040"/>
              <a:ext cx="7887240" cy="5937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280" y="76680"/>
                <a:ext cx="7906320" cy="59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worry?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Across UNIX implementations</a:t>
            </a:r>
            <a:r>
              <a:rPr lang="en-US" dirty="0" smtClean="0"/>
              <a:t>:</a:t>
            </a:r>
          </a:p>
          <a:p>
            <a:r>
              <a:rPr lang="en-US" dirty="0"/>
              <a:t>At run time on a particular implementation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From one file system to another:</a:t>
            </a:r>
          </a:p>
          <a:p>
            <a:endParaRPr lang="en-US" dirty="0"/>
          </a:p>
          <a:p>
            <a:r>
              <a:rPr lang="en-US" dirty="0"/>
              <a:t>SUSv3 defines three functions— </a:t>
            </a:r>
            <a:r>
              <a:rPr lang="en-US" dirty="0" err="1"/>
              <a:t>sysconf</a:t>
            </a:r>
            <a:r>
              <a:rPr lang="en-US" dirty="0"/>
              <a:t>(), </a:t>
            </a:r>
            <a:r>
              <a:rPr lang="en-US" dirty="0" err="1"/>
              <a:t>pathconf</a:t>
            </a:r>
            <a:r>
              <a:rPr lang="en-US" dirty="0"/>
              <a:t>(), and </a:t>
            </a:r>
            <a:r>
              <a:rPr lang="en-US" dirty="0" err="1"/>
              <a:t>fpathconf</a:t>
            </a:r>
            <a:r>
              <a:rPr lang="en-US" dirty="0"/>
              <a:t>()—</a:t>
            </a:r>
          </a:p>
          <a:p>
            <a:endParaRPr lang="en-US" dirty="0"/>
          </a:p>
          <a:p>
            <a:r>
              <a:rPr lang="en-US" dirty="0" err="1" smtClean="0"/>
              <a:t>Kerrisk</a:t>
            </a:r>
            <a:r>
              <a:rPr lang="en-US" dirty="0"/>
              <a:t>, Michael (2011-02-11). The Linux Programming Interface: A Linux and UNIX System Programming Handbook (Kindle Locations 10197-10198). O'Reilly Distribution. Kindle Edition.  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50320" y="3486600"/>
              <a:ext cx="6458400" cy="5220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960" y="3477240"/>
                <a:ext cx="647712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9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928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SYSCONF(3)                 Linux Programmer's Manual                SYSCONF(3)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sysconf</a:t>
            </a:r>
            <a:r>
              <a:rPr lang="en-US" dirty="0"/>
              <a:t> - Get configuration information at </a:t>
            </a:r>
            <a:r>
              <a:rPr lang="en-US" dirty="0" smtClean="0"/>
              <a:t>runtime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long </a:t>
            </a:r>
            <a:r>
              <a:rPr lang="en-US" dirty="0" err="1"/>
              <a:t>sysconf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name);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POSIX allows an application to test at compile or run time whether </a:t>
            </a:r>
            <a:r>
              <a:rPr lang="en-US" dirty="0" smtClean="0"/>
              <a:t>certain </a:t>
            </a:r>
            <a:r>
              <a:rPr lang="en-US" dirty="0"/>
              <a:t>options are supported, or what the value  is  of  certain  </a:t>
            </a:r>
            <a:r>
              <a:rPr lang="en-US" dirty="0" smtClean="0"/>
              <a:t>configurable </a:t>
            </a:r>
            <a:r>
              <a:rPr lang="en-US" dirty="0"/>
              <a:t>constants or limits.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At  compile time this is done by including &lt;</a:t>
            </a:r>
            <a:r>
              <a:rPr lang="en-US" dirty="0" err="1"/>
              <a:t>unistd.h</a:t>
            </a:r>
            <a:r>
              <a:rPr lang="en-US" dirty="0"/>
              <a:t>&gt; and/or &lt;</a:t>
            </a:r>
            <a:r>
              <a:rPr lang="en-US" dirty="0" err="1"/>
              <a:t>limits.h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       and testing the value of certain macros.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At run time, one can ask for numerical values using the  present  </a:t>
            </a:r>
            <a:r>
              <a:rPr lang="en-US" dirty="0" smtClean="0"/>
              <a:t>function </a:t>
            </a:r>
            <a:r>
              <a:rPr lang="en-US" dirty="0" err="1"/>
              <a:t>sysconf</a:t>
            </a:r>
            <a:r>
              <a:rPr lang="en-US" dirty="0"/>
              <a:t>().  On can ask for numerical values that may depend on </a:t>
            </a:r>
            <a:r>
              <a:rPr lang="en-US" dirty="0" smtClean="0"/>
              <a:t>the file </a:t>
            </a:r>
            <a:r>
              <a:rPr lang="en-US" dirty="0"/>
              <a:t>system a file is in using the calls </a:t>
            </a:r>
            <a:r>
              <a:rPr lang="en-US" dirty="0" err="1"/>
              <a:t>fpathconf</a:t>
            </a:r>
            <a:r>
              <a:rPr lang="en-US" dirty="0"/>
              <a:t>(3) and  </a:t>
            </a:r>
            <a:r>
              <a:rPr lang="en-US" dirty="0" err="1"/>
              <a:t>pathconf</a:t>
            </a:r>
            <a:r>
              <a:rPr lang="en-US" dirty="0"/>
              <a:t>(3</a:t>
            </a:r>
            <a:r>
              <a:rPr lang="en-US" dirty="0" smtClean="0"/>
              <a:t>). One </a:t>
            </a:r>
            <a:r>
              <a:rPr lang="en-US" dirty="0"/>
              <a:t>can ask for string values using </a:t>
            </a:r>
            <a:r>
              <a:rPr lang="en-US" dirty="0" err="1"/>
              <a:t>confstr</a:t>
            </a:r>
            <a:r>
              <a:rPr lang="en-US" dirty="0"/>
              <a:t>(3).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64480" y="1450800"/>
              <a:ext cx="2786400" cy="1107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5120" y="1441440"/>
                <a:ext cx="2805120" cy="11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09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  11-1.   Selected SUSv3 limits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32</a:t>
            </a:fld>
            <a:r>
              <a:rPr lang="en-US" smtClean="0"/>
              <a:t> -  I/O Buffering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13240762"/>
              </p:ext>
            </p:extLst>
          </p:nvPr>
        </p:nvGraphicFramePr>
        <p:xfrm>
          <a:off x="457200" y="1219200"/>
          <a:ext cx="82296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762000"/>
                <a:gridCol w="17526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of Limit</a:t>
                      </a:r>
                    </a:p>
                    <a:p>
                      <a:r>
                        <a:rPr lang="en-US" dirty="0" smtClean="0"/>
                        <a:t>&lt;</a:t>
                      </a:r>
                      <a:r>
                        <a:rPr lang="en-US" dirty="0" err="1" smtClean="0"/>
                        <a:t>limits.h</a:t>
                      </a:r>
                      <a:r>
                        <a:rPr lang="en-US" dirty="0" smtClean="0"/>
                        <a:t>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Sysconf</a:t>
                      </a:r>
                      <a:r>
                        <a:rPr lang="en-US" dirty="0" smtClean="0"/>
                        <a:t>()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_SC_ARG_MAX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bytes for arguments (</a:t>
                      </a:r>
                      <a:r>
                        <a:rPr lang="en-US" dirty="0" err="1" smtClean="0"/>
                        <a:t>argv</a:t>
                      </a:r>
                      <a:r>
                        <a:rPr lang="en-US" dirty="0" smtClean="0"/>
                        <a:t>) plus environment (environ) that can be supplied to an exec() (Environment List and Passing the Caller’s Environment to the New Program)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_SC_CLK_TCK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Unit of measurement for times()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LOGIN_NAME_MAX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_SC_LOGIN_NAME_MAX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size of a login name (including terminating null byte)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_SC_OPEN_MAX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number of file descriptors that a process can have open at one time, and one greater than maximum usable descriptor number (Process Resource Lim.)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NGROUPS_MAX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_SC_NGROUPS_MAX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number of supplementary groups of process can have open at one time, and one greater than maximum usable descriptor number (Process </a:t>
                      </a:r>
                      <a:r>
                        <a:rPr lang="en-US" dirty="0" err="1" smtClean="0"/>
                        <a:t>Res.Lim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71800" y="1964880"/>
              <a:ext cx="6458400" cy="3379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2080" y="1955520"/>
                <a:ext cx="6477480" cy="33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11" y="1752600"/>
            <a:ext cx="8825911" cy="287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051240" y="2122200"/>
              <a:ext cx="1078920" cy="6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1880" y="2112480"/>
                <a:ext cx="109764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0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34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8" y="1269999"/>
            <a:ext cx="8367432" cy="49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limits and options from the shell: </a:t>
            </a:r>
            <a:r>
              <a:rPr lang="en-US" dirty="0" err="1" smtClean="0"/>
              <a:t>getconf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35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constant FOPEN_MAX, defined in &lt; </a:t>
            </a:r>
            <a:r>
              <a:rPr lang="en-US" dirty="0" err="1"/>
              <a:t>stdio.h</a:t>
            </a:r>
            <a:r>
              <a:rPr lang="en-US" dirty="0"/>
              <a:t> &gt;, is synonymous with STREAM_MAX.</a:t>
            </a:r>
          </a:p>
          <a:p>
            <a:r>
              <a:rPr lang="en-US" dirty="0"/>
              <a:t>NAME_MAX excludes the terminating null byte, while PATH_MAX includes it.</a:t>
            </a:r>
          </a:p>
          <a:p>
            <a:endParaRPr lang="en-US" dirty="0"/>
          </a:p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Interface: A Linux and UNIX System Programming Handbook (Kindle Locations 10435-10436). O'Reilly Distribution. Kindle Edition.</a:t>
            </a:r>
          </a:p>
        </p:txBody>
      </p:sp>
    </p:spTree>
    <p:extLst>
      <p:ext uri="{BB962C8B-B14F-4D97-AF65-F5344CB8AC3E}">
        <p14:creationId xmlns:p14="http://schemas.microsoft.com/office/powerpoint/2010/main" val="2816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  11-1.   Using </a:t>
            </a:r>
            <a:r>
              <a:rPr lang="en-US" dirty="0" err="1"/>
              <a:t>sysconf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 smtClean="0"/>
              <a:t>TLPI/</a:t>
            </a:r>
            <a:r>
              <a:rPr lang="en-US" dirty="0" err="1" smtClean="0"/>
              <a:t>syslim</a:t>
            </a:r>
            <a:r>
              <a:rPr lang="en-US" dirty="0" smtClean="0"/>
              <a:t>/</a:t>
            </a:r>
            <a:r>
              <a:rPr lang="en-US" dirty="0" err="1" smtClean="0"/>
              <a:t>t_sysconf.c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36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#</a:t>
            </a:r>
            <a:r>
              <a:rPr lang="en-US" dirty="0"/>
              <a:t>include "</a:t>
            </a:r>
            <a:r>
              <a:rPr lang="en-US" dirty="0" err="1"/>
              <a:t>tlpi_hdr.h</a:t>
            </a:r>
            <a:r>
              <a:rPr lang="en-US" dirty="0" smtClean="0"/>
              <a:t>"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static void             /* Print '</a:t>
            </a:r>
            <a:r>
              <a:rPr lang="en-US" dirty="0" err="1"/>
              <a:t>msg</a:t>
            </a:r>
            <a:r>
              <a:rPr lang="en-US" dirty="0"/>
              <a:t>' plus </a:t>
            </a:r>
            <a:r>
              <a:rPr lang="en-US" dirty="0" err="1"/>
              <a:t>sysconf</a:t>
            </a:r>
            <a:r>
              <a:rPr lang="en-US" dirty="0"/>
              <a:t>() value for 'name' */</a:t>
            </a:r>
          </a:p>
          <a:p>
            <a:pPr marL="0" indent="0">
              <a:buNone/>
            </a:pPr>
            <a:r>
              <a:rPr lang="en-US" dirty="0" err="1"/>
              <a:t>sysconfPrint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name)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long </a:t>
            </a:r>
            <a:r>
              <a:rPr lang="en-US" dirty="0" err="1"/>
              <a:t>lim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errno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lim</a:t>
            </a:r>
            <a:r>
              <a:rPr lang="en-US" dirty="0"/>
              <a:t> = </a:t>
            </a:r>
            <a:r>
              <a:rPr lang="en-US" dirty="0" err="1"/>
              <a:t>sysconf</a:t>
            </a:r>
            <a:r>
              <a:rPr lang="en-US" dirty="0"/>
              <a:t>(name);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lim</a:t>
            </a:r>
            <a:r>
              <a:rPr lang="en-US" dirty="0"/>
              <a:t> != -1) {        /* Call succeeded, limit determinate */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("%s %</a:t>
            </a:r>
            <a:r>
              <a:rPr lang="en-US" dirty="0" err="1"/>
              <a:t>ld</a:t>
            </a:r>
            <a:r>
              <a:rPr lang="en-US" dirty="0"/>
              <a:t>\n",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lim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 else {</a:t>
            </a:r>
          </a:p>
          <a:p>
            <a:pPr marL="0" indent="0">
              <a:buNone/>
            </a:pPr>
            <a:r>
              <a:rPr lang="en-US" dirty="0"/>
              <a:t>        if (</a:t>
            </a:r>
            <a:r>
              <a:rPr lang="en-US" dirty="0" err="1"/>
              <a:t>errno</a:t>
            </a:r>
            <a:r>
              <a:rPr lang="en-US" dirty="0"/>
              <a:t> == 0)     /* Call succeeded, limit indeterminate */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printf</a:t>
            </a:r>
            <a:r>
              <a:rPr lang="en-US" dirty="0"/>
              <a:t>("%s (indeterminate)\n", 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    else                /* Call failed */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sysconf</a:t>
            </a:r>
            <a:r>
              <a:rPr lang="en-US" dirty="0"/>
              <a:t> %s", 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43320" y="307440"/>
              <a:ext cx="4807800" cy="5144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298080"/>
                <a:ext cx="4826880" cy="516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5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37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("_SC_ARG_MAX:        ", _SC_ARG_MAX);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("_SC_LOGIN_NAME_MAX: </a:t>
            </a:r>
            <a:r>
              <a:rPr lang="en-US" sz="2200" dirty="0" smtClean="0"/>
              <a:t>",_</a:t>
            </a:r>
            <a:r>
              <a:rPr lang="en-US" sz="2200" dirty="0"/>
              <a:t>SC_LOGIN_NAME_MAX);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("_SC_OPEN_MAX:       ", _SC_OPEN_MAX);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("_SC_NGROUPS_MAX:    ", _SC_NGROUPS_MAX);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("_SC_PAGESIZE:       ", _SC_PAGESIZE);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dirty="0" err="1"/>
              <a:t>sysconfPrint</a:t>
            </a:r>
            <a:r>
              <a:rPr lang="en-US" sz="2200" dirty="0"/>
              <a:t>("_SC_RTSIG_MAX:      ", _SC_RTSIG_MAX);</a:t>
            </a:r>
          </a:p>
          <a:p>
            <a:pPr marL="0" indent="0">
              <a:buNone/>
            </a:pPr>
            <a:r>
              <a:rPr lang="en-US" dirty="0"/>
              <a:t>    exit(EXIT_SUCCESS);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965040" y="1350720"/>
              <a:ext cx="4751280" cy="1486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680" y="1341000"/>
                <a:ext cx="4770000" cy="15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2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38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928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FPATHCONF(3)               Linux Programmer's Manual              FPATHCONF(3)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fpathconf</a:t>
            </a:r>
            <a:r>
              <a:rPr lang="en-US" dirty="0"/>
              <a:t>, </a:t>
            </a:r>
            <a:r>
              <a:rPr lang="en-US" dirty="0" err="1"/>
              <a:t>pathconf</a:t>
            </a:r>
            <a:r>
              <a:rPr lang="en-US" dirty="0"/>
              <a:t> - get configuration values for files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#include &lt;</a:t>
            </a:r>
            <a:r>
              <a:rPr lang="en-US" dirty="0" err="1"/>
              <a:t>unistd.h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long </a:t>
            </a:r>
            <a:r>
              <a:rPr lang="en-US" dirty="0" err="1"/>
              <a:t>fpathconf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name);</a:t>
            </a:r>
          </a:p>
          <a:p>
            <a:pPr marL="0" indent="0">
              <a:buNone/>
            </a:pPr>
            <a:r>
              <a:rPr lang="en-US" dirty="0"/>
              <a:t>       long </a:t>
            </a:r>
            <a:r>
              <a:rPr lang="en-US" dirty="0" err="1"/>
              <a:t>pathconf</a:t>
            </a:r>
            <a:r>
              <a:rPr lang="en-US" dirty="0"/>
              <a:t>(char *path, </a:t>
            </a:r>
            <a:r>
              <a:rPr lang="en-US" dirty="0" err="1"/>
              <a:t>int</a:t>
            </a:r>
            <a:r>
              <a:rPr lang="en-US" dirty="0"/>
              <a:t> name);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fpathconf</a:t>
            </a:r>
            <a:r>
              <a:rPr lang="en-US" dirty="0"/>
              <a:t>() gets a value for the configuration option name for the open</a:t>
            </a:r>
          </a:p>
          <a:p>
            <a:pPr marL="0" indent="0">
              <a:buNone/>
            </a:pPr>
            <a:r>
              <a:rPr lang="en-US" dirty="0"/>
              <a:t>       file descriptor </a:t>
            </a:r>
            <a:r>
              <a:rPr lang="en-US" dirty="0" err="1"/>
              <a:t>fd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pathconf</a:t>
            </a:r>
            <a:r>
              <a:rPr lang="en-US" dirty="0"/>
              <a:t>() gets a value for configuration option name for the  filename</a:t>
            </a:r>
          </a:p>
          <a:p>
            <a:pPr marL="0" indent="0">
              <a:buNone/>
            </a:pPr>
            <a:r>
              <a:rPr lang="en-US" dirty="0"/>
              <a:t>       path.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3040" y="-99720"/>
              <a:ext cx="8844480" cy="7158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80" y="-109080"/>
                <a:ext cx="8863560" cy="71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3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39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968500"/>
            <a:ext cx="74104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Development/Testing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34400" cy="49377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 initial system – read archive and step through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 </a:t>
            </a:r>
            <a:r>
              <a:rPr lang="en-US" dirty="0" err="1" smtClean="0"/>
              <a:t>arg</a:t>
            </a:r>
            <a:r>
              <a:rPr lang="en-US" dirty="0" smtClean="0"/>
              <a:t> t as in “</a:t>
            </a:r>
            <a:r>
              <a:rPr lang="en-US" dirty="0" err="1" smtClean="0"/>
              <a:t>myar</a:t>
            </a:r>
            <a:r>
              <a:rPr lang="en-US" dirty="0" smtClean="0"/>
              <a:t> t archive”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functionality for other arguments with stub functions maybe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replace for new file as in “</a:t>
            </a:r>
            <a:r>
              <a:rPr lang="en-US" dirty="0" err="1"/>
              <a:t>myar</a:t>
            </a:r>
            <a:r>
              <a:rPr lang="en-US" dirty="0"/>
              <a:t> r arch f1” when f1 is not in the archive so just </a:t>
            </a:r>
            <a:r>
              <a:rPr lang="en-US" dirty="0" err="1"/>
              <a:t>plcace</a:t>
            </a:r>
            <a:r>
              <a:rPr lang="en-US" dirty="0"/>
              <a:t> it on the </a:t>
            </a:r>
            <a:r>
              <a:rPr lang="en-US" dirty="0" smtClean="0"/>
              <a:t>end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extract as in “</a:t>
            </a:r>
            <a:r>
              <a:rPr lang="en-US" dirty="0" err="1" smtClean="0"/>
              <a:t>myar</a:t>
            </a:r>
            <a:r>
              <a:rPr lang="en-US" dirty="0" smtClean="0"/>
              <a:t> x archive f1”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delete as in “</a:t>
            </a:r>
            <a:r>
              <a:rPr lang="en-US" dirty="0" err="1" smtClean="0"/>
              <a:t>myar</a:t>
            </a:r>
            <a:r>
              <a:rPr lang="en-US" dirty="0" smtClean="0"/>
              <a:t> d archive f1” – </a:t>
            </a:r>
            <a:r>
              <a:rPr lang="en-US" sz="2400" dirty="0" smtClean="0"/>
              <a:t>happy/sad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functionality for replace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78760" y="-6840"/>
              <a:ext cx="8173080" cy="56368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400" y="-16200"/>
                <a:ext cx="8191800" cy="56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1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TLPI/</a:t>
            </a:r>
            <a:r>
              <a:rPr lang="en-US" dirty="0" err="1"/>
              <a:t>syslim</a:t>
            </a:r>
            <a:r>
              <a:rPr lang="en-US" dirty="0"/>
              <a:t>/</a:t>
            </a:r>
            <a:r>
              <a:rPr lang="en-US" dirty="0" err="1"/>
              <a:t>t_fpathconf.c</a:t>
            </a:r>
            <a:r>
              <a:rPr lang="en-US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static void             /* Print '</a:t>
            </a:r>
            <a:r>
              <a:rPr lang="en-US" dirty="0" err="1"/>
              <a:t>msg</a:t>
            </a:r>
            <a:r>
              <a:rPr lang="en-US" dirty="0"/>
              <a:t>' plus value of </a:t>
            </a:r>
            <a:r>
              <a:rPr lang="en-US" dirty="0" err="1"/>
              <a:t>fpathconf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name) */</a:t>
            </a:r>
          </a:p>
          <a:p>
            <a:r>
              <a:rPr lang="en-US" dirty="0" err="1"/>
              <a:t>fpathconfPrint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char *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name)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long </a:t>
            </a:r>
            <a:r>
              <a:rPr lang="en-US" dirty="0" err="1"/>
              <a:t>lim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    </a:t>
            </a:r>
            <a:r>
              <a:rPr lang="en-US" dirty="0" err="1"/>
              <a:t>errno</a:t>
            </a:r>
            <a:r>
              <a:rPr lang="en-US" dirty="0"/>
              <a:t> = 0;</a:t>
            </a:r>
          </a:p>
          <a:p>
            <a:r>
              <a:rPr lang="en-US" dirty="0"/>
              <a:t>    </a:t>
            </a:r>
            <a:r>
              <a:rPr lang="en-US" dirty="0" err="1"/>
              <a:t>lim</a:t>
            </a:r>
            <a:r>
              <a:rPr lang="en-US" dirty="0"/>
              <a:t> = </a:t>
            </a:r>
            <a:r>
              <a:rPr lang="en-US" dirty="0" err="1"/>
              <a:t>fpathconf</a:t>
            </a:r>
            <a:r>
              <a:rPr lang="en-US" dirty="0"/>
              <a:t>(</a:t>
            </a:r>
            <a:r>
              <a:rPr lang="en-US" dirty="0" err="1"/>
              <a:t>fd</a:t>
            </a:r>
            <a:r>
              <a:rPr lang="en-US" dirty="0"/>
              <a:t>, name);</a:t>
            </a:r>
          </a:p>
          <a:p>
            <a:r>
              <a:rPr lang="en-US" dirty="0"/>
              <a:t>    if (</a:t>
            </a:r>
            <a:r>
              <a:rPr lang="en-US" dirty="0" err="1"/>
              <a:t>lim</a:t>
            </a:r>
            <a:r>
              <a:rPr lang="en-US" dirty="0"/>
              <a:t> != -1) {        /* Call succeeded, limit determinate */</a:t>
            </a:r>
          </a:p>
          <a:p>
            <a:r>
              <a:rPr lang="en-US" dirty="0"/>
              <a:t>        </a:t>
            </a:r>
            <a:r>
              <a:rPr lang="en-US" dirty="0" err="1"/>
              <a:t>printf</a:t>
            </a:r>
            <a:r>
              <a:rPr lang="en-US" dirty="0"/>
              <a:t>("%s %</a:t>
            </a:r>
            <a:r>
              <a:rPr lang="en-US" dirty="0" err="1"/>
              <a:t>ld</a:t>
            </a:r>
            <a:r>
              <a:rPr lang="en-US" dirty="0"/>
              <a:t>\n",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lim</a:t>
            </a:r>
            <a:r>
              <a:rPr lang="en-US" dirty="0"/>
              <a:t>);</a:t>
            </a:r>
          </a:p>
          <a:p>
            <a:r>
              <a:rPr lang="en-US" dirty="0"/>
              <a:t>    } else {</a:t>
            </a:r>
          </a:p>
          <a:p>
            <a:r>
              <a:rPr lang="en-US" dirty="0"/>
              <a:t>        if (</a:t>
            </a:r>
            <a:r>
              <a:rPr lang="en-US" dirty="0" err="1"/>
              <a:t>errno</a:t>
            </a:r>
            <a:r>
              <a:rPr lang="en-US" dirty="0"/>
              <a:t> == 0)     /* Call succeeded, limit indeterminate */</a:t>
            </a:r>
          </a:p>
          <a:p>
            <a:r>
              <a:rPr lang="en-US" dirty="0"/>
              <a:t>            </a:t>
            </a:r>
            <a:r>
              <a:rPr lang="en-US" dirty="0" err="1"/>
              <a:t>printf</a:t>
            </a:r>
            <a:r>
              <a:rPr lang="en-US" dirty="0"/>
              <a:t>("%s (indeterminate)\n", 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r>
              <a:rPr lang="en-US" dirty="0"/>
              <a:t>        else                /* Call failed */</a:t>
            </a:r>
          </a:p>
          <a:p>
            <a:r>
              <a:rPr lang="en-US" dirty="0"/>
              <a:t>            </a:t>
            </a:r>
            <a:r>
              <a:rPr lang="en-US" dirty="0" err="1"/>
              <a:t>errExit</a:t>
            </a:r>
            <a:r>
              <a:rPr lang="en-US" dirty="0"/>
              <a:t>("</a:t>
            </a:r>
            <a:r>
              <a:rPr lang="en-US" dirty="0" err="1"/>
              <a:t>fpathconf</a:t>
            </a:r>
            <a:r>
              <a:rPr lang="en-US" dirty="0"/>
              <a:t> %s", </a:t>
            </a:r>
            <a:r>
              <a:rPr lang="en-US" dirty="0" err="1"/>
              <a:t>msg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TLPI/</a:t>
            </a:r>
            <a:r>
              <a:rPr lang="en-US" dirty="0" err="1" smtClean="0"/>
              <a:t>syslim</a:t>
            </a:r>
            <a:r>
              <a:rPr lang="en-US" dirty="0" smtClean="0"/>
              <a:t>/</a:t>
            </a:r>
            <a:r>
              <a:rPr lang="en-US" dirty="0" err="1" smtClean="0"/>
              <a:t>t_fpathconf.c</a:t>
            </a:r>
            <a:r>
              <a:rPr lang="en-US" dirty="0" smtClean="0"/>
              <a:t> - main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 *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fpathconfPrint</a:t>
            </a:r>
            <a:r>
              <a:rPr lang="en-US" sz="2000" dirty="0"/>
              <a:t>("_PC_NAME_MAX: ", STDIN_FILENO, _PC_NAME_MAX);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fpathconfPrint</a:t>
            </a:r>
            <a:r>
              <a:rPr lang="en-US" sz="2000" dirty="0"/>
              <a:t>("_PC_PATH_MAX: ", STDIN_FILENO, _PC_PATH_MAX);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err="1"/>
              <a:t>fpathconfPrint</a:t>
            </a:r>
            <a:r>
              <a:rPr lang="en-US" sz="2000" dirty="0"/>
              <a:t>("_PC_PIPE_BUF: ", STDIN_FILENO, _PC_PIPE_BUF);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000" dirty="0" smtClean="0"/>
              <a:t>exit(EXIT_SUCCESS</a:t>
            </a:r>
            <a:r>
              <a:rPr lang="en-US" sz="2000" dirty="0"/>
              <a:t>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14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42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 (more not shown here) </a:t>
            </a:r>
            <a:r>
              <a:rPr lang="en-US" dirty="0" err="1" smtClean="0"/>
              <a:t>inlcuding</a:t>
            </a:r>
            <a:r>
              <a:rPr lang="en-US" dirty="0" smtClean="0"/>
              <a:t> _POSIX_THREADS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9025"/>
            <a:ext cx="7356475" cy="496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6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  12.   System and Process </a:t>
            </a:r>
            <a:r>
              <a:rPr lang="en-US" dirty="0" smtClean="0"/>
              <a:t>Info.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12.1   The /</a:t>
            </a:r>
            <a:r>
              <a:rPr lang="en-US" dirty="0" err="1"/>
              <a:t>proc</a:t>
            </a:r>
            <a:r>
              <a:rPr lang="en-US" dirty="0"/>
              <a:t> File System</a:t>
            </a:r>
          </a:p>
          <a:p>
            <a:r>
              <a:rPr lang="en-US" dirty="0"/>
              <a:t>12.1.1   Obtaining Information About a Process: /</a:t>
            </a:r>
            <a:r>
              <a:rPr lang="en-US" dirty="0" err="1"/>
              <a:t>proc</a:t>
            </a:r>
            <a:r>
              <a:rPr lang="en-US" dirty="0"/>
              <a:t>/</a:t>
            </a:r>
            <a:r>
              <a:rPr lang="en-US" i="1" dirty="0"/>
              <a:t>PID</a:t>
            </a:r>
            <a:endParaRPr lang="en-US" dirty="0"/>
          </a:p>
          <a:p>
            <a:r>
              <a:rPr lang="en-US" dirty="0"/>
              <a:t>12.1.2   System Information Under /</a:t>
            </a:r>
            <a:r>
              <a:rPr lang="en-US" dirty="0" err="1"/>
              <a:t>proc</a:t>
            </a:r>
            <a:endParaRPr lang="en-US" dirty="0"/>
          </a:p>
          <a:p>
            <a:r>
              <a:rPr lang="en-US" dirty="0"/>
              <a:t>12.1.3   Accessing /</a:t>
            </a:r>
            <a:r>
              <a:rPr lang="en-US" dirty="0" err="1"/>
              <a:t>proc</a:t>
            </a:r>
            <a:r>
              <a:rPr lang="en-US" dirty="0"/>
              <a:t> Files</a:t>
            </a:r>
          </a:p>
          <a:p>
            <a:r>
              <a:rPr lang="en-US" dirty="0"/>
              <a:t>12.2   System Identification: </a:t>
            </a:r>
            <a:r>
              <a:rPr lang="en-US" i="1" dirty="0" err="1"/>
              <a:t>uname</a:t>
            </a:r>
            <a:r>
              <a:rPr lang="en-US" i="1" dirty="0"/>
              <a:t>()</a:t>
            </a:r>
            <a:endParaRPr lang="en-US" dirty="0"/>
          </a:p>
          <a:p>
            <a:r>
              <a:rPr lang="en-US" dirty="0"/>
              <a:t>12.3   Summary</a:t>
            </a:r>
          </a:p>
          <a:p>
            <a:r>
              <a:rPr lang="en-US" dirty="0"/>
              <a:t>12.4   Exercises</a:t>
            </a:r>
          </a:p>
        </p:txBody>
      </p:sp>
    </p:spTree>
    <p:extLst>
      <p:ext uri="{BB962C8B-B14F-4D97-AF65-F5344CB8AC3E}">
        <p14:creationId xmlns:p14="http://schemas.microsoft.com/office/powerpoint/2010/main" val="470983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info: </a:t>
            </a:r>
            <a:r>
              <a:rPr lang="en-US" dirty="0" err="1" smtClean="0"/>
              <a:t>ps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44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</a:t>
            </a:r>
            <a:r>
              <a:rPr lang="en-US" dirty="0" err="1"/>
              <a:t>ps</a:t>
            </a:r>
            <a:r>
              <a:rPr lang="en-US" dirty="0"/>
              <a:t> -e</a:t>
            </a:r>
          </a:p>
          <a:p>
            <a:pPr marL="0" indent="0">
              <a:buNone/>
            </a:pPr>
            <a:r>
              <a:rPr lang="en-US" dirty="0"/>
              <a:t>  PID </a:t>
            </a:r>
            <a:r>
              <a:rPr lang="en-US" dirty="0" smtClean="0"/>
              <a:t>	TTY          </a:t>
            </a:r>
            <a:r>
              <a:rPr lang="en-US" dirty="0"/>
              <a:t>TIME CMD</a:t>
            </a:r>
          </a:p>
          <a:p>
            <a:pPr marL="0" indent="0">
              <a:buNone/>
            </a:pPr>
            <a:r>
              <a:rPr lang="en-US" dirty="0"/>
              <a:t>    1 </a:t>
            </a:r>
            <a:r>
              <a:rPr lang="en-US" dirty="0" smtClean="0"/>
              <a:t>	?        </a:t>
            </a:r>
            <a:r>
              <a:rPr lang="en-US" dirty="0"/>
              <a:t>00:00:01 </a:t>
            </a:r>
            <a:r>
              <a:rPr lang="en-US" dirty="0" err="1"/>
              <a:t>init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2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kthreadd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3 </a:t>
            </a:r>
            <a:r>
              <a:rPr lang="en-US" dirty="0" smtClean="0"/>
              <a:t>	?        </a:t>
            </a:r>
            <a:r>
              <a:rPr lang="en-US" dirty="0"/>
              <a:t>00:00:00 migration/0</a:t>
            </a:r>
          </a:p>
          <a:p>
            <a:pPr marL="0" indent="0">
              <a:buNone/>
            </a:pPr>
            <a:r>
              <a:rPr lang="en-US" dirty="0"/>
              <a:t>    4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ksoftirqd</a:t>
            </a:r>
            <a:r>
              <a:rPr lang="en-US" dirty="0"/>
              <a:t>/0</a:t>
            </a:r>
          </a:p>
          <a:p>
            <a:pPr marL="0" indent="0">
              <a:buNone/>
            </a:pPr>
            <a:r>
              <a:rPr lang="en-US" dirty="0"/>
              <a:t>    5 </a:t>
            </a:r>
            <a:r>
              <a:rPr lang="en-US" dirty="0" smtClean="0"/>
              <a:t>	?        </a:t>
            </a:r>
            <a:r>
              <a:rPr lang="en-US" dirty="0"/>
              <a:t>00:00:00 watchdog/0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6	 </a:t>
            </a:r>
            <a:r>
              <a:rPr lang="en-US" dirty="0"/>
              <a:t>?        00:00:00 migration/1</a:t>
            </a:r>
          </a:p>
          <a:p>
            <a:pPr marL="0" indent="0">
              <a:buNone/>
            </a:pPr>
            <a:r>
              <a:rPr lang="en-US" dirty="0"/>
              <a:t>    7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ksoftirqd</a:t>
            </a:r>
            <a:r>
              <a:rPr lang="en-US" dirty="0"/>
              <a:t>/1</a:t>
            </a:r>
          </a:p>
          <a:p>
            <a:pPr marL="0" indent="0">
              <a:buNone/>
            </a:pPr>
            <a:r>
              <a:rPr lang="en-US" dirty="0"/>
              <a:t>    8 </a:t>
            </a:r>
            <a:r>
              <a:rPr lang="en-US" dirty="0" smtClean="0"/>
              <a:t>	?        </a:t>
            </a:r>
            <a:r>
              <a:rPr lang="en-US" dirty="0"/>
              <a:t>00:00:00 watchdog/1</a:t>
            </a:r>
          </a:p>
          <a:p>
            <a:pPr marL="0" indent="0">
              <a:buNone/>
            </a:pPr>
            <a:r>
              <a:rPr lang="en-US" dirty="0"/>
              <a:t>    9 </a:t>
            </a:r>
            <a:r>
              <a:rPr lang="en-US" dirty="0" smtClean="0"/>
              <a:t>	?        </a:t>
            </a:r>
            <a:r>
              <a:rPr lang="en-US" dirty="0"/>
              <a:t>00:00:00 events/0</a:t>
            </a:r>
          </a:p>
          <a:p>
            <a:pPr marL="0" indent="0">
              <a:buNone/>
            </a:pPr>
            <a:r>
              <a:rPr lang="en-US" dirty="0"/>
              <a:t>   10 </a:t>
            </a:r>
            <a:r>
              <a:rPr lang="en-US" dirty="0" smtClean="0"/>
              <a:t>	?        </a:t>
            </a:r>
            <a:r>
              <a:rPr lang="en-US" dirty="0"/>
              <a:t>00:00:00 events/1</a:t>
            </a:r>
          </a:p>
          <a:p>
            <a:pPr marL="0" indent="0">
              <a:buNone/>
            </a:pPr>
            <a:r>
              <a:rPr lang="en-US" dirty="0"/>
              <a:t>   11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cpuset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12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khelper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13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netns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14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async</a:t>
            </a:r>
            <a:r>
              <a:rPr lang="en-US" dirty="0"/>
              <a:t>/</a:t>
            </a:r>
            <a:r>
              <a:rPr lang="en-US" dirty="0" err="1"/>
              <a:t>mgr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15	 </a:t>
            </a:r>
            <a:r>
              <a:rPr lang="en-US" dirty="0"/>
              <a:t>?        00:00:00 pm</a:t>
            </a:r>
          </a:p>
          <a:p>
            <a:pPr marL="0" indent="0">
              <a:buNone/>
            </a:pPr>
            <a:r>
              <a:rPr lang="en-US" dirty="0"/>
              <a:t>   17 </a:t>
            </a:r>
            <a:r>
              <a:rPr lang="en-US" dirty="0" smtClean="0"/>
              <a:t>	?        </a:t>
            </a:r>
            <a:r>
              <a:rPr lang="en-US" dirty="0"/>
              <a:t>00:00:00 </a:t>
            </a:r>
            <a:r>
              <a:rPr lang="en-US" dirty="0" err="1"/>
              <a:t>sync_supers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1786 </a:t>
            </a:r>
            <a:r>
              <a:rPr lang="en-US" dirty="0" smtClean="0"/>
              <a:t>	</a:t>
            </a:r>
            <a:r>
              <a:rPr lang="en-US" dirty="0" err="1" smtClean="0"/>
              <a:t>pts</a:t>
            </a:r>
            <a:r>
              <a:rPr lang="en-US" dirty="0" smtClean="0"/>
              <a:t>/0   00:00:00 </a:t>
            </a:r>
            <a:r>
              <a:rPr lang="en-US" dirty="0"/>
              <a:t>bash</a:t>
            </a:r>
          </a:p>
          <a:p>
            <a:pPr marL="0" indent="0">
              <a:buNone/>
            </a:pPr>
            <a:r>
              <a:rPr lang="en-US" dirty="0"/>
              <a:t> 1807 </a:t>
            </a:r>
            <a:r>
              <a:rPr lang="en-US" dirty="0" smtClean="0"/>
              <a:t>	?           </a:t>
            </a:r>
            <a:r>
              <a:rPr lang="en-US" dirty="0"/>
              <a:t>00:00:00 </a:t>
            </a:r>
            <a:r>
              <a:rPr lang="en-US" dirty="0" err="1"/>
              <a:t>oosplash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1820 </a:t>
            </a:r>
            <a:r>
              <a:rPr lang="en-US" dirty="0" smtClean="0"/>
              <a:t>	?           00:00:00 </a:t>
            </a:r>
            <a:r>
              <a:rPr lang="en-US" dirty="0"/>
              <a:t>notification-da</a:t>
            </a:r>
          </a:p>
          <a:p>
            <a:pPr marL="0" indent="0">
              <a:buNone/>
            </a:pPr>
            <a:r>
              <a:rPr lang="en-US" dirty="0"/>
              <a:t> 1895 </a:t>
            </a:r>
            <a:r>
              <a:rPr lang="en-US" dirty="0" smtClean="0"/>
              <a:t>	?           00:00:44 </a:t>
            </a:r>
            <a:r>
              <a:rPr lang="en-US" dirty="0" err="1"/>
              <a:t>soffice.bin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1978 </a:t>
            </a:r>
            <a:r>
              <a:rPr lang="en-US" dirty="0" smtClean="0"/>
              <a:t>	?           00:00:00 </a:t>
            </a:r>
            <a:r>
              <a:rPr lang="en-US" dirty="0"/>
              <a:t>flush-8:0</a:t>
            </a:r>
          </a:p>
          <a:p>
            <a:pPr marL="0" indent="0">
              <a:buNone/>
            </a:pPr>
            <a:r>
              <a:rPr lang="en-US" dirty="0"/>
              <a:t> 2005 </a:t>
            </a:r>
            <a:r>
              <a:rPr lang="en-US" dirty="0" smtClean="0"/>
              <a:t>	?           </a:t>
            </a:r>
            <a:r>
              <a:rPr lang="en-US" dirty="0"/>
              <a:t>00:00:00 flush-0:22</a:t>
            </a:r>
          </a:p>
          <a:p>
            <a:pPr marL="0" indent="0">
              <a:buNone/>
            </a:pPr>
            <a:r>
              <a:rPr lang="en-US" dirty="0"/>
              <a:t> 2010 </a:t>
            </a:r>
            <a:r>
              <a:rPr lang="en-US" dirty="0" smtClean="0"/>
              <a:t>	?           00:00:02 </a:t>
            </a:r>
            <a:r>
              <a:rPr lang="en-US" dirty="0"/>
              <a:t>plugin-</a:t>
            </a:r>
            <a:r>
              <a:rPr lang="en-US" dirty="0" err="1"/>
              <a:t>containe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2013 </a:t>
            </a:r>
            <a:r>
              <a:rPr lang="en-US" dirty="0" smtClean="0"/>
              <a:t>	?           00:00:05 </a:t>
            </a:r>
            <a:r>
              <a:rPr lang="en-US" dirty="0" err="1"/>
              <a:t>acroread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2087 </a:t>
            </a:r>
            <a:r>
              <a:rPr lang="en-US" dirty="0" smtClean="0"/>
              <a:t>	</a:t>
            </a:r>
            <a:r>
              <a:rPr lang="en-US" dirty="0" err="1" smtClean="0"/>
              <a:t>pts</a:t>
            </a:r>
            <a:r>
              <a:rPr lang="en-US" dirty="0" smtClean="0"/>
              <a:t>/0   00:00:00 </a:t>
            </a:r>
            <a:r>
              <a:rPr lang="en-US" dirty="0"/>
              <a:t>vi</a:t>
            </a:r>
          </a:p>
          <a:p>
            <a:pPr marL="0" indent="0">
              <a:buNone/>
            </a:pPr>
            <a:r>
              <a:rPr lang="en-US" dirty="0"/>
              <a:t> 2092 </a:t>
            </a:r>
            <a:r>
              <a:rPr lang="en-US" dirty="0" smtClean="0"/>
              <a:t>	?           00:00:00 </a:t>
            </a:r>
            <a:r>
              <a:rPr lang="en-US" dirty="0" err="1"/>
              <a:t>sshd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2181 </a:t>
            </a:r>
            <a:r>
              <a:rPr lang="en-US" dirty="0" smtClean="0"/>
              <a:t>	?           00:00:00 </a:t>
            </a:r>
            <a:r>
              <a:rPr lang="en-US" dirty="0" err="1"/>
              <a:t>sshd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2182 </a:t>
            </a:r>
            <a:r>
              <a:rPr lang="en-US" dirty="0" smtClean="0"/>
              <a:t>	</a:t>
            </a:r>
            <a:r>
              <a:rPr lang="en-US" dirty="0" err="1" smtClean="0"/>
              <a:t>pts</a:t>
            </a:r>
            <a:r>
              <a:rPr lang="en-US" dirty="0" smtClean="0"/>
              <a:t>/1    </a:t>
            </a:r>
            <a:r>
              <a:rPr lang="en-US" dirty="0"/>
              <a:t>00:00:00 bash</a:t>
            </a:r>
          </a:p>
          <a:p>
            <a:pPr marL="0" indent="0">
              <a:buNone/>
            </a:pPr>
            <a:r>
              <a:rPr lang="en-US" dirty="0"/>
              <a:t> 2207 </a:t>
            </a:r>
            <a:r>
              <a:rPr lang="en-US" dirty="0" smtClean="0"/>
              <a:t>	?           00:00:00 </a:t>
            </a:r>
            <a:r>
              <a:rPr lang="en-US" dirty="0"/>
              <a:t>evolution-data-</a:t>
            </a:r>
          </a:p>
          <a:p>
            <a:pPr marL="0" indent="0">
              <a:buNone/>
            </a:pPr>
            <a:r>
              <a:rPr lang="en-US" dirty="0"/>
              <a:t> 2211 </a:t>
            </a:r>
            <a:r>
              <a:rPr lang="en-US" dirty="0" smtClean="0"/>
              <a:t>	?           00:00:00 </a:t>
            </a:r>
            <a:r>
              <a:rPr lang="en-US" dirty="0"/>
              <a:t>evolution-</a:t>
            </a:r>
            <a:r>
              <a:rPr lang="en-US" dirty="0" err="1"/>
              <a:t>excha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2253 </a:t>
            </a:r>
            <a:r>
              <a:rPr lang="en-US" dirty="0" smtClean="0"/>
              <a:t>	</a:t>
            </a:r>
            <a:r>
              <a:rPr lang="en-US" dirty="0" err="1" smtClean="0"/>
              <a:t>pts</a:t>
            </a:r>
            <a:r>
              <a:rPr lang="en-US" dirty="0" smtClean="0"/>
              <a:t>/1   00:00:00 </a:t>
            </a:r>
            <a:r>
              <a:rPr lang="en-US" dirty="0" err="1"/>
              <a:t>ps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2254 </a:t>
            </a:r>
            <a:r>
              <a:rPr lang="en-US" dirty="0" smtClean="0"/>
              <a:t>	</a:t>
            </a:r>
            <a:r>
              <a:rPr lang="en-US" dirty="0" err="1" smtClean="0"/>
              <a:t>pts</a:t>
            </a:r>
            <a:r>
              <a:rPr lang="en-US" dirty="0" smtClean="0"/>
              <a:t>/1   00:00:00 </a:t>
            </a:r>
            <a:r>
              <a:rPr lang="en-US" dirty="0"/>
              <a:t>less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87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 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45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4048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see every process on the system using standard syntax: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-e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ely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To see every process </a:t>
            </a:r>
            <a:r>
              <a:rPr lang="en-US" dirty="0" smtClean="0"/>
              <a:t>using </a:t>
            </a:r>
            <a:r>
              <a:rPr lang="en-US" dirty="0"/>
              <a:t>BSD syntax: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ax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axu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To print a process tree: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ejH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axjf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To get info about threads: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</a:t>
            </a:r>
            <a:r>
              <a:rPr lang="en-US" dirty="0" err="1"/>
              <a:t>eLf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axms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get security info: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eo</a:t>
            </a:r>
            <a:r>
              <a:rPr lang="en-US" dirty="0" smtClean="0"/>
              <a:t> </a:t>
            </a:r>
            <a:r>
              <a:rPr lang="en-US" dirty="0" err="1" smtClean="0"/>
              <a:t>euser</a:t>
            </a:r>
            <a:r>
              <a:rPr lang="en-US" dirty="0" smtClean="0"/>
              <a:t>, </a:t>
            </a:r>
            <a:r>
              <a:rPr lang="en-US" dirty="0" err="1" smtClean="0"/>
              <a:t>ruser</a:t>
            </a:r>
            <a:r>
              <a:rPr lang="en-US" dirty="0" smtClean="0"/>
              <a:t>, </a:t>
            </a:r>
            <a:r>
              <a:rPr lang="en-US" dirty="0" err="1" smtClean="0"/>
              <a:t>suser</a:t>
            </a:r>
            <a:r>
              <a:rPr lang="en-US" dirty="0" smtClean="0"/>
              <a:t>, fuser, f, 			</a:t>
            </a:r>
            <a:r>
              <a:rPr lang="en-US" dirty="0" err="1" smtClean="0"/>
              <a:t>comm</a:t>
            </a:r>
            <a:r>
              <a:rPr lang="en-US" dirty="0" smtClean="0"/>
              <a:t>, label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</a:t>
            </a:r>
            <a:r>
              <a:rPr lang="en-US" dirty="0" err="1"/>
              <a:t>axZ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</a:t>
            </a:r>
            <a:r>
              <a:rPr lang="en-US" dirty="0" err="1" smtClean="0"/>
              <a:t>ps</a:t>
            </a:r>
            <a:r>
              <a:rPr lang="en-US" dirty="0" smtClean="0"/>
              <a:t> –</a:t>
            </a:r>
            <a:r>
              <a:rPr lang="en-US" dirty="0" err="1" smtClean="0"/>
              <a:t>eM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To see every process running as root (real &amp; effective ID) in </a:t>
            </a:r>
            <a:r>
              <a:rPr lang="en-US" dirty="0" smtClean="0"/>
              <a:t>user format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-U root -u root </a:t>
            </a:r>
            <a:r>
              <a:rPr lang="en-US" dirty="0" smtClean="0"/>
              <a:t>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Print only the process IDs of </a:t>
            </a:r>
            <a:r>
              <a:rPr lang="en-US" dirty="0" err="1"/>
              <a:t>syslogd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err="1"/>
              <a:t>ps</a:t>
            </a:r>
            <a:r>
              <a:rPr lang="en-US" dirty="0"/>
              <a:t> -C </a:t>
            </a:r>
            <a:r>
              <a:rPr lang="en-US" dirty="0" err="1"/>
              <a:t>syslogd</a:t>
            </a:r>
            <a:r>
              <a:rPr lang="en-US" dirty="0"/>
              <a:t> -o </a:t>
            </a:r>
            <a:r>
              <a:rPr lang="en-US" dirty="0" err="1"/>
              <a:t>pid</a:t>
            </a:r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81552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 file system revisited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46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processes are running on the system and who owns them?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files does a process have open?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files are currently locked, and which processes hold the locks?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sockets are being used on the system?</a:t>
            </a:r>
          </a:p>
          <a:p>
            <a:endParaRPr lang="en-US" dirty="0"/>
          </a:p>
          <a:p>
            <a:r>
              <a:rPr lang="en-US" dirty="0" err="1"/>
              <a:t>Kerrisk</a:t>
            </a:r>
            <a:r>
              <a:rPr lang="en-US" dirty="0"/>
              <a:t>, Michael (2011-02-11). The Linux Programming Interface: A Linux and UNIX System Programming Handbook (Kindle Locations 10801-10804). O'Reilly Distribution. Kindle Edition. </a:t>
            </a:r>
          </a:p>
        </p:txBody>
      </p:sp>
    </p:spTree>
    <p:extLst>
      <p:ext uri="{BB962C8B-B14F-4D97-AF65-F5344CB8AC3E}">
        <p14:creationId xmlns:p14="http://schemas.microsoft.com/office/powerpoint/2010/main" val="2119489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/PID/status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47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hermes</a:t>
            </a:r>
            <a:r>
              <a:rPr lang="en-US" dirty="0"/>
              <a:t>&gt; cat /</a:t>
            </a:r>
            <a:r>
              <a:rPr lang="en-US" dirty="0" err="1"/>
              <a:t>proc</a:t>
            </a:r>
            <a:r>
              <a:rPr lang="en-US" dirty="0"/>
              <a:t>/2/status</a:t>
            </a:r>
          </a:p>
          <a:p>
            <a:pPr marL="0" indent="0">
              <a:buNone/>
            </a:pPr>
            <a:r>
              <a:rPr lang="en-US" dirty="0"/>
              <a:t>Name:   </a:t>
            </a:r>
            <a:r>
              <a:rPr lang="en-US" dirty="0" err="1"/>
              <a:t>kthreadd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State:  S (sleeping)</a:t>
            </a:r>
          </a:p>
          <a:p>
            <a:pPr marL="0" indent="0">
              <a:buNone/>
            </a:pPr>
            <a:r>
              <a:rPr lang="en-US" dirty="0" err="1"/>
              <a:t>Tgid</a:t>
            </a:r>
            <a:r>
              <a:rPr lang="en-US" dirty="0"/>
              <a:t>:   2</a:t>
            </a:r>
          </a:p>
          <a:p>
            <a:pPr marL="0" indent="0">
              <a:buNone/>
            </a:pPr>
            <a:r>
              <a:rPr lang="en-US" dirty="0" err="1"/>
              <a:t>Pid</a:t>
            </a:r>
            <a:r>
              <a:rPr lang="en-US" dirty="0"/>
              <a:t>:    2</a:t>
            </a:r>
          </a:p>
          <a:p>
            <a:pPr marL="0" indent="0">
              <a:buNone/>
            </a:pPr>
            <a:r>
              <a:rPr lang="en-US" dirty="0" err="1"/>
              <a:t>PPid</a:t>
            </a:r>
            <a:r>
              <a:rPr lang="en-US" dirty="0"/>
              <a:t>:   0</a:t>
            </a:r>
          </a:p>
          <a:p>
            <a:pPr marL="0" indent="0">
              <a:buNone/>
            </a:pPr>
            <a:r>
              <a:rPr lang="en-US" dirty="0" err="1"/>
              <a:t>TracerPid</a:t>
            </a:r>
            <a:r>
              <a:rPr lang="en-US" dirty="0"/>
              <a:t>: 0</a:t>
            </a:r>
          </a:p>
          <a:p>
            <a:pPr marL="0" indent="0">
              <a:buNone/>
            </a:pPr>
            <a:r>
              <a:rPr lang="en-US" dirty="0" err="1"/>
              <a:t>Uid</a:t>
            </a:r>
            <a:r>
              <a:rPr lang="en-US" dirty="0"/>
              <a:t>:    0  0 0  0</a:t>
            </a:r>
          </a:p>
          <a:p>
            <a:pPr marL="0" indent="0">
              <a:buNone/>
            </a:pPr>
            <a:r>
              <a:rPr lang="en-US" dirty="0" err="1"/>
              <a:t>Gid</a:t>
            </a:r>
            <a:r>
              <a:rPr lang="en-US" dirty="0"/>
              <a:t>:    0  0 0  0</a:t>
            </a:r>
          </a:p>
          <a:p>
            <a:pPr marL="0" indent="0">
              <a:buNone/>
            </a:pPr>
            <a:r>
              <a:rPr lang="en-US" dirty="0" err="1"/>
              <a:t>FDSize</a:t>
            </a:r>
            <a:r>
              <a:rPr lang="en-US" dirty="0"/>
              <a:t>: 32</a:t>
            </a:r>
          </a:p>
          <a:p>
            <a:pPr marL="0" indent="0">
              <a:buNone/>
            </a:pPr>
            <a:r>
              <a:rPr lang="en-US" dirty="0"/>
              <a:t>Groups:</a:t>
            </a:r>
          </a:p>
          <a:p>
            <a:pPr marL="0" indent="0">
              <a:buNone/>
            </a:pPr>
            <a:r>
              <a:rPr lang="en-US" dirty="0"/>
              <a:t>Threads:   1</a:t>
            </a:r>
          </a:p>
          <a:p>
            <a:pPr marL="0" indent="0">
              <a:buNone/>
            </a:pPr>
            <a:r>
              <a:rPr lang="en-US" dirty="0" err="1"/>
              <a:t>SigQ</a:t>
            </a:r>
            <a:r>
              <a:rPr lang="en-US" dirty="0"/>
              <a:t>:   0/16023</a:t>
            </a:r>
          </a:p>
          <a:p>
            <a:pPr marL="0" indent="0">
              <a:buNone/>
            </a:pPr>
            <a:r>
              <a:rPr lang="en-US" dirty="0" err="1"/>
              <a:t>SigPnd</a:t>
            </a:r>
            <a:r>
              <a:rPr lang="en-US" dirty="0"/>
              <a:t>: 0000000000000000</a:t>
            </a:r>
          </a:p>
          <a:p>
            <a:pPr marL="0" indent="0">
              <a:buNone/>
            </a:pPr>
            <a:r>
              <a:rPr lang="en-US" dirty="0" err="1"/>
              <a:t>ShdPnd</a:t>
            </a:r>
            <a:r>
              <a:rPr lang="en-US" dirty="0"/>
              <a:t>: 0000000000000000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SigBlk</a:t>
            </a:r>
            <a:r>
              <a:rPr lang="en-US" dirty="0"/>
              <a:t>: 0000000000000000</a:t>
            </a:r>
          </a:p>
          <a:p>
            <a:pPr marL="0" indent="0">
              <a:buNone/>
            </a:pPr>
            <a:r>
              <a:rPr lang="en-US" dirty="0" err="1"/>
              <a:t>SigIgn</a:t>
            </a:r>
            <a:r>
              <a:rPr lang="en-US" dirty="0"/>
              <a:t>: </a:t>
            </a:r>
            <a:r>
              <a:rPr lang="en-US" dirty="0" err="1"/>
              <a:t>ffffffffffffffff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SigCgt</a:t>
            </a:r>
            <a:r>
              <a:rPr lang="en-US" dirty="0"/>
              <a:t>: 0000000000000000</a:t>
            </a:r>
          </a:p>
          <a:p>
            <a:pPr marL="0" indent="0">
              <a:buNone/>
            </a:pPr>
            <a:r>
              <a:rPr lang="en-US" dirty="0" err="1"/>
              <a:t>CapInh</a:t>
            </a:r>
            <a:r>
              <a:rPr lang="en-US" dirty="0"/>
              <a:t>: 0000000000000000</a:t>
            </a:r>
          </a:p>
          <a:p>
            <a:pPr marL="0" indent="0">
              <a:buNone/>
            </a:pPr>
            <a:r>
              <a:rPr lang="en-US" dirty="0" err="1"/>
              <a:t>CapPrm</a:t>
            </a:r>
            <a:r>
              <a:rPr lang="en-US" dirty="0"/>
              <a:t>: </a:t>
            </a:r>
            <a:r>
              <a:rPr lang="en-US" dirty="0" err="1"/>
              <a:t>ffffffffffffffff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CapEff</a:t>
            </a:r>
            <a:r>
              <a:rPr lang="en-US" dirty="0"/>
              <a:t>: </a:t>
            </a:r>
            <a:r>
              <a:rPr lang="en-US" dirty="0" err="1"/>
              <a:t>fffffffffffffeff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CapBnd</a:t>
            </a:r>
            <a:r>
              <a:rPr lang="en-US" dirty="0"/>
              <a:t>: </a:t>
            </a:r>
            <a:r>
              <a:rPr lang="en-US" dirty="0" err="1"/>
              <a:t>ffffffffffffffff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Cpus_allowed</a:t>
            </a:r>
            <a:r>
              <a:rPr lang="en-US" dirty="0"/>
              <a:t>:   </a:t>
            </a:r>
            <a:r>
              <a:rPr lang="en-US" dirty="0" err="1"/>
              <a:t>ff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Cpus_allowed_list</a:t>
            </a:r>
            <a:r>
              <a:rPr lang="en-US" dirty="0"/>
              <a:t>:     0-7</a:t>
            </a:r>
          </a:p>
          <a:p>
            <a:pPr marL="0" indent="0">
              <a:buNone/>
            </a:pPr>
            <a:r>
              <a:rPr lang="en-US" dirty="0" err="1"/>
              <a:t>Mems_allowed</a:t>
            </a:r>
            <a:r>
              <a:rPr lang="en-US" dirty="0"/>
              <a:t>:   1</a:t>
            </a:r>
          </a:p>
          <a:p>
            <a:pPr marL="0" indent="0">
              <a:buNone/>
            </a:pPr>
            <a:r>
              <a:rPr lang="en-US" dirty="0" err="1"/>
              <a:t>Mems_allowed_list</a:t>
            </a:r>
            <a:r>
              <a:rPr lang="en-US" dirty="0"/>
              <a:t>:     0</a:t>
            </a:r>
          </a:p>
          <a:p>
            <a:pPr marL="0" indent="0">
              <a:buNone/>
            </a:pPr>
            <a:r>
              <a:rPr lang="en-US" dirty="0" err="1"/>
              <a:t>voluntary_ctxt_switches</a:t>
            </a:r>
            <a:r>
              <a:rPr lang="en-US" dirty="0"/>
              <a:t>:        107</a:t>
            </a:r>
          </a:p>
          <a:p>
            <a:pPr marL="0" indent="0">
              <a:buNone/>
            </a:pPr>
            <a:r>
              <a:rPr lang="en-US" dirty="0" err="1"/>
              <a:t>nonvoluntary_ctxt_switches</a:t>
            </a:r>
            <a:r>
              <a:rPr lang="en-US" dirty="0"/>
              <a:t>:     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0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  12-1.   Selected files in each /</a:t>
            </a:r>
            <a:r>
              <a:rPr lang="en-US" dirty="0" err="1"/>
              <a:t>proc</a:t>
            </a:r>
            <a:r>
              <a:rPr lang="en-US" dirty="0"/>
              <a:t>/ PID directory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48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77291"/>
              </p:ext>
            </p:extLst>
          </p:nvPr>
        </p:nvGraphicFramePr>
        <p:xfrm>
          <a:off x="304800" y="1295400"/>
          <a:ext cx="8458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887"/>
                <a:gridCol w="686231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File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Description (process attribute)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cmdline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Command-line arguments delimited by \0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Cmd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Symbolic link to current working directory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environ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Environment list NAME = value pairs, delimited by \0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Symbolic link to file being executed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fd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Directory containing symbolic links to files opened by this process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maps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Memory mappings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mem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Process virtual memory (must </a:t>
                      </a:r>
                      <a:r>
                        <a:rPr lang="en-US" sz="2000" b="1" dirty="0" err="1" smtClean="0"/>
                        <a:t>lseek</a:t>
                      </a:r>
                      <a:r>
                        <a:rPr lang="en-US" sz="2000" b="1" dirty="0" smtClean="0"/>
                        <a:t>() to valid offset before I/ O)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mounts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Mount points for this process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root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Symbolic link to root directory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425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/</a:t>
            </a:r>
            <a:r>
              <a:rPr lang="en-US" dirty="0" err="1" smtClean="0"/>
              <a:t>proc</a:t>
            </a:r>
            <a:r>
              <a:rPr lang="en-US" dirty="0" smtClean="0"/>
              <a:t>/PID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49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/PID/</a:t>
            </a:r>
            <a:r>
              <a:rPr lang="en-US" dirty="0" err="1" smtClean="0"/>
              <a:t>fd</a:t>
            </a:r>
            <a:r>
              <a:rPr lang="en-US" dirty="0" smtClean="0"/>
              <a:t> – symbolic link for every file descriptor that a process has open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/</a:t>
            </a:r>
            <a:r>
              <a:rPr lang="en-US" dirty="0" err="1" smtClean="0"/>
              <a:t>proc</a:t>
            </a:r>
            <a:r>
              <a:rPr lang="en-US" dirty="0" smtClean="0"/>
              <a:t>/PID/task/TID – thread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Unix for 100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41324" y="762000"/>
            <a:ext cx="42672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Univ</a:t>
            </a:r>
            <a:r>
              <a:rPr lang="en-US" dirty="0" smtClean="0"/>
              <a:t> Michigan </a:t>
            </a:r>
            <a:r>
              <a:rPr lang="en-US" dirty="0" err="1" smtClean="0"/>
              <a:t>ugrad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MS UC-Berkeley 1979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Wrote TCP/IP for UNIX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co-founder status at </a:t>
            </a:r>
            <a:r>
              <a:rPr lang="en-US" dirty="0">
                <a:hlinkClick r:id="rId2" tooltip="Sun Microsystems"/>
              </a:rPr>
              <a:t>Sun </a:t>
            </a:r>
            <a:r>
              <a:rPr lang="en-US" dirty="0" smtClean="0">
                <a:hlinkClick r:id="rId2" tooltip="Sun Microsystems"/>
              </a:rPr>
              <a:t>Microsystems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1986 </a:t>
            </a:r>
            <a:r>
              <a:rPr lang="en-US" dirty="0">
                <a:hlinkClick r:id="rId3" tooltip="Grace Murray Hopper Award"/>
              </a:rPr>
              <a:t>Grace Murray Hopper </a:t>
            </a:r>
            <a:r>
              <a:rPr lang="en-US" dirty="0" smtClean="0">
                <a:hlinkClick r:id="rId3" tooltip="Grace Murray Hopper Award"/>
              </a:rPr>
              <a:t>Award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Inspired NFS, Java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"</a:t>
            </a:r>
            <a:r>
              <a:rPr lang="en-US" dirty="0">
                <a:hlinkClick r:id="rId4" tooltip="Why the future doesn't need us"/>
              </a:rPr>
              <a:t>Why the future doesn't need </a:t>
            </a:r>
            <a:r>
              <a:rPr lang="en-US" dirty="0" smtClean="0">
                <a:hlinkClick r:id="rId4" tooltip="Why the future doesn't need us"/>
              </a:rPr>
              <a:t>us</a:t>
            </a:r>
            <a:r>
              <a:rPr lang="en-US" dirty="0" smtClean="0"/>
              <a:t>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Vi, BSD, paging Unix, …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</a:t>
            </a:r>
            <a:r>
              <a:rPr lang="en-US" dirty="0" err="1" smtClean="0"/>
              <a:t>Sp</a:t>
            </a:r>
            <a:r>
              <a:rPr lang="en-US" dirty="0" smtClean="0"/>
              <a:t> 2013 -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6450"/>
            <a:ext cx="4191000" cy="5245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858120" y="121680"/>
              <a:ext cx="1629000" cy="536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8400" y="112320"/>
                <a:ext cx="164808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0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Table   </a:t>
            </a:r>
            <a:r>
              <a:rPr lang="en-US" sz="3600" dirty="0" smtClean="0"/>
              <a:t>12-2 </a:t>
            </a:r>
            <a:r>
              <a:rPr lang="en-US" sz="3600" dirty="0"/>
              <a:t>S</a:t>
            </a:r>
            <a:r>
              <a:rPr lang="en-US" sz="3600" dirty="0" smtClean="0"/>
              <a:t>elected </a:t>
            </a:r>
            <a:r>
              <a:rPr lang="en-US" sz="3600" dirty="0"/>
              <a:t>/</a:t>
            </a:r>
            <a:r>
              <a:rPr lang="en-US" sz="3600" dirty="0" err="1"/>
              <a:t>proc</a:t>
            </a:r>
            <a:r>
              <a:rPr lang="en-US" sz="3600" dirty="0"/>
              <a:t> subdirectories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50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645370"/>
              </p:ext>
            </p:extLst>
          </p:nvPr>
        </p:nvGraphicFramePr>
        <p:xfrm>
          <a:off x="685800" y="1676400"/>
          <a:ext cx="76962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56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Directory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Information exposed by files in this directory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 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Various system information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/net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Status information about networking and sockets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/sys/</a:t>
                      </a:r>
                      <a:r>
                        <a:rPr lang="en-US" sz="2000" b="1" dirty="0" err="1" smtClean="0"/>
                        <a:t>fs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Settings related to file systems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/sys/kernel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Various general kernel settings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/sys/net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Networking and sockets settings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/sys/</a:t>
                      </a:r>
                      <a:r>
                        <a:rPr lang="en-US" sz="2000" b="1" dirty="0" err="1" smtClean="0"/>
                        <a:t>vm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Memory-management settings 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proc</a:t>
                      </a:r>
                      <a:r>
                        <a:rPr lang="en-US" sz="2000" b="1" dirty="0" smtClean="0"/>
                        <a:t>/</a:t>
                      </a:r>
                      <a:r>
                        <a:rPr lang="en-US" sz="2000" b="1" dirty="0" err="1" smtClean="0"/>
                        <a:t>sysvipc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Information about System V IPC objects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536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I/O Buffering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51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13.1   Kernel Buffering of File I/O: The Buffer Cache</a:t>
            </a:r>
          </a:p>
          <a:p>
            <a:r>
              <a:rPr lang="en-US" dirty="0"/>
              <a:t>13.2   Buffering in the </a:t>
            </a:r>
            <a:r>
              <a:rPr lang="en-US" i="1" dirty="0" err="1"/>
              <a:t>stdio</a:t>
            </a:r>
            <a:r>
              <a:rPr lang="en-US" dirty="0"/>
              <a:t> Library</a:t>
            </a:r>
          </a:p>
          <a:p>
            <a:r>
              <a:rPr lang="en-US" dirty="0"/>
              <a:t>13.3   Controlling Kernel Buffering of File I/O</a:t>
            </a:r>
          </a:p>
          <a:p>
            <a:r>
              <a:rPr lang="en-US" dirty="0"/>
              <a:t>13.4   Summary of I/O Buffering</a:t>
            </a:r>
          </a:p>
          <a:p>
            <a:r>
              <a:rPr lang="en-US" dirty="0"/>
              <a:t>13.5   Giving the Kernel Hints About I/O Patterns: </a:t>
            </a:r>
            <a:r>
              <a:rPr lang="en-US" i="1" dirty="0" err="1"/>
              <a:t>posix_fadvise</a:t>
            </a:r>
            <a:r>
              <a:rPr lang="en-US" i="1" dirty="0"/>
              <a:t>()</a:t>
            </a:r>
            <a:endParaRPr lang="en-US" dirty="0"/>
          </a:p>
          <a:p>
            <a:r>
              <a:rPr lang="en-US" dirty="0"/>
              <a:t>13.6   Bypassing the Buffer Cache: Direct I/O</a:t>
            </a:r>
          </a:p>
          <a:p>
            <a:r>
              <a:rPr lang="en-US" dirty="0"/>
              <a:t>13.7   Mixing Library Functions and System Calls for File I/O</a:t>
            </a:r>
          </a:p>
          <a:p>
            <a:r>
              <a:rPr lang="en-US" dirty="0"/>
              <a:t>13.8   Summary</a:t>
            </a:r>
          </a:p>
          <a:p>
            <a:r>
              <a:rPr lang="en-US" dirty="0"/>
              <a:t>13.9   Exercises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18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447800"/>
          </a:xfrm>
        </p:spPr>
        <p:txBody>
          <a:bodyPr/>
          <a:lstStyle/>
          <a:p>
            <a:r>
              <a:rPr lang="en-US" dirty="0" smtClean="0"/>
              <a:t>Figure 12-1 /</a:t>
            </a:r>
            <a:r>
              <a:rPr lang="en-US" dirty="0" err="1" smtClean="0"/>
              <a:t>proc</a:t>
            </a:r>
            <a:r>
              <a:rPr lang="en-US" dirty="0"/>
              <a:t> </a:t>
            </a:r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52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3181078"/>
            <a:ext cx="8229600" cy="29758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9956"/>
            <a:ext cx="4419600" cy="598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29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53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hermes</a:t>
            </a:r>
            <a:r>
              <a:rPr lang="en-US" dirty="0"/>
              <a:t>&gt; cd </a:t>
            </a:r>
            <a:r>
              <a:rPr lang="en-US" dirty="0" err="1"/>
              <a:t>sysinfo</a:t>
            </a:r>
            <a:endParaRPr lang="en-US" dirty="0"/>
          </a:p>
          <a:p>
            <a:r>
              <a:rPr lang="en-US" dirty="0" err="1"/>
              <a:t>hermes</a:t>
            </a:r>
            <a:r>
              <a:rPr lang="en-US" dirty="0"/>
              <a:t>&gt; </a:t>
            </a:r>
            <a:r>
              <a:rPr lang="en-US" dirty="0" err="1"/>
              <a:t>ls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Makefile</a:t>
            </a:r>
            <a:r>
              <a:rPr lang="en-US" dirty="0"/>
              <a:t>     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procfs_pidmax.c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procfs_user_exe.c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t_uname.c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procfs_pidmax</a:t>
            </a:r>
            <a:r>
              <a:rPr lang="en-US" dirty="0"/>
              <a:t> 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procfs_user_exe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err="1" smtClean="0"/>
              <a:t>t_uname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7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534400" cy="6477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MAKE(1)                       LOCAL USER COMMANDS                      MAKE(1)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make - GNU make utility to maintain groups of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make [ -f </a:t>
            </a:r>
            <a:r>
              <a:rPr lang="en-US" dirty="0" err="1"/>
              <a:t>makefile</a:t>
            </a:r>
            <a:r>
              <a:rPr lang="en-US" dirty="0"/>
              <a:t> ] [ options ] ... [ targets ]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WARNING</a:t>
            </a:r>
          </a:p>
          <a:p>
            <a:pPr marL="0" indent="0">
              <a:buNone/>
            </a:pPr>
            <a:r>
              <a:rPr lang="en-US" dirty="0"/>
              <a:t>       This  man  page  is an extract of the documentation of GNU make.  It is</a:t>
            </a:r>
          </a:p>
          <a:p>
            <a:pPr marL="0" indent="0">
              <a:buNone/>
            </a:pPr>
            <a:r>
              <a:rPr lang="en-US" dirty="0"/>
              <a:t>       updated only occasionally, because the GNU project does not use  </a:t>
            </a:r>
            <a:r>
              <a:rPr lang="en-US" dirty="0" err="1"/>
              <a:t>nroff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  For  complete,  current documentation, refer to the Info file make.info</a:t>
            </a:r>
          </a:p>
          <a:p>
            <a:pPr marL="0" indent="0">
              <a:buNone/>
            </a:pPr>
            <a:r>
              <a:rPr lang="en-US" dirty="0"/>
              <a:t>       which is made from the </a:t>
            </a:r>
            <a:r>
              <a:rPr lang="en-US" dirty="0" err="1"/>
              <a:t>Texinfo</a:t>
            </a:r>
            <a:r>
              <a:rPr lang="en-US" dirty="0"/>
              <a:t> source file </a:t>
            </a:r>
            <a:r>
              <a:rPr lang="en-US" dirty="0" err="1"/>
              <a:t>make.texi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DESCRIPTION - The </a:t>
            </a:r>
            <a:r>
              <a:rPr lang="en-US" dirty="0"/>
              <a:t>purpose of the make utility is  </a:t>
            </a:r>
            <a:r>
              <a:rPr lang="en-US" dirty="0" smtClean="0"/>
              <a:t>to:</a:t>
            </a:r>
          </a:p>
          <a:p>
            <a:pPr marL="0" indent="0">
              <a:buNone/>
            </a:pPr>
            <a:r>
              <a:rPr lang="en-US" dirty="0" smtClean="0"/>
              <a:t>1) determine  </a:t>
            </a:r>
            <a:r>
              <a:rPr lang="en-US" dirty="0"/>
              <a:t>automatically  </a:t>
            </a:r>
            <a:r>
              <a:rPr lang="en-US" dirty="0" smtClean="0"/>
              <a:t>which pieces </a:t>
            </a:r>
            <a:r>
              <a:rPr lang="en-US" dirty="0"/>
              <a:t>of a large program need to be recompiled,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 issue the  commands to </a:t>
            </a:r>
            <a:r>
              <a:rPr lang="en-US" dirty="0"/>
              <a:t>recompile them.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78840" y="1386000"/>
              <a:ext cx="5294160" cy="3936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480" y="1376640"/>
                <a:ext cx="531288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5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Advantages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/>
              <a:t>saves time - both typing and recompilation</a:t>
            </a:r>
          </a:p>
          <a:p>
            <a:r>
              <a:rPr lang="en-US" dirty="0" smtClean="0"/>
              <a:t>The </a:t>
            </a:r>
            <a:r>
              <a:rPr lang="en-US" dirty="0" err="1"/>
              <a:t>Makefile</a:t>
            </a:r>
            <a:r>
              <a:rPr lang="en-US" dirty="0"/>
              <a:t> documents the </a:t>
            </a:r>
            <a:r>
              <a:rPr lang="en-US" dirty="0" smtClean="0"/>
              <a:t>dependencies and how to build the software.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distribution of software one can `make' and `make install' a package with knowing anything about it.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71640" y="1143360"/>
              <a:ext cx="7801560" cy="1550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280" y="1134000"/>
                <a:ext cx="7820280" cy="15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0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Makefiles</a:t>
            </a:r>
            <a:r>
              <a:rPr lang="en-US" dirty="0"/>
              <a:t> - Make Specification Files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</a:t>
            </a:r>
            <a:r>
              <a:rPr lang="en-US" dirty="0"/>
              <a:t>of the form</a:t>
            </a:r>
          </a:p>
          <a:p>
            <a:r>
              <a:rPr lang="en-US" dirty="0"/>
              <a:t>name=value</a:t>
            </a:r>
          </a:p>
          <a:p>
            <a:endParaRPr lang="en-US" dirty="0"/>
          </a:p>
          <a:p>
            <a:r>
              <a:rPr lang="en-US" dirty="0"/>
              <a:t>Target Groups of the form</a:t>
            </a:r>
          </a:p>
          <a:p>
            <a:pPr marL="0" indent="0">
              <a:buNone/>
            </a:pPr>
            <a:r>
              <a:rPr lang="en-US" dirty="0"/>
              <a:t>target_1 : </a:t>
            </a:r>
            <a:r>
              <a:rPr lang="en-US" dirty="0" smtClean="0"/>
              <a:t>dependency list_1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&lt;TAB&gt;        </a:t>
            </a:r>
            <a:r>
              <a:rPr lang="en-US" dirty="0"/>
              <a:t>cmdlist_1 </a:t>
            </a:r>
          </a:p>
          <a:p>
            <a:pPr marL="0" indent="0">
              <a:buNone/>
            </a:pPr>
            <a:r>
              <a:rPr lang="en-US" dirty="0"/>
              <a:t>target_2 : </a:t>
            </a:r>
            <a:r>
              <a:rPr lang="en-US" dirty="0" smtClean="0"/>
              <a:t>dependencylist_2</a:t>
            </a:r>
          </a:p>
          <a:p>
            <a:pPr marL="0" indent="0">
              <a:buNone/>
            </a:pPr>
            <a:r>
              <a:rPr lang="en-US" dirty="0" smtClean="0"/>
              <a:t>&lt;TAB&gt;  </a:t>
            </a:r>
            <a:r>
              <a:rPr lang="en-US" dirty="0"/>
              <a:t>cmdlist_2</a:t>
            </a:r>
          </a:p>
          <a:p>
            <a:pPr marL="0" indent="0">
              <a:buNone/>
            </a:pPr>
            <a:r>
              <a:rPr lang="en-US" dirty="0"/>
              <a:t>    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3040" y="1564920"/>
              <a:ext cx="5008320" cy="272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20" y="1555200"/>
                <a:ext cx="5027760" cy="27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5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-  I/O Buffering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# </a:t>
            </a:r>
            <a:r>
              <a:rPr lang="en-US" dirty="0" err="1"/>
              <a:t>Makefile</a:t>
            </a:r>
            <a:r>
              <a:rPr lang="en-US" dirty="0"/>
              <a:t> Example </a:t>
            </a:r>
          </a:p>
          <a:p>
            <a:pPr marL="0" indent="0">
              <a:buNone/>
            </a:pPr>
            <a:r>
              <a:rPr lang="en-US" dirty="0" err="1"/>
              <a:t>prog</a:t>
            </a:r>
            <a:r>
              <a:rPr lang="en-US" dirty="0"/>
              <a:t>: </a:t>
            </a:r>
            <a:r>
              <a:rPr lang="en-US" dirty="0" err="1"/>
              <a:t>main.o</a:t>
            </a:r>
            <a:r>
              <a:rPr lang="en-US" dirty="0"/>
              <a:t> </a:t>
            </a:r>
            <a:r>
              <a:rPr lang="en-US" dirty="0" err="1"/>
              <a:t>routines.o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cc -o </a:t>
            </a:r>
            <a:r>
              <a:rPr lang="en-US" dirty="0" err="1"/>
              <a:t>prog</a:t>
            </a:r>
            <a:r>
              <a:rPr lang="en-US" dirty="0"/>
              <a:t> </a:t>
            </a:r>
            <a:r>
              <a:rPr lang="en-US" dirty="0" err="1"/>
              <a:t>main.o</a:t>
            </a:r>
            <a:r>
              <a:rPr lang="en-US" dirty="0"/>
              <a:t> </a:t>
            </a:r>
            <a:r>
              <a:rPr lang="en-US" dirty="0" err="1"/>
              <a:t>routines.o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# Each command line starts with a \tab </a:t>
            </a:r>
          </a:p>
          <a:p>
            <a:pPr marL="0" indent="0">
              <a:buNone/>
            </a:pPr>
            <a:r>
              <a:rPr lang="en-US" dirty="0" err="1"/>
              <a:t>main.o</a:t>
            </a:r>
            <a:r>
              <a:rPr lang="en-US" dirty="0"/>
              <a:t>: </a:t>
            </a:r>
            <a:r>
              <a:rPr lang="en-US" dirty="0" err="1"/>
              <a:t>main.c</a:t>
            </a:r>
            <a:r>
              <a:rPr lang="en-US" dirty="0"/>
              <a:t> </a:t>
            </a:r>
            <a:r>
              <a:rPr lang="en-US" dirty="0" err="1"/>
              <a:t>defs.h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cc -c </a:t>
            </a:r>
            <a:r>
              <a:rPr lang="en-US" dirty="0" err="1"/>
              <a:t>main.c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routines.o</a:t>
            </a:r>
            <a:r>
              <a:rPr lang="en-US" dirty="0"/>
              <a:t>: </a:t>
            </a:r>
            <a:r>
              <a:rPr lang="en-US" dirty="0" err="1"/>
              <a:t>routines.c</a:t>
            </a:r>
            <a:r>
              <a:rPr lang="en-US" dirty="0"/>
              <a:t> </a:t>
            </a:r>
            <a:r>
              <a:rPr lang="en-US" dirty="0" err="1"/>
              <a:t>defs.h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cc -c </a:t>
            </a:r>
            <a:r>
              <a:rPr lang="en-US" dirty="0" err="1"/>
              <a:t>routines.c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8880" y="907560"/>
              <a:ext cx="8537400" cy="5394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20" y="898200"/>
                <a:ext cx="8556120" cy="54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7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6921</TotalTime>
  <Words>3333</Words>
  <Application>Microsoft Office PowerPoint</Application>
  <PresentationFormat>On-screen Show (4:3)</PresentationFormat>
  <Paragraphs>733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Origin</vt:lpstr>
      <vt:lpstr>CSCE  510  - Systems Programming</vt:lpstr>
      <vt:lpstr>Overview</vt:lpstr>
      <vt:lpstr>Agile Software Development</vt:lpstr>
      <vt:lpstr>Iterative Development/Testing</vt:lpstr>
      <vt:lpstr>Unix for 100</vt:lpstr>
      <vt:lpstr>PowerPoint Presentation</vt:lpstr>
      <vt:lpstr>Make Advantages </vt:lpstr>
      <vt:lpstr>Makefiles - Make Specification Files</vt:lpstr>
      <vt:lpstr>A Simple Makefile</vt:lpstr>
      <vt:lpstr>Make Tree actually forest</vt:lpstr>
      <vt:lpstr># Another Makefile Example </vt:lpstr>
      <vt:lpstr> Make Implementation Algorithm</vt:lpstr>
      <vt:lpstr>GNU Make</vt:lpstr>
      <vt:lpstr>Downloading</vt:lpstr>
      <vt:lpstr>Do we want to look at the source?</vt:lpstr>
      <vt:lpstr>Make –p shows Rules/Macro defs</vt:lpstr>
      <vt:lpstr>Make builtin Macros</vt:lpstr>
      <vt:lpstr>Chapter 24   PROCESS CREATION</vt:lpstr>
      <vt:lpstr>Fork/exec Fig24-1</vt:lpstr>
      <vt:lpstr>fork</vt:lpstr>
      <vt:lpstr>Other things that are the same</vt:lpstr>
      <vt:lpstr>Procexec/t_fork.c</vt:lpstr>
      <vt:lpstr>t_execve.c</vt:lpstr>
      <vt:lpstr>PowerPoint Presentation</vt:lpstr>
      <vt:lpstr>PowerPoint Presentation</vt:lpstr>
      <vt:lpstr>Examples</vt:lpstr>
      <vt:lpstr>Strftime() - format date and time</vt:lpstr>
      <vt:lpstr>Chapter 11 - SYSTEM LIMITS AND OPTIONS</vt:lpstr>
      <vt:lpstr>System Limits</vt:lpstr>
      <vt:lpstr>Why worry? </vt:lpstr>
      <vt:lpstr>PowerPoint Presentation</vt:lpstr>
      <vt:lpstr>Table   11-1.   Selected SUSv3 limits</vt:lpstr>
      <vt:lpstr>PowerPoint Presentation</vt:lpstr>
      <vt:lpstr>PowerPoint Presentation</vt:lpstr>
      <vt:lpstr>Determining limits and options from the shell: getconf</vt:lpstr>
      <vt:lpstr>Example   11-1.   Using sysconf()  TLPI/syslim/t_sysconf.c</vt:lpstr>
      <vt:lpstr>PowerPoint Presentation</vt:lpstr>
      <vt:lpstr>PowerPoint Presentation</vt:lpstr>
      <vt:lpstr>PowerPoint Presentation</vt:lpstr>
      <vt:lpstr>TLPI/syslim/t_fpathconf.c </vt:lpstr>
      <vt:lpstr>TLPI/syslim/t_fpathconf.c - main </vt:lpstr>
      <vt:lpstr>System Options</vt:lpstr>
      <vt:lpstr>Chapter   12.   System and Process Info.</vt:lpstr>
      <vt:lpstr>Process info: ps -</vt:lpstr>
      <vt:lpstr>PS EXAMPLES</vt:lpstr>
      <vt:lpstr>/proc file system revisited</vt:lpstr>
      <vt:lpstr>/proc/PID/status</vt:lpstr>
      <vt:lpstr>Table   12-1.   Selected files in each /proc/ PID directory</vt:lpstr>
      <vt:lpstr>More /proc/PID</vt:lpstr>
      <vt:lpstr>Table   12-2 Selected /proc subdirectories </vt:lpstr>
      <vt:lpstr>FILE I/O Buffering</vt:lpstr>
      <vt:lpstr>Figure 12-1 /proc hierarchy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153</cp:revision>
  <cp:lastPrinted>2013-02-04T20:14:00Z</cp:lastPrinted>
  <dcterms:created xsi:type="dcterms:W3CDTF">2013-01-05T02:56:47Z</dcterms:created>
  <dcterms:modified xsi:type="dcterms:W3CDTF">2013-02-06T21:44:34Z</dcterms:modified>
</cp:coreProperties>
</file>