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5"/>
  </p:notesMasterIdLst>
  <p:handoutMasterIdLst>
    <p:handoutMasterId r:id="rId36"/>
  </p:handoutMasterIdLst>
  <p:sldIdLst>
    <p:sldId id="256" r:id="rId2"/>
    <p:sldId id="280" r:id="rId3"/>
    <p:sldId id="324" r:id="rId4"/>
    <p:sldId id="325" r:id="rId5"/>
    <p:sldId id="326" r:id="rId6"/>
    <p:sldId id="328" r:id="rId7"/>
    <p:sldId id="340" r:id="rId8"/>
    <p:sldId id="341" r:id="rId9"/>
    <p:sldId id="327" r:id="rId10"/>
    <p:sldId id="336" r:id="rId11"/>
    <p:sldId id="329" r:id="rId12"/>
    <p:sldId id="331" r:id="rId13"/>
    <p:sldId id="337" r:id="rId14"/>
    <p:sldId id="338" r:id="rId15"/>
    <p:sldId id="342" r:id="rId16"/>
    <p:sldId id="339" r:id="rId17"/>
    <p:sldId id="332" r:id="rId18"/>
    <p:sldId id="330" r:id="rId19"/>
    <p:sldId id="333" r:id="rId20"/>
    <p:sldId id="334" r:id="rId21"/>
    <p:sldId id="321" r:id="rId22"/>
    <p:sldId id="335" r:id="rId23"/>
    <p:sldId id="343" r:id="rId24"/>
    <p:sldId id="344" r:id="rId25"/>
    <p:sldId id="345" r:id="rId26"/>
    <p:sldId id="346" r:id="rId27"/>
    <p:sldId id="347" r:id="rId28"/>
    <p:sldId id="322" r:id="rId29"/>
    <p:sldId id="323" r:id="rId30"/>
    <p:sldId id="351" r:id="rId31"/>
    <p:sldId id="348" r:id="rId32"/>
    <p:sldId id="349" r:id="rId33"/>
    <p:sldId id="35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8" autoAdjust="0"/>
    <p:restoredTop sz="94660"/>
  </p:normalViewPr>
  <p:slideViewPr>
    <p:cSldViewPr>
      <p:cViewPr varScale="1">
        <p:scale>
          <a:sx n="103" d="100"/>
          <a:sy n="103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1/28/2013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1/28/2013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System Calls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en.wikipedia.org/wiki/Virtual_environments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Lecture 04 - </a:t>
            </a:r>
            <a:r>
              <a:rPr lang="en-US" dirty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smtClean="0"/>
              <a:t>Libraries / File IO again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Jan 23,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09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Chapter   5.   File I/ O: Further </a:t>
            </a:r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Example   5-1.   Incorrect code to exclusively open a file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6336082"/>
            <a:ext cx="356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Kerrisk</a:t>
            </a:r>
            <a:r>
              <a:rPr lang="en-US" b="1" dirty="0" smtClean="0"/>
              <a:t>, TLPI 2011, </a:t>
            </a:r>
            <a:r>
              <a:rPr lang="en-US" b="1" dirty="0" err="1" smtClean="0"/>
              <a:t>O”Reilly</a:t>
            </a:r>
            <a:r>
              <a:rPr lang="en-US" b="1" dirty="0" smtClean="0"/>
              <a:t> (Kindle)</a:t>
            </a: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113219"/>
            <a:ext cx="4581524" cy="416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reeform 6"/>
          <p:cNvSpPr/>
          <p:nvPr/>
        </p:nvSpPr>
        <p:spPr>
          <a:xfrm>
            <a:off x="4907757" y="2085975"/>
            <a:ext cx="14289" cy="50007"/>
          </a:xfrm>
          <a:custGeom>
            <a:avLst/>
            <a:gdLst/>
            <a:ahLst/>
            <a:cxnLst/>
            <a:rect l="0" t="0" r="0" b="0"/>
            <a:pathLst>
              <a:path w="14289" h="50007">
                <a:moveTo>
                  <a:pt x="0" y="50006"/>
                </a:moveTo>
                <a:lnTo>
                  <a:pt x="0" y="42863"/>
                </a:lnTo>
                <a:lnTo>
                  <a:pt x="0" y="35719"/>
                </a:lnTo>
                <a:lnTo>
                  <a:pt x="7144" y="28575"/>
                </a:lnTo>
                <a:lnTo>
                  <a:pt x="7144" y="21431"/>
                </a:lnTo>
                <a:lnTo>
                  <a:pt x="14288" y="14288"/>
                </a:lnTo>
                <a:lnTo>
                  <a:pt x="14288" y="7144"/>
                </a:lnTo>
                <a:lnTo>
                  <a:pt x="14288" y="0"/>
                </a:lnTo>
                <a:lnTo>
                  <a:pt x="142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079207" y="3171825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357688" y="3093244"/>
            <a:ext cx="585789" cy="392907"/>
          </a:xfrm>
          <a:custGeom>
            <a:avLst/>
            <a:gdLst/>
            <a:ahLst/>
            <a:cxnLst/>
            <a:rect l="0" t="0" r="0" b="0"/>
            <a:pathLst>
              <a:path w="585789" h="392907">
                <a:moveTo>
                  <a:pt x="585788" y="14287"/>
                </a:moveTo>
                <a:lnTo>
                  <a:pt x="578644" y="14287"/>
                </a:lnTo>
                <a:lnTo>
                  <a:pt x="564357" y="14287"/>
                </a:lnTo>
                <a:lnTo>
                  <a:pt x="542925" y="14287"/>
                </a:lnTo>
                <a:lnTo>
                  <a:pt x="521494" y="7144"/>
                </a:lnTo>
                <a:lnTo>
                  <a:pt x="492919" y="7144"/>
                </a:lnTo>
                <a:lnTo>
                  <a:pt x="471487" y="0"/>
                </a:lnTo>
                <a:lnTo>
                  <a:pt x="450056" y="0"/>
                </a:lnTo>
                <a:lnTo>
                  <a:pt x="428625" y="0"/>
                </a:lnTo>
                <a:lnTo>
                  <a:pt x="407194" y="0"/>
                </a:lnTo>
                <a:lnTo>
                  <a:pt x="385762" y="0"/>
                </a:lnTo>
                <a:lnTo>
                  <a:pt x="371475" y="0"/>
                </a:lnTo>
                <a:lnTo>
                  <a:pt x="350044" y="0"/>
                </a:lnTo>
                <a:lnTo>
                  <a:pt x="335756" y="0"/>
                </a:lnTo>
                <a:lnTo>
                  <a:pt x="321469" y="7144"/>
                </a:lnTo>
                <a:lnTo>
                  <a:pt x="307181" y="7144"/>
                </a:lnTo>
                <a:lnTo>
                  <a:pt x="285750" y="7144"/>
                </a:lnTo>
                <a:lnTo>
                  <a:pt x="264319" y="14287"/>
                </a:lnTo>
                <a:lnTo>
                  <a:pt x="235744" y="14287"/>
                </a:lnTo>
                <a:lnTo>
                  <a:pt x="214312" y="21431"/>
                </a:lnTo>
                <a:lnTo>
                  <a:pt x="192881" y="28575"/>
                </a:lnTo>
                <a:lnTo>
                  <a:pt x="178594" y="35719"/>
                </a:lnTo>
                <a:lnTo>
                  <a:pt x="157162" y="42862"/>
                </a:lnTo>
                <a:lnTo>
                  <a:pt x="142875" y="50006"/>
                </a:lnTo>
                <a:lnTo>
                  <a:pt x="121444" y="50006"/>
                </a:lnTo>
                <a:lnTo>
                  <a:pt x="107156" y="57150"/>
                </a:lnTo>
                <a:lnTo>
                  <a:pt x="100012" y="64294"/>
                </a:lnTo>
                <a:lnTo>
                  <a:pt x="85725" y="64294"/>
                </a:lnTo>
                <a:lnTo>
                  <a:pt x="71437" y="71437"/>
                </a:lnTo>
                <a:lnTo>
                  <a:pt x="64294" y="78581"/>
                </a:lnTo>
                <a:lnTo>
                  <a:pt x="50006" y="92869"/>
                </a:lnTo>
                <a:lnTo>
                  <a:pt x="42862" y="100012"/>
                </a:lnTo>
                <a:lnTo>
                  <a:pt x="35719" y="107156"/>
                </a:lnTo>
                <a:lnTo>
                  <a:pt x="28575" y="121444"/>
                </a:lnTo>
                <a:lnTo>
                  <a:pt x="21431" y="128587"/>
                </a:lnTo>
                <a:lnTo>
                  <a:pt x="14287" y="135731"/>
                </a:lnTo>
                <a:lnTo>
                  <a:pt x="14287" y="150019"/>
                </a:lnTo>
                <a:lnTo>
                  <a:pt x="7144" y="164306"/>
                </a:lnTo>
                <a:lnTo>
                  <a:pt x="7144" y="178594"/>
                </a:lnTo>
                <a:lnTo>
                  <a:pt x="7144" y="192881"/>
                </a:lnTo>
                <a:lnTo>
                  <a:pt x="0" y="207169"/>
                </a:lnTo>
                <a:lnTo>
                  <a:pt x="0" y="221456"/>
                </a:lnTo>
                <a:lnTo>
                  <a:pt x="0" y="235744"/>
                </a:lnTo>
                <a:lnTo>
                  <a:pt x="0" y="250031"/>
                </a:lnTo>
                <a:lnTo>
                  <a:pt x="0" y="257175"/>
                </a:lnTo>
                <a:lnTo>
                  <a:pt x="0" y="271462"/>
                </a:lnTo>
                <a:lnTo>
                  <a:pt x="0" y="285750"/>
                </a:lnTo>
                <a:lnTo>
                  <a:pt x="7144" y="300037"/>
                </a:lnTo>
                <a:lnTo>
                  <a:pt x="7144" y="307181"/>
                </a:lnTo>
                <a:lnTo>
                  <a:pt x="7144" y="321469"/>
                </a:lnTo>
                <a:lnTo>
                  <a:pt x="14287" y="328612"/>
                </a:lnTo>
                <a:lnTo>
                  <a:pt x="21431" y="342900"/>
                </a:lnTo>
                <a:lnTo>
                  <a:pt x="28575" y="357187"/>
                </a:lnTo>
                <a:lnTo>
                  <a:pt x="35719" y="371475"/>
                </a:lnTo>
                <a:lnTo>
                  <a:pt x="50006" y="385762"/>
                </a:lnTo>
                <a:lnTo>
                  <a:pt x="57150" y="392906"/>
                </a:lnTo>
                <a:lnTo>
                  <a:pt x="57150" y="3929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78781" y="2686050"/>
            <a:ext cx="128589" cy="278607"/>
          </a:xfrm>
          <a:custGeom>
            <a:avLst/>
            <a:gdLst/>
            <a:ahLst/>
            <a:cxnLst/>
            <a:rect l="0" t="0" r="0" b="0"/>
            <a:pathLst>
              <a:path w="128589" h="278607">
                <a:moveTo>
                  <a:pt x="42863" y="28575"/>
                </a:moveTo>
                <a:lnTo>
                  <a:pt x="35719" y="28575"/>
                </a:lnTo>
                <a:lnTo>
                  <a:pt x="35719" y="28575"/>
                </a:lnTo>
                <a:lnTo>
                  <a:pt x="35719" y="21431"/>
                </a:lnTo>
                <a:lnTo>
                  <a:pt x="35719" y="21431"/>
                </a:lnTo>
                <a:lnTo>
                  <a:pt x="35719" y="21431"/>
                </a:lnTo>
                <a:lnTo>
                  <a:pt x="35719" y="28575"/>
                </a:lnTo>
                <a:lnTo>
                  <a:pt x="42863" y="35719"/>
                </a:lnTo>
                <a:lnTo>
                  <a:pt x="42863" y="50006"/>
                </a:lnTo>
                <a:lnTo>
                  <a:pt x="50007" y="71438"/>
                </a:lnTo>
                <a:lnTo>
                  <a:pt x="50007" y="100013"/>
                </a:lnTo>
                <a:lnTo>
                  <a:pt x="50007" y="128588"/>
                </a:lnTo>
                <a:lnTo>
                  <a:pt x="50007" y="164306"/>
                </a:lnTo>
                <a:lnTo>
                  <a:pt x="57150" y="200025"/>
                </a:lnTo>
                <a:lnTo>
                  <a:pt x="57150" y="228600"/>
                </a:lnTo>
                <a:lnTo>
                  <a:pt x="57150" y="250031"/>
                </a:lnTo>
                <a:lnTo>
                  <a:pt x="57150" y="271463"/>
                </a:lnTo>
                <a:lnTo>
                  <a:pt x="57150" y="278606"/>
                </a:lnTo>
                <a:lnTo>
                  <a:pt x="57150" y="278606"/>
                </a:lnTo>
                <a:lnTo>
                  <a:pt x="50007" y="278606"/>
                </a:lnTo>
                <a:lnTo>
                  <a:pt x="42863" y="264319"/>
                </a:lnTo>
                <a:lnTo>
                  <a:pt x="42863" y="250031"/>
                </a:lnTo>
                <a:lnTo>
                  <a:pt x="28575" y="228600"/>
                </a:lnTo>
                <a:lnTo>
                  <a:pt x="21432" y="200025"/>
                </a:lnTo>
                <a:lnTo>
                  <a:pt x="14288" y="171450"/>
                </a:lnTo>
                <a:lnTo>
                  <a:pt x="0" y="142875"/>
                </a:lnTo>
                <a:lnTo>
                  <a:pt x="0" y="114300"/>
                </a:lnTo>
                <a:lnTo>
                  <a:pt x="0" y="85725"/>
                </a:lnTo>
                <a:lnTo>
                  <a:pt x="14288" y="64294"/>
                </a:lnTo>
                <a:lnTo>
                  <a:pt x="21432" y="42863"/>
                </a:lnTo>
                <a:lnTo>
                  <a:pt x="42863" y="28575"/>
                </a:lnTo>
                <a:lnTo>
                  <a:pt x="64294" y="14288"/>
                </a:lnTo>
                <a:lnTo>
                  <a:pt x="85725" y="7144"/>
                </a:lnTo>
                <a:lnTo>
                  <a:pt x="107157" y="0"/>
                </a:lnTo>
                <a:lnTo>
                  <a:pt x="121444" y="7144"/>
                </a:lnTo>
                <a:lnTo>
                  <a:pt x="128588" y="14288"/>
                </a:lnTo>
                <a:lnTo>
                  <a:pt x="128588" y="35719"/>
                </a:lnTo>
                <a:lnTo>
                  <a:pt x="121444" y="57150"/>
                </a:lnTo>
                <a:lnTo>
                  <a:pt x="100013" y="85725"/>
                </a:lnTo>
                <a:lnTo>
                  <a:pt x="71438" y="107156"/>
                </a:lnTo>
                <a:lnTo>
                  <a:pt x="50007" y="128588"/>
                </a:lnTo>
                <a:lnTo>
                  <a:pt x="28575" y="135731"/>
                </a:lnTo>
                <a:lnTo>
                  <a:pt x="14288" y="142875"/>
                </a:lnTo>
                <a:lnTo>
                  <a:pt x="14288" y="135731"/>
                </a:lnTo>
                <a:lnTo>
                  <a:pt x="21432" y="128588"/>
                </a:lnTo>
                <a:lnTo>
                  <a:pt x="35719" y="114300"/>
                </a:lnTo>
                <a:lnTo>
                  <a:pt x="35719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885950" y="2693194"/>
            <a:ext cx="21432" cy="214313"/>
          </a:xfrm>
          <a:custGeom>
            <a:avLst/>
            <a:gdLst/>
            <a:ahLst/>
            <a:cxnLst/>
            <a:rect l="0" t="0" r="0" b="0"/>
            <a:pathLst>
              <a:path w="21432" h="214313">
                <a:moveTo>
                  <a:pt x="0" y="0"/>
                </a:moveTo>
                <a:lnTo>
                  <a:pt x="0" y="0"/>
                </a:lnTo>
                <a:lnTo>
                  <a:pt x="0" y="14287"/>
                </a:lnTo>
                <a:lnTo>
                  <a:pt x="0" y="35719"/>
                </a:lnTo>
                <a:lnTo>
                  <a:pt x="0" y="57150"/>
                </a:lnTo>
                <a:lnTo>
                  <a:pt x="0" y="85725"/>
                </a:lnTo>
                <a:lnTo>
                  <a:pt x="0" y="121444"/>
                </a:lnTo>
                <a:lnTo>
                  <a:pt x="0" y="150019"/>
                </a:lnTo>
                <a:lnTo>
                  <a:pt x="7144" y="178594"/>
                </a:lnTo>
                <a:lnTo>
                  <a:pt x="14288" y="207169"/>
                </a:lnTo>
                <a:lnTo>
                  <a:pt x="14288" y="214312"/>
                </a:lnTo>
                <a:lnTo>
                  <a:pt x="21431" y="214312"/>
                </a:lnTo>
                <a:lnTo>
                  <a:pt x="21431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478756" y="3007519"/>
            <a:ext cx="828676" cy="28576"/>
          </a:xfrm>
          <a:custGeom>
            <a:avLst/>
            <a:gdLst/>
            <a:ahLst/>
            <a:cxnLst/>
            <a:rect l="0" t="0" r="0" b="0"/>
            <a:pathLst>
              <a:path w="828676" h="28576">
                <a:moveTo>
                  <a:pt x="78582" y="28575"/>
                </a:moveTo>
                <a:lnTo>
                  <a:pt x="64294" y="28575"/>
                </a:lnTo>
                <a:lnTo>
                  <a:pt x="57150" y="28575"/>
                </a:lnTo>
                <a:lnTo>
                  <a:pt x="35719" y="28575"/>
                </a:lnTo>
                <a:lnTo>
                  <a:pt x="21432" y="28575"/>
                </a:lnTo>
                <a:lnTo>
                  <a:pt x="7144" y="21431"/>
                </a:lnTo>
                <a:lnTo>
                  <a:pt x="0" y="21431"/>
                </a:lnTo>
                <a:lnTo>
                  <a:pt x="14288" y="21431"/>
                </a:lnTo>
                <a:lnTo>
                  <a:pt x="42863" y="14287"/>
                </a:lnTo>
                <a:lnTo>
                  <a:pt x="85725" y="14287"/>
                </a:lnTo>
                <a:lnTo>
                  <a:pt x="157163" y="14287"/>
                </a:lnTo>
                <a:lnTo>
                  <a:pt x="235744" y="7144"/>
                </a:lnTo>
                <a:lnTo>
                  <a:pt x="321469" y="7144"/>
                </a:lnTo>
                <a:lnTo>
                  <a:pt x="414338" y="0"/>
                </a:lnTo>
                <a:lnTo>
                  <a:pt x="507207" y="0"/>
                </a:lnTo>
                <a:lnTo>
                  <a:pt x="592932" y="0"/>
                </a:lnTo>
                <a:lnTo>
                  <a:pt x="671513" y="0"/>
                </a:lnTo>
                <a:lnTo>
                  <a:pt x="735807" y="7144"/>
                </a:lnTo>
                <a:lnTo>
                  <a:pt x="792957" y="14287"/>
                </a:lnTo>
                <a:lnTo>
                  <a:pt x="828675" y="14287"/>
                </a:lnTo>
                <a:lnTo>
                  <a:pt x="828675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721644" y="3164681"/>
            <a:ext cx="21432" cy="264320"/>
          </a:xfrm>
          <a:custGeom>
            <a:avLst/>
            <a:gdLst/>
            <a:ahLst/>
            <a:cxnLst/>
            <a:rect l="0" t="0" r="0" b="0"/>
            <a:pathLst>
              <a:path w="21432" h="264320">
                <a:moveTo>
                  <a:pt x="7144" y="0"/>
                </a:moveTo>
                <a:lnTo>
                  <a:pt x="7144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14288"/>
                </a:lnTo>
                <a:lnTo>
                  <a:pt x="21431" y="35719"/>
                </a:lnTo>
                <a:lnTo>
                  <a:pt x="21431" y="64294"/>
                </a:lnTo>
                <a:lnTo>
                  <a:pt x="21431" y="100013"/>
                </a:lnTo>
                <a:lnTo>
                  <a:pt x="14287" y="142875"/>
                </a:lnTo>
                <a:lnTo>
                  <a:pt x="7144" y="185738"/>
                </a:lnTo>
                <a:lnTo>
                  <a:pt x="7144" y="221457"/>
                </a:lnTo>
                <a:lnTo>
                  <a:pt x="7144" y="250032"/>
                </a:lnTo>
                <a:lnTo>
                  <a:pt x="7144" y="264319"/>
                </a:lnTo>
                <a:lnTo>
                  <a:pt x="7144" y="264319"/>
                </a:lnTo>
                <a:lnTo>
                  <a:pt x="14287" y="257175"/>
                </a:lnTo>
                <a:lnTo>
                  <a:pt x="14287" y="242888"/>
                </a:lnTo>
                <a:lnTo>
                  <a:pt x="14287" y="221457"/>
                </a:lnTo>
                <a:lnTo>
                  <a:pt x="0" y="192882"/>
                </a:lnTo>
                <a:lnTo>
                  <a:pt x="0" y="1928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650206" y="3114675"/>
            <a:ext cx="221458" cy="178595"/>
          </a:xfrm>
          <a:custGeom>
            <a:avLst/>
            <a:gdLst/>
            <a:ahLst/>
            <a:cxnLst/>
            <a:rect l="0" t="0" r="0" b="0"/>
            <a:pathLst>
              <a:path w="221458" h="178595">
                <a:moveTo>
                  <a:pt x="0" y="64294"/>
                </a:moveTo>
                <a:lnTo>
                  <a:pt x="0" y="57150"/>
                </a:lnTo>
                <a:lnTo>
                  <a:pt x="7144" y="57150"/>
                </a:lnTo>
                <a:lnTo>
                  <a:pt x="14288" y="50006"/>
                </a:lnTo>
                <a:lnTo>
                  <a:pt x="35719" y="42863"/>
                </a:lnTo>
                <a:lnTo>
                  <a:pt x="57150" y="28575"/>
                </a:lnTo>
                <a:lnTo>
                  <a:pt x="92869" y="21431"/>
                </a:lnTo>
                <a:lnTo>
                  <a:pt x="128588" y="7144"/>
                </a:lnTo>
                <a:lnTo>
                  <a:pt x="157163" y="0"/>
                </a:lnTo>
                <a:lnTo>
                  <a:pt x="192882" y="0"/>
                </a:lnTo>
                <a:lnTo>
                  <a:pt x="207169" y="0"/>
                </a:lnTo>
                <a:lnTo>
                  <a:pt x="221457" y="14288"/>
                </a:lnTo>
                <a:lnTo>
                  <a:pt x="207169" y="42863"/>
                </a:lnTo>
                <a:lnTo>
                  <a:pt x="185738" y="71438"/>
                </a:lnTo>
                <a:lnTo>
                  <a:pt x="150019" y="107156"/>
                </a:lnTo>
                <a:lnTo>
                  <a:pt x="114300" y="142875"/>
                </a:lnTo>
                <a:lnTo>
                  <a:pt x="85725" y="164306"/>
                </a:lnTo>
                <a:lnTo>
                  <a:pt x="64294" y="178594"/>
                </a:lnTo>
                <a:lnTo>
                  <a:pt x="57150" y="178594"/>
                </a:lnTo>
                <a:lnTo>
                  <a:pt x="64294" y="171450"/>
                </a:lnTo>
                <a:lnTo>
                  <a:pt x="78582" y="157163"/>
                </a:lnTo>
                <a:lnTo>
                  <a:pt x="114300" y="135731"/>
                </a:lnTo>
                <a:lnTo>
                  <a:pt x="114300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900238" y="3121819"/>
            <a:ext cx="242888" cy="192882"/>
          </a:xfrm>
          <a:custGeom>
            <a:avLst/>
            <a:gdLst/>
            <a:ahLst/>
            <a:cxnLst/>
            <a:rect l="0" t="0" r="0" b="0"/>
            <a:pathLst>
              <a:path w="242888" h="192882">
                <a:moveTo>
                  <a:pt x="14287" y="28575"/>
                </a:moveTo>
                <a:lnTo>
                  <a:pt x="14287" y="28575"/>
                </a:lnTo>
                <a:lnTo>
                  <a:pt x="14287" y="21431"/>
                </a:lnTo>
                <a:lnTo>
                  <a:pt x="21431" y="14287"/>
                </a:lnTo>
                <a:lnTo>
                  <a:pt x="35718" y="7144"/>
                </a:lnTo>
                <a:lnTo>
                  <a:pt x="50006" y="0"/>
                </a:lnTo>
                <a:lnTo>
                  <a:pt x="64293" y="0"/>
                </a:lnTo>
                <a:lnTo>
                  <a:pt x="85725" y="0"/>
                </a:lnTo>
                <a:lnTo>
                  <a:pt x="92868" y="0"/>
                </a:lnTo>
                <a:lnTo>
                  <a:pt x="92868" y="14287"/>
                </a:lnTo>
                <a:lnTo>
                  <a:pt x="78581" y="35719"/>
                </a:lnTo>
                <a:lnTo>
                  <a:pt x="64293" y="64294"/>
                </a:lnTo>
                <a:lnTo>
                  <a:pt x="35718" y="100012"/>
                </a:lnTo>
                <a:lnTo>
                  <a:pt x="7143" y="128587"/>
                </a:lnTo>
                <a:lnTo>
                  <a:pt x="0" y="157162"/>
                </a:lnTo>
                <a:lnTo>
                  <a:pt x="0" y="171450"/>
                </a:lnTo>
                <a:lnTo>
                  <a:pt x="28575" y="178594"/>
                </a:lnTo>
                <a:lnTo>
                  <a:pt x="64293" y="185737"/>
                </a:lnTo>
                <a:lnTo>
                  <a:pt x="121443" y="185737"/>
                </a:lnTo>
                <a:lnTo>
                  <a:pt x="171450" y="185737"/>
                </a:lnTo>
                <a:lnTo>
                  <a:pt x="207168" y="185737"/>
                </a:lnTo>
                <a:lnTo>
                  <a:pt x="242887" y="192881"/>
                </a:lnTo>
                <a:lnTo>
                  <a:pt x="242887" y="1928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428750" y="3543300"/>
            <a:ext cx="821532" cy="100014"/>
          </a:xfrm>
          <a:custGeom>
            <a:avLst/>
            <a:gdLst/>
            <a:ahLst/>
            <a:cxnLst/>
            <a:rect l="0" t="0" r="0" b="0"/>
            <a:pathLst>
              <a:path w="821532" h="100014">
                <a:moveTo>
                  <a:pt x="0" y="7144"/>
                </a:moveTo>
                <a:lnTo>
                  <a:pt x="7144" y="7144"/>
                </a:lnTo>
                <a:lnTo>
                  <a:pt x="14288" y="7144"/>
                </a:lnTo>
                <a:lnTo>
                  <a:pt x="35719" y="0"/>
                </a:lnTo>
                <a:lnTo>
                  <a:pt x="78581" y="0"/>
                </a:lnTo>
                <a:lnTo>
                  <a:pt x="128588" y="7144"/>
                </a:lnTo>
                <a:lnTo>
                  <a:pt x="207169" y="21431"/>
                </a:lnTo>
                <a:lnTo>
                  <a:pt x="285750" y="35719"/>
                </a:lnTo>
                <a:lnTo>
                  <a:pt x="378619" y="57150"/>
                </a:lnTo>
                <a:lnTo>
                  <a:pt x="478631" y="78581"/>
                </a:lnTo>
                <a:lnTo>
                  <a:pt x="578644" y="92869"/>
                </a:lnTo>
                <a:lnTo>
                  <a:pt x="671513" y="100013"/>
                </a:lnTo>
                <a:lnTo>
                  <a:pt x="750094" y="92869"/>
                </a:lnTo>
                <a:lnTo>
                  <a:pt x="821531" y="71438"/>
                </a:lnTo>
                <a:lnTo>
                  <a:pt x="821531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764506" y="3793331"/>
            <a:ext cx="42864" cy="321470"/>
          </a:xfrm>
          <a:custGeom>
            <a:avLst/>
            <a:gdLst/>
            <a:ahLst/>
            <a:cxnLst/>
            <a:rect l="0" t="0" r="0" b="0"/>
            <a:pathLst>
              <a:path w="42864" h="321470">
                <a:moveTo>
                  <a:pt x="42863" y="0"/>
                </a:moveTo>
                <a:lnTo>
                  <a:pt x="42863" y="0"/>
                </a:lnTo>
                <a:lnTo>
                  <a:pt x="35719" y="0"/>
                </a:lnTo>
                <a:lnTo>
                  <a:pt x="35719" y="7144"/>
                </a:lnTo>
                <a:lnTo>
                  <a:pt x="42863" y="21432"/>
                </a:lnTo>
                <a:lnTo>
                  <a:pt x="42863" y="50007"/>
                </a:lnTo>
                <a:lnTo>
                  <a:pt x="42863" y="85725"/>
                </a:lnTo>
                <a:lnTo>
                  <a:pt x="42863" y="121444"/>
                </a:lnTo>
                <a:lnTo>
                  <a:pt x="42863" y="164307"/>
                </a:lnTo>
                <a:lnTo>
                  <a:pt x="42863" y="207169"/>
                </a:lnTo>
                <a:lnTo>
                  <a:pt x="42863" y="235744"/>
                </a:lnTo>
                <a:lnTo>
                  <a:pt x="42863" y="264319"/>
                </a:lnTo>
                <a:lnTo>
                  <a:pt x="42863" y="292894"/>
                </a:lnTo>
                <a:lnTo>
                  <a:pt x="35719" y="307182"/>
                </a:lnTo>
                <a:lnTo>
                  <a:pt x="35719" y="321469"/>
                </a:lnTo>
                <a:lnTo>
                  <a:pt x="35719" y="321469"/>
                </a:lnTo>
                <a:lnTo>
                  <a:pt x="28575" y="314325"/>
                </a:lnTo>
                <a:lnTo>
                  <a:pt x="21432" y="292894"/>
                </a:lnTo>
                <a:lnTo>
                  <a:pt x="14288" y="264319"/>
                </a:lnTo>
                <a:lnTo>
                  <a:pt x="0" y="214313"/>
                </a:lnTo>
                <a:lnTo>
                  <a:pt x="0" y="2143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700213" y="3743325"/>
            <a:ext cx="242888" cy="192882"/>
          </a:xfrm>
          <a:custGeom>
            <a:avLst/>
            <a:gdLst/>
            <a:ahLst/>
            <a:cxnLst/>
            <a:rect l="0" t="0" r="0" b="0"/>
            <a:pathLst>
              <a:path w="242888" h="192882">
                <a:moveTo>
                  <a:pt x="0" y="0"/>
                </a:moveTo>
                <a:lnTo>
                  <a:pt x="7143" y="0"/>
                </a:lnTo>
                <a:lnTo>
                  <a:pt x="14287" y="0"/>
                </a:lnTo>
                <a:lnTo>
                  <a:pt x="42862" y="0"/>
                </a:lnTo>
                <a:lnTo>
                  <a:pt x="71437" y="7144"/>
                </a:lnTo>
                <a:lnTo>
                  <a:pt x="114300" y="7144"/>
                </a:lnTo>
                <a:lnTo>
                  <a:pt x="150018" y="7144"/>
                </a:lnTo>
                <a:lnTo>
                  <a:pt x="185737" y="7144"/>
                </a:lnTo>
                <a:lnTo>
                  <a:pt x="214312" y="0"/>
                </a:lnTo>
                <a:lnTo>
                  <a:pt x="235743" y="7144"/>
                </a:lnTo>
                <a:lnTo>
                  <a:pt x="242887" y="21431"/>
                </a:lnTo>
                <a:lnTo>
                  <a:pt x="235743" y="50006"/>
                </a:lnTo>
                <a:lnTo>
                  <a:pt x="214312" y="78581"/>
                </a:lnTo>
                <a:lnTo>
                  <a:pt x="178593" y="114300"/>
                </a:lnTo>
                <a:lnTo>
                  <a:pt x="142875" y="142875"/>
                </a:lnTo>
                <a:lnTo>
                  <a:pt x="107156" y="171450"/>
                </a:lnTo>
                <a:lnTo>
                  <a:pt x="78581" y="185738"/>
                </a:lnTo>
                <a:lnTo>
                  <a:pt x="64293" y="192881"/>
                </a:lnTo>
                <a:lnTo>
                  <a:pt x="64293" y="192881"/>
                </a:lnTo>
                <a:lnTo>
                  <a:pt x="78581" y="192881"/>
                </a:lnTo>
                <a:lnTo>
                  <a:pt x="100012" y="185738"/>
                </a:lnTo>
                <a:lnTo>
                  <a:pt x="128587" y="178594"/>
                </a:lnTo>
                <a:lnTo>
                  <a:pt x="128587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064544" y="3793331"/>
            <a:ext cx="21432" cy="307183"/>
          </a:xfrm>
          <a:custGeom>
            <a:avLst/>
            <a:gdLst/>
            <a:ahLst/>
            <a:cxnLst/>
            <a:rect l="0" t="0" r="0" b="0"/>
            <a:pathLst>
              <a:path w="21432" h="30718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28575"/>
                </a:lnTo>
                <a:lnTo>
                  <a:pt x="7144" y="57150"/>
                </a:lnTo>
                <a:lnTo>
                  <a:pt x="14287" y="100013"/>
                </a:lnTo>
                <a:lnTo>
                  <a:pt x="14287" y="150019"/>
                </a:lnTo>
                <a:lnTo>
                  <a:pt x="21431" y="192882"/>
                </a:lnTo>
                <a:lnTo>
                  <a:pt x="21431" y="235744"/>
                </a:lnTo>
                <a:lnTo>
                  <a:pt x="14287" y="271463"/>
                </a:lnTo>
                <a:lnTo>
                  <a:pt x="14287" y="300038"/>
                </a:lnTo>
                <a:lnTo>
                  <a:pt x="14287" y="307182"/>
                </a:lnTo>
                <a:lnTo>
                  <a:pt x="14287" y="3071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121694" y="2600325"/>
            <a:ext cx="235745" cy="335757"/>
          </a:xfrm>
          <a:custGeom>
            <a:avLst/>
            <a:gdLst/>
            <a:ahLst/>
            <a:cxnLst/>
            <a:rect l="0" t="0" r="0" b="0"/>
            <a:pathLst>
              <a:path w="235745" h="335757">
                <a:moveTo>
                  <a:pt x="42862" y="42863"/>
                </a:moveTo>
                <a:lnTo>
                  <a:pt x="42862" y="42863"/>
                </a:lnTo>
                <a:lnTo>
                  <a:pt x="35719" y="35719"/>
                </a:lnTo>
                <a:lnTo>
                  <a:pt x="35719" y="35719"/>
                </a:lnTo>
                <a:lnTo>
                  <a:pt x="28575" y="28575"/>
                </a:lnTo>
                <a:lnTo>
                  <a:pt x="28575" y="28575"/>
                </a:lnTo>
                <a:lnTo>
                  <a:pt x="21431" y="21431"/>
                </a:lnTo>
                <a:lnTo>
                  <a:pt x="14287" y="21431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21431" y="7144"/>
                </a:lnTo>
                <a:lnTo>
                  <a:pt x="42862" y="21431"/>
                </a:lnTo>
                <a:lnTo>
                  <a:pt x="71437" y="28575"/>
                </a:lnTo>
                <a:lnTo>
                  <a:pt x="100012" y="42863"/>
                </a:lnTo>
                <a:lnTo>
                  <a:pt x="128587" y="57150"/>
                </a:lnTo>
                <a:lnTo>
                  <a:pt x="164306" y="78581"/>
                </a:lnTo>
                <a:lnTo>
                  <a:pt x="185737" y="100013"/>
                </a:lnTo>
                <a:lnTo>
                  <a:pt x="200025" y="114300"/>
                </a:lnTo>
                <a:lnTo>
                  <a:pt x="221456" y="128588"/>
                </a:lnTo>
                <a:lnTo>
                  <a:pt x="235744" y="142875"/>
                </a:lnTo>
                <a:lnTo>
                  <a:pt x="235744" y="157163"/>
                </a:lnTo>
                <a:lnTo>
                  <a:pt x="235744" y="164306"/>
                </a:lnTo>
                <a:lnTo>
                  <a:pt x="235744" y="178594"/>
                </a:lnTo>
                <a:lnTo>
                  <a:pt x="214312" y="192881"/>
                </a:lnTo>
                <a:lnTo>
                  <a:pt x="192881" y="214313"/>
                </a:lnTo>
                <a:lnTo>
                  <a:pt x="157162" y="250031"/>
                </a:lnTo>
                <a:lnTo>
                  <a:pt x="121444" y="278606"/>
                </a:lnTo>
                <a:lnTo>
                  <a:pt x="92869" y="314325"/>
                </a:lnTo>
                <a:lnTo>
                  <a:pt x="71437" y="328613"/>
                </a:lnTo>
                <a:lnTo>
                  <a:pt x="78581" y="335756"/>
                </a:lnTo>
                <a:lnTo>
                  <a:pt x="100012" y="321469"/>
                </a:lnTo>
                <a:lnTo>
                  <a:pt x="100012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600325" y="2621756"/>
            <a:ext cx="1" cy="14289"/>
          </a:xfrm>
          <a:custGeom>
            <a:avLst/>
            <a:gdLst/>
            <a:ahLst/>
            <a:cxnLst/>
            <a:rect l="0" t="0" r="0" b="0"/>
            <a:pathLst>
              <a:path w="1" h="14289">
                <a:moveTo>
                  <a:pt x="0" y="14288"/>
                </a:move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614613" y="2578894"/>
            <a:ext cx="214313" cy="192882"/>
          </a:xfrm>
          <a:custGeom>
            <a:avLst/>
            <a:gdLst/>
            <a:ahLst/>
            <a:cxnLst/>
            <a:rect l="0" t="0" r="0" b="0"/>
            <a:pathLst>
              <a:path w="214313" h="192882">
                <a:moveTo>
                  <a:pt x="21431" y="28575"/>
                </a:moveTo>
                <a:lnTo>
                  <a:pt x="21431" y="28575"/>
                </a:lnTo>
                <a:lnTo>
                  <a:pt x="21431" y="28575"/>
                </a:lnTo>
                <a:lnTo>
                  <a:pt x="21431" y="35719"/>
                </a:lnTo>
                <a:lnTo>
                  <a:pt x="21431" y="42862"/>
                </a:lnTo>
                <a:lnTo>
                  <a:pt x="28575" y="57150"/>
                </a:lnTo>
                <a:lnTo>
                  <a:pt x="28575" y="78581"/>
                </a:lnTo>
                <a:lnTo>
                  <a:pt x="28575" y="92869"/>
                </a:lnTo>
                <a:lnTo>
                  <a:pt x="35719" y="114300"/>
                </a:lnTo>
                <a:lnTo>
                  <a:pt x="42862" y="128587"/>
                </a:lnTo>
                <a:lnTo>
                  <a:pt x="50006" y="150019"/>
                </a:lnTo>
                <a:lnTo>
                  <a:pt x="50006" y="164306"/>
                </a:lnTo>
                <a:lnTo>
                  <a:pt x="57150" y="178594"/>
                </a:lnTo>
                <a:lnTo>
                  <a:pt x="57150" y="185737"/>
                </a:lnTo>
                <a:lnTo>
                  <a:pt x="64294" y="192881"/>
                </a:lnTo>
                <a:lnTo>
                  <a:pt x="64294" y="192881"/>
                </a:lnTo>
                <a:lnTo>
                  <a:pt x="57150" y="185737"/>
                </a:lnTo>
                <a:lnTo>
                  <a:pt x="50006" y="178594"/>
                </a:lnTo>
                <a:lnTo>
                  <a:pt x="35719" y="164306"/>
                </a:lnTo>
                <a:lnTo>
                  <a:pt x="28575" y="142875"/>
                </a:lnTo>
                <a:lnTo>
                  <a:pt x="14287" y="121444"/>
                </a:lnTo>
                <a:lnTo>
                  <a:pt x="7144" y="92869"/>
                </a:lnTo>
                <a:lnTo>
                  <a:pt x="0" y="71437"/>
                </a:lnTo>
                <a:lnTo>
                  <a:pt x="0" y="50006"/>
                </a:lnTo>
                <a:lnTo>
                  <a:pt x="7144" y="35719"/>
                </a:lnTo>
                <a:lnTo>
                  <a:pt x="7144" y="28575"/>
                </a:lnTo>
                <a:lnTo>
                  <a:pt x="21431" y="21431"/>
                </a:lnTo>
                <a:lnTo>
                  <a:pt x="35719" y="28575"/>
                </a:lnTo>
                <a:lnTo>
                  <a:pt x="50006" y="35719"/>
                </a:lnTo>
                <a:lnTo>
                  <a:pt x="64294" y="50006"/>
                </a:lnTo>
                <a:lnTo>
                  <a:pt x="78581" y="64294"/>
                </a:lnTo>
                <a:lnTo>
                  <a:pt x="92869" y="85725"/>
                </a:lnTo>
                <a:lnTo>
                  <a:pt x="100012" y="107156"/>
                </a:lnTo>
                <a:lnTo>
                  <a:pt x="100012" y="121444"/>
                </a:lnTo>
                <a:lnTo>
                  <a:pt x="107156" y="142875"/>
                </a:lnTo>
                <a:lnTo>
                  <a:pt x="107156" y="150019"/>
                </a:lnTo>
                <a:lnTo>
                  <a:pt x="107156" y="157162"/>
                </a:lnTo>
                <a:lnTo>
                  <a:pt x="100012" y="157162"/>
                </a:lnTo>
                <a:lnTo>
                  <a:pt x="100012" y="157162"/>
                </a:lnTo>
                <a:lnTo>
                  <a:pt x="100012" y="142875"/>
                </a:lnTo>
                <a:lnTo>
                  <a:pt x="100012" y="121444"/>
                </a:lnTo>
                <a:lnTo>
                  <a:pt x="100012" y="100012"/>
                </a:lnTo>
                <a:lnTo>
                  <a:pt x="107156" y="71437"/>
                </a:lnTo>
                <a:lnTo>
                  <a:pt x="121444" y="42862"/>
                </a:lnTo>
                <a:lnTo>
                  <a:pt x="128587" y="14287"/>
                </a:lnTo>
                <a:lnTo>
                  <a:pt x="135731" y="7144"/>
                </a:lnTo>
                <a:lnTo>
                  <a:pt x="150019" y="0"/>
                </a:lnTo>
                <a:lnTo>
                  <a:pt x="157162" y="0"/>
                </a:lnTo>
                <a:lnTo>
                  <a:pt x="164306" y="14287"/>
                </a:lnTo>
                <a:lnTo>
                  <a:pt x="171450" y="35719"/>
                </a:lnTo>
                <a:lnTo>
                  <a:pt x="178594" y="64294"/>
                </a:lnTo>
                <a:lnTo>
                  <a:pt x="185737" y="85725"/>
                </a:lnTo>
                <a:lnTo>
                  <a:pt x="185737" y="107156"/>
                </a:lnTo>
                <a:lnTo>
                  <a:pt x="185737" y="128587"/>
                </a:lnTo>
                <a:lnTo>
                  <a:pt x="185737" y="142875"/>
                </a:lnTo>
                <a:lnTo>
                  <a:pt x="192881" y="150019"/>
                </a:lnTo>
                <a:lnTo>
                  <a:pt x="192881" y="157162"/>
                </a:lnTo>
                <a:lnTo>
                  <a:pt x="207169" y="142875"/>
                </a:lnTo>
                <a:lnTo>
                  <a:pt x="207169" y="128587"/>
                </a:lnTo>
                <a:lnTo>
                  <a:pt x="214312" y="107156"/>
                </a:lnTo>
                <a:lnTo>
                  <a:pt x="214312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871788" y="2600325"/>
            <a:ext cx="14288" cy="85726"/>
          </a:xfrm>
          <a:custGeom>
            <a:avLst/>
            <a:gdLst/>
            <a:ahLst/>
            <a:cxnLst/>
            <a:rect l="0" t="0" r="0" b="0"/>
            <a:pathLst>
              <a:path w="14288" h="85726">
                <a:moveTo>
                  <a:pt x="0" y="0"/>
                </a:move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42863"/>
                </a:lnTo>
                <a:lnTo>
                  <a:pt x="0" y="57150"/>
                </a:lnTo>
                <a:lnTo>
                  <a:pt x="0" y="64294"/>
                </a:lnTo>
                <a:lnTo>
                  <a:pt x="7144" y="78581"/>
                </a:lnTo>
                <a:lnTo>
                  <a:pt x="7144" y="85725"/>
                </a:lnTo>
                <a:lnTo>
                  <a:pt x="14287" y="85725"/>
                </a:lnTo>
                <a:lnTo>
                  <a:pt x="14287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843213" y="2521744"/>
            <a:ext cx="150020" cy="214313"/>
          </a:xfrm>
          <a:custGeom>
            <a:avLst/>
            <a:gdLst/>
            <a:ahLst/>
            <a:cxnLst/>
            <a:rect l="0" t="0" r="0" b="0"/>
            <a:pathLst>
              <a:path w="150020" h="214313">
                <a:moveTo>
                  <a:pt x="100012" y="7144"/>
                </a:moveTo>
                <a:lnTo>
                  <a:pt x="100012" y="0"/>
                </a:lnTo>
                <a:lnTo>
                  <a:pt x="92869" y="0"/>
                </a:lnTo>
                <a:lnTo>
                  <a:pt x="85725" y="0"/>
                </a:lnTo>
                <a:lnTo>
                  <a:pt x="85725" y="0"/>
                </a:lnTo>
                <a:lnTo>
                  <a:pt x="78581" y="0"/>
                </a:lnTo>
                <a:lnTo>
                  <a:pt x="71437" y="0"/>
                </a:lnTo>
                <a:lnTo>
                  <a:pt x="64294" y="0"/>
                </a:lnTo>
                <a:lnTo>
                  <a:pt x="57150" y="7144"/>
                </a:lnTo>
                <a:lnTo>
                  <a:pt x="50006" y="14287"/>
                </a:lnTo>
                <a:lnTo>
                  <a:pt x="35719" y="21431"/>
                </a:lnTo>
                <a:lnTo>
                  <a:pt x="28575" y="42862"/>
                </a:lnTo>
                <a:lnTo>
                  <a:pt x="14287" y="57150"/>
                </a:lnTo>
                <a:lnTo>
                  <a:pt x="7144" y="78581"/>
                </a:lnTo>
                <a:lnTo>
                  <a:pt x="0" y="92869"/>
                </a:lnTo>
                <a:lnTo>
                  <a:pt x="0" y="107156"/>
                </a:lnTo>
                <a:lnTo>
                  <a:pt x="0" y="114300"/>
                </a:lnTo>
                <a:lnTo>
                  <a:pt x="14287" y="121444"/>
                </a:lnTo>
                <a:lnTo>
                  <a:pt x="21431" y="114300"/>
                </a:lnTo>
                <a:lnTo>
                  <a:pt x="50006" y="107156"/>
                </a:lnTo>
                <a:lnTo>
                  <a:pt x="71437" y="107156"/>
                </a:lnTo>
                <a:lnTo>
                  <a:pt x="92869" y="100012"/>
                </a:lnTo>
                <a:lnTo>
                  <a:pt x="114300" y="100012"/>
                </a:lnTo>
                <a:lnTo>
                  <a:pt x="128587" y="107156"/>
                </a:lnTo>
                <a:lnTo>
                  <a:pt x="142875" y="114300"/>
                </a:lnTo>
                <a:lnTo>
                  <a:pt x="150019" y="135731"/>
                </a:lnTo>
                <a:lnTo>
                  <a:pt x="142875" y="157162"/>
                </a:lnTo>
                <a:lnTo>
                  <a:pt x="128587" y="178594"/>
                </a:lnTo>
                <a:lnTo>
                  <a:pt x="107156" y="200025"/>
                </a:lnTo>
                <a:lnTo>
                  <a:pt x="85725" y="207169"/>
                </a:lnTo>
                <a:lnTo>
                  <a:pt x="71437" y="214312"/>
                </a:lnTo>
                <a:lnTo>
                  <a:pt x="64294" y="214312"/>
                </a:lnTo>
                <a:lnTo>
                  <a:pt x="71437" y="207169"/>
                </a:lnTo>
                <a:lnTo>
                  <a:pt x="85725" y="192881"/>
                </a:lnTo>
                <a:lnTo>
                  <a:pt x="100012" y="178594"/>
                </a:lnTo>
                <a:lnTo>
                  <a:pt x="121444" y="171450"/>
                </a:lnTo>
                <a:lnTo>
                  <a:pt x="121444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700588" y="1978819"/>
            <a:ext cx="21432" cy="14288"/>
          </a:xfrm>
          <a:custGeom>
            <a:avLst/>
            <a:gdLst/>
            <a:ahLst/>
            <a:cxnLst/>
            <a:rect l="0" t="0" r="0" b="0"/>
            <a:pathLst>
              <a:path w="21432" h="14288">
                <a:moveTo>
                  <a:pt x="21431" y="14287"/>
                </a:moveTo>
                <a:lnTo>
                  <a:pt x="14287" y="14287"/>
                </a:lnTo>
                <a:lnTo>
                  <a:pt x="7144" y="14287"/>
                </a:lnTo>
                <a:lnTo>
                  <a:pt x="0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571875" y="1957388"/>
            <a:ext cx="1414464" cy="735807"/>
          </a:xfrm>
          <a:custGeom>
            <a:avLst/>
            <a:gdLst/>
            <a:ahLst/>
            <a:cxnLst/>
            <a:rect l="0" t="0" r="0" b="0"/>
            <a:pathLst>
              <a:path w="1414464" h="735807">
                <a:moveTo>
                  <a:pt x="1164432" y="114300"/>
                </a:moveTo>
                <a:lnTo>
                  <a:pt x="1164432" y="121443"/>
                </a:lnTo>
                <a:lnTo>
                  <a:pt x="1164432" y="121443"/>
                </a:lnTo>
                <a:lnTo>
                  <a:pt x="1164432" y="121443"/>
                </a:lnTo>
                <a:lnTo>
                  <a:pt x="1164432" y="121443"/>
                </a:lnTo>
                <a:lnTo>
                  <a:pt x="1157288" y="121443"/>
                </a:lnTo>
                <a:lnTo>
                  <a:pt x="1150144" y="128587"/>
                </a:lnTo>
                <a:lnTo>
                  <a:pt x="1135857" y="128587"/>
                </a:lnTo>
                <a:lnTo>
                  <a:pt x="1121569" y="121443"/>
                </a:lnTo>
                <a:lnTo>
                  <a:pt x="1100138" y="121443"/>
                </a:lnTo>
                <a:lnTo>
                  <a:pt x="1071563" y="121443"/>
                </a:lnTo>
                <a:lnTo>
                  <a:pt x="1042988" y="114300"/>
                </a:lnTo>
                <a:lnTo>
                  <a:pt x="1007269" y="107156"/>
                </a:lnTo>
                <a:lnTo>
                  <a:pt x="964407" y="100012"/>
                </a:lnTo>
                <a:lnTo>
                  <a:pt x="921544" y="92868"/>
                </a:lnTo>
                <a:lnTo>
                  <a:pt x="871538" y="85725"/>
                </a:lnTo>
                <a:lnTo>
                  <a:pt x="814388" y="78581"/>
                </a:lnTo>
                <a:lnTo>
                  <a:pt x="757238" y="78581"/>
                </a:lnTo>
                <a:lnTo>
                  <a:pt x="685800" y="78581"/>
                </a:lnTo>
                <a:lnTo>
                  <a:pt x="607219" y="92868"/>
                </a:lnTo>
                <a:lnTo>
                  <a:pt x="528638" y="107156"/>
                </a:lnTo>
                <a:lnTo>
                  <a:pt x="442913" y="135731"/>
                </a:lnTo>
                <a:lnTo>
                  <a:pt x="357188" y="164306"/>
                </a:lnTo>
                <a:lnTo>
                  <a:pt x="278607" y="207168"/>
                </a:lnTo>
                <a:lnTo>
                  <a:pt x="207169" y="242887"/>
                </a:lnTo>
                <a:lnTo>
                  <a:pt x="135732" y="285750"/>
                </a:lnTo>
                <a:lnTo>
                  <a:pt x="85725" y="328612"/>
                </a:lnTo>
                <a:lnTo>
                  <a:pt x="35719" y="371475"/>
                </a:lnTo>
                <a:lnTo>
                  <a:pt x="7144" y="414337"/>
                </a:lnTo>
                <a:lnTo>
                  <a:pt x="0" y="457200"/>
                </a:lnTo>
                <a:lnTo>
                  <a:pt x="7144" y="500062"/>
                </a:lnTo>
                <a:lnTo>
                  <a:pt x="35719" y="542925"/>
                </a:lnTo>
                <a:lnTo>
                  <a:pt x="92869" y="592931"/>
                </a:lnTo>
                <a:lnTo>
                  <a:pt x="171450" y="628650"/>
                </a:lnTo>
                <a:lnTo>
                  <a:pt x="264319" y="671512"/>
                </a:lnTo>
                <a:lnTo>
                  <a:pt x="364332" y="700087"/>
                </a:lnTo>
                <a:lnTo>
                  <a:pt x="471488" y="721518"/>
                </a:lnTo>
                <a:lnTo>
                  <a:pt x="585788" y="735806"/>
                </a:lnTo>
                <a:lnTo>
                  <a:pt x="700088" y="735806"/>
                </a:lnTo>
                <a:lnTo>
                  <a:pt x="814388" y="735806"/>
                </a:lnTo>
                <a:lnTo>
                  <a:pt x="921544" y="728662"/>
                </a:lnTo>
                <a:lnTo>
                  <a:pt x="1035844" y="714375"/>
                </a:lnTo>
                <a:lnTo>
                  <a:pt x="1135857" y="692943"/>
                </a:lnTo>
                <a:lnTo>
                  <a:pt x="1228725" y="664368"/>
                </a:lnTo>
                <a:lnTo>
                  <a:pt x="1307307" y="621506"/>
                </a:lnTo>
                <a:lnTo>
                  <a:pt x="1371601" y="571500"/>
                </a:lnTo>
                <a:lnTo>
                  <a:pt x="1407320" y="507206"/>
                </a:lnTo>
                <a:lnTo>
                  <a:pt x="1414463" y="428625"/>
                </a:lnTo>
                <a:lnTo>
                  <a:pt x="1393032" y="350043"/>
                </a:lnTo>
                <a:lnTo>
                  <a:pt x="1335882" y="257175"/>
                </a:lnTo>
                <a:lnTo>
                  <a:pt x="1243013" y="171450"/>
                </a:lnTo>
                <a:lnTo>
                  <a:pt x="1107282" y="92868"/>
                </a:lnTo>
                <a:lnTo>
                  <a:pt x="935832" y="35718"/>
                </a:lnTo>
                <a:lnTo>
                  <a:pt x="728663" y="0"/>
                </a:lnTo>
                <a:lnTo>
                  <a:pt x="72866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672013" y="3443288"/>
            <a:ext cx="78582" cy="7144"/>
          </a:xfrm>
          <a:custGeom>
            <a:avLst/>
            <a:gdLst/>
            <a:ahLst/>
            <a:cxnLst/>
            <a:rect l="0" t="0" r="0" b="0"/>
            <a:pathLst>
              <a:path w="78582" h="7144">
                <a:moveTo>
                  <a:pt x="0" y="7143"/>
                </a:move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21431" y="0"/>
                </a:lnTo>
                <a:lnTo>
                  <a:pt x="28575" y="0"/>
                </a:lnTo>
                <a:lnTo>
                  <a:pt x="35719" y="0"/>
                </a:lnTo>
                <a:lnTo>
                  <a:pt x="42862" y="0"/>
                </a:lnTo>
                <a:lnTo>
                  <a:pt x="50006" y="0"/>
                </a:lnTo>
                <a:lnTo>
                  <a:pt x="64294" y="7143"/>
                </a:lnTo>
                <a:lnTo>
                  <a:pt x="78581" y="7143"/>
                </a:lnTo>
                <a:lnTo>
                  <a:pt x="78581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357938" y="3514725"/>
            <a:ext cx="28576" cy="21432"/>
          </a:xfrm>
          <a:custGeom>
            <a:avLst/>
            <a:gdLst/>
            <a:ahLst/>
            <a:cxnLst/>
            <a:rect l="0" t="0" r="0" b="0"/>
            <a:pathLst>
              <a:path w="28576" h="21432">
                <a:moveTo>
                  <a:pt x="0" y="21431"/>
                </a:move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7144" y="0"/>
                </a:lnTo>
                <a:lnTo>
                  <a:pt x="14288" y="7144"/>
                </a:lnTo>
                <a:lnTo>
                  <a:pt x="28575" y="7144"/>
                </a:lnTo>
                <a:lnTo>
                  <a:pt x="28575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400801" y="4307682"/>
            <a:ext cx="42863" cy="207169"/>
          </a:xfrm>
          <a:custGeom>
            <a:avLst/>
            <a:gdLst/>
            <a:ahLst/>
            <a:cxnLst/>
            <a:rect l="0" t="0" r="0" b="0"/>
            <a:pathLst>
              <a:path w="42863" h="207169">
                <a:moveTo>
                  <a:pt x="42862" y="0"/>
                </a:moveTo>
                <a:lnTo>
                  <a:pt x="42862" y="7143"/>
                </a:lnTo>
                <a:lnTo>
                  <a:pt x="35719" y="21431"/>
                </a:lnTo>
                <a:lnTo>
                  <a:pt x="35719" y="35718"/>
                </a:lnTo>
                <a:lnTo>
                  <a:pt x="28575" y="50006"/>
                </a:lnTo>
                <a:lnTo>
                  <a:pt x="21431" y="78581"/>
                </a:lnTo>
                <a:lnTo>
                  <a:pt x="21431" y="92868"/>
                </a:lnTo>
                <a:lnTo>
                  <a:pt x="14287" y="114300"/>
                </a:lnTo>
                <a:lnTo>
                  <a:pt x="7144" y="135731"/>
                </a:lnTo>
                <a:lnTo>
                  <a:pt x="7144" y="157162"/>
                </a:lnTo>
                <a:lnTo>
                  <a:pt x="0" y="185737"/>
                </a:lnTo>
                <a:lnTo>
                  <a:pt x="0" y="207168"/>
                </a:lnTo>
                <a:lnTo>
                  <a:pt x="0" y="2071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500813" y="4779169"/>
            <a:ext cx="800101" cy="50007"/>
          </a:xfrm>
          <a:custGeom>
            <a:avLst/>
            <a:gdLst/>
            <a:ahLst/>
            <a:cxnLst/>
            <a:rect l="0" t="0" r="0" b="0"/>
            <a:pathLst>
              <a:path w="800101" h="50007">
                <a:moveTo>
                  <a:pt x="0" y="50006"/>
                </a:moveTo>
                <a:lnTo>
                  <a:pt x="0" y="50006"/>
                </a:lnTo>
                <a:lnTo>
                  <a:pt x="0" y="50006"/>
                </a:lnTo>
                <a:lnTo>
                  <a:pt x="0" y="50006"/>
                </a:lnTo>
                <a:lnTo>
                  <a:pt x="0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14288" y="50006"/>
                </a:lnTo>
                <a:lnTo>
                  <a:pt x="21432" y="50006"/>
                </a:lnTo>
                <a:lnTo>
                  <a:pt x="28575" y="50006"/>
                </a:lnTo>
                <a:lnTo>
                  <a:pt x="35719" y="50006"/>
                </a:lnTo>
                <a:lnTo>
                  <a:pt x="50007" y="50006"/>
                </a:lnTo>
                <a:lnTo>
                  <a:pt x="64294" y="50006"/>
                </a:lnTo>
                <a:lnTo>
                  <a:pt x="85725" y="50006"/>
                </a:lnTo>
                <a:lnTo>
                  <a:pt x="107157" y="50006"/>
                </a:lnTo>
                <a:lnTo>
                  <a:pt x="128588" y="50006"/>
                </a:lnTo>
                <a:lnTo>
                  <a:pt x="157163" y="50006"/>
                </a:lnTo>
                <a:lnTo>
                  <a:pt x="192882" y="50006"/>
                </a:lnTo>
                <a:lnTo>
                  <a:pt x="228600" y="50006"/>
                </a:lnTo>
                <a:lnTo>
                  <a:pt x="264319" y="50006"/>
                </a:lnTo>
                <a:lnTo>
                  <a:pt x="307182" y="50006"/>
                </a:lnTo>
                <a:lnTo>
                  <a:pt x="357188" y="50006"/>
                </a:lnTo>
                <a:lnTo>
                  <a:pt x="400050" y="50006"/>
                </a:lnTo>
                <a:lnTo>
                  <a:pt x="450057" y="42863"/>
                </a:lnTo>
                <a:lnTo>
                  <a:pt x="500063" y="42863"/>
                </a:lnTo>
                <a:lnTo>
                  <a:pt x="550069" y="42863"/>
                </a:lnTo>
                <a:lnTo>
                  <a:pt x="600075" y="35719"/>
                </a:lnTo>
                <a:lnTo>
                  <a:pt x="642938" y="28575"/>
                </a:lnTo>
                <a:lnTo>
                  <a:pt x="678657" y="21431"/>
                </a:lnTo>
                <a:lnTo>
                  <a:pt x="714375" y="21431"/>
                </a:lnTo>
                <a:lnTo>
                  <a:pt x="750094" y="14288"/>
                </a:lnTo>
                <a:lnTo>
                  <a:pt x="771525" y="7144"/>
                </a:lnTo>
                <a:lnTo>
                  <a:pt x="785813" y="7144"/>
                </a:lnTo>
                <a:lnTo>
                  <a:pt x="792957" y="0"/>
                </a:lnTo>
                <a:lnTo>
                  <a:pt x="800100" y="0"/>
                </a:lnTo>
                <a:lnTo>
                  <a:pt x="792957" y="7144"/>
                </a:lnTo>
                <a:lnTo>
                  <a:pt x="778669" y="14288"/>
                </a:lnTo>
                <a:lnTo>
                  <a:pt x="750094" y="14288"/>
                </a:lnTo>
                <a:lnTo>
                  <a:pt x="750094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236244" y="5400675"/>
            <a:ext cx="28576" cy="7145"/>
          </a:xfrm>
          <a:custGeom>
            <a:avLst/>
            <a:gdLst/>
            <a:ahLst/>
            <a:cxnLst/>
            <a:rect l="0" t="0" r="0" b="0"/>
            <a:pathLst>
              <a:path w="28576" h="7145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14288" y="7144"/>
                </a:lnTo>
                <a:lnTo>
                  <a:pt x="21431" y="7144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" name="Freeform 4095"/>
          <p:cNvSpPr/>
          <p:nvPr/>
        </p:nvSpPr>
        <p:spPr>
          <a:xfrm>
            <a:off x="4286250" y="5372100"/>
            <a:ext cx="14289" cy="7145"/>
          </a:xfrm>
          <a:custGeom>
            <a:avLst/>
            <a:gdLst/>
            <a:ahLst/>
            <a:cxnLst/>
            <a:rect l="0" t="0" r="0" b="0"/>
            <a:pathLst>
              <a:path w="14289" h="7145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14288" y="7144"/>
                </a:lnTo>
                <a:lnTo>
                  <a:pt x="14288" y="0"/>
                </a:lnTo>
                <a:lnTo>
                  <a:pt x="142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" name="Freeform 4096"/>
          <p:cNvSpPr/>
          <p:nvPr/>
        </p:nvSpPr>
        <p:spPr>
          <a:xfrm>
            <a:off x="4314825" y="5372100"/>
            <a:ext cx="28576" cy="21432"/>
          </a:xfrm>
          <a:custGeom>
            <a:avLst/>
            <a:gdLst/>
            <a:ahLst/>
            <a:cxnLst/>
            <a:rect l="0" t="0" r="0" b="0"/>
            <a:pathLst>
              <a:path w="28576" h="21432">
                <a:moveTo>
                  <a:pt x="21432" y="21431"/>
                </a:moveTo>
                <a:lnTo>
                  <a:pt x="14288" y="14288"/>
                </a:lnTo>
                <a:lnTo>
                  <a:pt x="7144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14288" y="7144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9" name="Freeform 4098"/>
          <p:cNvSpPr/>
          <p:nvPr/>
        </p:nvSpPr>
        <p:spPr>
          <a:xfrm>
            <a:off x="4357688" y="5379244"/>
            <a:ext cx="14288" cy="1"/>
          </a:xfrm>
          <a:custGeom>
            <a:avLst/>
            <a:gdLst/>
            <a:ahLst/>
            <a:cxnLst/>
            <a:rect l="0" t="0" r="0" b="0"/>
            <a:pathLst>
              <a:path w="14288" h="1">
                <a:moveTo>
                  <a:pt x="14287" y="0"/>
                </a:move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Freeform 4099"/>
          <p:cNvSpPr/>
          <p:nvPr/>
        </p:nvSpPr>
        <p:spPr>
          <a:xfrm>
            <a:off x="4379119" y="5414963"/>
            <a:ext cx="28576" cy="14288"/>
          </a:xfrm>
          <a:custGeom>
            <a:avLst/>
            <a:gdLst/>
            <a:ahLst/>
            <a:cxnLst/>
            <a:rect l="0" t="0" r="0" b="0"/>
            <a:pathLst>
              <a:path w="28576" h="14288">
                <a:moveTo>
                  <a:pt x="21431" y="14287"/>
                </a:moveTo>
                <a:lnTo>
                  <a:pt x="21431" y="14287"/>
                </a:lnTo>
                <a:lnTo>
                  <a:pt x="14288" y="7143"/>
                </a:lnTo>
                <a:lnTo>
                  <a:pt x="7144" y="7143"/>
                </a:lnTo>
                <a:lnTo>
                  <a:pt x="0" y="0"/>
                </a:lnTo>
                <a:lnTo>
                  <a:pt x="0" y="0"/>
                </a:lnTo>
                <a:lnTo>
                  <a:pt x="7144" y="7143"/>
                </a:lnTo>
                <a:lnTo>
                  <a:pt x="14288" y="14287"/>
                </a:lnTo>
                <a:lnTo>
                  <a:pt x="21431" y="14287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1" name="Freeform 4100"/>
          <p:cNvSpPr/>
          <p:nvPr/>
        </p:nvSpPr>
        <p:spPr>
          <a:xfrm>
            <a:off x="4386263" y="5443538"/>
            <a:ext cx="28576" cy="21432"/>
          </a:xfrm>
          <a:custGeom>
            <a:avLst/>
            <a:gdLst/>
            <a:ahLst/>
            <a:cxnLst/>
            <a:rect l="0" t="0" r="0" b="0"/>
            <a:pathLst>
              <a:path w="28576" h="21432">
                <a:moveTo>
                  <a:pt x="7144" y="0"/>
                </a:moveTo>
                <a:lnTo>
                  <a:pt x="0" y="0"/>
                </a:lnTo>
                <a:lnTo>
                  <a:pt x="7144" y="0"/>
                </a:lnTo>
                <a:lnTo>
                  <a:pt x="7144" y="7143"/>
                </a:lnTo>
                <a:lnTo>
                  <a:pt x="14287" y="21431"/>
                </a:lnTo>
                <a:lnTo>
                  <a:pt x="28575" y="21431"/>
                </a:lnTo>
                <a:lnTo>
                  <a:pt x="28575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2" name="Freeform 4101"/>
          <p:cNvSpPr/>
          <p:nvPr/>
        </p:nvSpPr>
        <p:spPr>
          <a:xfrm>
            <a:off x="4421982" y="5514975"/>
            <a:ext cx="21432" cy="14289"/>
          </a:xfrm>
          <a:custGeom>
            <a:avLst/>
            <a:gdLst/>
            <a:ahLst/>
            <a:cxnLst/>
            <a:rect l="0" t="0" r="0" b="0"/>
            <a:pathLst>
              <a:path w="21432" h="14289">
                <a:moveTo>
                  <a:pt x="21431" y="14288"/>
                </a:moveTo>
                <a:lnTo>
                  <a:pt x="14287" y="7144"/>
                </a:ln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7144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3" name="Freeform 4102"/>
          <p:cNvSpPr/>
          <p:nvPr/>
        </p:nvSpPr>
        <p:spPr>
          <a:xfrm>
            <a:off x="4364832" y="5572125"/>
            <a:ext cx="28576" cy="21432"/>
          </a:xfrm>
          <a:custGeom>
            <a:avLst/>
            <a:gdLst/>
            <a:ahLst/>
            <a:cxnLst/>
            <a:rect l="0" t="0" r="0" b="0"/>
            <a:pathLst>
              <a:path w="28576" h="21432">
                <a:moveTo>
                  <a:pt x="14287" y="7144"/>
                </a:moveTo>
                <a:lnTo>
                  <a:pt x="7143" y="7144"/>
                </a:lnTo>
                <a:lnTo>
                  <a:pt x="0" y="7144"/>
                </a:lnTo>
                <a:lnTo>
                  <a:pt x="0" y="14288"/>
                </a:lnTo>
                <a:lnTo>
                  <a:pt x="14287" y="21431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5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Descriptors / Open Files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 understand what is going on, we need to examine three data structures maintained by the kernel: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per-process file descriptor table;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system-wide table of open file descriptions; and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file system </a:t>
            </a:r>
            <a:r>
              <a:rPr lang="en-US" dirty="0" err="1"/>
              <a:t>i</a:t>
            </a:r>
            <a:r>
              <a:rPr lang="en-US" dirty="0"/>
              <a:t>-node table.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6336082"/>
            <a:ext cx="356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Kerrisk</a:t>
            </a:r>
            <a:r>
              <a:rPr lang="en-US" b="1" dirty="0" smtClean="0"/>
              <a:t>, TLPI 2011, </a:t>
            </a:r>
            <a:r>
              <a:rPr lang="en-US" b="1" dirty="0" err="1" smtClean="0"/>
              <a:t>O”Reilly</a:t>
            </a:r>
            <a:r>
              <a:rPr lang="en-US" b="1" dirty="0" smtClean="0"/>
              <a:t> (Kindle)</a:t>
            </a:r>
            <a:endParaRPr lang="en-US" b="1" dirty="0"/>
          </a:p>
        </p:txBody>
      </p:sp>
      <p:sp>
        <p:nvSpPr>
          <p:cNvPr id="7" name="Freeform 6"/>
          <p:cNvSpPr/>
          <p:nvPr/>
        </p:nvSpPr>
        <p:spPr>
          <a:xfrm>
            <a:off x="2193131" y="4000500"/>
            <a:ext cx="57151" cy="50007"/>
          </a:xfrm>
          <a:custGeom>
            <a:avLst/>
            <a:gdLst/>
            <a:ahLst/>
            <a:cxnLst/>
            <a:rect l="0" t="0" r="0" b="0"/>
            <a:pathLst>
              <a:path w="57151" h="50007">
                <a:moveTo>
                  <a:pt x="57150" y="50006"/>
                </a:moveTo>
                <a:lnTo>
                  <a:pt x="50007" y="50006"/>
                </a:lnTo>
                <a:lnTo>
                  <a:pt x="50007" y="42863"/>
                </a:lnTo>
                <a:lnTo>
                  <a:pt x="42863" y="28575"/>
                </a:lnTo>
                <a:lnTo>
                  <a:pt x="35719" y="14288"/>
                </a:lnTo>
                <a:lnTo>
                  <a:pt x="21432" y="7144"/>
                </a:lnTo>
                <a:lnTo>
                  <a:pt x="14288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293269" y="3957638"/>
            <a:ext cx="28576" cy="100013"/>
          </a:xfrm>
          <a:custGeom>
            <a:avLst/>
            <a:gdLst/>
            <a:ahLst/>
            <a:cxnLst/>
            <a:rect l="0" t="0" r="0" b="0"/>
            <a:pathLst>
              <a:path w="28576" h="100013">
                <a:moveTo>
                  <a:pt x="0" y="0"/>
                </a:moveTo>
                <a:lnTo>
                  <a:pt x="0" y="7143"/>
                </a:lnTo>
                <a:lnTo>
                  <a:pt x="0" y="28575"/>
                </a:lnTo>
                <a:lnTo>
                  <a:pt x="7144" y="50006"/>
                </a:lnTo>
                <a:lnTo>
                  <a:pt x="14288" y="71437"/>
                </a:lnTo>
                <a:lnTo>
                  <a:pt x="28575" y="100012"/>
                </a:lnTo>
                <a:lnTo>
                  <a:pt x="28575" y="1000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314700" y="4129088"/>
            <a:ext cx="542926" cy="228601"/>
          </a:xfrm>
          <a:custGeom>
            <a:avLst/>
            <a:gdLst/>
            <a:ahLst/>
            <a:cxnLst/>
            <a:rect l="0" t="0" r="0" b="0"/>
            <a:pathLst>
              <a:path w="542926" h="228601">
                <a:moveTo>
                  <a:pt x="28575" y="0"/>
                </a:moveTo>
                <a:lnTo>
                  <a:pt x="21432" y="21431"/>
                </a:lnTo>
                <a:lnTo>
                  <a:pt x="14288" y="57150"/>
                </a:lnTo>
                <a:lnTo>
                  <a:pt x="7144" y="107156"/>
                </a:lnTo>
                <a:lnTo>
                  <a:pt x="0" y="164306"/>
                </a:lnTo>
                <a:lnTo>
                  <a:pt x="7144" y="207169"/>
                </a:lnTo>
                <a:lnTo>
                  <a:pt x="50007" y="228600"/>
                </a:lnTo>
                <a:lnTo>
                  <a:pt x="114300" y="221456"/>
                </a:lnTo>
                <a:lnTo>
                  <a:pt x="214313" y="192881"/>
                </a:lnTo>
                <a:lnTo>
                  <a:pt x="321469" y="142875"/>
                </a:lnTo>
                <a:lnTo>
                  <a:pt x="435769" y="78581"/>
                </a:lnTo>
                <a:lnTo>
                  <a:pt x="542925" y="7143"/>
                </a:lnTo>
                <a:lnTo>
                  <a:pt x="542925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207669" y="3757613"/>
            <a:ext cx="335757" cy="592932"/>
          </a:xfrm>
          <a:custGeom>
            <a:avLst/>
            <a:gdLst/>
            <a:ahLst/>
            <a:cxnLst/>
            <a:rect l="0" t="0" r="0" b="0"/>
            <a:pathLst>
              <a:path w="335757" h="592932">
                <a:moveTo>
                  <a:pt x="292894" y="121443"/>
                </a:moveTo>
                <a:lnTo>
                  <a:pt x="292894" y="121443"/>
                </a:lnTo>
                <a:lnTo>
                  <a:pt x="292894" y="121443"/>
                </a:lnTo>
                <a:lnTo>
                  <a:pt x="292894" y="114300"/>
                </a:lnTo>
                <a:lnTo>
                  <a:pt x="292894" y="107156"/>
                </a:lnTo>
                <a:lnTo>
                  <a:pt x="292894" y="100012"/>
                </a:lnTo>
                <a:lnTo>
                  <a:pt x="292894" y="85725"/>
                </a:lnTo>
                <a:lnTo>
                  <a:pt x="292894" y="64293"/>
                </a:lnTo>
                <a:lnTo>
                  <a:pt x="292894" y="42862"/>
                </a:lnTo>
                <a:lnTo>
                  <a:pt x="292894" y="21431"/>
                </a:lnTo>
                <a:lnTo>
                  <a:pt x="285750" y="7143"/>
                </a:lnTo>
                <a:lnTo>
                  <a:pt x="271463" y="0"/>
                </a:lnTo>
                <a:lnTo>
                  <a:pt x="257175" y="0"/>
                </a:lnTo>
                <a:lnTo>
                  <a:pt x="242888" y="7143"/>
                </a:lnTo>
                <a:lnTo>
                  <a:pt x="221456" y="21431"/>
                </a:lnTo>
                <a:lnTo>
                  <a:pt x="214313" y="42862"/>
                </a:lnTo>
                <a:lnTo>
                  <a:pt x="200025" y="71437"/>
                </a:lnTo>
                <a:lnTo>
                  <a:pt x="185738" y="100012"/>
                </a:lnTo>
                <a:lnTo>
                  <a:pt x="185738" y="135731"/>
                </a:lnTo>
                <a:lnTo>
                  <a:pt x="185738" y="171450"/>
                </a:lnTo>
                <a:lnTo>
                  <a:pt x="185738" y="221456"/>
                </a:lnTo>
                <a:lnTo>
                  <a:pt x="192881" y="271462"/>
                </a:lnTo>
                <a:lnTo>
                  <a:pt x="200025" y="321468"/>
                </a:lnTo>
                <a:lnTo>
                  <a:pt x="207169" y="385762"/>
                </a:lnTo>
                <a:lnTo>
                  <a:pt x="207169" y="442912"/>
                </a:lnTo>
                <a:lnTo>
                  <a:pt x="207169" y="492919"/>
                </a:lnTo>
                <a:lnTo>
                  <a:pt x="207169" y="528637"/>
                </a:lnTo>
                <a:lnTo>
                  <a:pt x="200025" y="564356"/>
                </a:lnTo>
                <a:lnTo>
                  <a:pt x="192881" y="585787"/>
                </a:lnTo>
                <a:lnTo>
                  <a:pt x="185738" y="592931"/>
                </a:lnTo>
                <a:lnTo>
                  <a:pt x="171450" y="585787"/>
                </a:lnTo>
                <a:lnTo>
                  <a:pt x="157163" y="571500"/>
                </a:lnTo>
                <a:lnTo>
                  <a:pt x="142875" y="550069"/>
                </a:lnTo>
                <a:lnTo>
                  <a:pt x="121444" y="521494"/>
                </a:lnTo>
                <a:lnTo>
                  <a:pt x="100013" y="485775"/>
                </a:lnTo>
                <a:lnTo>
                  <a:pt x="78581" y="457200"/>
                </a:lnTo>
                <a:lnTo>
                  <a:pt x="57150" y="435769"/>
                </a:lnTo>
                <a:lnTo>
                  <a:pt x="35719" y="414337"/>
                </a:lnTo>
                <a:lnTo>
                  <a:pt x="21431" y="407194"/>
                </a:lnTo>
                <a:lnTo>
                  <a:pt x="7144" y="400050"/>
                </a:lnTo>
                <a:lnTo>
                  <a:pt x="0" y="400050"/>
                </a:lnTo>
                <a:lnTo>
                  <a:pt x="0" y="392906"/>
                </a:lnTo>
                <a:lnTo>
                  <a:pt x="7144" y="392906"/>
                </a:lnTo>
                <a:lnTo>
                  <a:pt x="28575" y="385762"/>
                </a:lnTo>
                <a:lnTo>
                  <a:pt x="64294" y="378618"/>
                </a:lnTo>
                <a:lnTo>
                  <a:pt x="114300" y="371475"/>
                </a:lnTo>
                <a:lnTo>
                  <a:pt x="164306" y="364331"/>
                </a:lnTo>
                <a:lnTo>
                  <a:pt x="221456" y="357187"/>
                </a:lnTo>
                <a:lnTo>
                  <a:pt x="264319" y="357187"/>
                </a:lnTo>
                <a:lnTo>
                  <a:pt x="300038" y="357187"/>
                </a:lnTo>
                <a:lnTo>
                  <a:pt x="328613" y="357187"/>
                </a:lnTo>
                <a:lnTo>
                  <a:pt x="335756" y="371475"/>
                </a:lnTo>
                <a:lnTo>
                  <a:pt x="335756" y="378618"/>
                </a:lnTo>
                <a:lnTo>
                  <a:pt x="335756" y="392906"/>
                </a:lnTo>
                <a:lnTo>
                  <a:pt x="335756" y="400050"/>
                </a:lnTo>
                <a:lnTo>
                  <a:pt x="328613" y="400050"/>
                </a:lnTo>
                <a:lnTo>
                  <a:pt x="328613" y="4000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550569" y="3829050"/>
            <a:ext cx="185739" cy="528639"/>
          </a:xfrm>
          <a:custGeom>
            <a:avLst/>
            <a:gdLst/>
            <a:ahLst/>
            <a:cxnLst/>
            <a:rect l="0" t="0" r="0" b="0"/>
            <a:pathLst>
              <a:path w="185739" h="528639">
                <a:moveTo>
                  <a:pt x="128588" y="228600"/>
                </a:moveTo>
                <a:lnTo>
                  <a:pt x="128588" y="228600"/>
                </a:lnTo>
                <a:lnTo>
                  <a:pt x="121444" y="228600"/>
                </a:lnTo>
                <a:lnTo>
                  <a:pt x="114300" y="235744"/>
                </a:lnTo>
                <a:lnTo>
                  <a:pt x="100013" y="250031"/>
                </a:lnTo>
                <a:lnTo>
                  <a:pt x="78581" y="264319"/>
                </a:lnTo>
                <a:lnTo>
                  <a:pt x="57150" y="300038"/>
                </a:lnTo>
                <a:lnTo>
                  <a:pt x="35719" y="350044"/>
                </a:lnTo>
                <a:lnTo>
                  <a:pt x="21431" y="392907"/>
                </a:lnTo>
                <a:lnTo>
                  <a:pt x="7144" y="442913"/>
                </a:lnTo>
                <a:lnTo>
                  <a:pt x="0" y="485775"/>
                </a:lnTo>
                <a:lnTo>
                  <a:pt x="0" y="507207"/>
                </a:lnTo>
                <a:lnTo>
                  <a:pt x="7144" y="528638"/>
                </a:lnTo>
                <a:lnTo>
                  <a:pt x="14288" y="528638"/>
                </a:lnTo>
                <a:lnTo>
                  <a:pt x="35719" y="521494"/>
                </a:lnTo>
                <a:lnTo>
                  <a:pt x="57150" y="500063"/>
                </a:lnTo>
                <a:lnTo>
                  <a:pt x="71438" y="471488"/>
                </a:lnTo>
                <a:lnTo>
                  <a:pt x="92869" y="428625"/>
                </a:lnTo>
                <a:lnTo>
                  <a:pt x="114300" y="371475"/>
                </a:lnTo>
                <a:lnTo>
                  <a:pt x="135731" y="307181"/>
                </a:lnTo>
                <a:lnTo>
                  <a:pt x="150019" y="228600"/>
                </a:lnTo>
                <a:lnTo>
                  <a:pt x="164306" y="150019"/>
                </a:lnTo>
                <a:lnTo>
                  <a:pt x="164306" y="85725"/>
                </a:lnTo>
                <a:lnTo>
                  <a:pt x="171450" y="28575"/>
                </a:lnTo>
                <a:lnTo>
                  <a:pt x="164306" y="0"/>
                </a:lnTo>
                <a:lnTo>
                  <a:pt x="164306" y="0"/>
                </a:lnTo>
                <a:lnTo>
                  <a:pt x="150019" y="14288"/>
                </a:lnTo>
                <a:lnTo>
                  <a:pt x="142875" y="50006"/>
                </a:lnTo>
                <a:lnTo>
                  <a:pt x="128588" y="100013"/>
                </a:lnTo>
                <a:lnTo>
                  <a:pt x="128588" y="164306"/>
                </a:lnTo>
                <a:lnTo>
                  <a:pt x="121444" y="235744"/>
                </a:lnTo>
                <a:lnTo>
                  <a:pt x="121444" y="314325"/>
                </a:lnTo>
                <a:lnTo>
                  <a:pt x="128588" y="378619"/>
                </a:lnTo>
                <a:lnTo>
                  <a:pt x="135731" y="435769"/>
                </a:lnTo>
                <a:lnTo>
                  <a:pt x="142875" y="478632"/>
                </a:lnTo>
                <a:lnTo>
                  <a:pt x="157163" y="507207"/>
                </a:lnTo>
                <a:lnTo>
                  <a:pt x="171450" y="528638"/>
                </a:lnTo>
                <a:lnTo>
                  <a:pt x="185738" y="528638"/>
                </a:lnTo>
                <a:lnTo>
                  <a:pt x="185738" y="5286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864894" y="4071938"/>
            <a:ext cx="164308" cy="14288"/>
          </a:xfrm>
          <a:custGeom>
            <a:avLst/>
            <a:gdLst/>
            <a:ahLst/>
            <a:cxnLst/>
            <a:rect l="0" t="0" r="0" b="0"/>
            <a:pathLst>
              <a:path w="164308" h="14288">
                <a:moveTo>
                  <a:pt x="0" y="14287"/>
                </a:moveTo>
                <a:lnTo>
                  <a:pt x="0" y="14287"/>
                </a:lnTo>
                <a:lnTo>
                  <a:pt x="7144" y="7143"/>
                </a:lnTo>
                <a:lnTo>
                  <a:pt x="7144" y="7143"/>
                </a:lnTo>
                <a:lnTo>
                  <a:pt x="14288" y="7143"/>
                </a:lnTo>
                <a:lnTo>
                  <a:pt x="28576" y="0"/>
                </a:lnTo>
                <a:lnTo>
                  <a:pt x="42863" y="0"/>
                </a:lnTo>
                <a:lnTo>
                  <a:pt x="64294" y="0"/>
                </a:lnTo>
                <a:lnTo>
                  <a:pt x="85726" y="0"/>
                </a:lnTo>
                <a:lnTo>
                  <a:pt x="107157" y="0"/>
                </a:lnTo>
                <a:lnTo>
                  <a:pt x="135732" y="0"/>
                </a:lnTo>
                <a:lnTo>
                  <a:pt x="150019" y="0"/>
                </a:lnTo>
                <a:lnTo>
                  <a:pt x="157163" y="0"/>
                </a:lnTo>
                <a:lnTo>
                  <a:pt x="164307" y="0"/>
                </a:lnTo>
                <a:lnTo>
                  <a:pt x="157163" y="0"/>
                </a:lnTo>
                <a:lnTo>
                  <a:pt x="142876" y="7143"/>
                </a:lnTo>
                <a:lnTo>
                  <a:pt x="142876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872038" y="4121944"/>
            <a:ext cx="185739" cy="42864"/>
          </a:xfrm>
          <a:custGeom>
            <a:avLst/>
            <a:gdLst/>
            <a:ahLst/>
            <a:cxnLst/>
            <a:rect l="0" t="0" r="0" b="0"/>
            <a:pathLst>
              <a:path w="185739" h="42864">
                <a:moveTo>
                  <a:pt x="0" y="42863"/>
                </a:moveTo>
                <a:lnTo>
                  <a:pt x="0" y="42863"/>
                </a:lnTo>
                <a:lnTo>
                  <a:pt x="7144" y="42863"/>
                </a:lnTo>
                <a:lnTo>
                  <a:pt x="14288" y="42863"/>
                </a:lnTo>
                <a:lnTo>
                  <a:pt x="35719" y="35719"/>
                </a:lnTo>
                <a:lnTo>
                  <a:pt x="64294" y="28575"/>
                </a:lnTo>
                <a:lnTo>
                  <a:pt x="100013" y="14287"/>
                </a:lnTo>
                <a:lnTo>
                  <a:pt x="128588" y="7144"/>
                </a:lnTo>
                <a:lnTo>
                  <a:pt x="157163" y="0"/>
                </a:lnTo>
                <a:lnTo>
                  <a:pt x="171450" y="0"/>
                </a:lnTo>
                <a:lnTo>
                  <a:pt x="185738" y="7144"/>
                </a:lnTo>
                <a:lnTo>
                  <a:pt x="185738" y="14287"/>
                </a:lnTo>
                <a:lnTo>
                  <a:pt x="178594" y="21431"/>
                </a:lnTo>
                <a:lnTo>
                  <a:pt x="171450" y="28575"/>
                </a:lnTo>
                <a:lnTo>
                  <a:pt x="171450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207795" y="4014788"/>
            <a:ext cx="114301" cy="207170"/>
          </a:xfrm>
          <a:custGeom>
            <a:avLst/>
            <a:gdLst/>
            <a:ahLst/>
            <a:cxnLst/>
            <a:rect l="0" t="0" r="0" b="0"/>
            <a:pathLst>
              <a:path w="114301" h="207170">
                <a:moveTo>
                  <a:pt x="85725" y="21431"/>
                </a:moveTo>
                <a:lnTo>
                  <a:pt x="85725" y="14287"/>
                </a:lnTo>
                <a:lnTo>
                  <a:pt x="78581" y="7143"/>
                </a:lnTo>
                <a:lnTo>
                  <a:pt x="78581" y="0"/>
                </a:lnTo>
                <a:lnTo>
                  <a:pt x="78581" y="0"/>
                </a:lnTo>
                <a:lnTo>
                  <a:pt x="71437" y="0"/>
                </a:lnTo>
                <a:lnTo>
                  <a:pt x="64293" y="14287"/>
                </a:lnTo>
                <a:lnTo>
                  <a:pt x="50006" y="35718"/>
                </a:lnTo>
                <a:lnTo>
                  <a:pt x="35718" y="71437"/>
                </a:lnTo>
                <a:lnTo>
                  <a:pt x="21431" y="107156"/>
                </a:lnTo>
                <a:lnTo>
                  <a:pt x="21431" y="142875"/>
                </a:lnTo>
                <a:lnTo>
                  <a:pt x="14287" y="171450"/>
                </a:lnTo>
                <a:lnTo>
                  <a:pt x="21431" y="192881"/>
                </a:lnTo>
                <a:lnTo>
                  <a:pt x="35718" y="207169"/>
                </a:lnTo>
                <a:lnTo>
                  <a:pt x="50006" y="207169"/>
                </a:lnTo>
                <a:lnTo>
                  <a:pt x="71437" y="200025"/>
                </a:lnTo>
                <a:lnTo>
                  <a:pt x="85725" y="185737"/>
                </a:lnTo>
                <a:lnTo>
                  <a:pt x="107156" y="164306"/>
                </a:lnTo>
                <a:lnTo>
                  <a:pt x="114300" y="135731"/>
                </a:lnTo>
                <a:lnTo>
                  <a:pt x="114300" y="100012"/>
                </a:lnTo>
                <a:lnTo>
                  <a:pt x="107156" y="71437"/>
                </a:lnTo>
                <a:lnTo>
                  <a:pt x="92868" y="42862"/>
                </a:lnTo>
                <a:lnTo>
                  <a:pt x="78581" y="28575"/>
                </a:lnTo>
                <a:lnTo>
                  <a:pt x="50006" y="21431"/>
                </a:lnTo>
                <a:lnTo>
                  <a:pt x="35718" y="28575"/>
                </a:lnTo>
                <a:lnTo>
                  <a:pt x="14287" y="50006"/>
                </a:lnTo>
                <a:lnTo>
                  <a:pt x="7143" y="71437"/>
                </a:lnTo>
                <a:lnTo>
                  <a:pt x="0" y="85725"/>
                </a:lnTo>
                <a:lnTo>
                  <a:pt x="14287" y="100012"/>
                </a:lnTo>
                <a:lnTo>
                  <a:pt x="28575" y="114300"/>
                </a:lnTo>
                <a:lnTo>
                  <a:pt x="50006" y="121443"/>
                </a:lnTo>
                <a:lnTo>
                  <a:pt x="78581" y="114300"/>
                </a:lnTo>
                <a:lnTo>
                  <a:pt x="78581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314951" y="4014788"/>
            <a:ext cx="242888" cy="407195"/>
          </a:xfrm>
          <a:custGeom>
            <a:avLst/>
            <a:gdLst/>
            <a:ahLst/>
            <a:cxnLst/>
            <a:rect l="0" t="0" r="0" b="0"/>
            <a:pathLst>
              <a:path w="242888" h="407195">
                <a:moveTo>
                  <a:pt x="64294" y="21431"/>
                </a:moveTo>
                <a:lnTo>
                  <a:pt x="64294" y="21431"/>
                </a:lnTo>
                <a:lnTo>
                  <a:pt x="64294" y="28575"/>
                </a:lnTo>
                <a:lnTo>
                  <a:pt x="57150" y="28575"/>
                </a:lnTo>
                <a:lnTo>
                  <a:pt x="57150" y="42862"/>
                </a:lnTo>
                <a:lnTo>
                  <a:pt x="57150" y="64293"/>
                </a:lnTo>
                <a:lnTo>
                  <a:pt x="57150" y="85725"/>
                </a:lnTo>
                <a:lnTo>
                  <a:pt x="64294" y="114300"/>
                </a:lnTo>
                <a:lnTo>
                  <a:pt x="71437" y="150019"/>
                </a:lnTo>
                <a:lnTo>
                  <a:pt x="78581" y="192881"/>
                </a:lnTo>
                <a:lnTo>
                  <a:pt x="85725" y="242887"/>
                </a:lnTo>
                <a:lnTo>
                  <a:pt x="85725" y="292894"/>
                </a:lnTo>
                <a:lnTo>
                  <a:pt x="92869" y="335756"/>
                </a:lnTo>
                <a:lnTo>
                  <a:pt x="92869" y="371475"/>
                </a:lnTo>
                <a:lnTo>
                  <a:pt x="92869" y="400050"/>
                </a:lnTo>
                <a:lnTo>
                  <a:pt x="78581" y="407194"/>
                </a:lnTo>
                <a:lnTo>
                  <a:pt x="71437" y="407194"/>
                </a:lnTo>
                <a:lnTo>
                  <a:pt x="50006" y="392906"/>
                </a:lnTo>
                <a:lnTo>
                  <a:pt x="35719" y="371475"/>
                </a:lnTo>
                <a:lnTo>
                  <a:pt x="21431" y="328612"/>
                </a:lnTo>
                <a:lnTo>
                  <a:pt x="7144" y="271462"/>
                </a:lnTo>
                <a:lnTo>
                  <a:pt x="0" y="207169"/>
                </a:lnTo>
                <a:lnTo>
                  <a:pt x="7144" y="142875"/>
                </a:lnTo>
                <a:lnTo>
                  <a:pt x="21431" y="85725"/>
                </a:lnTo>
                <a:lnTo>
                  <a:pt x="42862" y="35718"/>
                </a:lnTo>
                <a:lnTo>
                  <a:pt x="85725" y="14287"/>
                </a:lnTo>
                <a:lnTo>
                  <a:pt x="121444" y="0"/>
                </a:lnTo>
                <a:lnTo>
                  <a:pt x="164306" y="0"/>
                </a:lnTo>
                <a:lnTo>
                  <a:pt x="200025" y="7143"/>
                </a:lnTo>
                <a:lnTo>
                  <a:pt x="228600" y="14287"/>
                </a:lnTo>
                <a:lnTo>
                  <a:pt x="242887" y="28575"/>
                </a:lnTo>
                <a:lnTo>
                  <a:pt x="242887" y="50006"/>
                </a:lnTo>
                <a:lnTo>
                  <a:pt x="221456" y="71437"/>
                </a:lnTo>
                <a:lnTo>
                  <a:pt x="192881" y="92868"/>
                </a:lnTo>
                <a:lnTo>
                  <a:pt x="164306" y="107156"/>
                </a:lnTo>
                <a:lnTo>
                  <a:pt x="142875" y="121443"/>
                </a:lnTo>
                <a:lnTo>
                  <a:pt x="121444" y="128587"/>
                </a:lnTo>
                <a:lnTo>
                  <a:pt x="114300" y="121443"/>
                </a:lnTo>
                <a:lnTo>
                  <a:pt x="114300" y="107156"/>
                </a:lnTo>
                <a:lnTo>
                  <a:pt x="121444" y="85725"/>
                </a:lnTo>
                <a:lnTo>
                  <a:pt x="121444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529263" y="3993356"/>
            <a:ext cx="350045" cy="192883"/>
          </a:xfrm>
          <a:custGeom>
            <a:avLst/>
            <a:gdLst/>
            <a:ahLst/>
            <a:cxnLst/>
            <a:rect l="0" t="0" r="0" b="0"/>
            <a:pathLst>
              <a:path w="350045" h="192883">
                <a:moveTo>
                  <a:pt x="28575" y="85725"/>
                </a:moveTo>
                <a:lnTo>
                  <a:pt x="28575" y="85725"/>
                </a:lnTo>
                <a:lnTo>
                  <a:pt x="21432" y="100013"/>
                </a:lnTo>
                <a:lnTo>
                  <a:pt x="14288" y="107157"/>
                </a:lnTo>
                <a:lnTo>
                  <a:pt x="14288" y="114300"/>
                </a:lnTo>
                <a:lnTo>
                  <a:pt x="14288" y="121444"/>
                </a:lnTo>
                <a:lnTo>
                  <a:pt x="21432" y="121444"/>
                </a:lnTo>
                <a:lnTo>
                  <a:pt x="28575" y="121444"/>
                </a:lnTo>
                <a:lnTo>
                  <a:pt x="42863" y="114300"/>
                </a:lnTo>
                <a:lnTo>
                  <a:pt x="57150" y="107157"/>
                </a:lnTo>
                <a:lnTo>
                  <a:pt x="78582" y="92869"/>
                </a:lnTo>
                <a:lnTo>
                  <a:pt x="92869" y="71438"/>
                </a:lnTo>
                <a:lnTo>
                  <a:pt x="100013" y="50007"/>
                </a:lnTo>
                <a:lnTo>
                  <a:pt x="107157" y="28575"/>
                </a:lnTo>
                <a:lnTo>
                  <a:pt x="107157" y="14288"/>
                </a:lnTo>
                <a:lnTo>
                  <a:pt x="92869" y="0"/>
                </a:lnTo>
                <a:lnTo>
                  <a:pt x="85725" y="0"/>
                </a:lnTo>
                <a:lnTo>
                  <a:pt x="64294" y="7144"/>
                </a:lnTo>
                <a:lnTo>
                  <a:pt x="42863" y="28575"/>
                </a:lnTo>
                <a:lnTo>
                  <a:pt x="21432" y="57150"/>
                </a:lnTo>
                <a:lnTo>
                  <a:pt x="7144" y="85725"/>
                </a:lnTo>
                <a:lnTo>
                  <a:pt x="0" y="114300"/>
                </a:lnTo>
                <a:lnTo>
                  <a:pt x="0" y="142875"/>
                </a:lnTo>
                <a:lnTo>
                  <a:pt x="7144" y="164307"/>
                </a:lnTo>
                <a:lnTo>
                  <a:pt x="14288" y="185738"/>
                </a:lnTo>
                <a:lnTo>
                  <a:pt x="28575" y="192882"/>
                </a:lnTo>
                <a:lnTo>
                  <a:pt x="50007" y="192882"/>
                </a:lnTo>
                <a:lnTo>
                  <a:pt x="78582" y="185738"/>
                </a:lnTo>
                <a:lnTo>
                  <a:pt x="92869" y="164307"/>
                </a:lnTo>
                <a:lnTo>
                  <a:pt x="114300" y="142875"/>
                </a:lnTo>
                <a:lnTo>
                  <a:pt x="135732" y="107157"/>
                </a:lnTo>
                <a:lnTo>
                  <a:pt x="150019" y="78582"/>
                </a:lnTo>
                <a:lnTo>
                  <a:pt x="164307" y="42863"/>
                </a:lnTo>
                <a:lnTo>
                  <a:pt x="171450" y="21432"/>
                </a:lnTo>
                <a:lnTo>
                  <a:pt x="171450" y="14288"/>
                </a:lnTo>
                <a:lnTo>
                  <a:pt x="171450" y="7144"/>
                </a:lnTo>
                <a:lnTo>
                  <a:pt x="171450" y="14288"/>
                </a:lnTo>
                <a:lnTo>
                  <a:pt x="171450" y="28575"/>
                </a:lnTo>
                <a:lnTo>
                  <a:pt x="164307" y="50007"/>
                </a:lnTo>
                <a:lnTo>
                  <a:pt x="157163" y="78582"/>
                </a:lnTo>
                <a:lnTo>
                  <a:pt x="150019" y="107157"/>
                </a:lnTo>
                <a:lnTo>
                  <a:pt x="150019" y="128588"/>
                </a:lnTo>
                <a:lnTo>
                  <a:pt x="150019" y="150019"/>
                </a:lnTo>
                <a:lnTo>
                  <a:pt x="150019" y="164307"/>
                </a:lnTo>
                <a:lnTo>
                  <a:pt x="150019" y="178594"/>
                </a:lnTo>
                <a:lnTo>
                  <a:pt x="157163" y="171451"/>
                </a:lnTo>
                <a:lnTo>
                  <a:pt x="164307" y="164307"/>
                </a:lnTo>
                <a:lnTo>
                  <a:pt x="178594" y="142875"/>
                </a:lnTo>
                <a:lnTo>
                  <a:pt x="192882" y="114300"/>
                </a:lnTo>
                <a:lnTo>
                  <a:pt x="207169" y="78582"/>
                </a:lnTo>
                <a:lnTo>
                  <a:pt x="221457" y="50007"/>
                </a:lnTo>
                <a:lnTo>
                  <a:pt x="235744" y="35719"/>
                </a:lnTo>
                <a:lnTo>
                  <a:pt x="250032" y="35719"/>
                </a:lnTo>
                <a:lnTo>
                  <a:pt x="257175" y="50007"/>
                </a:lnTo>
                <a:lnTo>
                  <a:pt x="264319" y="64294"/>
                </a:lnTo>
                <a:lnTo>
                  <a:pt x="271463" y="85725"/>
                </a:lnTo>
                <a:lnTo>
                  <a:pt x="278607" y="107157"/>
                </a:lnTo>
                <a:lnTo>
                  <a:pt x="285750" y="128588"/>
                </a:lnTo>
                <a:lnTo>
                  <a:pt x="292894" y="135732"/>
                </a:lnTo>
                <a:lnTo>
                  <a:pt x="300038" y="142875"/>
                </a:lnTo>
                <a:lnTo>
                  <a:pt x="314325" y="150019"/>
                </a:lnTo>
                <a:lnTo>
                  <a:pt x="321469" y="142875"/>
                </a:lnTo>
                <a:lnTo>
                  <a:pt x="335757" y="128588"/>
                </a:lnTo>
                <a:lnTo>
                  <a:pt x="350044" y="100013"/>
                </a:lnTo>
                <a:lnTo>
                  <a:pt x="350044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965032" y="3764756"/>
            <a:ext cx="392907" cy="421483"/>
          </a:xfrm>
          <a:custGeom>
            <a:avLst/>
            <a:gdLst/>
            <a:ahLst/>
            <a:cxnLst/>
            <a:rect l="0" t="0" r="0" b="0"/>
            <a:pathLst>
              <a:path w="392907" h="421483">
                <a:moveTo>
                  <a:pt x="107156" y="0"/>
                </a:moveTo>
                <a:lnTo>
                  <a:pt x="107156" y="0"/>
                </a:lnTo>
                <a:lnTo>
                  <a:pt x="92869" y="7144"/>
                </a:lnTo>
                <a:lnTo>
                  <a:pt x="78581" y="21432"/>
                </a:lnTo>
                <a:lnTo>
                  <a:pt x="57150" y="57150"/>
                </a:lnTo>
                <a:lnTo>
                  <a:pt x="35719" y="107157"/>
                </a:lnTo>
                <a:lnTo>
                  <a:pt x="21431" y="164307"/>
                </a:lnTo>
                <a:lnTo>
                  <a:pt x="0" y="228600"/>
                </a:lnTo>
                <a:lnTo>
                  <a:pt x="0" y="285750"/>
                </a:lnTo>
                <a:lnTo>
                  <a:pt x="7144" y="335757"/>
                </a:lnTo>
                <a:lnTo>
                  <a:pt x="42863" y="371475"/>
                </a:lnTo>
                <a:lnTo>
                  <a:pt x="85725" y="400051"/>
                </a:lnTo>
                <a:lnTo>
                  <a:pt x="150019" y="414338"/>
                </a:lnTo>
                <a:lnTo>
                  <a:pt x="228600" y="421482"/>
                </a:lnTo>
                <a:lnTo>
                  <a:pt x="307181" y="414338"/>
                </a:lnTo>
                <a:lnTo>
                  <a:pt x="392906" y="392907"/>
                </a:lnTo>
                <a:lnTo>
                  <a:pt x="392906" y="3929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029451" y="3629025"/>
            <a:ext cx="300038" cy="542926"/>
          </a:xfrm>
          <a:custGeom>
            <a:avLst/>
            <a:gdLst/>
            <a:ahLst/>
            <a:cxnLst/>
            <a:rect l="0" t="0" r="0" b="0"/>
            <a:pathLst>
              <a:path w="300038" h="542926">
                <a:moveTo>
                  <a:pt x="0" y="14288"/>
                </a:moveTo>
                <a:lnTo>
                  <a:pt x="0" y="7144"/>
                </a:lnTo>
                <a:lnTo>
                  <a:pt x="21431" y="0"/>
                </a:lnTo>
                <a:lnTo>
                  <a:pt x="50006" y="0"/>
                </a:lnTo>
                <a:lnTo>
                  <a:pt x="107156" y="7144"/>
                </a:lnTo>
                <a:lnTo>
                  <a:pt x="164306" y="28575"/>
                </a:lnTo>
                <a:lnTo>
                  <a:pt x="221456" y="71438"/>
                </a:lnTo>
                <a:lnTo>
                  <a:pt x="278606" y="135731"/>
                </a:lnTo>
                <a:lnTo>
                  <a:pt x="300037" y="214313"/>
                </a:lnTo>
                <a:lnTo>
                  <a:pt x="300037" y="300038"/>
                </a:lnTo>
                <a:lnTo>
                  <a:pt x="271462" y="385763"/>
                </a:lnTo>
                <a:lnTo>
                  <a:pt x="228600" y="464344"/>
                </a:lnTo>
                <a:lnTo>
                  <a:pt x="178594" y="521494"/>
                </a:lnTo>
                <a:lnTo>
                  <a:pt x="128587" y="542925"/>
                </a:lnTo>
                <a:lnTo>
                  <a:pt x="128587" y="5429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321969" y="4814888"/>
            <a:ext cx="178595" cy="164307"/>
          </a:xfrm>
          <a:custGeom>
            <a:avLst/>
            <a:gdLst/>
            <a:ahLst/>
            <a:cxnLst/>
            <a:rect l="0" t="0" r="0" b="0"/>
            <a:pathLst>
              <a:path w="178595" h="164307">
                <a:moveTo>
                  <a:pt x="71438" y="7144"/>
                </a:moveTo>
                <a:lnTo>
                  <a:pt x="71438" y="14287"/>
                </a:lnTo>
                <a:lnTo>
                  <a:pt x="71438" y="14287"/>
                </a:lnTo>
                <a:lnTo>
                  <a:pt x="71438" y="21431"/>
                </a:lnTo>
                <a:lnTo>
                  <a:pt x="64294" y="21431"/>
                </a:lnTo>
                <a:lnTo>
                  <a:pt x="64294" y="21431"/>
                </a:lnTo>
                <a:lnTo>
                  <a:pt x="64294" y="21431"/>
                </a:lnTo>
                <a:lnTo>
                  <a:pt x="64294" y="21431"/>
                </a:lnTo>
                <a:lnTo>
                  <a:pt x="64294" y="14287"/>
                </a:lnTo>
                <a:lnTo>
                  <a:pt x="64294" y="14287"/>
                </a:lnTo>
                <a:lnTo>
                  <a:pt x="64294" y="7144"/>
                </a:lnTo>
                <a:lnTo>
                  <a:pt x="64294" y="7144"/>
                </a:lnTo>
                <a:lnTo>
                  <a:pt x="64294" y="7144"/>
                </a:lnTo>
                <a:lnTo>
                  <a:pt x="64294" y="7144"/>
                </a:lnTo>
                <a:lnTo>
                  <a:pt x="64294" y="7144"/>
                </a:lnTo>
                <a:lnTo>
                  <a:pt x="64294" y="0"/>
                </a:lnTo>
                <a:lnTo>
                  <a:pt x="64294" y="0"/>
                </a:lnTo>
                <a:lnTo>
                  <a:pt x="57150" y="0"/>
                </a:lnTo>
                <a:lnTo>
                  <a:pt x="57150" y="0"/>
                </a:lnTo>
                <a:lnTo>
                  <a:pt x="50006" y="7144"/>
                </a:lnTo>
                <a:lnTo>
                  <a:pt x="50006" y="7144"/>
                </a:lnTo>
                <a:lnTo>
                  <a:pt x="42863" y="14287"/>
                </a:lnTo>
                <a:lnTo>
                  <a:pt x="35719" y="21431"/>
                </a:lnTo>
                <a:lnTo>
                  <a:pt x="28575" y="28575"/>
                </a:lnTo>
                <a:lnTo>
                  <a:pt x="14288" y="35719"/>
                </a:lnTo>
                <a:lnTo>
                  <a:pt x="7144" y="50006"/>
                </a:lnTo>
                <a:lnTo>
                  <a:pt x="0" y="71437"/>
                </a:lnTo>
                <a:lnTo>
                  <a:pt x="0" y="92868"/>
                </a:lnTo>
                <a:lnTo>
                  <a:pt x="0" y="114300"/>
                </a:lnTo>
                <a:lnTo>
                  <a:pt x="7144" y="135731"/>
                </a:lnTo>
                <a:lnTo>
                  <a:pt x="21431" y="150018"/>
                </a:lnTo>
                <a:lnTo>
                  <a:pt x="35719" y="157162"/>
                </a:lnTo>
                <a:lnTo>
                  <a:pt x="57150" y="164306"/>
                </a:lnTo>
                <a:lnTo>
                  <a:pt x="85725" y="157162"/>
                </a:lnTo>
                <a:lnTo>
                  <a:pt x="114300" y="142875"/>
                </a:lnTo>
                <a:lnTo>
                  <a:pt x="142875" y="121443"/>
                </a:lnTo>
                <a:lnTo>
                  <a:pt x="157163" y="100012"/>
                </a:lnTo>
                <a:lnTo>
                  <a:pt x="171450" y="78581"/>
                </a:lnTo>
                <a:lnTo>
                  <a:pt x="178594" y="57150"/>
                </a:lnTo>
                <a:lnTo>
                  <a:pt x="171450" y="35719"/>
                </a:lnTo>
                <a:lnTo>
                  <a:pt x="157163" y="21431"/>
                </a:lnTo>
                <a:lnTo>
                  <a:pt x="135731" y="7144"/>
                </a:lnTo>
                <a:lnTo>
                  <a:pt x="114300" y="0"/>
                </a:lnTo>
                <a:lnTo>
                  <a:pt x="100013" y="0"/>
                </a:lnTo>
                <a:lnTo>
                  <a:pt x="78581" y="0"/>
                </a:lnTo>
                <a:lnTo>
                  <a:pt x="64294" y="0"/>
                </a:lnTo>
                <a:lnTo>
                  <a:pt x="57150" y="7144"/>
                </a:lnTo>
                <a:lnTo>
                  <a:pt x="50006" y="7144"/>
                </a:lnTo>
                <a:lnTo>
                  <a:pt x="57150" y="14287"/>
                </a:lnTo>
                <a:lnTo>
                  <a:pt x="64294" y="14287"/>
                </a:lnTo>
                <a:lnTo>
                  <a:pt x="64294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407694" y="5122069"/>
            <a:ext cx="21432" cy="150020"/>
          </a:xfrm>
          <a:custGeom>
            <a:avLst/>
            <a:gdLst/>
            <a:ahLst/>
            <a:cxnLst/>
            <a:rect l="0" t="0" r="0" b="0"/>
            <a:pathLst>
              <a:path w="21432" h="150020">
                <a:moveTo>
                  <a:pt x="21431" y="14287"/>
                </a:moveTo>
                <a:lnTo>
                  <a:pt x="21431" y="14287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21431" y="7144"/>
                </a:lnTo>
                <a:lnTo>
                  <a:pt x="21431" y="14287"/>
                </a:lnTo>
                <a:lnTo>
                  <a:pt x="21431" y="21431"/>
                </a:lnTo>
                <a:lnTo>
                  <a:pt x="21431" y="35719"/>
                </a:lnTo>
                <a:lnTo>
                  <a:pt x="14288" y="57150"/>
                </a:lnTo>
                <a:lnTo>
                  <a:pt x="14288" y="78581"/>
                </a:lnTo>
                <a:lnTo>
                  <a:pt x="7144" y="100012"/>
                </a:lnTo>
                <a:lnTo>
                  <a:pt x="7144" y="121444"/>
                </a:lnTo>
                <a:lnTo>
                  <a:pt x="0" y="135731"/>
                </a:lnTo>
                <a:lnTo>
                  <a:pt x="0" y="150019"/>
                </a:lnTo>
                <a:lnTo>
                  <a:pt x="0" y="150019"/>
                </a:lnTo>
                <a:lnTo>
                  <a:pt x="0" y="150019"/>
                </a:lnTo>
                <a:lnTo>
                  <a:pt x="0" y="150019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357688" y="5450681"/>
            <a:ext cx="178595" cy="121445"/>
          </a:xfrm>
          <a:custGeom>
            <a:avLst/>
            <a:gdLst/>
            <a:ahLst/>
            <a:cxnLst/>
            <a:rect l="0" t="0" r="0" b="0"/>
            <a:pathLst>
              <a:path w="178595" h="121445">
                <a:moveTo>
                  <a:pt x="28575" y="14288"/>
                </a:moveTo>
                <a:lnTo>
                  <a:pt x="21431" y="14288"/>
                </a:lnTo>
                <a:lnTo>
                  <a:pt x="14287" y="21432"/>
                </a:lnTo>
                <a:lnTo>
                  <a:pt x="14287" y="21432"/>
                </a:lnTo>
                <a:lnTo>
                  <a:pt x="7144" y="21432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1432"/>
                </a:lnTo>
                <a:lnTo>
                  <a:pt x="7144" y="21432"/>
                </a:lnTo>
                <a:lnTo>
                  <a:pt x="14287" y="14288"/>
                </a:lnTo>
                <a:lnTo>
                  <a:pt x="35719" y="14288"/>
                </a:lnTo>
                <a:lnTo>
                  <a:pt x="42862" y="7144"/>
                </a:lnTo>
                <a:lnTo>
                  <a:pt x="64294" y="0"/>
                </a:lnTo>
                <a:lnTo>
                  <a:pt x="71437" y="0"/>
                </a:lnTo>
                <a:lnTo>
                  <a:pt x="85725" y="0"/>
                </a:lnTo>
                <a:lnTo>
                  <a:pt x="100012" y="7144"/>
                </a:lnTo>
                <a:lnTo>
                  <a:pt x="100012" y="14288"/>
                </a:lnTo>
                <a:lnTo>
                  <a:pt x="100012" y="28575"/>
                </a:lnTo>
                <a:lnTo>
                  <a:pt x="92869" y="42863"/>
                </a:lnTo>
                <a:lnTo>
                  <a:pt x="78581" y="57150"/>
                </a:lnTo>
                <a:lnTo>
                  <a:pt x="64294" y="78582"/>
                </a:lnTo>
                <a:lnTo>
                  <a:pt x="50006" y="92869"/>
                </a:lnTo>
                <a:lnTo>
                  <a:pt x="35719" y="107157"/>
                </a:lnTo>
                <a:lnTo>
                  <a:pt x="28575" y="114300"/>
                </a:lnTo>
                <a:lnTo>
                  <a:pt x="28575" y="121444"/>
                </a:lnTo>
                <a:lnTo>
                  <a:pt x="35719" y="114300"/>
                </a:lnTo>
                <a:lnTo>
                  <a:pt x="50006" y="114300"/>
                </a:lnTo>
                <a:lnTo>
                  <a:pt x="78581" y="107157"/>
                </a:lnTo>
                <a:lnTo>
                  <a:pt x="107156" y="100013"/>
                </a:lnTo>
                <a:lnTo>
                  <a:pt x="135731" y="100013"/>
                </a:lnTo>
                <a:lnTo>
                  <a:pt x="164306" y="100013"/>
                </a:lnTo>
                <a:lnTo>
                  <a:pt x="178594" y="100013"/>
                </a:lnTo>
                <a:lnTo>
                  <a:pt x="178594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243388" y="4743450"/>
            <a:ext cx="14288" cy="1"/>
          </a:xfrm>
          <a:custGeom>
            <a:avLst/>
            <a:gdLst/>
            <a:ahLst/>
            <a:cxnLst/>
            <a:rect l="0" t="0" r="0" b="0"/>
            <a:pathLst>
              <a:path w="14288" h="1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714875" y="4743450"/>
            <a:ext cx="64295" cy="1371601"/>
          </a:xfrm>
          <a:custGeom>
            <a:avLst/>
            <a:gdLst/>
            <a:ahLst/>
            <a:cxnLst/>
            <a:rect l="0" t="0" r="0" b="0"/>
            <a:pathLst>
              <a:path w="64295" h="1371601">
                <a:moveTo>
                  <a:pt x="21432" y="0"/>
                </a:move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7144" y="0"/>
                </a:lnTo>
                <a:lnTo>
                  <a:pt x="7144" y="7144"/>
                </a:lnTo>
                <a:lnTo>
                  <a:pt x="0" y="14288"/>
                </a:lnTo>
                <a:lnTo>
                  <a:pt x="0" y="21432"/>
                </a:lnTo>
                <a:lnTo>
                  <a:pt x="0" y="28575"/>
                </a:lnTo>
                <a:lnTo>
                  <a:pt x="0" y="42863"/>
                </a:lnTo>
                <a:lnTo>
                  <a:pt x="0" y="64294"/>
                </a:lnTo>
                <a:lnTo>
                  <a:pt x="0" y="92869"/>
                </a:lnTo>
                <a:lnTo>
                  <a:pt x="0" y="121444"/>
                </a:lnTo>
                <a:lnTo>
                  <a:pt x="0" y="164306"/>
                </a:lnTo>
                <a:lnTo>
                  <a:pt x="0" y="214313"/>
                </a:lnTo>
                <a:lnTo>
                  <a:pt x="0" y="264319"/>
                </a:lnTo>
                <a:lnTo>
                  <a:pt x="0" y="321469"/>
                </a:lnTo>
                <a:lnTo>
                  <a:pt x="0" y="392906"/>
                </a:lnTo>
                <a:lnTo>
                  <a:pt x="7144" y="464344"/>
                </a:lnTo>
                <a:lnTo>
                  <a:pt x="7144" y="550069"/>
                </a:lnTo>
                <a:lnTo>
                  <a:pt x="14288" y="635794"/>
                </a:lnTo>
                <a:lnTo>
                  <a:pt x="21432" y="728663"/>
                </a:lnTo>
                <a:lnTo>
                  <a:pt x="28575" y="828675"/>
                </a:lnTo>
                <a:lnTo>
                  <a:pt x="35719" y="928688"/>
                </a:lnTo>
                <a:lnTo>
                  <a:pt x="42863" y="1014413"/>
                </a:lnTo>
                <a:lnTo>
                  <a:pt x="50007" y="1100138"/>
                </a:lnTo>
                <a:lnTo>
                  <a:pt x="57150" y="1171575"/>
                </a:lnTo>
                <a:lnTo>
                  <a:pt x="64294" y="1228725"/>
                </a:lnTo>
                <a:lnTo>
                  <a:pt x="64294" y="1278731"/>
                </a:lnTo>
                <a:lnTo>
                  <a:pt x="64294" y="1314450"/>
                </a:lnTo>
                <a:lnTo>
                  <a:pt x="64294" y="1343025"/>
                </a:lnTo>
                <a:lnTo>
                  <a:pt x="64294" y="1364456"/>
                </a:lnTo>
                <a:lnTo>
                  <a:pt x="64294" y="1371600"/>
                </a:lnTo>
                <a:lnTo>
                  <a:pt x="64294" y="1371600"/>
                </a:lnTo>
                <a:lnTo>
                  <a:pt x="64294" y="1364456"/>
                </a:lnTo>
                <a:lnTo>
                  <a:pt x="64294" y="1343025"/>
                </a:lnTo>
                <a:lnTo>
                  <a:pt x="64294" y="1307306"/>
                </a:lnTo>
                <a:lnTo>
                  <a:pt x="64294" y="1307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729163" y="4650582"/>
            <a:ext cx="735808" cy="1500188"/>
          </a:xfrm>
          <a:custGeom>
            <a:avLst/>
            <a:gdLst/>
            <a:ahLst/>
            <a:cxnLst/>
            <a:rect l="0" t="0" r="0" b="0"/>
            <a:pathLst>
              <a:path w="735808" h="1500188">
                <a:moveTo>
                  <a:pt x="7144" y="85725"/>
                </a:moveTo>
                <a:lnTo>
                  <a:pt x="7144" y="85725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7144" y="78581"/>
                </a:lnTo>
                <a:lnTo>
                  <a:pt x="7144" y="78581"/>
                </a:lnTo>
                <a:lnTo>
                  <a:pt x="14287" y="78581"/>
                </a:lnTo>
                <a:lnTo>
                  <a:pt x="21431" y="78581"/>
                </a:lnTo>
                <a:lnTo>
                  <a:pt x="28575" y="78581"/>
                </a:lnTo>
                <a:lnTo>
                  <a:pt x="50006" y="78581"/>
                </a:lnTo>
                <a:lnTo>
                  <a:pt x="64294" y="78581"/>
                </a:lnTo>
                <a:lnTo>
                  <a:pt x="92869" y="78581"/>
                </a:lnTo>
                <a:lnTo>
                  <a:pt x="121444" y="71437"/>
                </a:lnTo>
                <a:lnTo>
                  <a:pt x="157163" y="64293"/>
                </a:lnTo>
                <a:lnTo>
                  <a:pt x="200025" y="64293"/>
                </a:lnTo>
                <a:lnTo>
                  <a:pt x="242888" y="57150"/>
                </a:lnTo>
                <a:lnTo>
                  <a:pt x="292894" y="50006"/>
                </a:lnTo>
                <a:lnTo>
                  <a:pt x="342900" y="35718"/>
                </a:lnTo>
                <a:lnTo>
                  <a:pt x="392907" y="28575"/>
                </a:lnTo>
                <a:lnTo>
                  <a:pt x="442913" y="21431"/>
                </a:lnTo>
                <a:lnTo>
                  <a:pt x="485775" y="7143"/>
                </a:lnTo>
                <a:lnTo>
                  <a:pt x="528638" y="0"/>
                </a:lnTo>
                <a:lnTo>
                  <a:pt x="564357" y="0"/>
                </a:lnTo>
                <a:lnTo>
                  <a:pt x="592932" y="0"/>
                </a:lnTo>
                <a:lnTo>
                  <a:pt x="614363" y="0"/>
                </a:lnTo>
                <a:lnTo>
                  <a:pt x="628650" y="0"/>
                </a:lnTo>
                <a:lnTo>
                  <a:pt x="635794" y="7143"/>
                </a:lnTo>
                <a:lnTo>
                  <a:pt x="635794" y="14287"/>
                </a:lnTo>
                <a:lnTo>
                  <a:pt x="642938" y="14287"/>
                </a:lnTo>
                <a:lnTo>
                  <a:pt x="635794" y="21431"/>
                </a:lnTo>
                <a:lnTo>
                  <a:pt x="635794" y="28575"/>
                </a:lnTo>
                <a:lnTo>
                  <a:pt x="628650" y="42862"/>
                </a:lnTo>
                <a:lnTo>
                  <a:pt x="621507" y="57150"/>
                </a:lnTo>
                <a:lnTo>
                  <a:pt x="607219" y="78581"/>
                </a:lnTo>
                <a:lnTo>
                  <a:pt x="592932" y="107156"/>
                </a:lnTo>
                <a:lnTo>
                  <a:pt x="578644" y="135731"/>
                </a:lnTo>
                <a:lnTo>
                  <a:pt x="571500" y="178593"/>
                </a:lnTo>
                <a:lnTo>
                  <a:pt x="557213" y="228599"/>
                </a:lnTo>
                <a:lnTo>
                  <a:pt x="542925" y="278606"/>
                </a:lnTo>
                <a:lnTo>
                  <a:pt x="542925" y="335756"/>
                </a:lnTo>
                <a:lnTo>
                  <a:pt x="535782" y="400049"/>
                </a:lnTo>
                <a:lnTo>
                  <a:pt x="542925" y="471487"/>
                </a:lnTo>
                <a:lnTo>
                  <a:pt x="550069" y="550068"/>
                </a:lnTo>
                <a:lnTo>
                  <a:pt x="557213" y="628649"/>
                </a:lnTo>
                <a:lnTo>
                  <a:pt x="571500" y="714374"/>
                </a:lnTo>
                <a:lnTo>
                  <a:pt x="592932" y="792956"/>
                </a:lnTo>
                <a:lnTo>
                  <a:pt x="607219" y="864393"/>
                </a:lnTo>
                <a:lnTo>
                  <a:pt x="628650" y="935831"/>
                </a:lnTo>
                <a:lnTo>
                  <a:pt x="642938" y="1000124"/>
                </a:lnTo>
                <a:lnTo>
                  <a:pt x="657225" y="1050131"/>
                </a:lnTo>
                <a:lnTo>
                  <a:pt x="664369" y="1100137"/>
                </a:lnTo>
                <a:lnTo>
                  <a:pt x="678657" y="1135856"/>
                </a:lnTo>
                <a:lnTo>
                  <a:pt x="685800" y="1178718"/>
                </a:lnTo>
                <a:lnTo>
                  <a:pt x="700088" y="1214437"/>
                </a:lnTo>
                <a:lnTo>
                  <a:pt x="707232" y="1250156"/>
                </a:lnTo>
                <a:lnTo>
                  <a:pt x="721519" y="1285874"/>
                </a:lnTo>
                <a:lnTo>
                  <a:pt x="728663" y="1314449"/>
                </a:lnTo>
                <a:lnTo>
                  <a:pt x="735807" y="1335881"/>
                </a:lnTo>
                <a:lnTo>
                  <a:pt x="735807" y="1357312"/>
                </a:lnTo>
                <a:lnTo>
                  <a:pt x="735807" y="1371599"/>
                </a:lnTo>
                <a:lnTo>
                  <a:pt x="728663" y="1378743"/>
                </a:lnTo>
                <a:lnTo>
                  <a:pt x="728663" y="1385887"/>
                </a:lnTo>
                <a:lnTo>
                  <a:pt x="721519" y="1393031"/>
                </a:lnTo>
                <a:lnTo>
                  <a:pt x="707232" y="1393031"/>
                </a:lnTo>
                <a:lnTo>
                  <a:pt x="700088" y="1393031"/>
                </a:lnTo>
                <a:lnTo>
                  <a:pt x="692944" y="1393031"/>
                </a:lnTo>
                <a:lnTo>
                  <a:pt x="685800" y="1393031"/>
                </a:lnTo>
                <a:lnTo>
                  <a:pt x="671513" y="1393031"/>
                </a:lnTo>
                <a:lnTo>
                  <a:pt x="657225" y="1393031"/>
                </a:lnTo>
                <a:lnTo>
                  <a:pt x="642938" y="1400174"/>
                </a:lnTo>
                <a:lnTo>
                  <a:pt x="621507" y="1400174"/>
                </a:lnTo>
                <a:lnTo>
                  <a:pt x="600075" y="1400174"/>
                </a:lnTo>
                <a:lnTo>
                  <a:pt x="571500" y="1400174"/>
                </a:lnTo>
                <a:lnTo>
                  <a:pt x="542925" y="1400174"/>
                </a:lnTo>
                <a:lnTo>
                  <a:pt x="514350" y="1407318"/>
                </a:lnTo>
                <a:lnTo>
                  <a:pt x="478632" y="1414462"/>
                </a:lnTo>
                <a:lnTo>
                  <a:pt x="435769" y="1414462"/>
                </a:lnTo>
                <a:lnTo>
                  <a:pt x="392907" y="1428749"/>
                </a:lnTo>
                <a:lnTo>
                  <a:pt x="342900" y="1435893"/>
                </a:lnTo>
                <a:lnTo>
                  <a:pt x="292894" y="1450181"/>
                </a:lnTo>
                <a:lnTo>
                  <a:pt x="250032" y="1464468"/>
                </a:lnTo>
                <a:lnTo>
                  <a:pt x="207169" y="1478756"/>
                </a:lnTo>
                <a:lnTo>
                  <a:pt x="171450" y="1493043"/>
                </a:lnTo>
                <a:lnTo>
                  <a:pt x="150019" y="1500187"/>
                </a:lnTo>
                <a:lnTo>
                  <a:pt x="128587" y="1500187"/>
                </a:lnTo>
                <a:lnTo>
                  <a:pt x="121444" y="1500187"/>
                </a:lnTo>
                <a:lnTo>
                  <a:pt x="121444" y="1493043"/>
                </a:lnTo>
                <a:lnTo>
                  <a:pt x="121444" y="14930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079207" y="4722019"/>
            <a:ext cx="671514" cy="128589"/>
          </a:xfrm>
          <a:custGeom>
            <a:avLst/>
            <a:gdLst/>
            <a:ahLst/>
            <a:cxnLst/>
            <a:rect l="0" t="0" r="0" b="0"/>
            <a:pathLst>
              <a:path w="671514" h="128589">
                <a:moveTo>
                  <a:pt x="7144" y="128588"/>
                </a:moveTo>
                <a:lnTo>
                  <a:pt x="0" y="128588"/>
                </a:lnTo>
                <a:lnTo>
                  <a:pt x="0" y="128588"/>
                </a:lnTo>
                <a:lnTo>
                  <a:pt x="7144" y="128588"/>
                </a:lnTo>
                <a:lnTo>
                  <a:pt x="7144" y="128588"/>
                </a:lnTo>
                <a:lnTo>
                  <a:pt x="14288" y="128588"/>
                </a:lnTo>
                <a:lnTo>
                  <a:pt x="21431" y="121444"/>
                </a:lnTo>
                <a:lnTo>
                  <a:pt x="35719" y="121444"/>
                </a:lnTo>
                <a:lnTo>
                  <a:pt x="57150" y="121444"/>
                </a:lnTo>
                <a:lnTo>
                  <a:pt x="78581" y="114300"/>
                </a:lnTo>
                <a:lnTo>
                  <a:pt x="107156" y="107156"/>
                </a:lnTo>
                <a:lnTo>
                  <a:pt x="142875" y="100013"/>
                </a:lnTo>
                <a:lnTo>
                  <a:pt x="185738" y="92869"/>
                </a:lnTo>
                <a:lnTo>
                  <a:pt x="228600" y="85725"/>
                </a:lnTo>
                <a:lnTo>
                  <a:pt x="278606" y="71438"/>
                </a:lnTo>
                <a:lnTo>
                  <a:pt x="328613" y="57150"/>
                </a:lnTo>
                <a:lnTo>
                  <a:pt x="385763" y="50006"/>
                </a:lnTo>
                <a:lnTo>
                  <a:pt x="435769" y="35719"/>
                </a:lnTo>
                <a:lnTo>
                  <a:pt x="492919" y="21431"/>
                </a:lnTo>
                <a:lnTo>
                  <a:pt x="542925" y="14288"/>
                </a:lnTo>
                <a:lnTo>
                  <a:pt x="585788" y="7144"/>
                </a:lnTo>
                <a:lnTo>
                  <a:pt x="621506" y="7144"/>
                </a:lnTo>
                <a:lnTo>
                  <a:pt x="642938" y="0"/>
                </a:lnTo>
                <a:lnTo>
                  <a:pt x="657225" y="0"/>
                </a:lnTo>
                <a:lnTo>
                  <a:pt x="664369" y="0"/>
                </a:lnTo>
                <a:lnTo>
                  <a:pt x="671513" y="0"/>
                </a:lnTo>
                <a:lnTo>
                  <a:pt x="664369" y="0"/>
                </a:lnTo>
                <a:lnTo>
                  <a:pt x="657225" y="7144"/>
                </a:lnTo>
                <a:lnTo>
                  <a:pt x="642938" y="7144"/>
                </a:lnTo>
                <a:lnTo>
                  <a:pt x="628650" y="7144"/>
                </a:lnTo>
                <a:lnTo>
                  <a:pt x="628650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629276" y="4679157"/>
            <a:ext cx="185738" cy="135732"/>
          </a:xfrm>
          <a:custGeom>
            <a:avLst/>
            <a:gdLst/>
            <a:ahLst/>
            <a:cxnLst/>
            <a:rect l="0" t="0" r="0" b="0"/>
            <a:pathLst>
              <a:path w="185738" h="135732">
                <a:moveTo>
                  <a:pt x="7144" y="7143"/>
                </a:move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7144" y="7143"/>
                </a:lnTo>
                <a:lnTo>
                  <a:pt x="14287" y="7143"/>
                </a:lnTo>
                <a:lnTo>
                  <a:pt x="42862" y="7143"/>
                </a:lnTo>
                <a:lnTo>
                  <a:pt x="64294" y="0"/>
                </a:lnTo>
                <a:lnTo>
                  <a:pt x="92869" y="0"/>
                </a:lnTo>
                <a:lnTo>
                  <a:pt x="121444" y="0"/>
                </a:lnTo>
                <a:lnTo>
                  <a:pt x="150019" y="7143"/>
                </a:lnTo>
                <a:lnTo>
                  <a:pt x="171450" y="14287"/>
                </a:lnTo>
                <a:lnTo>
                  <a:pt x="185737" y="21431"/>
                </a:lnTo>
                <a:lnTo>
                  <a:pt x="185737" y="42862"/>
                </a:lnTo>
                <a:lnTo>
                  <a:pt x="164306" y="64293"/>
                </a:lnTo>
                <a:lnTo>
                  <a:pt x="142875" y="85725"/>
                </a:lnTo>
                <a:lnTo>
                  <a:pt x="114300" y="107156"/>
                </a:lnTo>
                <a:lnTo>
                  <a:pt x="85725" y="128587"/>
                </a:lnTo>
                <a:lnTo>
                  <a:pt x="71437" y="135731"/>
                </a:lnTo>
                <a:lnTo>
                  <a:pt x="64294" y="128587"/>
                </a:lnTo>
                <a:lnTo>
                  <a:pt x="64294" y="1285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014913" y="4957763"/>
            <a:ext cx="742951" cy="114301"/>
          </a:xfrm>
          <a:custGeom>
            <a:avLst/>
            <a:gdLst/>
            <a:ahLst/>
            <a:cxnLst/>
            <a:rect l="0" t="0" r="0" b="0"/>
            <a:pathLst>
              <a:path w="742951" h="114301">
                <a:moveTo>
                  <a:pt x="0" y="114300"/>
                </a:moveTo>
                <a:lnTo>
                  <a:pt x="0" y="114300"/>
                </a:lnTo>
                <a:lnTo>
                  <a:pt x="0" y="114300"/>
                </a:lnTo>
                <a:lnTo>
                  <a:pt x="0" y="114300"/>
                </a:lnTo>
                <a:lnTo>
                  <a:pt x="7144" y="114300"/>
                </a:lnTo>
                <a:lnTo>
                  <a:pt x="14288" y="114300"/>
                </a:lnTo>
                <a:lnTo>
                  <a:pt x="21432" y="114300"/>
                </a:lnTo>
                <a:lnTo>
                  <a:pt x="35719" y="114300"/>
                </a:lnTo>
                <a:lnTo>
                  <a:pt x="50007" y="107156"/>
                </a:lnTo>
                <a:lnTo>
                  <a:pt x="71438" y="107156"/>
                </a:lnTo>
                <a:lnTo>
                  <a:pt x="100013" y="100012"/>
                </a:lnTo>
                <a:lnTo>
                  <a:pt x="128588" y="100012"/>
                </a:lnTo>
                <a:lnTo>
                  <a:pt x="157163" y="92868"/>
                </a:lnTo>
                <a:lnTo>
                  <a:pt x="192882" y="85725"/>
                </a:lnTo>
                <a:lnTo>
                  <a:pt x="235744" y="78581"/>
                </a:lnTo>
                <a:lnTo>
                  <a:pt x="278607" y="71437"/>
                </a:lnTo>
                <a:lnTo>
                  <a:pt x="335757" y="64293"/>
                </a:lnTo>
                <a:lnTo>
                  <a:pt x="385763" y="50006"/>
                </a:lnTo>
                <a:lnTo>
                  <a:pt x="442913" y="42862"/>
                </a:lnTo>
                <a:lnTo>
                  <a:pt x="492919" y="35718"/>
                </a:lnTo>
                <a:lnTo>
                  <a:pt x="550069" y="21431"/>
                </a:lnTo>
                <a:lnTo>
                  <a:pt x="600075" y="14287"/>
                </a:lnTo>
                <a:lnTo>
                  <a:pt x="642938" y="7143"/>
                </a:lnTo>
                <a:lnTo>
                  <a:pt x="678657" y="7143"/>
                </a:lnTo>
                <a:lnTo>
                  <a:pt x="707232" y="0"/>
                </a:lnTo>
                <a:lnTo>
                  <a:pt x="728663" y="0"/>
                </a:lnTo>
                <a:lnTo>
                  <a:pt x="735807" y="0"/>
                </a:lnTo>
                <a:lnTo>
                  <a:pt x="742950" y="0"/>
                </a:lnTo>
                <a:lnTo>
                  <a:pt x="742950" y="0"/>
                </a:lnTo>
                <a:lnTo>
                  <a:pt x="735807" y="0"/>
                </a:lnTo>
                <a:lnTo>
                  <a:pt x="721519" y="0"/>
                </a:lnTo>
                <a:lnTo>
                  <a:pt x="707232" y="0"/>
                </a:lnTo>
                <a:lnTo>
                  <a:pt x="70723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672138" y="4907756"/>
            <a:ext cx="150020" cy="135733"/>
          </a:xfrm>
          <a:custGeom>
            <a:avLst/>
            <a:gdLst/>
            <a:ahLst/>
            <a:cxnLst/>
            <a:rect l="0" t="0" r="0" b="0"/>
            <a:pathLst>
              <a:path w="150020" h="135733">
                <a:moveTo>
                  <a:pt x="0" y="21432"/>
                </a:moveTo>
                <a:lnTo>
                  <a:pt x="0" y="14288"/>
                </a:lnTo>
                <a:lnTo>
                  <a:pt x="7144" y="14288"/>
                </a:lnTo>
                <a:lnTo>
                  <a:pt x="14288" y="14288"/>
                </a:lnTo>
                <a:lnTo>
                  <a:pt x="35719" y="7144"/>
                </a:lnTo>
                <a:lnTo>
                  <a:pt x="57150" y="7144"/>
                </a:lnTo>
                <a:lnTo>
                  <a:pt x="78582" y="0"/>
                </a:lnTo>
                <a:lnTo>
                  <a:pt x="107157" y="0"/>
                </a:lnTo>
                <a:lnTo>
                  <a:pt x="128588" y="7144"/>
                </a:lnTo>
                <a:lnTo>
                  <a:pt x="142875" y="14288"/>
                </a:lnTo>
                <a:lnTo>
                  <a:pt x="150019" y="28575"/>
                </a:lnTo>
                <a:lnTo>
                  <a:pt x="150019" y="42863"/>
                </a:lnTo>
                <a:lnTo>
                  <a:pt x="135732" y="64294"/>
                </a:lnTo>
                <a:lnTo>
                  <a:pt x="114300" y="85725"/>
                </a:lnTo>
                <a:lnTo>
                  <a:pt x="85725" y="114300"/>
                </a:lnTo>
                <a:lnTo>
                  <a:pt x="64294" y="128588"/>
                </a:lnTo>
                <a:lnTo>
                  <a:pt x="50007" y="135732"/>
                </a:lnTo>
                <a:lnTo>
                  <a:pt x="42863" y="135732"/>
                </a:lnTo>
                <a:lnTo>
                  <a:pt x="42863" y="128588"/>
                </a:lnTo>
                <a:lnTo>
                  <a:pt x="42863" y="121444"/>
                </a:lnTo>
                <a:lnTo>
                  <a:pt x="42863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993482" y="5243513"/>
            <a:ext cx="685801" cy="121444"/>
          </a:xfrm>
          <a:custGeom>
            <a:avLst/>
            <a:gdLst/>
            <a:ahLst/>
            <a:cxnLst/>
            <a:rect l="0" t="0" r="0" b="0"/>
            <a:pathLst>
              <a:path w="685801" h="121444">
                <a:moveTo>
                  <a:pt x="0" y="121443"/>
                </a:moveTo>
                <a:lnTo>
                  <a:pt x="0" y="121443"/>
                </a:lnTo>
                <a:lnTo>
                  <a:pt x="0" y="114300"/>
                </a:lnTo>
                <a:lnTo>
                  <a:pt x="0" y="114300"/>
                </a:lnTo>
                <a:lnTo>
                  <a:pt x="0" y="114300"/>
                </a:lnTo>
                <a:lnTo>
                  <a:pt x="7144" y="114300"/>
                </a:lnTo>
                <a:lnTo>
                  <a:pt x="21431" y="114300"/>
                </a:lnTo>
                <a:lnTo>
                  <a:pt x="42863" y="114300"/>
                </a:lnTo>
                <a:lnTo>
                  <a:pt x="64294" y="107156"/>
                </a:lnTo>
                <a:lnTo>
                  <a:pt x="100013" y="100012"/>
                </a:lnTo>
                <a:lnTo>
                  <a:pt x="135731" y="92868"/>
                </a:lnTo>
                <a:lnTo>
                  <a:pt x="178594" y="78581"/>
                </a:lnTo>
                <a:lnTo>
                  <a:pt x="221456" y="71437"/>
                </a:lnTo>
                <a:lnTo>
                  <a:pt x="271463" y="57150"/>
                </a:lnTo>
                <a:lnTo>
                  <a:pt x="321469" y="50006"/>
                </a:lnTo>
                <a:lnTo>
                  <a:pt x="371475" y="42862"/>
                </a:lnTo>
                <a:lnTo>
                  <a:pt x="428625" y="35718"/>
                </a:lnTo>
                <a:lnTo>
                  <a:pt x="478631" y="28575"/>
                </a:lnTo>
                <a:lnTo>
                  <a:pt x="528638" y="21431"/>
                </a:lnTo>
                <a:lnTo>
                  <a:pt x="571500" y="14287"/>
                </a:lnTo>
                <a:lnTo>
                  <a:pt x="614363" y="7143"/>
                </a:lnTo>
                <a:lnTo>
                  <a:pt x="642938" y="0"/>
                </a:lnTo>
                <a:lnTo>
                  <a:pt x="664369" y="0"/>
                </a:lnTo>
                <a:lnTo>
                  <a:pt x="678656" y="0"/>
                </a:lnTo>
                <a:lnTo>
                  <a:pt x="685800" y="0"/>
                </a:lnTo>
                <a:lnTo>
                  <a:pt x="685800" y="0"/>
                </a:lnTo>
                <a:lnTo>
                  <a:pt x="685800" y="0"/>
                </a:lnTo>
                <a:lnTo>
                  <a:pt x="685800" y="0"/>
                </a:lnTo>
                <a:lnTo>
                  <a:pt x="678656" y="0"/>
                </a:lnTo>
                <a:lnTo>
                  <a:pt x="671513" y="0"/>
                </a:lnTo>
                <a:lnTo>
                  <a:pt x="67151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600701" y="5193506"/>
            <a:ext cx="171451" cy="164308"/>
          </a:xfrm>
          <a:custGeom>
            <a:avLst/>
            <a:gdLst/>
            <a:ahLst/>
            <a:cxnLst/>
            <a:rect l="0" t="0" r="0" b="0"/>
            <a:pathLst>
              <a:path w="171451" h="164308">
                <a:moveTo>
                  <a:pt x="0" y="14288"/>
                </a:moveTo>
                <a:lnTo>
                  <a:pt x="0" y="14288"/>
                </a:lnTo>
                <a:lnTo>
                  <a:pt x="0" y="7144"/>
                </a:lnTo>
                <a:lnTo>
                  <a:pt x="7144" y="7144"/>
                </a:lnTo>
                <a:lnTo>
                  <a:pt x="21431" y="7144"/>
                </a:lnTo>
                <a:lnTo>
                  <a:pt x="35719" y="7144"/>
                </a:lnTo>
                <a:lnTo>
                  <a:pt x="57150" y="0"/>
                </a:lnTo>
                <a:lnTo>
                  <a:pt x="78581" y="0"/>
                </a:lnTo>
                <a:lnTo>
                  <a:pt x="107156" y="0"/>
                </a:lnTo>
                <a:lnTo>
                  <a:pt x="128587" y="7144"/>
                </a:lnTo>
                <a:lnTo>
                  <a:pt x="150019" y="7144"/>
                </a:lnTo>
                <a:lnTo>
                  <a:pt x="164306" y="14288"/>
                </a:lnTo>
                <a:lnTo>
                  <a:pt x="171450" y="28575"/>
                </a:lnTo>
                <a:lnTo>
                  <a:pt x="164306" y="42863"/>
                </a:lnTo>
                <a:lnTo>
                  <a:pt x="150019" y="64294"/>
                </a:lnTo>
                <a:lnTo>
                  <a:pt x="135731" y="78582"/>
                </a:lnTo>
                <a:lnTo>
                  <a:pt x="107156" y="100013"/>
                </a:lnTo>
                <a:lnTo>
                  <a:pt x="85725" y="121444"/>
                </a:lnTo>
                <a:lnTo>
                  <a:pt x="64294" y="135732"/>
                </a:lnTo>
                <a:lnTo>
                  <a:pt x="50006" y="150019"/>
                </a:lnTo>
                <a:lnTo>
                  <a:pt x="42862" y="157163"/>
                </a:lnTo>
                <a:lnTo>
                  <a:pt x="42862" y="164307"/>
                </a:lnTo>
                <a:lnTo>
                  <a:pt x="64294" y="157163"/>
                </a:lnTo>
                <a:lnTo>
                  <a:pt x="78581" y="157163"/>
                </a:lnTo>
                <a:lnTo>
                  <a:pt x="78581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036470" y="4550569"/>
            <a:ext cx="150019" cy="157164"/>
          </a:xfrm>
          <a:custGeom>
            <a:avLst/>
            <a:gdLst/>
            <a:ahLst/>
            <a:cxnLst/>
            <a:rect l="0" t="0" r="0" b="0"/>
            <a:pathLst>
              <a:path w="150019" h="157164">
                <a:moveTo>
                  <a:pt x="107156" y="0"/>
                </a:moveTo>
                <a:lnTo>
                  <a:pt x="107156" y="0"/>
                </a:lnTo>
                <a:lnTo>
                  <a:pt x="107156" y="0"/>
                </a:lnTo>
                <a:lnTo>
                  <a:pt x="107156" y="0"/>
                </a:lnTo>
                <a:lnTo>
                  <a:pt x="100012" y="0"/>
                </a:lnTo>
                <a:lnTo>
                  <a:pt x="92868" y="0"/>
                </a:lnTo>
                <a:lnTo>
                  <a:pt x="92868" y="0"/>
                </a:lnTo>
                <a:lnTo>
                  <a:pt x="78581" y="0"/>
                </a:lnTo>
                <a:lnTo>
                  <a:pt x="78581" y="0"/>
                </a:lnTo>
                <a:lnTo>
                  <a:pt x="71437" y="7144"/>
                </a:lnTo>
                <a:lnTo>
                  <a:pt x="64293" y="7144"/>
                </a:lnTo>
                <a:lnTo>
                  <a:pt x="64293" y="14288"/>
                </a:lnTo>
                <a:lnTo>
                  <a:pt x="64293" y="14288"/>
                </a:lnTo>
                <a:lnTo>
                  <a:pt x="71437" y="21431"/>
                </a:lnTo>
                <a:lnTo>
                  <a:pt x="78581" y="21431"/>
                </a:lnTo>
                <a:lnTo>
                  <a:pt x="85725" y="21431"/>
                </a:lnTo>
                <a:lnTo>
                  <a:pt x="92868" y="21431"/>
                </a:lnTo>
                <a:lnTo>
                  <a:pt x="100012" y="21431"/>
                </a:lnTo>
                <a:lnTo>
                  <a:pt x="107156" y="14288"/>
                </a:lnTo>
                <a:lnTo>
                  <a:pt x="107156" y="14288"/>
                </a:lnTo>
                <a:lnTo>
                  <a:pt x="114300" y="14288"/>
                </a:lnTo>
                <a:lnTo>
                  <a:pt x="107156" y="14288"/>
                </a:lnTo>
                <a:lnTo>
                  <a:pt x="107156" y="21431"/>
                </a:lnTo>
                <a:lnTo>
                  <a:pt x="107156" y="21431"/>
                </a:lnTo>
                <a:lnTo>
                  <a:pt x="100012" y="21431"/>
                </a:lnTo>
                <a:lnTo>
                  <a:pt x="100012" y="21431"/>
                </a:lnTo>
                <a:lnTo>
                  <a:pt x="92868" y="21431"/>
                </a:lnTo>
                <a:lnTo>
                  <a:pt x="92868" y="21431"/>
                </a:lnTo>
                <a:lnTo>
                  <a:pt x="92868" y="28575"/>
                </a:lnTo>
                <a:lnTo>
                  <a:pt x="92868" y="28575"/>
                </a:lnTo>
                <a:lnTo>
                  <a:pt x="92868" y="28575"/>
                </a:lnTo>
                <a:lnTo>
                  <a:pt x="92868" y="28575"/>
                </a:lnTo>
                <a:lnTo>
                  <a:pt x="92868" y="28575"/>
                </a:lnTo>
                <a:lnTo>
                  <a:pt x="92868" y="28575"/>
                </a:lnTo>
                <a:lnTo>
                  <a:pt x="92868" y="28575"/>
                </a:lnTo>
                <a:lnTo>
                  <a:pt x="92868" y="28575"/>
                </a:lnTo>
                <a:lnTo>
                  <a:pt x="92868" y="21431"/>
                </a:lnTo>
                <a:lnTo>
                  <a:pt x="85725" y="21431"/>
                </a:lnTo>
                <a:lnTo>
                  <a:pt x="85725" y="21431"/>
                </a:lnTo>
                <a:lnTo>
                  <a:pt x="85725" y="14288"/>
                </a:lnTo>
                <a:lnTo>
                  <a:pt x="85725" y="7144"/>
                </a:lnTo>
                <a:lnTo>
                  <a:pt x="92868" y="7144"/>
                </a:lnTo>
                <a:lnTo>
                  <a:pt x="92868" y="7144"/>
                </a:lnTo>
                <a:lnTo>
                  <a:pt x="92868" y="0"/>
                </a:lnTo>
                <a:lnTo>
                  <a:pt x="85725" y="0"/>
                </a:lnTo>
                <a:lnTo>
                  <a:pt x="78581" y="7144"/>
                </a:lnTo>
                <a:lnTo>
                  <a:pt x="71437" y="7144"/>
                </a:lnTo>
                <a:lnTo>
                  <a:pt x="57150" y="14288"/>
                </a:lnTo>
                <a:lnTo>
                  <a:pt x="35718" y="21431"/>
                </a:lnTo>
                <a:lnTo>
                  <a:pt x="28575" y="35719"/>
                </a:lnTo>
                <a:lnTo>
                  <a:pt x="14287" y="35719"/>
                </a:lnTo>
                <a:lnTo>
                  <a:pt x="7143" y="42863"/>
                </a:lnTo>
                <a:lnTo>
                  <a:pt x="14287" y="50006"/>
                </a:lnTo>
                <a:lnTo>
                  <a:pt x="21431" y="50006"/>
                </a:lnTo>
                <a:lnTo>
                  <a:pt x="35718" y="50006"/>
                </a:lnTo>
                <a:lnTo>
                  <a:pt x="64293" y="50006"/>
                </a:lnTo>
                <a:lnTo>
                  <a:pt x="85725" y="50006"/>
                </a:lnTo>
                <a:lnTo>
                  <a:pt x="107156" y="57150"/>
                </a:lnTo>
                <a:lnTo>
                  <a:pt x="128587" y="57150"/>
                </a:lnTo>
                <a:lnTo>
                  <a:pt x="142875" y="71438"/>
                </a:lnTo>
                <a:lnTo>
                  <a:pt x="150018" y="85725"/>
                </a:lnTo>
                <a:lnTo>
                  <a:pt x="150018" y="100013"/>
                </a:lnTo>
                <a:lnTo>
                  <a:pt x="128587" y="114300"/>
                </a:lnTo>
                <a:lnTo>
                  <a:pt x="107156" y="135731"/>
                </a:lnTo>
                <a:lnTo>
                  <a:pt x="71437" y="150019"/>
                </a:lnTo>
                <a:lnTo>
                  <a:pt x="42862" y="157163"/>
                </a:lnTo>
                <a:lnTo>
                  <a:pt x="21431" y="157163"/>
                </a:lnTo>
                <a:lnTo>
                  <a:pt x="0" y="157163"/>
                </a:lnTo>
                <a:lnTo>
                  <a:pt x="0" y="150019"/>
                </a:lnTo>
                <a:lnTo>
                  <a:pt x="7143" y="142875"/>
                </a:lnTo>
                <a:lnTo>
                  <a:pt x="28575" y="128588"/>
                </a:lnTo>
                <a:lnTo>
                  <a:pt x="57150" y="107156"/>
                </a:lnTo>
                <a:lnTo>
                  <a:pt x="57150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286501" y="4443413"/>
            <a:ext cx="107157" cy="264320"/>
          </a:xfrm>
          <a:custGeom>
            <a:avLst/>
            <a:gdLst/>
            <a:ahLst/>
            <a:cxnLst/>
            <a:rect l="0" t="0" r="0" b="0"/>
            <a:pathLst>
              <a:path w="107157" h="264320">
                <a:moveTo>
                  <a:pt x="28575" y="0"/>
                </a:move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1431" y="7144"/>
                </a:lnTo>
                <a:lnTo>
                  <a:pt x="21431" y="14287"/>
                </a:lnTo>
                <a:lnTo>
                  <a:pt x="21431" y="35719"/>
                </a:lnTo>
                <a:lnTo>
                  <a:pt x="14287" y="57150"/>
                </a:lnTo>
                <a:lnTo>
                  <a:pt x="14287" y="92869"/>
                </a:lnTo>
                <a:lnTo>
                  <a:pt x="7144" y="128587"/>
                </a:lnTo>
                <a:lnTo>
                  <a:pt x="7144" y="164306"/>
                </a:lnTo>
                <a:lnTo>
                  <a:pt x="0" y="200025"/>
                </a:lnTo>
                <a:lnTo>
                  <a:pt x="7144" y="228600"/>
                </a:lnTo>
                <a:lnTo>
                  <a:pt x="7144" y="250031"/>
                </a:lnTo>
                <a:lnTo>
                  <a:pt x="21431" y="264319"/>
                </a:lnTo>
                <a:lnTo>
                  <a:pt x="35719" y="264319"/>
                </a:lnTo>
                <a:lnTo>
                  <a:pt x="57150" y="264319"/>
                </a:lnTo>
                <a:lnTo>
                  <a:pt x="78581" y="250031"/>
                </a:lnTo>
                <a:lnTo>
                  <a:pt x="92869" y="235744"/>
                </a:lnTo>
                <a:lnTo>
                  <a:pt x="107156" y="214312"/>
                </a:lnTo>
                <a:lnTo>
                  <a:pt x="107156" y="192881"/>
                </a:lnTo>
                <a:lnTo>
                  <a:pt x="107156" y="171450"/>
                </a:lnTo>
                <a:lnTo>
                  <a:pt x="107156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215063" y="4543425"/>
            <a:ext cx="214314" cy="21433"/>
          </a:xfrm>
          <a:custGeom>
            <a:avLst/>
            <a:gdLst/>
            <a:ahLst/>
            <a:cxnLst/>
            <a:rect l="0" t="0" r="0" b="0"/>
            <a:pathLst>
              <a:path w="214314" h="21433">
                <a:moveTo>
                  <a:pt x="0" y="21432"/>
                </a:moveTo>
                <a:lnTo>
                  <a:pt x="0" y="21432"/>
                </a:lnTo>
                <a:lnTo>
                  <a:pt x="21432" y="14288"/>
                </a:lnTo>
                <a:lnTo>
                  <a:pt x="42863" y="14288"/>
                </a:lnTo>
                <a:lnTo>
                  <a:pt x="71438" y="7144"/>
                </a:lnTo>
                <a:lnTo>
                  <a:pt x="107157" y="7144"/>
                </a:lnTo>
                <a:lnTo>
                  <a:pt x="142875" y="0"/>
                </a:lnTo>
                <a:lnTo>
                  <a:pt x="171450" y="0"/>
                </a:lnTo>
                <a:lnTo>
                  <a:pt x="192882" y="7144"/>
                </a:lnTo>
                <a:lnTo>
                  <a:pt x="214313" y="14288"/>
                </a:lnTo>
                <a:lnTo>
                  <a:pt x="214313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393657" y="4443413"/>
            <a:ext cx="228601" cy="250032"/>
          </a:xfrm>
          <a:custGeom>
            <a:avLst/>
            <a:gdLst/>
            <a:ahLst/>
            <a:cxnLst/>
            <a:rect l="0" t="0" r="0" b="0"/>
            <a:pathLst>
              <a:path w="228601" h="250032">
                <a:moveTo>
                  <a:pt x="92869" y="100012"/>
                </a:moveTo>
                <a:lnTo>
                  <a:pt x="92869" y="100012"/>
                </a:lnTo>
                <a:lnTo>
                  <a:pt x="92869" y="100012"/>
                </a:lnTo>
                <a:lnTo>
                  <a:pt x="85725" y="100012"/>
                </a:lnTo>
                <a:lnTo>
                  <a:pt x="71438" y="100012"/>
                </a:lnTo>
                <a:lnTo>
                  <a:pt x="64294" y="107156"/>
                </a:lnTo>
                <a:lnTo>
                  <a:pt x="42863" y="121444"/>
                </a:lnTo>
                <a:lnTo>
                  <a:pt x="28575" y="142875"/>
                </a:lnTo>
                <a:lnTo>
                  <a:pt x="14288" y="164306"/>
                </a:lnTo>
                <a:lnTo>
                  <a:pt x="0" y="192881"/>
                </a:lnTo>
                <a:lnTo>
                  <a:pt x="0" y="214312"/>
                </a:lnTo>
                <a:lnTo>
                  <a:pt x="0" y="235744"/>
                </a:lnTo>
                <a:lnTo>
                  <a:pt x="7144" y="250031"/>
                </a:lnTo>
                <a:lnTo>
                  <a:pt x="28575" y="250031"/>
                </a:lnTo>
                <a:lnTo>
                  <a:pt x="50006" y="242887"/>
                </a:lnTo>
                <a:lnTo>
                  <a:pt x="71438" y="228600"/>
                </a:lnTo>
                <a:lnTo>
                  <a:pt x="100013" y="214312"/>
                </a:lnTo>
                <a:lnTo>
                  <a:pt x="121444" y="192881"/>
                </a:lnTo>
                <a:lnTo>
                  <a:pt x="142875" y="164306"/>
                </a:lnTo>
                <a:lnTo>
                  <a:pt x="157163" y="135731"/>
                </a:lnTo>
                <a:lnTo>
                  <a:pt x="164306" y="107156"/>
                </a:lnTo>
                <a:lnTo>
                  <a:pt x="164306" y="71437"/>
                </a:lnTo>
                <a:lnTo>
                  <a:pt x="164306" y="42862"/>
                </a:lnTo>
                <a:lnTo>
                  <a:pt x="157163" y="21431"/>
                </a:lnTo>
                <a:lnTo>
                  <a:pt x="150019" y="7144"/>
                </a:lnTo>
                <a:lnTo>
                  <a:pt x="135731" y="0"/>
                </a:lnTo>
                <a:lnTo>
                  <a:pt x="128588" y="0"/>
                </a:lnTo>
                <a:lnTo>
                  <a:pt x="114300" y="14287"/>
                </a:lnTo>
                <a:lnTo>
                  <a:pt x="107156" y="42862"/>
                </a:lnTo>
                <a:lnTo>
                  <a:pt x="107156" y="71437"/>
                </a:lnTo>
                <a:lnTo>
                  <a:pt x="107156" y="107156"/>
                </a:lnTo>
                <a:lnTo>
                  <a:pt x="114300" y="135731"/>
                </a:lnTo>
                <a:lnTo>
                  <a:pt x="135731" y="171450"/>
                </a:lnTo>
                <a:lnTo>
                  <a:pt x="150019" y="192881"/>
                </a:lnTo>
                <a:lnTo>
                  <a:pt x="171450" y="214312"/>
                </a:lnTo>
                <a:lnTo>
                  <a:pt x="192881" y="228600"/>
                </a:lnTo>
                <a:lnTo>
                  <a:pt x="214313" y="235744"/>
                </a:lnTo>
                <a:lnTo>
                  <a:pt x="228600" y="235744"/>
                </a:lnTo>
                <a:lnTo>
                  <a:pt x="228600" y="2357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643688" y="4572000"/>
            <a:ext cx="42864" cy="78583"/>
          </a:xfrm>
          <a:custGeom>
            <a:avLst/>
            <a:gdLst/>
            <a:ahLst/>
            <a:cxnLst/>
            <a:rect l="0" t="0" r="0" b="0"/>
            <a:pathLst>
              <a:path w="42864" h="78583">
                <a:moveTo>
                  <a:pt x="7144" y="0"/>
                </a:moveTo>
                <a:lnTo>
                  <a:pt x="7144" y="0"/>
                </a:lnTo>
                <a:lnTo>
                  <a:pt x="0" y="7144"/>
                </a:lnTo>
                <a:lnTo>
                  <a:pt x="0" y="21432"/>
                </a:lnTo>
                <a:lnTo>
                  <a:pt x="0" y="35719"/>
                </a:lnTo>
                <a:lnTo>
                  <a:pt x="0" y="42863"/>
                </a:lnTo>
                <a:lnTo>
                  <a:pt x="7144" y="57150"/>
                </a:lnTo>
                <a:lnTo>
                  <a:pt x="14288" y="71438"/>
                </a:lnTo>
                <a:lnTo>
                  <a:pt x="21432" y="78582"/>
                </a:lnTo>
                <a:lnTo>
                  <a:pt x="28575" y="78582"/>
                </a:lnTo>
                <a:lnTo>
                  <a:pt x="35719" y="78582"/>
                </a:lnTo>
                <a:lnTo>
                  <a:pt x="42863" y="64294"/>
                </a:lnTo>
                <a:lnTo>
                  <a:pt x="42863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650832" y="4450557"/>
            <a:ext cx="64295" cy="50007"/>
          </a:xfrm>
          <a:custGeom>
            <a:avLst/>
            <a:gdLst/>
            <a:ahLst/>
            <a:cxnLst/>
            <a:rect l="0" t="0" r="0" b="0"/>
            <a:pathLst>
              <a:path w="64295" h="5000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8" y="7143"/>
                </a:lnTo>
                <a:lnTo>
                  <a:pt x="28575" y="14287"/>
                </a:lnTo>
                <a:lnTo>
                  <a:pt x="42863" y="21431"/>
                </a:lnTo>
                <a:lnTo>
                  <a:pt x="50006" y="35718"/>
                </a:lnTo>
                <a:lnTo>
                  <a:pt x="64294" y="50006"/>
                </a:lnTo>
                <a:lnTo>
                  <a:pt x="64294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750845" y="4521994"/>
            <a:ext cx="142876" cy="121445"/>
          </a:xfrm>
          <a:custGeom>
            <a:avLst/>
            <a:gdLst/>
            <a:ahLst/>
            <a:cxnLst/>
            <a:rect l="0" t="0" r="0" b="0"/>
            <a:pathLst>
              <a:path w="142876" h="121445">
                <a:moveTo>
                  <a:pt x="21431" y="0"/>
                </a:move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21431" y="7144"/>
                </a:lnTo>
                <a:lnTo>
                  <a:pt x="21431" y="21431"/>
                </a:lnTo>
                <a:lnTo>
                  <a:pt x="21431" y="28575"/>
                </a:lnTo>
                <a:lnTo>
                  <a:pt x="14287" y="50006"/>
                </a:lnTo>
                <a:lnTo>
                  <a:pt x="14287" y="64294"/>
                </a:lnTo>
                <a:lnTo>
                  <a:pt x="7143" y="85725"/>
                </a:lnTo>
                <a:lnTo>
                  <a:pt x="7143" y="100013"/>
                </a:lnTo>
                <a:lnTo>
                  <a:pt x="0" y="114300"/>
                </a:lnTo>
                <a:lnTo>
                  <a:pt x="7143" y="121444"/>
                </a:lnTo>
                <a:lnTo>
                  <a:pt x="14287" y="114300"/>
                </a:lnTo>
                <a:lnTo>
                  <a:pt x="28575" y="107156"/>
                </a:lnTo>
                <a:lnTo>
                  <a:pt x="42862" y="92869"/>
                </a:lnTo>
                <a:lnTo>
                  <a:pt x="64293" y="78581"/>
                </a:lnTo>
                <a:lnTo>
                  <a:pt x="85725" y="64294"/>
                </a:lnTo>
                <a:lnTo>
                  <a:pt x="107156" y="57150"/>
                </a:lnTo>
                <a:lnTo>
                  <a:pt x="128587" y="50006"/>
                </a:lnTo>
                <a:lnTo>
                  <a:pt x="142875" y="50006"/>
                </a:lnTo>
                <a:lnTo>
                  <a:pt x="142875" y="57150"/>
                </a:lnTo>
                <a:lnTo>
                  <a:pt x="142875" y="64294"/>
                </a:lnTo>
                <a:lnTo>
                  <a:pt x="142875" y="78581"/>
                </a:lnTo>
                <a:lnTo>
                  <a:pt x="135731" y="92869"/>
                </a:lnTo>
                <a:lnTo>
                  <a:pt x="135731" y="114300"/>
                </a:lnTo>
                <a:lnTo>
                  <a:pt x="135731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136482" y="4864894"/>
            <a:ext cx="150020" cy="157163"/>
          </a:xfrm>
          <a:custGeom>
            <a:avLst/>
            <a:gdLst/>
            <a:ahLst/>
            <a:cxnLst/>
            <a:rect l="0" t="0" r="0" b="0"/>
            <a:pathLst>
              <a:path w="150020" h="157163">
                <a:moveTo>
                  <a:pt x="85725" y="0"/>
                </a:moveTo>
                <a:lnTo>
                  <a:pt x="85725" y="0"/>
                </a:lnTo>
                <a:lnTo>
                  <a:pt x="78581" y="0"/>
                </a:lnTo>
                <a:lnTo>
                  <a:pt x="78581" y="0"/>
                </a:lnTo>
                <a:lnTo>
                  <a:pt x="71438" y="0"/>
                </a:lnTo>
                <a:lnTo>
                  <a:pt x="57150" y="7144"/>
                </a:lnTo>
                <a:lnTo>
                  <a:pt x="42863" y="14287"/>
                </a:lnTo>
                <a:lnTo>
                  <a:pt x="21431" y="21431"/>
                </a:lnTo>
                <a:lnTo>
                  <a:pt x="7144" y="35719"/>
                </a:lnTo>
                <a:lnTo>
                  <a:pt x="0" y="50006"/>
                </a:lnTo>
                <a:lnTo>
                  <a:pt x="0" y="57150"/>
                </a:lnTo>
                <a:lnTo>
                  <a:pt x="7144" y="64294"/>
                </a:lnTo>
                <a:lnTo>
                  <a:pt x="21431" y="71437"/>
                </a:lnTo>
                <a:lnTo>
                  <a:pt x="42863" y="78581"/>
                </a:lnTo>
                <a:lnTo>
                  <a:pt x="71438" y="78581"/>
                </a:lnTo>
                <a:lnTo>
                  <a:pt x="100013" y="85725"/>
                </a:lnTo>
                <a:lnTo>
                  <a:pt x="128588" y="92869"/>
                </a:lnTo>
                <a:lnTo>
                  <a:pt x="142875" y="107156"/>
                </a:lnTo>
                <a:lnTo>
                  <a:pt x="150019" y="121444"/>
                </a:lnTo>
                <a:lnTo>
                  <a:pt x="142875" y="135731"/>
                </a:lnTo>
                <a:lnTo>
                  <a:pt x="121444" y="142875"/>
                </a:lnTo>
                <a:lnTo>
                  <a:pt x="92869" y="150019"/>
                </a:lnTo>
                <a:lnTo>
                  <a:pt x="64294" y="157162"/>
                </a:lnTo>
                <a:lnTo>
                  <a:pt x="42863" y="157162"/>
                </a:lnTo>
                <a:lnTo>
                  <a:pt x="21431" y="150019"/>
                </a:lnTo>
                <a:lnTo>
                  <a:pt x="14288" y="135731"/>
                </a:lnTo>
                <a:lnTo>
                  <a:pt x="14288" y="114300"/>
                </a:lnTo>
                <a:lnTo>
                  <a:pt x="35719" y="92869"/>
                </a:lnTo>
                <a:lnTo>
                  <a:pt x="57150" y="71437"/>
                </a:lnTo>
                <a:lnTo>
                  <a:pt x="85725" y="42862"/>
                </a:lnTo>
                <a:lnTo>
                  <a:pt x="85725" y="428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372226" y="4764882"/>
            <a:ext cx="71438" cy="250032"/>
          </a:xfrm>
          <a:custGeom>
            <a:avLst/>
            <a:gdLst/>
            <a:ahLst/>
            <a:cxnLst/>
            <a:rect l="0" t="0" r="0" b="0"/>
            <a:pathLst>
              <a:path w="71438" h="250032">
                <a:moveTo>
                  <a:pt x="28575" y="28575"/>
                </a:moveTo>
                <a:lnTo>
                  <a:pt x="28575" y="21431"/>
                </a:lnTo>
                <a:lnTo>
                  <a:pt x="28575" y="14287"/>
                </a:lnTo>
                <a:lnTo>
                  <a:pt x="28575" y="7143"/>
                </a:lnTo>
                <a:lnTo>
                  <a:pt x="21431" y="0"/>
                </a:lnTo>
                <a:lnTo>
                  <a:pt x="21431" y="0"/>
                </a:lnTo>
                <a:lnTo>
                  <a:pt x="21431" y="14287"/>
                </a:lnTo>
                <a:lnTo>
                  <a:pt x="14287" y="28575"/>
                </a:lnTo>
                <a:lnTo>
                  <a:pt x="7144" y="57150"/>
                </a:lnTo>
                <a:lnTo>
                  <a:pt x="0" y="92868"/>
                </a:lnTo>
                <a:lnTo>
                  <a:pt x="0" y="128587"/>
                </a:lnTo>
                <a:lnTo>
                  <a:pt x="0" y="164306"/>
                </a:lnTo>
                <a:lnTo>
                  <a:pt x="7144" y="200024"/>
                </a:lnTo>
                <a:lnTo>
                  <a:pt x="14287" y="221456"/>
                </a:lnTo>
                <a:lnTo>
                  <a:pt x="21431" y="235743"/>
                </a:lnTo>
                <a:lnTo>
                  <a:pt x="35719" y="250031"/>
                </a:lnTo>
                <a:lnTo>
                  <a:pt x="42862" y="250031"/>
                </a:lnTo>
                <a:lnTo>
                  <a:pt x="57150" y="235743"/>
                </a:lnTo>
                <a:lnTo>
                  <a:pt x="64294" y="221456"/>
                </a:lnTo>
                <a:lnTo>
                  <a:pt x="71437" y="207168"/>
                </a:lnTo>
                <a:lnTo>
                  <a:pt x="71437" y="178593"/>
                </a:lnTo>
                <a:lnTo>
                  <a:pt x="64294" y="157162"/>
                </a:lnTo>
                <a:lnTo>
                  <a:pt x="64294" y="1571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6286501" y="4864894"/>
            <a:ext cx="250032" cy="14288"/>
          </a:xfrm>
          <a:custGeom>
            <a:avLst/>
            <a:gdLst/>
            <a:ahLst/>
            <a:cxnLst/>
            <a:rect l="0" t="0" r="0" b="0"/>
            <a:pathLst>
              <a:path w="250032" h="14288">
                <a:moveTo>
                  <a:pt x="7144" y="7144"/>
                </a:moveTo>
                <a:lnTo>
                  <a:pt x="7144" y="7144"/>
                </a:lnTo>
                <a:lnTo>
                  <a:pt x="0" y="14287"/>
                </a:lnTo>
                <a:lnTo>
                  <a:pt x="7144" y="14287"/>
                </a:lnTo>
                <a:lnTo>
                  <a:pt x="28575" y="14287"/>
                </a:lnTo>
                <a:lnTo>
                  <a:pt x="57150" y="14287"/>
                </a:lnTo>
                <a:lnTo>
                  <a:pt x="92869" y="7144"/>
                </a:lnTo>
                <a:lnTo>
                  <a:pt x="135731" y="0"/>
                </a:lnTo>
                <a:lnTo>
                  <a:pt x="178594" y="0"/>
                </a:lnTo>
                <a:lnTo>
                  <a:pt x="207169" y="0"/>
                </a:lnTo>
                <a:lnTo>
                  <a:pt x="235744" y="7144"/>
                </a:lnTo>
                <a:lnTo>
                  <a:pt x="250031" y="7144"/>
                </a:lnTo>
                <a:lnTo>
                  <a:pt x="250031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486526" y="4757738"/>
            <a:ext cx="257176" cy="257176"/>
          </a:xfrm>
          <a:custGeom>
            <a:avLst/>
            <a:gdLst/>
            <a:ahLst/>
            <a:cxnLst/>
            <a:rect l="0" t="0" r="0" b="0"/>
            <a:pathLst>
              <a:path w="257176" h="257176">
                <a:moveTo>
                  <a:pt x="57150" y="107156"/>
                </a:moveTo>
                <a:lnTo>
                  <a:pt x="57150" y="100012"/>
                </a:lnTo>
                <a:lnTo>
                  <a:pt x="64294" y="100012"/>
                </a:lnTo>
                <a:lnTo>
                  <a:pt x="64294" y="100012"/>
                </a:lnTo>
                <a:lnTo>
                  <a:pt x="57150" y="107156"/>
                </a:lnTo>
                <a:lnTo>
                  <a:pt x="50006" y="128587"/>
                </a:lnTo>
                <a:lnTo>
                  <a:pt x="28575" y="150018"/>
                </a:lnTo>
                <a:lnTo>
                  <a:pt x="14287" y="178593"/>
                </a:lnTo>
                <a:lnTo>
                  <a:pt x="7144" y="207168"/>
                </a:lnTo>
                <a:lnTo>
                  <a:pt x="0" y="228600"/>
                </a:lnTo>
                <a:lnTo>
                  <a:pt x="0" y="242887"/>
                </a:lnTo>
                <a:lnTo>
                  <a:pt x="7144" y="250031"/>
                </a:lnTo>
                <a:lnTo>
                  <a:pt x="14287" y="257175"/>
                </a:lnTo>
                <a:lnTo>
                  <a:pt x="28575" y="250031"/>
                </a:lnTo>
                <a:lnTo>
                  <a:pt x="50006" y="242887"/>
                </a:lnTo>
                <a:lnTo>
                  <a:pt x="64294" y="221456"/>
                </a:lnTo>
                <a:lnTo>
                  <a:pt x="85725" y="192881"/>
                </a:lnTo>
                <a:lnTo>
                  <a:pt x="100012" y="164306"/>
                </a:lnTo>
                <a:lnTo>
                  <a:pt x="114300" y="121443"/>
                </a:lnTo>
                <a:lnTo>
                  <a:pt x="121444" y="85725"/>
                </a:lnTo>
                <a:lnTo>
                  <a:pt x="121444" y="50006"/>
                </a:lnTo>
                <a:lnTo>
                  <a:pt x="128587" y="21431"/>
                </a:lnTo>
                <a:lnTo>
                  <a:pt x="121444" y="7144"/>
                </a:lnTo>
                <a:lnTo>
                  <a:pt x="121444" y="0"/>
                </a:lnTo>
                <a:lnTo>
                  <a:pt x="107156" y="7144"/>
                </a:lnTo>
                <a:lnTo>
                  <a:pt x="100012" y="28575"/>
                </a:lnTo>
                <a:lnTo>
                  <a:pt x="85725" y="50006"/>
                </a:lnTo>
                <a:lnTo>
                  <a:pt x="85725" y="78581"/>
                </a:lnTo>
                <a:lnTo>
                  <a:pt x="85725" y="114300"/>
                </a:lnTo>
                <a:lnTo>
                  <a:pt x="92869" y="150018"/>
                </a:lnTo>
                <a:lnTo>
                  <a:pt x="107156" y="178593"/>
                </a:lnTo>
                <a:lnTo>
                  <a:pt x="128587" y="207168"/>
                </a:lnTo>
                <a:lnTo>
                  <a:pt x="150019" y="221456"/>
                </a:lnTo>
                <a:lnTo>
                  <a:pt x="178594" y="228600"/>
                </a:lnTo>
                <a:lnTo>
                  <a:pt x="200025" y="228600"/>
                </a:lnTo>
                <a:lnTo>
                  <a:pt x="221456" y="221456"/>
                </a:lnTo>
                <a:lnTo>
                  <a:pt x="235744" y="207168"/>
                </a:lnTo>
                <a:lnTo>
                  <a:pt x="257175" y="185737"/>
                </a:lnTo>
                <a:lnTo>
                  <a:pt x="257175" y="1857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700838" y="4843463"/>
            <a:ext cx="92870" cy="121444"/>
          </a:xfrm>
          <a:custGeom>
            <a:avLst/>
            <a:gdLst/>
            <a:ahLst/>
            <a:cxnLst/>
            <a:rect l="0" t="0" r="0" b="0"/>
            <a:pathLst>
              <a:path w="92870" h="121444">
                <a:moveTo>
                  <a:pt x="28575" y="21431"/>
                </a:moveTo>
                <a:lnTo>
                  <a:pt x="28575" y="28575"/>
                </a:lnTo>
                <a:lnTo>
                  <a:pt x="21432" y="35718"/>
                </a:lnTo>
                <a:lnTo>
                  <a:pt x="14288" y="57150"/>
                </a:lnTo>
                <a:lnTo>
                  <a:pt x="14288" y="71437"/>
                </a:lnTo>
                <a:lnTo>
                  <a:pt x="14288" y="92868"/>
                </a:lnTo>
                <a:lnTo>
                  <a:pt x="14288" y="107156"/>
                </a:lnTo>
                <a:lnTo>
                  <a:pt x="21432" y="121443"/>
                </a:lnTo>
                <a:lnTo>
                  <a:pt x="35719" y="121443"/>
                </a:lnTo>
                <a:lnTo>
                  <a:pt x="50007" y="121443"/>
                </a:lnTo>
                <a:lnTo>
                  <a:pt x="64294" y="121443"/>
                </a:lnTo>
                <a:lnTo>
                  <a:pt x="78582" y="114300"/>
                </a:lnTo>
                <a:lnTo>
                  <a:pt x="85725" y="100012"/>
                </a:lnTo>
                <a:lnTo>
                  <a:pt x="92869" y="78581"/>
                </a:lnTo>
                <a:lnTo>
                  <a:pt x="85725" y="57150"/>
                </a:lnTo>
                <a:lnTo>
                  <a:pt x="78582" y="35718"/>
                </a:lnTo>
                <a:lnTo>
                  <a:pt x="64294" y="14287"/>
                </a:lnTo>
                <a:lnTo>
                  <a:pt x="50007" y="7144"/>
                </a:lnTo>
                <a:lnTo>
                  <a:pt x="28575" y="0"/>
                </a:lnTo>
                <a:lnTo>
                  <a:pt x="14288" y="0"/>
                </a:lnTo>
                <a:lnTo>
                  <a:pt x="0" y="7144"/>
                </a:lnTo>
                <a:lnTo>
                  <a:pt x="0" y="14287"/>
                </a:lnTo>
                <a:lnTo>
                  <a:pt x="0" y="21431"/>
                </a:lnTo>
                <a:lnTo>
                  <a:pt x="14288" y="28575"/>
                </a:lnTo>
                <a:lnTo>
                  <a:pt x="35719" y="28575"/>
                </a:lnTo>
                <a:lnTo>
                  <a:pt x="57150" y="28575"/>
                </a:lnTo>
                <a:lnTo>
                  <a:pt x="57150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829426" y="4636294"/>
            <a:ext cx="335757" cy="307182"/>
          </a:xfrm>
          <a:custGeom>
            <a:avLst/>
            <a:gdLst/>
            <a:ahLst/>
            <a:cxnLst/>
            <a:rect l="0" t="0" r="0" b="0"/>
            <a:pathLst>
              <a:path w="335757" h="307182">
                <a:moveTo>
                  <a:pt x="64294" y="185738"/>
                </a:moveTo>
                <a:lnTo>
                  <a:pt x="57150" y="192881"/>
                </a:lnTo>
                <a:lnTo>
                  <a:pt x="50006" y="207169"/>
                </a:lnTo>
                <a:lnTo>
                  <a:pt x="35719" y="221456"/>
                </a:lnTo>
                <a:lnTo>
                  <a:pt x="28575" y="235744"/>
                </a:lnTo>
                <a:lnTo>
                  <a:pt x="14287" y="257175"/>
                </a:lnTo>
                <a:lnTo>
                  <a:pt x="0" y="271462"/>
                </a:lnTo>
                <a:lnTo>
                  <a:pt x="0" y="285750"/>
                </a:lnTo>
                <a:lnTo>
                  <a:pt x="0" y="300037"/>
                </a:lnTo>
                <a:lnTo>
                  <a:pt x="7144" y="300037"/>
                </a:lnTo>
                <a:lnTo>
                  <a:pt x="21431" y="300037"/>
                </a:lnTo>
                <a:lnTo>
                  <a:pt x="35719" y="285750"/>
                </a:lnTo>
                <a:lnTo>
                  <a:pt x="50006" y="271462"/>
                </a:lnTo>
                <a:lnTo>
                  <a:pt x="71437" y="250031"/>
                </a:lnTo>
                <a:lnTo>
                  <a:pt x="85725" y="221456"/>
                </a:lnTo>
                <a:lnTo>
                  <a:pt x="100012" y="200025"/>
                </a:lnTo>
                <a:lnTo>
                  <a:pt x="114300" y="192881"/>
                </a:lnTo>
                <a:lnTo>
                  <a:pt x="114300" y="185738"/>
                </a:lnTo>
                <a:lnTo>
                  <a:pt x="114300" y="192881"/>
                </a:lnTo>
                <a:lnTo>
                  <a:pt x="114300" y="200025"/>
                </a:lnTo>
                <a:lnTo>
                  <a:pt x="107156" y="221456"/>
                </a:lnTo>
                <a:lnTo>
                  <a:pt x="107156" y="235744"/>
                </a:lnTo>
                <a:lnTo>
                  <a:pt x="107156" y="250031"/>
                </a:lnTo>
                <a:lnTo>
                  <a:pt x="107156" y="264319"/>
                </a:lnTo>
                <a:lnTo>
                  <a:pt x="114300" y="271462"/>
                </a:lnTo>
                <a:lnTo>
                  <a:pt x="121444" y="278606"/>
                </a:lnTo>
                <a:lnTo>
                  <a:pt x="135731" y="271462"/>
                </a:lnTo>
                <a:lnTo>
                  <a:pt x="157162" y="257175"/>
                </a:lnTo>
                <a:lnTo>
                  <a:pt x="171450" y="235744"/>
                </a:lnTo>
                <a:lnTo>
                  <a:pt x="185737" y="214313"/>
                </a:lnTo>
                <a:lnTo>
                  <a:pt x="200025" y="185738"/>
                </a:lnTo>
                <a:lnTo>
                  <a:pt x="207169" y="142875"/>
                </a:lnTo>
                <a:lnTo>
                  <a:pt x="221456" y="107156"/>
                </a:lnTo>
                <a:lnTo>
                  <a:pt x="221456" y="71438"/>
                </a:lnTo>
                <a:lnTo>
                  <a:pt x="221456" y="35719"/>
                </a:lnTo>
                <a:lnTo>
                  <a:pt x="221456" y="14288"/>
                </a:lnTo>
                <a:lnTo>
                  <a:pt x="221456" y="0"/>
                </a:lnTo>
                <a:lnTo>
                  <a:pt x="214312" y="0"/>
                </a:lnTo>
                <a:lnTo>
                  <a:pt x="207169" y="14288"/>
                </a:lnTo>
                <a:lnTo>
                  <a:pt x="200025" y="42863"/>
                </a:lnTo>
                <a:lnTo>
                  <a:pt x="192881" y="78581"/>
                </a:lnTo>
                <a:lnTo>
                  <a:pt x="192881" y="121444"/>
                </a:lnTo>
                <a:lnTo>
                  <a:pt x="192881" y="164306"/>
                </a:lnTo>
                <a:lnTo>
                  <a:pt x="185737" y="207169"/>
                </a:lnTo>
                <a:lnTo>
                  <a:pt x="192881" y="242887"/>
                </a:lnTo>
                <a:lnTo>
                  <a:pt x="192881" y="271462"/>
                </a:lnTo>
                <a:lnTo>
                  <a:pt x="200025" y="292894"/>
                </a:lnTo>
                <a:lnTo>
                  <a:pt x="207169" y="300037"/>
                </a:lnTo>
                <a:lnTo>
                  <a:pt x="207169" y="307181"/>
                </a:lnTo>
                <a:lnTo>
                  <a:pt x="207169" y="300037"/>
                </a:lnTo>
                <a:lnTo>
                  <a:pt x="200025" y="292894"/>
                </a:lnTo>
                <a:lnTo>
                  <a:pt x="185737" y="271462"/>
                </a:lnTo>
                <a:lnTo>
                  <a:pt x="178594" y="242887"/>
                </a:lnTo>
                <a:lnTo>
                  <a:pt x="164306" y="207169"/>
                </a:lnTo>
                <a:lnTo>
                  <a:pt x="157162" y="171450"/>
                </a:lnTo>
                <a:lnTo>
                  <a:pt x="150019" y="142875"/>
                </a:lnTo>
                <a:lnTo>
                  <a:pt x="157162" y="121444"/>
                </a:lnTo>
                <a:lnTo>
                  <a:pt x="171450" y="107156"/>
                </a:lnTo>
                <a:lnTo>
                  <a:pt x="200025" y="92869"/>
                </a:lnTo>
                <a:lnTo>
                  <a:pt x="235744" y="92869"/>
                </a:lnTo>
                <a:lnTo>
                  <a:pt x="271462" y="100013"/>
                </a:lnTo>
                <a:lnTo>
                  <a:pt x="300037" y="107156"/>
                </a:lnTo>
                <a:lnTo>
                  <a:pt x="321469" y="114300"/>
                </a:lnTo>
                <a:lnTo>
                  <a:pt x="335756" y="121444"/>
                </a:lnTo>
                <a:lnTo>
                  <a:pt x="335756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100763" y="5222081"/>
            <a:ext cx="150020" cy="157164"/>
          </a:xfrm>
          <a:custGeom>
            <a:avLst/>
            <a:gdLst/>
            <a:ahLst/>
            <a:cxnLst/>
            <a:rect l="0" t="0" r="0" b="0"/>
            <a:pathLst>
              <a:path w="150020" h="157164">
                <a:moveTo>
                  <a:pt x="100013" y="0"/>
                </a:moveTo>
                <a:lnTo>
                  <a:pt x="92869" y="0"/>
                </a:lnTo>
                <a:lnTo>
                  <a:pt x="92869" y="0"/>
                </a:lnTo>
                <a:lnTo>
                  <a:pt x="78582" y="7144"/>
                </a:lnTo>
                <a:lnTo>
                  <a:pt x="64294" y="7144"/>
                </a:lnTo>
                <a:lnTo>
                  <a:pt x="50007" y="14288"/>
                </a:lnTo>
                <a:lnTo>
                  <a:pt x="35719" y="21432"/>
                </a:lnTo>
                <a:lnTo>
                  <a:pt x="21432" y="28575"/>
                </a:lnTo>
                <a:lnTo>
                  <a:pt x="7144" y="35719"/>
                </a:lnTo>
                <a:lnTo>
                  <a:pt x="7144" y="42863"/>
                </a:lnTo>
                <a:lnTo>
                  <a:pt x="7144" y="50007"/>
                </a:lnTo>
                <a:lnTo>
                  <a:pt x="21432" y="50007"/>
                </a:lnTo>
                <a:lnTo>
                  <a:pt x="50007" y="57150"/>
                </a:lnTo>
                <a:lnTo>
                  <a:pt x="78582" y="64294"/>
                </a:lnTo>
                <a:lnTo>
                  <a:pt x="107157" y="71438"/>
                </a:lnTo>
                <a:lnTo>
                  <a:pt x="135732" y="78582"/>
                </a:lnTo>
                <a:lnTo>
                  <a:pt x="150019" y="92869"/>
                </a:lnTo>
                <a:lnTo>
                  <a:pt x="150019" y="107157"/>
                </a:lnTo>
                <a:lnTo>
                  <a:pt x="135732" y="121444"/>
                </a:lnTo>
                <a:lnTo>
                  <a:pt x="114300" y="135732"/>
                </a:lnTo>
                <a:lnTo>
                  <a:pt x="85725" y="150019"/>
                </a:lnTo>
                <a:lnTo>
                  <a:pt x="57150" y="157163"/>
                </a:lnTo>
                <a:lnTo>
                  <a:pt x="28575" y="157163"/>
                </a:lnTo>
                <a:lnTo>
                  <a:pt x="7144" y="150019"/>
                </a:lnTo>
                <a:lnTo>
                  <a:pt x="0" y="135732"/>
                </a:lnTo>
                <a:lnTo>
                  <a:pt x="7144" y="114300"/>
                </a:lnTo>
                <a:lnTo>
                  <a:pt x="28575" y="92869"/>
                </a:lnTo>
                <a:lnTo>
                  <a:pt x="57150" y="64294"/>
                </a:lnTo>
                <a:lnTo>
                  <a:pt x="57150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6322220" y="5114925"/>
            <a:ext cx="92869" cy="264320"/>
          </a:xfrm>
          <a:custGeom>
            <a:avLst/>
            <a:gdLst/>
            <a:ahLst/>
            <a:cxnLst/>
            <a:rect l="0" t="0" r="0" b="0"/>
            <a:pathLst>
              <a:path w="92869" h="264320">
                <a:moveTo>
                  <a:pt x="42862" y="0"/>
                </a:moveTo>
                <a:lnTo>
                  <a:pt x="42862" y="7144"/>
                </a:lnTo>
                <a:lnTo>
                  <a:pt x="35718" y="7144"/>
                </a:lnTo>
                <a:lnTo>
                  <a:pt x="28575" y="21431"/>
                </a:lnTo>
                <a:lnTo>
                  <a:pt x="14287" y="42863"/>
                </a:lnTo>
                <a:lnTo>
                  <a:pt x="0" y="71438"/>
                </a:lnTo>
                <a:lnTo>
                  <a:pt x="0" y="107156"/>
                </a:lnTo>
                <a:lnTo>
                  <a:pt x="0" y="135731"/>
                </a:lnTo>
                <a:lnTo>
                  <a:pt x="0" y="171450"/>
                </a:lnTo>
                <a:lnTo>
                  <a:pt x="14287" y="207169"/>
                </a:lnTo>
                <a:lnTo>
                  <a:pt x="35718" y="228600"/>
                </a:lnTo>
                <a:lnTo>
                  <a:pt x="50006" y="250031"/>
                </a:lnTo>
                <a:lnTo>
                  <a:pt x="64293" y="257175"/>
                </a:lnTo>
                <a:lnTo>
                  <a:pt x="78581" y="264319"/>
                </a:lnTo>
                <a:lnTo>
                  <a:pt x="85725" y="257175"/>
                </a:lnTo>
                <a:lnTo>
                  <a:pt x="92868" y="250031"/>
                </a:lnTo>
                <a:lnTo>
                  <a:pt x="85725" y="235744"/>
                </a:lnTo>
                <a:lnTo>
                  <a:pt x="71437" y="221456"/>
                </a:lnTo>
                <a:lnTo>
                  <a:pt x="71437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6207920" y="5250656"/>
            <a:ext cx="278607" cy="7145"/>
          </a:xfrm>
          <a:custGeom>
            <a:avLst/>
            <a:gdLst/>
            <a:ahLst/>
            <a:cxnLst/>
            <a:rect l="0" t="0" r="0" b="0"/>
            <a:pathLst>
              <a:path w="278607" h="7145">
                <a:moveTo>
                  <a:pt x="0" y="7144"/>
                </a:moveTo>
                <a:lnTo>
                  <a:pt x="7143" y="7144"/>
                </a:lnTo>
                <a:lnTo>
                  <a:pt x="35718" y="7144"/>
                </a:lnTo>
                <a:lnTo>
                  <a:pt x="71437" y="0"/>
                </a:lnTo>
                <a:lnTo>
                  <a:pt x="114300" y="0"/>
                </a:lnTo>
                <a:lnTo>
                  <a:pt x="164306" y="0"/>
                </a:lnTo>
                <a:lnTo>
                  <a:pt x="207168" y="0"/>
                </a:lnTo>
                <a:lnTo>
                  <a:pt x="242887" y="0"/>
                </a:lnTo>
                <a:lnTo>
                  <a:pt x="264318" y="0"/>
                </a:lnTo>
                <a:lnTo>
                  <a:pt x="278606" y="7144"/>
                </a:lnTo>
                <a:lnTo>
                  <a:pt x="278606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6436520" y="5122069"/>
            <a:ext cx="192882" cy="257176"/>
          </a:xfrm>
          <a:custGeom>
            <a:avLst/>
            <a:gdLst/>
            <a:ahLst/>
            <a:cxnLst/>
            <a:rect l="0" t="0" r="0" b="0"/>
            <a:pathLst>
              <a:path w="192882" h="257176">
                <a:moveTo>
                  <a:pt x="71437" y="107156"/>
                </a:moveTo>
                <a:lnTo>
                  <a:pt x="64293" y="107156"/>
                </a:lnTo>
                <a:lnTo>
                  <a:pt x="64293" y="107156"/>
                </a:lnTo>
                <a:lnTo>
                  <a:pt x="57150" y="114300"/>
                </a:lnTo>
                <a:lnTo>
                  <a:pt x="42862" y="121444"/>
                </a:lnTo>
                <a:lnTo>
                  <a:pt x="28575" y="142875"/>
                </a:lnTo>
                <a:lnTo>
                  <a:pt x="14287" y="171450"/>
                </a:lnTo>
                <a:lnTo>
                  <a:pt x="7143" y="192881"/>
                </a:lnTo>
                <a:lnTo>
                  <a:pt x="0" y="221456"/>
                </a:lnTo>
                <a:lnTo>
                  <a:pt x="0" y="235744"/>
                </a:lnTo>
                <a:lnTo>
                  <a:pt x="0" y="250031"/>
                </a:lnTo>
                <a:lnTo>
                  <a:pt x="7143" y="257175"/>
                </a:lnTo>
                <a:lnTo>
                  <a:pt x="21431" y="257175"/>
                </a:lnTo>
                <a:lnTo>
                  <a:pt x="35718" y="250031"/>
                </a:lnTo>
                <a:lnTo>
                  <a:pt x="57150" y="235744"/>
                </a:lnTo>
                <a:lnTo>
                  <a:pt x="71437" y="221456"/>
                </a:lnTo>
                <a:lnTo>
                  <a:pt x="85725" y="192881"/>
                </a:lnTo>
                <a:lnTo>
                  <a:pt x="92868" y="157162"/>
                </a:lnTo>
                <a:lnTo>
                  <a:pt x="100012" y="121444"/>
                </a:lnTo>
                <a:lnTo>
                  <a:pt x="100012" y="78581"/>
                </a:lnTo>
                <a:lnTo>
                  <a:pt x="100012" y="42862"/>
                </a:lnTo>
                <a:lnTo>
                  <a:pt x="100012" y="14287"/>
                </a:lnTo>
                <a:lnTo>
                  <a:pt x="92868" y="0"/>
                </a:lnTo>
                <a:lnTo>
                  <a:pt x="78581" y="0"/>
                </a:lnTo>
                <a:lnTo>
                  <a:pt x="71437" y="7144"/>
                </a:lnTo>
                <a:lnTo>
                  <a:pt x="71437" y="35719"/>
                </a:lnTo>
                <a:lnTo>
                  <a:pt x="64293" y="64294"/>
                </a:lnTo>
                <a:lnTo>
                  <a:pt x="64293" y="100012"/>
                </a:lnTo>
                <a:lnTo>
                  <a:pt x="78581" y="142875"/>
                </a:lnTo>
                <a:lnTo>
                  <a:pt x="92868" y="171450"/>
                </a:lnTo>
                <a:lnTo>
                  <a:pt x="100012" y="192881"/>
                </a:lnTo>
                <a:lnTo>
                  <a:pt x="121443" y="214312"/>
                </a:lnTo>
                <a:lnTo>
                  <a:pt x="135731" y="228600"/>
                </a:lnTo>
                <a:lnTo>
                  <a:pt x="157162" y="228600"/>
                </a:lnTo>
                <a:lnTo>
                  <a:pt x="171450" y="228600"/>
                </a:lnTo>
                <a:lnTo>
                  <a:pt x="192881" y="214312"/>
                </a:lnTo>
                <a:lnTo>
                  <a:pt x="192881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6593682" y="5172075"/>
            <a:ext cx="157164" cy="150020"/>
          </a:xfrm>
          <a:custGeom>
            <a:avLst/>
            <a:gdLst/>
            <a:ahLst/>
            <a:cxnLst/>
            <a:rect l="0" t="0" r="0" b="0"/>
            <a:pathLst>
              <a:path w="157164" h="150020">
                <a:moveTo>
                  <a:pt x="7144" y="107156"/>
                </a:moveTo>
                <a:lnTo>
                  <a:pt x="7144" y="100013"/>
                </a:lnTo>
                <a:lnTo>
                  <a:pt x="0" y="100013"/>
                </a:lnTo>
                <a:lnTo>
                  <a:pt x="0" y="100013"/>
                </a:lnTo>
                <a:lnTo>
                  <a:pt x="0" y="92869"/>
                </a:lnTo>
                <a:lnTo>
                  <a:pt x="14288" y="92869"/>
                </a:lnTo>
                <a:lnTo>
                  <a:pt x="28575" y="85725"/>
                </a:lnTo>
                <a:lnTo>
                  <a:pt x="50006" y="78581"/>
                </a:lnTo>
                <a:lnTo>
                  <a:pt x="71438" y="64294"/>
                </a:lnTo>
                <a:lnTo>
                  <a:pt x="92869" y="57150"/>
                </a:lnTo>
                <a:lnTo>
                  <a:pt x="107156" y="35719"/>
                </a:lnTo>
                <a:lnTo>
                  <a:pt x="121444" y="21431"/>
                </a:lnTo>
                <a:lnTo>
                  <a:pt x="121444" y="7144"/>
                </a:lnTo>
                <a:lnTo>
                  <a:pt x="121444" y="0"/>
                </a:lnTo>
                <a:lnTo>
                  <a:pt x="107156" y="0"/>
                </a:lnTo>
                <a:lnTo>
                  <a:pt x="92869" y="7144"/>
                </a:lnTo>
                <a:lnTo>
                  <a:pt x="64294" y="21431"/>
                </a:lnTo>
                <a:lnTo>
                  <a:pt x="42863" y="42863"/>
                </a:lnTo>
                <a:lnTo>
                  <a:pt x="28575" y="71438"/>
                </a:lnTo>
                <a:lnTo>
                  <a:pt x="14288" y="100013"/>
                </a:lnTo>
                <a:lnTo>
                  <a:pt x="14288" y="121444"/>
                </a:lnTo>
                <a:lnTo>
                  <a:pt x="14288" y="135731"/>
                </a:lnTo>
                <a:lnTo>
                  <a:pt x="35719" y="142875"/>
                </a:lnTo>
                <a:lnTo>
                  <a:pt x="57150" y="150019"/>
                </a:lnTo>
                <a:lnTo>
                  <a:pt x="78581" y="142875"/>
                </a:lnTo>
                <a:lnTo>
                  <a:pt x="107156" y="135731"/>
                </a:lnTo>
                <a:lnTo>
                  <a:pt x="128588" y="128588"/>
                </a:lnTo>
                <a:lnTo>
                  <a:pt x="157163" y="114300"/>
                </a:lnTo>
                <a:lnTo>
                  <a:pt x="157163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6779420" y="5136356"/>
            <a:ext cx="128588" cy="171451"/>
          </a:xfrm>
          <a:custGeom>
            <a:avLst/>
            <a:gdLst/>
            <a:ahLst/>
            <a:cxnLst/>
            <a:rect l="0" t="0" r="0" b="0"/>
            <a:pathLst>
              <a:path w="128588" h="171451">
                <a:moveTo>
                  <a:pt x="14287" y="14288"/>
                </a:moveTo>
                <a:lnTo>
                  <a:pt x="14287" y="21432"/>
                </a:lnTo>
                <a:lnTo>
                  <a:pt x="7143" y="28575"/>
                </a:lnTo>
                <a:lnTo>
                  <a:pt x="7143" y="50007"/>
                </a:lnTo>
                <a:lnTo>
                  <a:pt x="0" y="64294"/>
                </a:lnTo>
                <a:lnTo>
                  <a:pt x="0" y="85725"/>
                </a:lnTo>
                <a:lnTo>
                  <a:pt x="7143" y="107157"/>
                </a:lnTo>
                <a:lnTo>
                  <a:pt x="7143" y="128588"/>
                </a:lnTo>
                <a:lnTo>
                  <a:pt x="21431" y="150019"/>
                </a:lnTo>
                <a:lnTo>
                  <a:pt x="28575" y="157163"/>
                </a:lnTo>
                <a:lnTo>
                  <a:pt x="35718" y="171450"/>
                </a:lnTo>
                <a:lnTo>
                  <a:pt x="42862" y="171450"/>
                </a:lnTo>
                <a:lnTo>
                  <a:pt x="50006" y="164307"/>
                </a:lnTo>
                <a:lnTo>
                  <a:pt x="50006" y="150019"/>
                </a:lnTo>
                <a:lnTo>
                  <a:pt x="57150" y="128588"/>
                </a:lnTo>
                <a:lnTo>
                  <a:pt x="57150" y="100013"/>
                </a:lnTo>
                <a:lnTo>
                  <a:pt x="64293" y="64294"/>
                </a:lnTo>
                <a:lnTo>
                  <a:pt x="71437" y="42863"/>
                </a:lnTo>
                <a:lnTo>
                  <a:pt x="85725" y="21432"/>
                </a:lnTo>
                <a:lnTo>
                  <a:pt x="92868" y="7144"/>
                </a:lnTo>
                <a:lnTo>
                  <a:pt x="100012" y="0"/>
                </a:lnTo>
                <a:lnTo>
                  <a:pt x="114300" y="7144"/>
                </a:lnTo>
                <a:lnTo>
                  <a:pt x="114300" y="14288"/>
                </a:lnTo>
                <a:lnTo>
                  <a:pt x="121443" y="21432"/>
                </a:lnTo>
                <a:lnTo>
                  <a:pt x="128587" y="28575"/>
                </a:lnTo>
                <a:lnTo>
                  <a:pt x="128587" y="35719"/>
                </a:lnTo>
                <a:lnTo>
                  <a:pt x="128587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6908007" y="5122069"/>
            <a:ext cx="142876" cy="157163"/>
          </a:xfrm>
          <a:custGeom>
            <a:avLst/>
            <a:gdLst/>
            <a:ahLst/>
            <a:cxnLst/>
            <a:rect l="0" t="0" r="0" b="0"/>
            <a:pathLst>
              <a:path w="142876" h="157163">
                <a:moveTo>
                  <a:pt x="7144" y="35719"/>
                </a:moveTo>
                <a:lnTo>
                  <a:pt x="7144" y="35719"/>
                </a:lnTo>
                <a:lnTo>
                  <a:pt x="0" y="35719"/>
                </a:lnTo>
                <a:lnTo>
                  <a:pt x="0" y="50006"/>
                </a:lnTo>
                <a:lnTo>
                  <a:pt x="7144" y="57150"/>
                </a:lnTo>
                <a:lnTo>
                  <a:pt x="7144" y="78581"/>
                </a:lnTo>
                <a:lnTo>
                  <a:pt x="14288" y="92869"/>
                </a:lnTo>
                <a:lnTo>
                  <a:pt x="14288" y="114300"/>
                </a:lnTo>
                <a:lnTo>
                  <a:pt x="21431" y="128587"/>
                </a:lnTo>
                <a:lnTo>
                  <a:pt x="21431" y="142875"/>
                </a:lnTo>
                <a:lnTo>
                  <a:pt x="21431" y="150019"/>
                </a:lnTo>
                <a:lnTo>
                  <a:pt x="21431" y="157162"/>
                </a:lnTo>
                <a:lnTo>
                  <a:pt x="21431" y="157162"/>
                </a:lnTo>
                <a:lnTo>
                  <a:pt x="21431" y="157162"/>
                </a:lnTo>
                <a:lnTo>
                  <a:pt x="21431" y="150019"/>
                </a:lnTo>
                <a:lnTo>
                  <a:pt x="28575" y="128587"/>
                </a:lnTo>
                <a:lnTo>
                  <a:pt x="35719" y="100012"/>
                </a:lnTo>
                <a:lnTo>
                  <a:pt x="50006" y="71437"/>
                </a:lnTo>
                <a:lnTo>
                  <a:pt x="64294" y="42862"/>
                </a:lnTo>
                <a:lnTo>
                  <a:pt x="85725" y="21431"/>
                </a:lnTo>
                <a:lnTo>
                  <a:pt x="100013" y="7144"/>
                </a:lnTo>
                <a:lnTo>
                  <a:pt x="121444" y="0"/>
                </a:lnTo>
                <a:lnTo>
                  <a:pt x="135731" y="7144"/>
                </a:lnTo>
                <a:lnTo>
                  <a:pt x="142875" y="7144"/>
                </a:lnTo>
                <a:lnTo>
                  <a:pt x="142875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4743450" y="5443538"/>
            <a:ext cx="621508" cy="128588"/>
          </a:xfrm>
          <a:custGeom>
            <a:avLst/>
            <a:gdLst/>
            <a:ahLst/>
            <a:cxnLst/>
            <a:rect l="0" t="0" r="0" b="0"/>
            <a:pathLst>
              <a:path w="621508" h="128588">
                <a:moveTo>
                  <a:pt x="0" y="121443"/>
                </a:moveTo>
                <a:lnTo>
                  <a:pt x="0" y="121443"/>
                </a:lnTo>
                <a:lnTo>
                  <a:pt x="0" y="121443"/>
                </a:lnTo>
                <a:lnTo>
                  <a:pt x="0" y="121443"/>
                </a:lnTo>
                <a:lnTo>
                  <a:pt x="0" y="121443"/>
                </a:lnTo>
                <a:lnTo>
                  <a:pt x="0" y="121443"/>
                </a:lnTo>
                <a:lnTo>
                  <a:pt x="0" y="128587"/>
                </a:lnTo>
                <a:lnTo>
                  <a:pt x="0" y="128587"/>
                </a:lnTo>
                <a:lnTo>
                  <a:pt x="7144" y="128587"/>
                </a:lnTo>
                <a:lnTo>
                  <a:pt x="14288" y="128587"/>
                </a:lnTo>
                <a:lnTo>
                  <a:pt x="28575" y="128587"/>
                </a:lnTo>
                <a:lnTo>
                  <a:pt x="50007" y="121443"/>
                </a:lnTo>
                <a:lnTo>
                  <a:pt x="78582" y="121443"/>
                </a:lnTo>
                <a:lnTo>
                  <a:pt x="107157" y="114300"/>
                </a:lnTo>
                <a:lnTo>
                  <a:pt x="135732" y="107156"/>
                </a:lnTo>
                <a:lnTo>
                  <a:pt x="171451" y="100012"/>
                </a:lnTo>
                <a:lnTo>
                  <a:pt x="214313" y="85725"/>
                </a:lnTo>
                <a:lnTo>
                  <a:pt x="264320" y="78581"/>
                </a:lnTo>
                <a:lnTo>
                  <a:pt x="314326" y="57150"/>
                </a:lnTo>
                <a:lnTo>
                  <a:pt x="371476" y="42862"/>
                </a:lnTo>
                <a:lnTo>
                  <a:pt x="421482" y="35718"/>
                </a:lnTo>
                <a:lnTo>
                  <a:pt x="471488" y="21431"/>
                </a:lnTo>
                <a:lnTo>
                  <a:pt x="514351" y="14287"/>
                </a:lnTo>
                <a:lnTo>
                  <a:pt x="557213" y="7143"/>
                </a:lnTo>
                <a:lnTo>
                  <a:pt x="585788" y="0"/>
                </a:lnTo>
                <a:lnTo>
                  <a:pt x="607220" y="0"/>
                </a:lnTo>
                <a:lnTo>
                  <a:pt x="614363" y="0"/>
                </a:lnTo>
                <a:lnTo>
                  <a:pt x="621507" y="0"/>
                </a:lnTo>
                <a:lnTo>
                  <a:pt x="614363" y="0"/>
                </a:lnTo>
                <a:lnTo>
                  <a:pt x="607220" y="0"/>
                </a:lnTo>
                <a:lnTo>
                  <a:pt x="60722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4714875" y="5157788"/>
            <a:ext cx="650083" cy="135732"/>
          </a:xfrm>
          <a:custGeom>
            <a:avLst/>
            <a:gdLst/>
            <a:ahLst/>
            <a:cxnLst/>
            <a:rect l="0" t="0" r="0" b="0"/>
            <a:pathLst>
              <a:path w="650083" h="135732">
                <a:moveTo>
                  <a:pt x="0" y="128587"/>
                </a:moveTo>
                <a:lnTo>
                  <a:pt x="0" y="128587"/>
                </a:lnTo>
                <a:lnTo>
                  <a:pt x="0" y="128587"/>
                </a:lnTo>
                <a:lnTo>
                  <a:pt x="0" y="128587"/>
                </a:lnTo>
                <a:lnTo>
                  <a:pt x="7144" y="128587"/>
                </a:lnTo>
                <a:lnTo>
                  <a:pt x="14288" y="135731"/>
                </a:lnTo>
                <a:lnTo>
                  <a:pt x="35719" y="128587"/>
                </a:lnTo>
                <a:lnTo>
                  <a:pt x="57150" y="121443"/>
                </a:lnTo>
                <a:lnTo>
                  <a:pt x="100013" y="114300"/>
                </a:lnTo>
                <a:lnTo>
                  <a:pt x="142875" y="114300"/>
                </a:lnTo>
                <a:lnTo>
                  <a:pt x="192882" y="100012"/>
                </a:lnTo>
                <a:lnTo>
                  <a:pt x="250032" y="92868"/>
                </a:lnTo>
                <a:lnTo>
                  <a:pt x="314326" y="78581"/>
                </a:lnTo>
                <a:lnTo>
                  <a:pt x="371476" y="71437"/>
                </a:lnTo>
                <a:lnTo>
                  <a:pt x="428626" y="50006"/>
                </a:lnTo>
                <a:lnTo>
                  <a:pt x="478632" y="35718"/>
                </a:lnTo>
                <a:lnTo>
                  <a:pt x="521495" y="21431"/>
                </a:lnTo>
                <a:lnTo>
                  <a:pt x="564357" y="14287"/>
                </a:lnTo>
                <a:lnTo>
                  <a:pt x="592932" y="0"/>
                </a:lnTo>
                <a:lnTo>
                  <a:pt x="621507" y="0"/>
                </a:lnTo>
                <a:lnTo>
                  <a:pt x="635795" y="0"/>
                </a:lnTo>
                <a:lnTo>
                  <a:pt x="650082" y="0"/>
                </a:lnTo>
                <a:lnTo>
                  <a:pt x="650082" y="0"/>
                </a:lnTo>
                <a:lnTo>
                  <a:pt x="650082" y="7143"/>
                </a:lnTo>
                <a:lnTo>
                  <a:pt x="635795" y="7143"/>
                </a:lnTo>
                <a:lnTo>
                  <a:pt x="621507" y="7143"/>
                </a:lnTo>
                <a:lnTo>
                  <a:pt x="621507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4357688" y="5757863"/>
            <a:ext cx="178595" cy="200026"/>
          </a:xfrm>
          <a:custGeom>
            <a:avLst/>
            <a:gdLst/>
            <a:ahLst/>
            <a:cxnLst/>
            <a:rect l="0" t="0" r="0" b="0"/>
            <a:pathLst>
              <a:path w="178595" h="200026">
                <a:moveTo>
                  <a:pt x="64294" y="28575"/>
                </a:moveTo>
                <a:lnTo>
                  <a:pt x="64294" y="28575"/>
                </a:lnTo>
                <a:lnTo>
                  <a:pt x="57150" y="28575"/>
                </a:lnTo>
                <a:lnTo>
                  <a:pt x="50006" y="28575"/>
                </a:lnTo>
                <a:lnTo>
                  <a:pt x="42862" y="35718"/>
                </a:lnTo>
                <a:lnTo>
                  <a:pt x="42862" y="35718"/>
                </a:lnTo>
                <a:lnTo>
                  <a:pt x="35719" y="35718"/>
                </a:lnTo>
                <a:lnTo>
                  <a:pt x="35719" y="28575"/>
                </a:lnTo>
                <a:lnTo>
                  <a:pt x="42862" y="28575"/>
                </a:lnTo>
                <a:lnTo>
                  <a:pt x="50006" y="21431"/>
                </a:lnTo>
                <a:lnTo>
                  <a:pt x="57150" y="21431"/>
                </a:lnTo>
                <a:lnTo>
                  <a:pt x="71437" y="14287"/>
                </a:lnTo>
                <a:lnTo>
                  <a:pt x="78581" y="7143"/>
                </a:lnTo>
                <a:lnTo>
                  <a:pt x="92869" y="7143"/>
                </a:lnTo>
                <a:lnTo>
                  <a:pt x="107156" y="0"/>
                </a:lnTo>
                <a:lnTo>
                  <a:pt x="114300" y="7143"/>
                </a:lnTo>
                <a:lnTo>
                  <a:pt x="114300" y="14287"/>
                </a:lnTo>
                <a:lnTo>
                  <a:pt x="114300" y="28575"/>
                </a:lnTo>
                <a:lnTo>
                  <a:pt x="107156" y="42862"/>
                </a:lnTo>
                <a:lnTo>
                  <a:pt x="100012" y="57150"/>
                </a:lnTo>
                <a:lnTo>
                  <a:pt x="85725" y="78581"/>
                </a:lnTo>
                <a:lnTo>
                  <a:pt x="71437" y="92868"/>
                </a:lnTo>
                <a:lnTo>
                  <a:pt x="64294" y="100012"/>
                </a:lnTo>
                <a:lnTo>
                  <a:pt x="64294" y="107156"/>
                </a:lnTo>
                <a:lnTo>
                  <a:pt x="64294" y="100012"/>
                </a:lnTo>
                <a:lnTo>
                  <a:pt x="64294" y="92868"/>
                </a:lnTo>
                <a:lnTo>
                  <a:pt x="78581" y="85725"/>
                </a:lnTo>
                <a:lnTo>
                  <a:pt x="92869" y="78581"/>
                </a:lnTo>
                <a:lnTo>
                  <a:pt x="114300" y="71437"/>
                </a:lnTo>
                <a:lnTo>
                  <a:pt x="135731" y="71437"/>
                </a:lnTo>
                <a:lnTo>
                  <a:pt x="157162" y="71437"/>
                </a:lnTo>
                <a:lnTo>
                  <a:pt x="171450" y="78581"/>
                </a:lnTo>
                <a:lnTo>
                  <a:pt x="178594" y="85725"/>
                </a:lnTo>
                <a:lnTo>
                  <a:pt x="178594" y="100012"/>
                </a:lnTo>
                <a:lnTo>
                  <a:pt x="171450" y="121443"/>
                </a:lnTo>
                <a:lnTo>
                  <a:pt x="142875" y="150018"/>
                </a:lnTo>
                <a:lnTo>
                  <a:pt x="107156" y="171450"/>
                </a:lnTo>
                <a:lnTo>
                  <a:pt x="78581" y="185737"/>
                </a:lnTo>
                <a:lnTo>
                  <a:pt x="42862" y="192881"/>
                </a:lnTo>
                <a:lnTo>
                  <a:pt x="14287" y="200025"/>
                </a:lnTo>
                <a:lnTo>
                  <a:pt x="0" y="192881"/>
                </a:lnTo>
                <a:lnTo>
                  <a:pt x="0" y="185737"/>
                </a:lnTo>
                <a:lnTo>
                  <a:pt x="14287" y="171450"/>
                </a:lnTo>
                <a:lnTo>
                  <a:pt x="35719" y="157162"/>
                </a:lnTo>
                <a:lnTo>
                  <a:pt x="35719" y="1571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4843463" y="3621881"/>
            <a:ext cx="121445" cy="207170"/>
          </a:xfrm>
          <a:custGeom>
            <a:avLst/>
            <a:gdLst/>
            <a:ahLst/>
            <a:cxnLst/>
            <a:rect l="0" t="0" r="0" b="0"/>
            <a:pathLst>
              <a:path w="121445" h="207170">
                <a:moveTo>
                  <a:pt x="14287" y="42863"/>
                </a:moveTo>
                <a:lnTo>
                  <a:pt x="14287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14287" y="35719"/>
                </a:lnTo>
                <a:lnTo>
                  <a:pt x="28575" y="28575"/>
                </a:lnTo>
                <a:lnTo>
                  <a:pt x="50007" y="14288"/>
                </a:lnTo>
                <a:lnTo>
                  <a:pt x="71438" y="7144"/>
                </a:lnTo>
                <a:lnTo>
                  <a:pt x="85725" y="0"/>
                </a:lnTo>
                <a:lnTo>
                  <a:pt x="100013" y="0"/>
                </a:lnTo>
                <a:lnTo>
                  <a:pt x="107157" y="7144"/>
                </a:lnTo>
                <a:lnTo>
                  <a:pt x="92869" y="21432"/>
                </a:lnTo>
                <a:lnTo>
                  <a:pt x="78582" y="35719"/>
                </a:lnTo>
                <a:lnTo>
                  <a:pt x="57150" y="57150"/>
                </a:lnTo>
                <a:lnTo>
                  <a:pt x="28575" y="78582"/>
                </a:lnTo>
                <a:lnTo>
                  <a:pt x="14287" y="100013"/>
                </a:lnTo>
                <a:lnTo>
                  <a:pt x="0" y="107157"/>
                </a:lnTo>
                <a:lnTo>
                  <a:pt x="0" y="114300"/>
                </a:lnTo>
                <a:lnTo>
                  <a:pt x="7144" y="114300"/>
                </a:lnTo>
                <a:lnTo>
                  <a:pt x="21431" y="107157"/>
                </a:lnTo>
                <a:lnTo>
                  <a:pt x="42863" y="92869"/>
                </a:lnTo>
                <a:lnTo>
                  <a:pt x="71438" y="85725"/>
                </a:lnTo>
                <a:lnTo>
                  <a:pt x="92869" y="85725"/>
                </a:lnTo>
                <a:lnTo>
                  <a:pt x="114300" y="85725"/>
                </a:lnTo>
                <a:lnTo>
                  <a:pt x="121444" y="100013"/>
                </a:lnTo>
                <a:lnTo>
                  <a:pt x="114300" y="114300"/>
                </a:lnTo>
                <a:lnTo>
                  <a:pt x="100013" y="135732"/>
                </a:lnTo>
                <a:lnTo>
                  <a:pt x="71438" y="157163"/>
                </a:lnTo>
                <a:lnTo>
                  <a:pt x="50007" y="178594"/>
                </a:lnTo>
                <a:lnTo>
                  <a:pt x="28575" y="192882"/>
                </a:lnTo>
                <a:lnTo>
                  <a:pt x="21431" y="207169"/>
                </a:lnTo>
                <a:lnTo>
                  <a:pt x="28575" y="207169"/>
                </a:lnTo>
                <a:lnTo>
                  <a:pt x="50007" y="192882"/>
                </a:lnTo>
                <a:lnTo>
                  <a:pt x="50007" y="1928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4807744" y="5729288"/>
            <a:ext cx="557214" cy="114301"/>
          </a:xfrm>
          <a:custGeom>
            <a:avLst/>
            <a:gdLst/>
            <a:ahLst/>
            <a:cxnLst/>
            <a:rect l="0" t="0" r="0" b="0"/>
            <a:pathLst>
              <a:path w="557214" h="114301">
                <a:moveTo>
                  <a:pt x="57150" y="107156"/>
                </a:moveTo>
                <a:lnTo>
                  <a:pt x="57150" y="107156"/>
                </a:lnTo>
                <a:lnTo>
                  <a:pt x="50006" y="107156"/>
                </a:lnTo>
                <a:lnTo>
                  <a:pt x="35719" y="107156"/>
                </a:lnTo>
                <a:lnTo>
                  <a:pt x="28575" y="107156"/>
                </a:lnTo>
                <a:lnTo>
                  <a:pt x="14288" y="107156"/>
                </a:lnTo>
                <a:lnTo>
                  <a:pt x="7144" y="114300"/>
                </a:lnTo>
                <a:lnTo>
                  <a:pt x="7144" y="114300"/>
                </a:lnTo>
                <a:lnTo>
                  <a:pt x="0" y="114300"/>
                </a:lnTo>
                <a:lnTo>
                  <a:pt x="0" y="114300"/>
                </a:lnTo>
                <a:lnTo>
                  <a:pt x="0" y="114300"/>
                </a:lnTo>
                <a:lnTo>
                  <a:pt x="0" y="114300"/>
                </a:lnTo>
                <a:lnTo>
                  <a:pt x="14288" y="114300"/>
                </a:lnTo>
                <a:lnTo>
                  <a:pt x="28575" y="114300"/>
                </a:lnTo>
                <a:lnTo>
                  <a:pt x="50006" y="107156"/>
                </a:lnTo>
                <a:lnTo>
                  <a:pt x="85726" y="100012"/>
                </a:lnTo>
                <a:lnTo>
                  <a:pt x="128588" y="92868"/>
                </a:lnTo>
                <a:lnTo>
                  <a:pt x="185738" y="85725"/>
                </a:lnTo>
                <a:lnTo>
                  <a:pt x="242888" y="71437"/>
                </a:lnTo>
                <a:lnTo>
                  <a:pt x="307182" y="50006"/>
                </a:lnTo>
                <a:lnTo>
                  <a:pt x="371476" y="35718"/>
                </a:lnTo>
                <a:lnTo>
                  <a:pt x="428626" y="21431"/>
                </a:lnTo>
                <a:lnTo>
                  <a:pt x="478632" y="14287"/>
                </a:lnTo>
                <a:lnTo>
                  <a:pt x="514351" y="7143"/>
                </a:lnTo>
                <a:lnTo>
                  <a:pt x="542926" y="0"/>
                </a:lnTo>
                <a:lnTo>
                  <a:pt x="557213" y="0"/>
                </a:lnTo>
                <a:lnTo>
                  <a:pt x="557213" y="0"/>
                </a:lnTo>
                <a:lnTo>
                  <a:pt x="550069" y="7143"/>
                </a:lnTo>
                <a:lnTo>
                  <a:pt x="535782" y="21431"/>
                </a:lnTo>
                <a:lnTo>
                  <a:pt x="514351" y="28575"/>
                </a:lnTo>
                <a:lnTo>
                  <a:pt x="507207" y="35718"/>
                </a:lnTo>
                <a:lnTo>
                  <a:pt x="492919" y="35718"/>
                </a:lnTo>
                <a:lnTo>
                  <a:pt x="492919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5186363" y="5586413"/>
            <a:ext cx="1943101" cy="364332"/>
          </a:xfrm>
          <a:custGeom>
            <a:avLst/>
            <a:gdLst/>
            <a:ahLst/>
            <a:cxnLst/>
            <a:rect l="0" t="0" r="0" b="0"/>
            <a:pathLst>
              <a:path w="1943101" h="364332">
                <a:moveTo>
                  <a:pt x="0" y="78581"/>
                </a:move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7144" y="64293"/>
                </a:lnTo>
                <a:lnTo>
                  <a:pt x="7144" y="57150"/>
                </a:lnTo>
                <a:lnTo>
                  <a:pt x="7144" y="50006"/>
                </a:lnTo>
                <a:lnTo>
                  <a:pt x="7144" y="50006"/>
                </a:lnTo>
                <a:lnTo>
                  <a:pt x="7144" y="42862"/>
                </a:lnTo>
                <a:lnTo>
                  <a:pt x="14288" y="35718"/>
                </a:lnTo>
                <a:lnTo>
                  <a:pt x="14288" y="35718"/>
                </a:lnTo>
                <a:lnTo>
                  <a:pt x="14288" y="35718"/>
                </a:lnTo>
                <a:lnTo>
                  <a:pt x="14288" y="35718"/>
                </a:lnTo>
                <a:lnTo>
                  <a:pt x="21432" y="28575"/>
                </a:lnTo>
                <a:lnTo>
                  <a:pt x="28575" y="28575"/>
                </a:lnTo>
                <a:lnTo>
                  <a:pt x="35719" y="21431"/>
                </a:lnTo>
                <a:lnTo>
                  <a:pt x="57150" y="21431"/>
                </a:lnTo>
                <a:lnTo>
                  <a:pt x="78582" y="14287"/>
                </a:lnTo>
                <a:lnTo>
                  <a:pt x="107157" y="7143"/>
                </a:lnTo>
                <a:lnTo>
                  <a:pt x="135732" y="0"/>
                </a:lnTo>
                <a:lnTo>
                  <a:pt x="171450" y="0"/>
                </a:lnTo>
                <a:lnTo>
                  <a:pt x="200025" y="0"/>
                </a:lnTo>
                <a:lnTo>
                  <a:pt x="235744" y="7143"/>
                </a:lnTo>
                <a:lnTo>
                  <a:pt x="264319" y="21431"/>
                </a:lnTo>
                <a:lnTo>
                  <a:pt x="300038" y="35718"/>
                </a:lnTo>
                <a:lnTo>
                  <a:pt x="335757" y="50006"/>
                </a:lnTo>
                <a:lnTo>
                  <a:pt x="364332" y="78581"/>
                </a:lnTo>
                <a:lnTo>
                  <a:pt x="400050" y="100012"/>
                </a:lnTo>
                <a:lnTo>
                  <a:pt x="435769" y="128587"/>
                </a:lnTo>
                <a:lnTo>
                  <a:pt x="464344" y="150018"/>
                </a:lnTo>
                <a:lnTo>
                  <a:pt x="492919" y="185737"/>
                </a:lnTo>
                <a:lnTo>
                  <a:pt x="528638" y="214312"/>
                </a:lnTo>
                <a:lnTo>
                  <a:pt x="550069" y="242887"/>
                </a:lnTo>
                <a:lnTo>
                  <a:pt x="571500" y="271462"/>
                </a:lnTo>
                <a:lnTo>
                  <a:pt x="600075" y="300037"/>
                </a:lnTo>
                <a:lnTo>
                  <a:pt x="621507" y="321468"/>
                </a:lnTo>
                <a:lnTo>
                  <a:pt x="642938" y="342900"/>
                </a:lnTo>
                <a:lnTo>
                  <a:pt x="671513" y="357187"/>
                </a:lnTo>
                <a:lnTo>
                  <a:pt x="707232" y="364331"/>
                </a:lnTo>
                <a:lnTo>
                  <a:pt x="742950" y="364331"/>
                </a:lnTo>
                <a:lnTo>
                  <a:pt x="778669" y="364331"/>
                </a:lnTo>
                <a:lnTo>
                  <a:pt x="814388" y="364331"/>
                </a:lnTo>
                <a:lnTo>
                  <a:pt x="864394" y="357187"/>
                </a:lnTo>
                <a:lnTo>
                  <a:pt x="907257" y="350043"/>
                </a:lnTo>
                <a:lnTo>
                  <a:pt x="957263" y="350043"/>
                </a:lnTo>
                <a:lnTo>
                  <a:pt x="1007269" y="342900"/>
                </a:lnTo>
                <a:lnTo>
                  <a:pt x="1064419" y="335756"/>
                </a:lnTo>
                <a:lnTo>
                  <a:pt x="1128713" y="328612"/>
                </a:lnTo>
                <a:lnTo>
                  <a:pt x="1193007" y="321468"/>
                </a:lnTo>
                <a:lnTo>
                  <a:pt x="1264444" y="307181"/>
                </a:lnTo>
                <a:lnTo>
                  <a:pt x="1335882" y="300037"/>
                </a:lnTo>
                <a:lnTo>
                  <a:pt x="1400175" y="285750"/>
                </a:lnTo>
                <a:lnTo>
                  <a:pt x="1464469" y="271462"/>
                </a:lnTo>
                <a:lnTo>
                  <a:pt x="1521619" y="257175"/>
                </a:lnTo>
                <a:lnTo>
                  <a:pt x="1571625" y="242887"/>
                </a:lnTo>
                <a:lnTo>
                  <a:pt x="1621632" y="235743"/>
                </a:lnTo>
                <a:lnTo>
                  <a:pt x="1671638" y="221456"/>
                </a:lnTo>
                <a:lnTo>
                  <a:pt x="1728788" y="207168"/>
                </a:lnTo>
                <a:lnTo>
                  <a:pt x="1778794" y="200025"/>
                </a:lnTo>
                <a:lnTo>
                  <a:pt x="1821657" y="192881"/>
                </a:lnTo>
                <a:lnTo>
                  <a:pt x="1857375" y="185737"/>
                </a:lnTo>
                <a:lnTo>
                  <a:pt x="1893094" y="185737"/>
                </a:lnTo>
                <a:lnTo>
                  <a:pt x="1921669" y="178593"/>
                </a:lnTo>
                <a:lnTo>
                  <a:pt x="1935957" y="171450"/>
                </a:lnTo>
                <a:lnTo>
                  <a:pt x="1943100" y="164306"/>
                </a:lnTo>
                <a:lnTo>
                  <a:pt x="1943100" y="157162"/>
                </a:lnTo>
                <a:lnTo>
                  <a:pt x="1935957" y="150018"/>
                </a:lnTo>
                <a:lnTo>
                  <a:pt x="1921669" y="142875"/>
                </a:lnTo>
                <a:lnTo>
                  <a:pt x="1921669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6143626" y="3893344"/>
            <a:ext cx="157163" cy="164307"/>
          </a:xfrm>
          <a:custGeom>
            <a:avLst/>
            <a:gdLst/>
            <a:ahLst/>
            <a:cxnLst/>
            <a:rect l="0" t="0" r="0" b="0"/>
            <a:pathLst>
              <a:path w="157163" h="164307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21431"/>
                </a:lnTo>
                <a:lnTo>
                  <a:pt x="0" y="21431"/>
                </a:lnTo>
                <a:lnTo>
                  <a:pt x="0" y="28575"/>
                </a:lnTo>
                <a:lnTo>
                  <a:pt x="7144" y="42862"/>
                </a:lnTo>
                <a:lnTo>
                  <a:pt x="14287" y="57150"/>
                </a:lnTo>
                <a:lnTo>
                  <a:pt x="21431" y="71437"/>
                </a:lnTo>
                <a:lnTo>
                  <a:pt x="28575" y="85725"/>
                </a:lnTo>
                <a:lnTo>
                  <a:pt x="28575" y="100012"/>
                </a:lnTo>
                <a:lnTo>
                  <a:pt x="28575" y="114300"/>
                </a:lnTo>
                <a:lnTo>
                  <a:pt x="28575" y="128587"/>
                </a:lnTo>
                <a:lnTo>
                  <a:pt x="28575" y="135731"/>
                </a:lnTo>
                <a:lnTo>
                  <a:pt x="28575" y="142875"/>
                </a:lnTo>
                <a:lnTo>
                  <a:pt x="28575" y="142875"/>
                </a:lnTo>
                <a:lnTo>
                  <a:pt x="21431" y="135731"/>
                </a:lnTo>
                <a:lnTo>
                  <a:pt x="21431" y="121444"/>
                </a:lnTo>
                <a:lnTo>
                  <a:pt x="14287" y="107156"/>
                </a:lnTo>
                <a:lnTo>
                  <a:pt x="14287" y="85725"/>
                </a:lnTo>
                <a:lnTo>
                  <a:pt x="21431" y="64294"/>
                </a:lnTo>
                <a:lnTo>
                  <a:pt x="21431" y="42862"/>
                </a:lnTo>
                <a:lnTo>
                  <a:pt x="28575" y="21431"/>
                </a:lnTo>
                <a:lnTo>
                  <a:pt x="35719" y="14287"/>
                </a:lnTo>
                <a:lnTo>
                  <a:pt x="35719" y="14287"/>
                </a:lnTo>
                <a:lnTo>
                  <a:pt x="50006" y="28575"/>
                </a:lnTo>
                <a:lnTo>
                  <a:pt x="57150" y="50006"/>
                </a:lnTo>
                <a:lnTo>
                  <a:pt x="64294" y="71437"/>
                </a:lnTo>
                <a:lnTo>
                  <a:pt x="71437" y="92869"/>
                </a:lnTo>
                <a:lnTo>
                  <a:pt x="71437" y="121444"/>
                </a:lnTo>
                <a:lnTo>
                  <a:pt x="71437" y="135731"/>
                </a:lnTo>
                <a:lnTo>
                  <a:pt x="71437" y="150019"/>
                </a:lnTo>
                <a:lnTo>
                  <a:pt x="78581" y="157162"/>
                </a:lnTo>
                <a:lnTo>
                  <a:pt x="78581" y="150019"/>
                </a:lnTo>
                <a:lnTo>
                  <a:pt x="78581" y="135731"/>
                </a:lnTo>
                <a:lnTo>
                  <a:pt x="85725" y="114300"/>
                </a:lnTo>
                <a:lnTo>
                  <a:pt x="85725" y="85725"/>
                </a:lnTo>
                <a:lnTo>
                  <a:pt x="92869" y="50006"/>
                </a:lnTo>
                <a:lnTo>
                  <a:pt x="100012" y="21431"/>
                </a:lnTo>
                <a:lnTo>
                  <a:pt x="107156" y="0"/>
                </a:lnTo>
                <a:lnTo>
                  <a:pt x="107156" y="0"/>
                </a:lnTo>
                <a:lnTo>
                  <a:pt x="114300" y="14287"/>
                </a:lnTo>
                <a:lnTo>
                  <a:pt x="114300" y="35719"/>
                </a:lnTo>
                <a:lnTo>
                  <a:pt x="114300" y="64294"/>
                </a:lnTo>
                <a:lnTo>
                  <a:pt x="114300" y="100012"/>
                </a:lnTo>
                <a:lnTo>
                  <a:pt x="114300" y="128587"/>
                </a:lnTo>
                <a:lnTo>
                  <a:pt x="114300" y="150019"/>
                </a:lnTo>
                <a:lnTo>
                  <a:pt x="121444" y="164306"/>
                </a:lnTo>
                <a:lnTo>
                  <a:pt x="128587" y="164306"/>
                </a:lnTo>
                <a:lnTo>
                  <a:pt x="135731" y="157162"/>
                </a:lnTo>
                <a:lnTo>
                  <a:pt x="142875" y="142875"/>
                </a:lnTo>
                <a:lnTo>
                  <a:pt x="150019" y="114300"/>
                </a:lnTo>
                <a:lnTo>
                  <a:pt x="150019" y="78581"/>
                </a:lnTo>
                <a:lnTo>
                  <a:pt x="157162" y="42862"/>
                </a:lnTo>
                <a:lnTo>
                  <a:pt x="157162" y="428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307932" y="3907631"/>
            <a:ext cx="92870" cy="300039"/>
          </a:xfrm>
          <a:custGeom>
            <a:avLst/>
            <a:gdLst/>
            <a:ahLst/>
            <a:cxnLst/>
            <a:rect l="0" t="0" r="0" b="0"/>
            <a:pathLst>
              <a:path w="92870" h="300039">
                <a:moveTo>
                  <a:pt x="14288" y="0"/>
                </a:moveTo>
                <a:lnTo>
                  <a:pt x="14288" y="7144"/>
                </a:lnTo>
                <a:lnTo>
                  <a:pt x="7144" y="14288"/>
                </a:lnTo>
                <a:lnTo>
                  <a:pt x="0" y="28575"/>
                </a:lnTo>
                <a:lnTo>
                  <a:pt x="0" y="35719"/>
                </a:lnTo>
                <a:lnTo>
                  <a:pt x="0" y="42863"/>
                </a:lnTo>
                <a:lnTo>
                  <a:pt x="0" y="50007"/>
                </a:lnTo>
                <a:lnTo>
                  <a:pt x="0" y="64294"/>
                </a:lnTo>
                <a:lnTo>
                  <a:pt x="14288" y="71438"/>
                </a:lnTo>
                <a:lnTo>
                  <a:pt x="21431" y="78582"/>
                </a:lnTo>
                <a:lnTo>
                  <a:pt x="28575" y="85725"/>
                </a:lnTo>
                <a:lnTo>
                  <a:pt x="42863" y="92869"/>
                </a:lnTo>
                <a:lnTo>
                  <a:pt x="50006" y="92869"/>
                </a:lnTo>
                <a:lnTo>
                  <a:pt x="64294" y="85725"/>
                </a:lnTo>
                <a:lnTo>
                  <a:pt x="71438" y="71438"/>
                </a:lnTo>
                <a:lnTo>
                  <a:pt x="78581" y="57150"/>
                </a:lnTo>
                <a:lnTo>
                  <a:pt x="78581" y="35719"/>
                </a:lnTo>
                <a:lnTo>
                  <a:pt x="78581" y="21432"/>
                </a:lnTo>
                <a:lnTo>
                  <a:pt x="78581" y="14288"/>
                </a:lnTo>
                <a:lnTo>
                  <a:pt x="78581" y="21432"/>
                </a:lnTo>
                <a:lnTo>
                  <a:pt x="78581" y="35719"/>
                </a:lnTo>
                <a:lnTo>
                  <a:pt x="78581" y="50007"/>
                </a:lnTo>
                <a:lnTo>
                  <a:pt x="85725" y="78582"/>
                </a:lnTo>
                <a:lnTo>
                  <a:pt x="85725" y="114300"/>
                </a:lnTo>
                <a:lnTo>
                  <a:pt x="85725" y="157163"/>
                </a:lnTo>
                <a:lnTo>
                  <a:pt x="92869" y="192882"/>
                </a:lnTo>
                <a:lnTo>
                  <a:pt x="92869" y="235744"/>
                </a:lnTo>
                <a:lnTo>
                  <a:pt x="92869" y="264319"/>
                </a:lnTo>
                <a:lnTo>
                  <a:pt x="85725" y="292894"/>
                </a:lnTo>
                <a:lnTo>
                  <a:pt x="71438" y="300038"/>
                </a:lnTo>
                <a:lnTo>
                  <a:pt x="64294" y="292894"/>
                </a:lnTo>
                <a:lnTo>
                  <a:pt x="50006" y="271463"/>
                </a:lnTo>
                <a:lnTo>
                  <a:pt x="42863" y="228600"/>
                </a:lnTo>
                <a:lnTo>
                  <a:pt x="35719" y="178594"/>
                </a:lnTo>
                <a:lnTo>
                  <a:pt x="35719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6443663" y="3764756"/>
            <a:ext cx="57151" cy="321470"/>
          </a:xfrm>
          <a:custGeom>
            <a:avLst/>
            <a:gdLst/>
            <a:ahLst/>
            <a:cxnLst/>
            <a:rect l="0" t="0" r="0" b="0"/>
            <a:pathLst>
              <a:path w="57151" h="321470">
                <a:moveTo>
                  <a:pt x="42863" y="42863"/>
                </a:moveTo>
                <a:lnTo>
                  <a:pt x="42863" y="35719"/>
                </a:lnTo>
                <a:lnTo>
                  <a:pt x="35719" y="21432"/>
                </a:lnTo>
                <a:lnTo>
                  <a:pt x="35719" y="14288"/>
                </a:lnTo>
                <a:lnTo>
                  <a:pt x="28575" y="0"/>
                </a:lnTo>
                <a:lnTo>
                  <a:pt x="21432" y="0"/>
                </a:lnTo>
                <a:lnTo>
                  <a:pt x="21432" y="14288"/>
                </a:lnTo>
                <a:lnTo>
                  <a:pt x="7144" y="35719"/>
                </a:lnTo>
                <a:lnTo>
                  <a:pt x="7144" y="71438"/>
                </a:lnTo>
                <a:lnTo>
                  <a:pt x="0" y="107157"/>
                </a:lnTo>
                <a:lnTo>
                  <a:pt x="0" y="142875"/>
                </a:lnTo>
                <a:lnTo>
                  <a:pt x="7144" y="178594"/>
                </a:lnTo>
                <a:lnTo>
                  <a:pt x="21432" y="207169"/>
                </a:lnTo>
                <a:lnTo>
                  <a:pt x="28575" y="235744"/>
                </a:lnTo>
                <a:lnTo>
                  <a:pt x="42863" y="264319"/>
                </a:lnTo>
                <a:lnTo>
                  <a:pt x="50007" y="285750"/>
                </a:lnTo>
                <a:lnTo>
                  <a:pt x="57150" y="307182"/>
                </a:lnTo>
                <a:lnTo>
                  <a:pt x="57150" y="321469"/>
                </a:lnTo>
                <a:lnTo>
                  <a:pt x="50007" y="321469"/>
                </a:lnTo>
                <a:lnTo>
                  <a:pt x="42863" y="321469"/>
                </a:lnTo>
                <a:lnTo>
                  <a:pt x="42863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6407945" y="3936206"/>
            <a:ext cx="135732" cy="28576"/>
          </a:xfrm>
          <a:custGeom>
            <a:avLst/>
            <a:gdLst/>
            <a:ahLst/>
            <a:cxnLst/>
            <a:rect l="0" t="0" r="0" b="0"/>
            <a:pathLst>
              <a:path w="135732" h="28576">
                <a:moveTo>
                  <a:pt x="0" y="0"/>
                </a:moveTo>
                <a:lnTo>
                  <a:pt x="0" y="0"/>
                </a:lnTo>
                <a:lnTo>
                  <a:pt x="7143" y="7144"/>
                </a:lnTo>
                <a:lnTo>
                  <a:pt x="14287" y="7144"/>
                </a:lnTo>
                <a:lnTo>
                  <a:pt x="28575" y="7144"/>
                </a:lnTo>
                <a:lnTo>
                  <a:pt x="50006" y="14288"/>
                </a:lnTo>
                <a:lnTo>
                  <a:pt x="71437" y="14288"/>
                </a:lnTo>
                <a:lnTo>
                  <a:pt x="92868" y="21432"/>
                </a:lnTo>
                <a:lnTo>
                  <a:pt x="114300" y="21432"/>
                </a:lnTo>
                <a:lnTo>
                  <a:pt x="128587" y="21432"/>
                </a:lnTo>
                <a:lnTo>
                  <a:pt x="135731" y="28575"/>
                </a:lnTo>
                <a:lnTo>
                  <a:pt x="135731" y="21432"/>
                </a:lnTo>
                <a:lnTo>
                  <a:pt x="135731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6550820" y="3971925"/>
            <a:ext cx="21432" cy="64295"/>
          </a:xfrm>
          <a:custGeom>
            <a:avLst/>
            <a:gdLst/>
            <a:ahLst/>
            <a:cxnLst/>
            <a:rect l="0" t="0" r="0" b="0"/>
            <a:pathLst>
              <a:path w="21432" h="64295">
                <a:moveTo>
                  <a:pt x="7143" y="0"/>
                </a:moveTo>
                <a:lnTo>
                  <a:pt x="7143" y="0"/>
                </a:lnTo>
                <a:lnTo>
                  <a:pt x="0" y="7144"/>
                </a:lnTo>
                <a:lnTo>
                  <a:pt x="0" y="21431"/>
                </a:lnTo>
                <a:lnTo>
                  <a:pt x="0" y="35719"/>
                </a:lnTo>
                <a:lnTo>
                  <a:pt x="0" y="50006"/>
                </a:lnTo>
                <a:lnTo>
                  <a:pt x="7143" y="57150"/>
                </a:lnTo>
                <a:lnTo>
                  <a:pt x="14287" y="64294"/>
                </a:lnTo>
                <a:lnTo>
                  <a:pt x="14287" y="64294"/>
                </a:lnTo>
                <a:lnTo>
                  <a:pt x="21431" y="64294"/>
                </a:lnTo>
                <a:lnTo>
                  <a:pt x="21431" y="50006"/>
                </a:lnTo>
                <a:lnTo>
                  <a:pt x="21431" y="35719"/>
                </a:lnTo>
                <a:lnTo>
                  <a:pt x="21431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6529388" y="3800475"/>
            <a:ext cx="35720" cy="1"/>
          </a:xfrm>
          <a:custGeom>
            <a:avLst/>
            <a:gdLst/>
            <a:ahLst/>
            <a:cxnLst/>
            <a:rect l="0" t="0" r="0" b="0"/>
            <a:pathLst>
              <a:path w="35720" h="1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21432" y="0"/>
                </a:lnTo>
                <a:lnTo>
                  <a:pt x="28575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6593682" y="3779044"/>
            <a:ext cx="50007" cy="307182"/>
          </a:xfrm>
          <a:custGeom>
            <a:avLst/>
            <a:gdLst/>
            <a:ahLst/>
            <a:cxnLst/>
            <a:rect l="0" t="0" r="0" b="0"/>
            <a:pathLst>
              <a:path w="50007" h="30718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7144"/>
                </a:lnTo>
                <a:lnTo>
                  <a:pt x="14288" y="28575"/>
                </a:lnTo>
                <a:lnTo>
                  <a:pt x="14288" y="57150"/>
                </a:lnTo>
                <a:lnTo>
                  <a:pt x="21431" y="100012"/>
                </a:lnTo>
                <a:lnTo>
                  <a:pt x="28575" y="142875"/>
                </a:lnTo>
                <a:lnTo>
                  <a:pt x="35719" y="185737"/>
                </a:lnTo>
                <a:lnTo>
                  <a:pt x="42863" y="228600"/>
                </a:lnTo>
                <a:lnTo>
                  <a:pt x="42863" y="264319"/>
                </a:lnTo>
                <a:lnTo>
                  <a:pt x="50006" y="285750"/>
                </a:lnTo>
                <a:lnTo>
                  <a:pt x="50006" y="300037"/>
                </a:lnTo>
                <a:lnTo>
                  <a:pt x="50006" y="307181"/>
                </a:lnTo>
                <a:lnTo>
                  <a:pt x="50006" y="292894"/>
                </a:lnTo>
                <a:lnTo>
                  <a:pt x="50006" y="271462"/>
                </a:lnTo>
                <a:lnTo>
                  <a:pt x="50006" y="235744"/>
                </a:lnTo>
                <a:lnTo>
                  <a:pt x="50006" y="2357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6636545" y="3950494"/>
            <a:ext cx="114301" cy="150020"/>
          </a:xfrm>
          <a:custGeom>
            <a:avLst/>
            <a:gdLst/>
            <a:ahLst/>
            <a:cxnLst/>
            <a:rect l="0" t="0" r="0" b="0"/>
            <a:pathLst>
              <a:path w="114301" h="150020">
                <a:moveTo>
                  <a:pt x="0" y="85725"/>
                </a:moveTo>
                <a:lnTo>
                  <a:pt x="0" y="85725"/>
                </a:lnTo>
                <a:lnTo>
                  <a:pt x="0" y="85725"/>
                </a:lnTo>
                <a:lnTo>
                  <a:pt x="7143" y="92869"/>
                </a:lnTo>
                <a:lnTo>
                  <a:pt x="14287" y="85725"/>
                </a:lnTo>
                <a:lnTo>
                  <a:pt x="28575" y="78581"/>
                </a:lnTo>
                <a:lnTo>
                  <a:pt x="42862" y="71437"/>
                </a:lnTo>
                <a:lnTo>
                  <a:pt x="57150" y="57150"/>
                </a:lnTo>
                <a:lnTo>
                  <a:pt x="78581" y="35719"/>
                </a:lnTo>
                <a:lnTo>
                  <a:pt x="85725" y="21431"/>
                </a:lnTo>
                <a:lnTo>
                  <a:pt x="100012" y="7144"/>
                </a:lnTo>
                <a:lnTo>
                  <a:pt x="100012" y="0"/>
                </a:lnTo>
                <a:lnTo>
                  <a:pt x="85725" y="0"/>
                </a:lnTo>
                <a:lnTo>
                  <a:pt x="78581" y="21431"/>
                </a:lnTo>
                <a:lnTo>
                  <a:pt x="57150" y="35719"/>
                </a:lnTo>
                <a:lnTo>
                  <a:pt x="42862" y="64294"/>
                </a:lnTo>
                <a:lnTo>
                  <a:pt x="35718" y="92869"/>
                </a:lnTo>
                <a:lnTo>
                  <a:pt x="28575" y="121444"/>
                </a:lnTo>
                <a:lnTo>
                  <a:pt x="35718" y="135731"/>
                </a:lnTo>
                <a:lnTo>
                  <a:pt x="42862" y="150019"/>
                </a:lnTo>
                <a:lnTo>
                  <a:pt x="57150" y="150019"/>
                </a:lnTo>
                <a:lnTo>
                  <a:pt x="78581" y="150019"/>
                </a:lnTo>
                <a:lnTo>
                  <a:pt x="100012" y="135731"/>
                </a:lnTo>
                <a:lnTo>
                  <a:pt x="114300" y="121444"/>
                </a:lnTo>
                <a:lnTo>
                  <a:pt x="114300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6722270" y="3664744"/>
            <a:ext cx="1" cy="107157"/>
          </a:xfrm>
          <a:custGeom>
            <a:avLst/>
            <a:gdLst/>
            <a:ahLst/>
            <a:cxnLst/>
            <a:rect l="0" t="0" r="0" b="0"/>
            <a:pathLst>
              <a:path w="1" h="107157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0" y="21431"/>
                </a:lnTo>
                <a:lnTo>
                  <a:pt x="0" y="28575"/>
                </a:lnTo>
                <a:lnTo>
                  <a:pt x="0" y="42862"/>
                </a:lnTo>
                <a:lnTo>
                  <a:pt x="0" y="64294"/>
                </a:lnTo>
                <a:lnTo>
                  <a:pt x="0" y="85725"/>
                </a:lnTo>
                <a:lnTo>
                  <a:pt x="0" y="100012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6765132" y="3614738"/>
            <a:ext cx="21432" cy="128588"/>
          </a:xfrm>
          <a:custGeom>
            <a:avLst/>
            <a:gdLst/>
            <a:ahLst/>
            <a:cxnLst/>
            <a:rect l="0" t="0" r="0" b="0"/>
            <a:pathLst>
              <a:path w="21432" h="128588">
                <a:moveTo>
                  <a:pt x="21431" y="0"/>
                </a:moveTo>
                <a:lnTo>
                  <a:pt x="21431" y="7143"/>
                </a:lnTo>
                <a:lnTo>
                  <a:pt x="14288" y="14287"/>
                </a:lnTo>
                <a:lnTo>
                  <a:pt x="7144" y="28575"/>
                </a:lnTo>
                <a:lnTo>
                  <a:pt x="7144" y="50006"/>
                </a:lnTo>
                <a:lnTo>
                  <a:pt x="0" y="64293"/>
                </a:lnTo>
                <a:lnTo>
                  <a:pt x="0" y="85725"/>
                </a:lnTo>
                <a:lnTo>
                  <a:pt x="0" y="107156"/>
                </a:lnTo>
                <a:lnTo>
                  <a:pt x="0" y="121443"/>
                </a:lnTo>
                <a:lnTo>
                  <a:pt x="0" y="128587"/>
                </a:lnTo>
                <a:lnTo>
                  <a:pt x="0" y="1285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065045" y="3707606"/>
            <a:ext cx="57151" cy="107158"/>
          </a:xfrm>
          <a:custGeom>
            <a:avLst/>
            <a:gdLst/>
            <a:ahLst/>
            <a:cxnLst/>
            <a:rect l="0" t="0" r="0" b="0"/>
            <a:pathLst>
              <a:path w="57151" h="107158">
                <a:moveTo>
                  <a:pt x="57150" y="0"/>
                </a:moveTo>
                <a:lnTo>
                  <a:pt x="50006" y="0"/>
                </a:lnTo>
                <a:lnTo>
                  <a:pt x="50006" y="7144"/>
                </a:lnTo>
                <a:lnTo>
                  <a:pt x="42862" y="14288"/>
                </a:lnTo>
                <a:lnTo>
                  <a:pt x="35718" y="28575"/>
                </a:lnTo>
                <a:lnTo>
                  <a:pt x="21431" y="50007"/>
                </a:lnTo>
                <a:lnTo>
                  <a:pt x="14287" y="71438"/>
                </a:lnTo>
                <a:lnTo>
                  <a:pt x="7143" y="85725"/>
                </a:lnTo>
                <a:lnTo>
                  <a:pt x="0" y="100013"/>
                </a:lnTo>
                <a:lnTo>
                  <a:pt x="7143" y="107157"/>
                </a:lnTo>
                <a:lnTo>
                  <a:pt x="7143" y="100013"/>
                </a:lnTo>
                <a:lnTo>
                  <a:pt x="21431" y="92869"/>
                </a:lnTo>
                <a:lnTo>
                  <a:pt x="21431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6107907" y="3779044"/>
            <a:ext cx="28576" cy="50007"/>
          </a:xfrm>
          <a:custGeom>
            <a:avLst/>
            <a:gdLst/>
            <a:ahLst/>
            <a:cxnLst/>
            <a:rect l="0" t="0" r="0" b="0"/>
            <a:pathLst>
              <a:path w="28576" h="50007">
                <a:moveTo>
                  <a:pt x="21431" y="0"/>
                </a:moveTo>
                <a:lnTo>
                  <a:pt x="14288" y="7144"/>
                </a:lnTo>
                <a:lnTo>
                  <a:pt x="7144" y="21431"/>
                </a:lnTo>
                <a:lnTo>
                  <a:pt x="0" y="35719"/>
                </a:lnTo>
                <a:lnTo>
                  <a:pt x="0" y="50006"/>
                </a:lnTo>
                <a:lnTo>
                  <a:pt x="7144" y="50006"/>
                </a:lnTo>
                <a:lnTo>
                  <a:pt x="14288" y="42862"/>
                </a:lnTo>
                <a:lnTo>
                  <a:pt x="28575" y="21431"/>
                </a:lnTo>
                <a:lnTo>
                  <a:pt x="28575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7000876" y="5657850"/>
            <a:ext cx="235745" cy="200026"/>
          </a:xfrm>
          <a:custGeom>
            <a:avLst/>
            <a:gdLst/>
            <a:ahLst/>
            <a:cxnLst/>
            <a:rect l="0" t="0" r="0" b="0"/>
            <a:pathLst>
              <a:path w="235745" h="200026">
                <a:moveTo>
                  <a:pt x="21431" y="0"/>
                </a:moveTo>
                <a:lnTo>
                  <a:pt x="14287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21431" y="14288"/>
                </a:lnTo>
                <a:lnTo>
                  <a:pt x="50006" y="14288"/>
                </a:lnTo>
                <a:lnTo>
                  <a:pt x="85725" y="14288"/>
                </a:lnTo>
                <a:lnTo>
                  <a:pt x="128587" y="14288"/>
                </a:lnTo>
                <a:lnTo>
                  <a:pt x="178594" y="14288"/>
                </a:lnTo>
                <a:lnTo>
                  <a:pt x="207169" y="21431"/>
                </a:lnTo>
                <a:lnTo>
                  <a:pt x="228600" y="28575"/>
                </a:lnTo>
                <a:lnTo>
                  <a:pt x="235744" y="42863"/>
                </a:lnTo>
                <a:lnTo>
                  <a:pt x="228600" y="71438"/>
                </a:lnTo>
                <a:lnTo>
                  <a:pt x="200025" y="100013"/>
                </a:lnTo>
                <a:lnTo>
                  <a:pt x="171450" y="135731"/>
                </a:lnTo>
                <a:lnTo>
                  <a:pt x="142875" y="164306"/>
                </a:lnTo>
                <a:lnTo>
                  <a:pt x="114300" y="185738"/>
                </a:lnTo>
                <a:lnTo>
                  <a:pt x="114300" y="200025"/>
                </a:lnTo>
                <a:lnTo>
                  <a:pt x="121444" y="200025"/>
                </a:lnTo>
                <a:lnTo>
                  <a:pt x="142875" y="185738"/>
                </a:lnTo>
                <a:lnTo>
                  <a:pt x="171450" y="164306"/>
                </a:lnTo>
                <a:lnTo>
                  <a:pt x="171450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9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Appending data to a file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l</a:t>
            </a:r>
            <a:r>
              <a:rPr lang="en-US" dirty="0" err="1" smtClean="0"/>
              <a:t>seek</a:t>
            </a:r>
            <a:r>
              <a:rPr lang="en-US" dirty="0" smtClean="0"/>
              <a:t>(</a:t>
            </a:r>
            <a:r>
              <a:rPr lang="en-US" dirty="0" err="1" smtClean="0"/>
              <a:t>fd</a:t>
            </a:r>
            <a:r>
              <a:rPr lang="en-US" dirty="0" smtClean="0"/>
              <a:t>, 0, SEEK_END); write(</a:t>
            </a:r>
            <a:r>
              <a:rPr lang="en-US" dirty="0" err="1" smtClean="0"/>
              <a:t>fd</a:t>
            </a:r>
            <a:r>
              <a:rPr lang="en-US" dirty="0" smtClean="0"/>
              <a:t>, …)    to end?</a:t>
            </a:r>
          </a:p>
          <a:p>
            <a:pPr lvl="1"/>
            <a:r>
              <a:rPr lang="en-US" dirty="0" smtClean="0"/>
              <a:t>Interrupt between</a:t>
            </a:r>
          </a:p>
          <a:p>
            <a:pPr lvl="1"/>
            <a:r>
              <a:rPr lang="en-US" dirty="0" smtClean="0"/>
              <a:t>Another process could move again overwriting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O_APPEND – the right way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6336082"/>
            <a:ext cx="356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Kerrisk</a:t>
            </a:r>
            <a:r>
              <a:rPr lang="en-US" b="1" dirty="0" smtClean="0"/>
              <a:t>, TLPI 2011, </a:t>
            </a:r>
            <a:r>
              <a:rPr lang="en-US" b="1" dirty="0" err="1" smtClean="0"/>
              <a:t>O”Reilly</a:t>
            </a:r>
            <a:r>
              <a:rPr lang="en-US" b="1" dirty="0" smtClean="0"/>
              <a:t> (Kindle)</a:t>
            </a:r>
            <a:endParaRPr lang="en-US" b="1" dirty="0"/>
          </a:p>
        </p:txBody>
      </p:sp>
      <p:sp>
        <p:nvSpPr>
          <p:cNvPr id="7" name="Freeform 6"/>
          <p:cNvSpPr/>
          <p:nvPr/>
        </p:nvSpPr>
        <p:spPr>
          <a:xfrm>
            <a:off x="878681" y="1600200"/>
            <a:ext cx="3078958" cy="92870"/>
          </a:xfrm>
          <a:custGeom>
            <a:avLst/>
            <a:gdLst/>
            <a:ahLst/>
            <a:cxnLst/>
            <a:rect l="0" t="0" r="0" b="0"/>
            <a:pathLst>
              <a:path w="3078958" h="92870">
                <a:moveTo>
                  <a:pt x="7144" y="71438"/>
                </a:moveTo>
                <a:lnTo>
                  <a:pt x="7144" y="71438"/>
                </a:lnTo>
                <a:lnTo>
                  <a:pt x="7144" y="64294"/>
                </a:lnTo>
                <a:lnTo>
                  <a:pt x="7144" y="64294"/>
                </a:lnTo>
                <a:lnTo>
                  <a:pt x="0" y="64294"/>
                </a:lnTo>
                <a:lnTo>
                  <a:pt x="0" y="64294"/>
                </a:ln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64294"/>
                </a:lnTo>
                <a:lnTo>
                  <a:pt x="0" y="64294"/>
                </a:lnTo>
                <a:lnTo>
                  <a:pt x="7144" y="64294"/>
                </a:lnTo>
                <a:lnTo>
                  <a:pt x="14288" y="71438"/>
                </a:lnTo>
                <a:lnTo>
                  <a:pt x="21432" y="71438"/>
                </a:lnTo>
                <a:lnTo>
                  <a:pt x="42863" y="71438"/>
                </a:lnTo>
                <a:lnTo>
                  <a:pt x="50007" y="71438"/>
                </a:lnTo>
                <a:lnTo>
                  <a:pt x="71438" y="71438"/>
                </a:lnTo>
                <a:lnTo>
                  <a:pt x="92869" y="71438"/>
                </a:lnTo>
                <a:lnTo>
                  <a:pt x="114300" y="64294"/>
                </a:lnTo>
                <a:lnTo>
                  <a:pt x="142875" y="64294"/>
                </a:lnTo>
                <a:lnTo>
                  <a:pt x="171450" y="64294"/>
                </a:lnTo>
                <a:lnTo>
                  <a:pt x="200025" y="64294"/>
                </a:lnTo>
                <a:lnTo>
                  <a:pt x="235744" y="57150"/>
                </a:lnTo>
                <a:lnTo>
                  <a:pt x="271463" y="57150"/>
                </a:lnTo>
                <a:lnTo>
                  <a:pt x="307182" y="57150"/>
                </a:lnTo>
                <a:lnTo>
                  <a:pt x="350044" y="50006"/>
                </a:lnTo>
                <a:lnTo>
                  <a:pt x="392907" y="50006"/>
                </a:lnTo>
                <a:lnTo>
                  <a:pt x="435769" y="35719"/>
                </a:lnTo>
                <a:lnTo>
                  <a:pt x="478632" y="28575"/>
                </a:lnTo>
                <a:lnTo>
                  <a:pt x="521494" y="21431"/>
                </a:lnTo>
                <a:lnTo>
                  <a:pt x="571500" y="21431"/>
                </a:lnTo>
                <a:lnTo>
                  <a:pt x="614363" y="21431"/>
                </a:lnTo>
                <a:lnTo>
                  <a:pt x="657225" y="21431"/>
                </a:lnTo>
                <a:lnTo>
                  <a:pt x="700088" y="28575"/>
                </a:lnTo>
                <a:lnTo>
                  <a:pt x="742950" y="28575"/>
                </a:lnTo>
                <a:lnTo>
                  <a:pt x="785813" y="28575"/>
                </a:lnTo>
                <a:lnTo>
                  <a:pt x="828675" y="21431"/>
                </a:lnTo>
                <a:lnTo>
                  <a:pt x="871538" y="21431"/>
                </a:lnTo>
                <a:lnTo>
                  <a:pt x="914400" y="14288"/>
                </a:lnTo>
                <a:lnTo>
                  <a:pt x="957263" y="14288"/>
                </a:lnTo>
                <a:lnTo>
                  <a:pt x="1000125" y="7144"/>
                </a:lnTo>
                <a:lnTo>
                  <a:pt x="1042988" y="7144"/>
                </a:lnTo>
                <a:lnTo>
                  <a:pt x="1078707" y="7144"/>
                </a:lnTo>
                <a:lnTo>
                  <a:pt x="1114425" y="14288"/>
                </a:lnTo>
                <a:lnTo>
                  <a:pt x="1150144" y="14288"/>
                </a:lnTo>
                <a:lnTo>
                  <a:pt x="1185863" y="21431"/>
                </a:lnTo>
                <a:lnTo>
                  <a:pt x="1221582" y="28575"/>
                </a:lnTo>
                <a:lnTo>
                  <a:pt x="1264444" y="28575"/>
                </a:lnTo>
                <a:lnTo>
                  <a:pt x="1300163" y="28575"/>
                </a:lnTo>
                <a:lnTo>
                  <a:pt x="1335882" y="28575"/>
                </a:lnTo>
                <a:lnTo>
                  <a:pt x="1385888" y="28575"/>
                </a:lnTo>
                <a:lnTo>
                  <a:pt x="1428750" y="21431"/>
                </a:lnTo>
                <a:lnTo>
                  <a:pt x="1471613" y="21431"/>
                </a:lnTo>
                <a:lnTo>
                  <a:pt x="1521619" y="14288"/>
                </a:lnTo>
                <a:lnTo>
                  <a:pt x="1564482" y="14288"/>
                </a:lnTo>
                <a:lnTo>
                  <a:pt x="1614488" y="7144"/>
                </a:lnTo>
                <a:lnTo>
                  <a:pt x="1657351" y="7144"/>
                </a:lnTo>
                <a:lnTo>
                  <a:pt x="1707357" y="7144"/>
                </a:lnTo>
                <a:lnTo>
                  <a:pt x="1750219" y="7144"/>
                </a:lnTo>
                <a:lnTo>
                  <a:pt x="1800226" y="14288"/>
                </a:lnTo>
                <a:lnTo>
                  <a:pt x="1843088" y="21431"/>
                </a:lnTo>
                <a:lnTo>
                  <a:pt x="1893094" y="21431"/>
                </a:lnTo>
                <a:lnTo>
                  <a:pt x="1943101" y="21431"/>
                </a:lnTo>
                <a:lnTo>
                  <a:pt x="1993107" y="21431"/>
                </a:lnTo>
                <a:lnTo>
                  <a:pt x="2043113" y="21431"/>
                </a:lnTo>
                <a:lnTo>
                  <a:pt x="2093119" y="14288"/>
                </a:lnTo>
                <a:lnTo>
                  <a:pt x="2143126" y="7144"/>
                </a:lnTo>
                <a:lnTo>
                  <a:pt x="2193132" y="7144"/>
                </a:lnTo>
                <a:lnTo>
                  <a:pt x="2243138" y="0"/>
                </a:lnTo>
                <a:lnTo>
                  <a:pt x="2293144" y="7144"/>
                </a:lnTo>
                <a:lnTo>
                  <a:pt x="2336007" y="7144"/>
                </a:lnTo>
                <a:lnTo>
                  <a:pt x="2371726" y="14288"/>
                </a:lnTo>
                <a:lnTo>
                  <a:pt x="2414588" y="28575"/>
                </a:lnTo>
                <a:lnTo>
                  <a:pt x="2457451" y="35719"/>
                </a:lnTo>
                <a:lnTo>
                  <a:pt x="2493169" y="42863"/>
                </a:lnTo>
                <a:lnTo>
                  <a:pt x="2528888" y="50006"/>
                </a:lnTo>
                <a:lnTo>
                  <a:pt x="2571751" y="50006"/>
                </a:lnTo>
                <a:lnTo>
                  <a:pt x="2607469" y="50006"/>
                </a:lnTo>
                <a:lnTo>
                  <a:pt x="2650332" y="50006"/>
                </a:lnTo>
                <a:lnTo>
                  <a:pt x="2686051" y="50006"/>
                </a:lnTo>
                <a:lnTo>
                  <a:pt x="2721769" y="42863"/>
                </a:lnTo>
                <a:lnTo>
                  <a:pt x="2764632" y="42863"/>
                </a:lnTo>
                <a:lnTo>
                  <a:pt x="2793207" y="42863"/>
                </a:lnTo>
                <a:lnTo>
                  <a:pt x="2828926" y="42863"/>
                </a:lnTo>
                <a:lnTo>
                  <a:pt x="2850357" y="42863"/>
                </a:lnTo>
                <a:lnTo>
                  <a:pt x="2878932" y="42863"/>
                </a:lnTo>
                <a:lnTo>
                  <a:pt x="2900363" y="50006"/>
                </a:lnTo>
                <a:lnTo>
                  <a:pt x="2914651" y="50006"/>
                </a:lnTo>
                <a:lnTo>
                  <a:pt x="2936082" y="57150"/>
                </a:lnTo>
                <a:lnTo>
                  <a:pt x="2950369" y="57150"/>
                </a:lnTo>
                <a:lnTo>
                  <a:pt x="2964657" y="57150"/>
                </a:lnTo>
                <a:lnTo>
                  <a:pt x="2986088" y="57150"/>
                </a:lnTo>
                <a:lnTo>
                  <a:pt x="3000376" y="57150"/>
                </a:lnTo>
                <a:lnTo>
                  <a:pt x="3014663" y="57150"/>
                </a:lnTo>
                <a:lnTo>
                  <a:pt x="3028951" y="57150"/>
                </a:lnTo>
                <a:lnTo>
                  <a:pt x="3043238" y="64294"/>
                </a:lnTo>
                <a:lnTo>
                  <a:pt x="3050382" y="64294"/>
                </a:lnTo>
                <a:lnTo>
                  <a:pt x="3064669" y="64294"/>
                </a:lnTo>
                <a:lnTo>
                  <a:pt x="3071813" y="64294"/>
                </a:lnTo>
                <a:lnTo>
                  <a:pt x="3078957" y="64294"/>
                </a:lnTo>
                <a:lnTo>
                  <a:pt x="3078957" y="64294"/>
                </a:lnTo>
                <a:lnTo>
                  <a:pt x="3071813" y="71438"/>
                </a:lnTo>
                <a:lnTo>
                  <a:pt x="3071813" y="71438"/>
                </a:lnTo>
                <a:lnTo>
                  <a:pt x="3064669" y="71438"/>
                </a:lnTo>
                <a:lnTo>
                  <a:pt x="3064669" y="71438"/>
                </a:lnTo>
                <a:lnTo>
                  <a:pt x="3057526" y="71438"/>
                </a:lnTo>
                <a:lnTo>
                  <a:pt x="3057526" y="78581"/>
                </a:lnTo>
                <a:lnTo>
                  <a:pt x="3057526" y="78581"/>
                </a:lnTo>
                <a:lnTo>
                  <a:pt x="3064669" y="85725"/>
                </a:lnTo>
                <a:lnTo>
                  <a:pt x="3064669" y="85725"/>
                </a:lnTo>
                <a:lnTo>
                  <a:pt x="3064669" y="92869"/>
                </a:lnTo>
                <a:lnTo>
                  <a:pt x="3071813" y="92869"/>
                </a:lnTo>
                <a:lnTo>
                  <a:pt x="3071813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543425" y="1693069"/>
            <a:ext cx="1493046" cy="92870"/>
          </a:xfrm>
          <a:custGeom>
            <a:avLst/>
            <a:gdLst/>
            <a:ahLst/>
            <a:cxnLst/>
            <a:rect l="0" t="0" r="0" b="0"/>
            <a:pathLst>
              <a:path w="1493046" h="92870">
                <a:moveTo>
                  <a:pt x="42863" y="35719"/>
                </a:moveTo>
                <a:lnTo>
                  <a:pt x="42863" y="35719"/>
                </a:lnTo>
                <a:lnTo>
                  <a:pt x="35719" y="35719"/>
                </a:lnTo>
                <a:lnTo>
                  <a:pt x="35719" y="35719"/>
                </a:lnTo>
                <a:lnTo>
                  <a:pt x="35719" y="35719"/>
                </a:lnTo>
                <a:lnTo>
                  <a:pt x="28575" y="35719"/>
                </a:lnTo>
                <a:lnTo>
                  <a:pt x="28575" y="35719"/>
                </a:lnTo>
                <a:lnTo>
                  <a:pt x="28575" y="35719"/>
                </a:lnTo>
                <a:lnTo>
                  <a:pt x="21432" y="35719"/>
                </a:lnTo>
                <a:lnTo>
                  <a:pt x="14288" y="42862"/>
                </a:lnTo>
                <a:lnTo>
                  <a:pt x="14288" y="42862"/>
                </a:lnTo>
                <a:lnTo>
                  <a:pt x="7144" y="42862"/>
                </a:lnTo>
                <a:lnTo>
                  <a:pt x="7144" y="50006"/>
                </a:lnTo>
                <a:lnTo>
                  <a:pt x="0" y="57150"/>
                </a:lnTo>
                <a:lnTo>
                  <a:pt x="0" y="64294"/>
                </a:lnTo>
                <a:lnTo>
                  <a:pt x="7144" y="71437"/>
                </a:lnTo>
                <a:lnTo>
                  <a:pt x="28575" y="78581"/>
                </a:lnTo>
                <a:lnTo>
                  <a:pt x="50007" y="85725"/>
                </a:lnTo>
                <a:lnTo>
                  <a:pt x="78582" y="92869"/>
                </a:lnTo>
                <a:lnTo>
                  <a:pt x="114300" y="92869"/>
                </a:lnTo>
                <a:lnTo>
                  <a:pt x="157163" y="92869"/>
                </a:lnTo>
                <a:lnTo>
                  <a:pt x="207169" y="92869"/>
                </a:lnTo>
                <a:lnTo>
                  <a:pt x="264319" y="85725"/>
                </a:lnTo>
                <a:lnTo>
                  <a:pt x="328613" y="85725"/>
                </a:lnTo>
                <a:lnTo>
                  <a:pt x="392907" y="78581"/>
                </a:lnTo>
                <a:lnTo>
                  <a:pt x="464345" y="71437"/>
                </a:lnTo>
                <a:lnTo>
                  <a:pt x="535782" y="64294"/>
                </a:lnTo>
                <a:lnTo>
                  <a:pt x="614363" y="57150"/>
                </a:lnTo>
                <a:lnTo>
                  <a:pt x="700088" y="50006"/>
                </a:lnTo>
                <a:lnTo>
                  <a:pt x="778670" y="42862"/>
                </a:lnTo>
                <a:lnTo>
                  <a:pt x="857251" y="35719"/>
                </a:lnTo>
                <a:lnTo>
                  <a:pt x="935832" y="35719"/>
                </a:lnTo>
                <a:lnTo>
                  <a:pt x="1007270" y="35719"/>
                </a:lnTo>
                <a:lnTo>
                  <a:pt x="1085851" y="28575"/>
                </a:lnTo>
                <a:lnTo>
                  <a:pt x="1157288" y="28575"/>
                </a:lnTo>
                <a:lnTo>
                  <a:pt x="1228726" y="28575"/>
                </a:lnTo>
                <a:lnTo>
                  <a:pt x="1293020" y="21431"/>
                </a:lnTo>
                <a:lnTo>
                  <a:pt x="1350170" y="21431"/>
                </a:lnTo>
                <a:lnTo>
                  <a:pt x="1393032" y="14287"/>
                </a:lnTo>
                <a:lnTo>
                  <a:pt x="1435895" y="14287"/>
                </a:lnTo>
                <a:lnTo>
                  <a:pt x="1457326" y="7144"/>
                </a:lnTo>
                <a:lnTo>
                  <a:pt x="1478757" y="7144"/>
                </a:lnTo>
                <a:lnTo>
                  <a:pt x="1493045" y="0"/>
                </a:lnTo>
                <a:lnTo>
                  <a:pt x="1493045" y="7144"/>
                </a:lnTo>
                <a:lnTo>
                  <a:pt x="1493045" y="7144"/>
                </a:lnTo>
                <a:lnTo>
                  <a:pt x="1485901" y="21431"/>
                </a:lnTo>
                <a:lnTo>
                  <a:pt x="1464470" y="28575"/>
                </a:lnTo>
                <a:lnTo>
                  <a:pt x="1435895" y="42862"/>
                </a:lnTo>
                <a:lnTo>
                  <a:pt x="1435895" y="428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835819" y="3450431"/>
            <a:ext cx="1657351" cy="350045"/>
          </a:xfrm>
          <a:custGeom>
            <a:avLst/>
            <a:gdLst/>
            <a:ahLst/>
            <a:cxnLst/>
            <a:rect l="0" t="0" r="0" b="0"/>
            <a:pathLst>
              <a:path w="1657351" h="350045">
                <a:moveTo>
                  <a:pt x="0" y="228600"/>
                </a:moveTo>
                <a:lnTo>
                  <a:pt x="7144" y="228600"/>
                </a:lnTo>
                <a:lnTo>
                  <a:pt x="14287" y="221457"/>
                </a:lnTo>
                <a:lnTo>
                  <a:pt x="28575" y="221457"/>
                </a:lnTo>
                <a:lnTo>
                  <a:pt x="50006" y="221457"/>
                </a:lnTo>
                <a:lnTo>
                  <a:pt x="78581" y="214313"/>
                </a:lnTo>
                <a:lnTo>
                  <a:pt x="107156" y="207169"/>
                </a:lnTo>
                <a:lnTo>
                  <a:pt x="142875" y="207169"/>
                </a:lnTo>
                <a:lnTo>
                  <a:pt x="178594" y="200025"/>
                </a:lnTo>
                <a:lnTo>
                  <a:pt x="228600" y="200025"/>
                </a:lnTo>
                <a:lnTo>
                  <a:pt x="278606" y="192882"/>
                </a:lnTo>
                <a:lnTo>
                  <a:pt x="335756" y="185738"/>
                </a:lnTo>
                <a:lnTo>
                  <a:pt x="392906" y="178594"/>
                </a:lnTo>
                <a:lnTo>
                  <a:pt x="464344" y="164307"/>
                </a:lnTo>
                <a:lnTo>
                  <a:pt x="542925" y="150019"/>
                </a:lnTo>
                <a:lnTo>
                  <a:pt x="621506" y="128588"/>
                </a:lnTo>
                <a:lnTo>
                  <a:pt x="700087" y="114300"/>
                </a:lnTo>
                <a:lnTo>
                  <a:pt x="785812" y="107157"/>
                </a:lnTo>
                <a:lnTo>
                  <a:pt x="871537" y="92869"/>
                </a:lnTo>
                <a:lnTo>
                  <a:pt x="950119" y="85725"/>
                </a:lnTo>
                <a:lnTo>
                  <a:pt x="1035844" y="85725"/>
                </a:lnTo>
                <a:lnTo>
                  <a:pt x="1121569" y="78582"/>
                </a:lnTo>
                <a:lnTo>
                  <a:pt x="1193006" y="78582"/>
                </a:lnTo>
                <a:lnTo>
                  <a:pt x="1271587" y="78582"/>
                </a:lnTo>
                <a:lnTo>
                  <a:pt x="1343025" y="71438"/>
                </a:lnTo>
                <a:lnTo>
                  <a:pt x="1407319" y="71438"/>
                </a:lnTo>
                <a:lnTo>
                  <a:pt x="1457325" y="71438"/>
                </a:lnTo>
                <a:lnTo>
                  <a:pt x="1507331" y="64294"/>
                </a:lnTo>
                <a:lnTo>
                  <a:pt x="1543050" y="64294"/>
                </a:lnTo>
                <a:lnTo>
                  <a:pt x="1564481" y="64294"/>
                </a:lnTo>
                <a:lnTo>
                  <a:pt x="1585912" y="64294"/>
                </a:lnTo>
                <a:lnTo>
                  <a:pt x="1593056" y="57150"/>
                </a:lnTo>
                <a:lnTo>
                  <a:pt x="1593056" y="57150"/>
                </a:lnTo>
                <a:lnTo>
                  <a:pt x="1585912" y="57150"/>
                </a:lnTo>
                <a:lnTo>
                  <a:pt x="1564481" y="57150"/>
                </a:lnTo>
                <a:lnTo>
                  <a:pt x="1535906" y="64294"/>
                </a:lnTo>
                <a:lnTo>
                  <a:pt x="1485900" y="64294"/>
                </a:lnTo>
                <a:lnTo>
                  <a:pt x="1428750" y="71438"/>
                </a:lnTo>
                <a:lnTo>
                  <a:pt x="1364456" y="78582"/>
                </a:lnTo>
                <a:lnTo>
                  <a:pt x="1293019" y="85725"/>
                </a:lnTo>
                <a:lnTo>
                  <a:pt x="1207294" y="100013"/>
                </a:lnTo>
                <a:lnTo>
                  <a:pt x="1121569" y="107157"/>
                </a:lnTo>
                <a:lnTo>
                  <a:pt x="1021556" y="114300"/>
                </a:lnTo>
                <a:lnTo>
                  <a:pt x="914400" y="135732"/>
                </a:lnTo>
                <a:lnTo>
                  <a:pt x="807244" y="157163"/>
                </a:lnTo>
                <a:lnTo>
                  <a:pt x="685800" y="185738"/>
                </a:lnTo>
                <a:lnTo>
                  <a:pt x="571500" y="214313"/>
                </a:lnTo>
                <a:lnTo>
                  <a:pt x="450056" y="242888"/>
                </a:lnTo>
                <a:lnTo>
                  <a:pt x="342900" y="264319"/>
                </a:lnTo>
                <a:lnTo>
                  <a:pt x="242887" y="292894"/>
                </a:lnTo>
                <a:lnTo>
                  <a:pt x="164306" y="314325"/>
                </a:lnTo>
                <a:lnTo>
                  <a:pt x="107156" y="328613"/>
                </a:lnTo>
                <a:lnTo>
                  <a:pt x="71437" y="342900"/>
                </a:lnTo>
                <a:lnTo>
                  <a:pt x="57150" y="350044"/>
                </a:lnTo>
                <a:lnTo>
                  <a:pt x="50006" y="350044"/>
                </a:lnTo>
                <a:lnTo>
                  <a:pt x="64294" y="350044"/>
                </a:lnTo>
                <a:lnTo>
                  <a:pt x="92869" y="335757"/>
                </a:lnTo>
                <a:lnTo>
                  <a:pt x="142875" y="321469"/>
                </a:lnTo>
                <a:lnTo>
                  <a:pt x="214312" y="307182"/>
                </a:lnTo>
                <a:lnTo>
                  <a:pt x="300037" y="285750"/>
                </a:lnTo>
                <a:lnTo>
                  <a:pt x="392906" y="264319"/>
                </a:lnTo>
                <a:lnTo>
                  <a:pt x="500062" y="242888"/>
                </a:lnTo>
                <a:lnTo>
                  <a:pt x="614362" y="214313"/>
                </a:lnTo>
                <a:lnTo>
                  <a:pt x="728662" y="192882"/>
                </a:lnTo>
                <a:lnTo>
                  <a:pt x="857250" y="164307"/>
                </a:lnTo>
                <a:lnTo>
                  <a:pt x="978694" y="135732"/>
                </a:lnTo>
                <a:lnTo>
                  <a:pt x="1092994" y="107157"/>
                </a:lnTo>
                <a:lnTo>
                  <a:pt x="1214437" y="85725"/>
                </a:lnTo>
                <a:lnTo>
                  <a:pt x="1321594" y="57150"/>
                </a:lnTo>
                <a:lnTo>
                  <a:pt x="1414462" y="42863"/>
                </a:lnTo>
                <a:lnTo>
                  <a:pt x="1493044" y="21432"/>
                </a:lnTo>
                <a:lnTo>
                  <a:pt x="1557337" y="14288"/>
                </a:lnTo>
                <a:lnTo>
                  <a:pt x="1600200" y="0"/>
                </a:lnTo>
                <a:lnTo>
                  <a:pt x="1635919" y="0"/>
                </a:lnTo>
                <a:lnTo>
                  <a:pt x="1650206" y="0"/>
                </a:lnTo>
                <a:lnTo>
                  <a:pt x="1657350" y="0"/>
                </a:lnTo>
                <a:lnTo>
                  <a:pt x="1643063" y="0"/>
                </a:lnTo>
                <a:lnTo>
                  <a:pt x="1614488" y="7144"/>
                </a:lnTo>
                <a:lnTo>
                  <a:pt x="1571625" y="14288"/>
                </a:lnTo>
                <a:lnTo>
                  <a:pt x="1514475" y="21432"/>
                </a:lnTo>
                <a:lnTo>
                  <a:pt x="1443037" y="35719"/>
                </a:lnTo>
                <a:lnTo>
                  <a:pt x="1364456" y="57150"/>
                </a:lnTo>
                <a:lnTo>
                  <a:pt x="1285875" y="85725"/>
                </a:lnTo>
                <a:lnTo>
                  <a:pt x="1193006" y="107157"/>
                </a:lnTo>
                <a:lnTo>
                  <a:pt x="1092994" y="135732"/>
                </a:lnTo>
                <a:lnTo>
                  <a:pt x="985837" y="157163"/>
                </a:lnTo>
                <a:lnTo>
                  <a:pt x="985837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300538" y="564356"/>
            <a:ext cx="171451" cy="728664"/>
          </a:xfrm>
          <a:custGeom>
            <a:avLst/>
            <a:gdLst/>
            <a:ahLst/>
            <a:cxnLst/>
            <a:rect l="0" t="0" r="0" b="0"/>
            <a:pathLst>
              <a:path w="171451" h="728664">
                <a:moveTo>
                  <a:pt x="14287" y="607219"/>
                </a:moveTo>
                <a:lnTo>
                  <a:pt x="7144" y="621507"/>
                </a:lnTo>
                <a:lnTo>
                  <a:pt x="7144" y="642938"/>
                </a:lnTo>
                <a:lnTo>
                  <a:pt x="0" y="671513"/>
                </a:lnTo>
                <a:lnTo>
                  <a:pt x="0" y="707232"/>
                </a:lnTo>
                <a:lnTo>
                  <a:pt x="0" y="721519"/>
                </a:lnTo>
                <a:lnTo>
                  <a:pt x="0" y="728663"/>
                </a:lnTo>
                <a:lnTo>
                  <a:pt x="7144" y="714375"/>
                </a:lnTo>
                <a:lnTo>
                  <a:pt x="21431" y="685800"/>
                </a:lnTo>
                <a:lnTo>
                  <a:pt x="35719" y="628650"/>
                </a:lnTo>
                <a:lnTo>
                  <a:pt x="50006" y="557213"/>
                </a:lnTo>
                <a:lnTo>
                  <a:pt x="71437" y="464344"/>
                </a:lnTo>
                <a:lnTo>
                  <a:pt x="92869" y="364331"/>
                </a:lnTo>
                <a:lnTo>
                  <a:pt x="114300" y="264319"/>
                </a:lnTo>
                <a:lnTo>
                  <a:pt x="135731" y="171450"/>
                </a:lnTo>
                <a:lnTo>
                  <a:pt x="157162" y="100013"/>
                </a:lnTo>
                <a:lnTo>
                  <a:pt x="164306" y="50006"/>
                </a:lnTo>
                <a:lnTo>
                  <a:pt x="171450" y="21431"/>
                </a:lnTo>
                <a:lnTo>
                  <a:pt x="171450" y="7144"/>
                </a:lnTo>
                <a:lnTo>
                  <a:pt x="171450" y="0"/>
                </a:lnTo>
                <a:lnTo>
                  <a:pt x="164306" y="7144"/>
                </a:lnTo>
                <a:lnTo>
                  <a:pt x="157162" y="21431"/>
                </a:lnTo>
                <a:lnTo>
                  <a:pt x="142875" y="50006"/>
                </a:lnTo>
                <a:lnTo>
                  <a:pt x="128587" y="100013"/>
                </a:lnTo>
                <a:lnTo>
                  <a:pt x="107156" y="171450"/>
                </a:lnTo>
                <a:lnTo>
                  <a:pt x="92869" y="257175"/>
                </a:lnTo>
                <a:lnTo>
                  <a:pt x="71437" y="364331"/>
                </a:lnTo>
                <a:lnTo>
                  <a:pt x="50006" y="471488"/>
                </a:lnTo>
                <a:lnTo>
                  <a:pt x="35719" y="564357"/>
                </a:lnTo>
                <a:lnTo>
                  <a:pt x="21431" y="642938"/>
                </a:lnTo>
                <a:lnTo>
                  <a:pt x="14287" y="700088"/>
                </a:lnTo>
                <a:lnTo>
                  <a:pt x="7144" y="721519"/>
                </a:lnTo>
                <a:lnTo>
                  <a:pt x="7144" y="714375"/>
                </a:lnTo>
                <a:lnTo>
                  <a:pt x="14287" y="678657"/>
                </a:lnTo>
                <a:lnTo>
                  <a:pt x="21431" y="614363"/>
                </a:lnTo>
                <a:lnTo>
                  <a:pt x="28575" y="535781"/>
                </a:lnTo>
                <a:lnTo>
                  <a:pt x="42862" y="457200"/>
                </a:lnTo>
                <a:lnTo>
                  <a:pt x="50006" y="392906"/>
                </a:lnTo>
                <a:lnTo>
                  <a:pt x="50006" y="3929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700463" y="4479132"/>
            <a:ext cx="4136233" cy="357188"/>
          </a:xfrm>
          <a:custGeom>
            <a:avLst/>
            <a:gdLst/>
            <a:ahLst/>
            <a:cxnLst/>
            <a:rect l="0" t="0" r="0" b="0"/>
            <a:pathLst>
              <a:path w="4136233" h="357188">
                <a:moveTo>
                  <a:pt x="21431" y="0"/>
                </a:moveTo>
                <a:lnTo>
                  <a:pt x="21431" y="0"/>
                </a:lnTo>
                <a:lnTo>
                  <a:pt x="21431" y="0"/>
                </a:lnTo>
                <a:lnTo>
                  <a:pt x="21431" y="7143"/>
                </a:lnTo>
                <a:lnTo>
                  <a:pt x="21431" y="14287"/>
                </a:lnTo>
                <a:lnTo>
                  <a:pt x="21431" y="28575"/>
                </a:lnTo>
                <a:lnTo>
                  <a:pt x="21431" y="57150"/>
                </a:lnTo>
                <a:lnTo>
                  <a:pt x="21431" y="92868"/>
                </a:lnTo>
                <a:lnTo>
                  <a:pt x="14287" y="128587"/>
                </a:lnTo>
                <a:lnTo>
                  <a:pt x="14287" y="157162"/>
                </a:lnTo>
                <a:lnTo>
                  <a:pt x="14287" y="192881"/>
                </a:lnTo>
                <a:lnTo>
                  <a:pt x="7144" y="214312"/>
                </a:lnTo>
                <a:lnTo>
                  <a:pt x="7144" y="228600"/>
                </a:lnTo>
                <a:lnTo>
                  <a:pt x="7144" y="242887"/>
                </a:lnTo>
                <a:lnTo>
                  <a:pt x="7144" y="242887"/>
                </a:lnTo>
                <a:lnTo>
                  <a:pt x="0" y="250031"/>
                </a:lnTo>
                <a:lnTo>
                  <a:pt x="0" y="250031"/>
                </a:lnTo>
                <a:lnTo>
                  <a:pt x="0" y="250031"/>
                </a:lnTo>
                <a:lnTo>
                  <a:pt x="0" y="250031"/>
                </a:lnTo>
                <a:lnTo>
                  <a:pt x="0" y="250031"/>
                </a:lnTo>
                <a:lnTo>
                  <a:pt x="7144" y="257175"/>
                </a:lnTo>
                <a:lnTo>
                  <a:pt x="21431" y="257175"/>
                </a:lnTo>
                <a:lnTo>
                  <a:pt x="35719" y="257175"/>
                </a:lnTo>
                <a:lnTo>
                  <a:pt x="57150" y="257175"/>
                </a:lnTo>
                <a:lnTo>
                  <a:pt x="85725" y="257175"/>
                </a:lnTo>
                <a:lnTo>
                  <a:pt x="121444" y="257175"/>
                </a:lnTo>
                <a:lnTo>
                  <a:pt x="157162" y="250031"/>
                </a:lnTo>
                <a:lnTo>
                  <a:pt x="200025" y="242887"/>
                </a:lnTo>
                <a:lnTo>
                  <a:pt x="250031" y="242887"/>
                </a:lnTo>
                <a:lnTo>
                  <a:pt x="307181" y="235743"/>
                </a:lnTo>
                <a:lnTo>
                  <a:pt x="364331" y="235743"/>
                </a:lnTo>
                <a:lnTo>
                  <a:pt x="428625" y="235743"/>
                </a:lnTo>
                <a:lnTo>
                  <a:pt x="485775" y="242887"/>
                </a:lnTo>
                <a:lnTo>
                  <a:pt x="557212" y="242887"/>
                </a:lnTo>
                <a:lnTo>
                  <a:pt x="635794" y="242887"/>
                </a:lnTo>
                <a:lnTo>
                  <a:pt x="714375" y="250031"/>
                </a:lnTo>
                <a:lnTo>
                  <a:pt x="800100" y="250031"/>
                </a:lnTo>
                <a:lnTo>
                  <a:pt x="885825" y="250031"/>
                </a:lnTo>
                <a:lnTo>
                  <a:pt x="971550" y="250031"/>
                </a:lnTo>
                <a:lnTo>
                  <a:pt x="1064419" y="250031"/>
                </a:lnTo>
                <a:lnTo>
                  <a:pt x="1157287" y="250031"/>
                </a:lnTo>
                <a:lnTo>
                  <a:pt x="1250157" y="250031"/>
                </a:lnTo>
                <a:lnTo>
                  <a:pt x="1343025" y="257175"/>
                </a:lnTo>
                <a:lnTo>
                  <a:pt x="1443038" y="257175"/>
                </a:lnTo>
                <a:lnTo>
                  <a:pt x="1535907" y="264318"/>
                </a:lnTo>
                <a:lnTo>
                  <a:pt x="1643063" y="271462"/>
                </a:lnTo>
                <a:lnTo>
                  <a:pt x="1743075" y="271462"/>
                </a:lnTo>
                <a:lnTo>
                  <a:pt x="1850232" y="278606"/>
                </a:lnTo>
                <a:lnTo>
                  <a:pt x="1957388" y="285750"/>
                </a:lnTo>
                <a:lnTo>
                  <a:pt x="2071688" y="292893"/>
                </a:lnTo>
                <a:lnTo>
                  <a:pt x="2178844" y="300037"/>
                </a:lnTo>
                <a:lnTo>
                  <a:pt x="2293144" y="307181"/>
                </a:lnTo>
                <a:lnTo>
                  <a:pt x="2407444" y="314325"/>
                </a:lnTo>
                <a:lnTo>
                  <a:pt x="2521744" y="314325"/>
                </a:lnTo>
                <a:lnTo>
                  <a:pt x="2636044" y="321468"/>
                </a:lnTo>
                <a:lnTo>
                  <a:pt x="2743200" y="328612"/>
                </a:lnTo>
                <a:lnTo>
                  <a:pt x="2850357" y="328612"/>
                </a:lnTo>
                <a:lnTo>
                  <a:pt x="2957513" y="335756"/>
                </a:lnTo>
                <a:lnTo>
                  <a:pt x="3057525" y="335756"/>
                </a:lnTo>
                <a:lnTo>
                  <a:pt x="3157538" y="342900"/>
                </a:lnTo>
                <a:lnTo>
                  <a:pt x="3243263" y="342900"/>
                </a:lnTo>
                <a:lnTo>
                  <a:pt x="3336132" y="342900"/>
                </a:lnTo>
                <a:lnTo>
                  <a:pt x="3414713" y="350043"/>
                </a:lnTo>
                <a:lnTo>
                  <a:pt x="3493294" y="350043"/>
                </a:lnTo>
                <a:lnTo>
                  <a:pt x="3571875" y="357187"/>
                </a:lnTo>
                <a:lnTo>
                  <a:pt x="3636169" y="357187"/>
                </a:lnTo>
                <a:lnTo>
                  <a:pt x="3707607" y="357187"/>
                </a:lnTo>
                <a:lnTo>
                  <a:pt x="3764757" y="357187"/>
                </a:lnTo>
                <a:lnTo>
                  <a:pt x="3821907" y="357187"/>
                </a:lnTo>
                <a:lnTo>
                  <a:pt x="3871913" y="357187"/>
                </a:lnTo>
                <a:lnTo>
                  <a:pt x="3914775" y="357187"/>
                </a:lnTo>
                <a:lnTo>
                  <a:pt x="3950494" y="357187"/>
                </a:lnTo>
                <a:lnTo>
                  <a:pt x="3986213" y="357187"/>
                </a:lnTo>
                <a:lnTo>
                  <a:pt x="4014788" y="357187"/>
                </a:lnTo>
                <a:lnTo>
                  <a:pt x="4036219" y="350043"/>
                </a:lnTo>
                <a:lnTo>
                  <a:pt x="4057650" y="350043"/>
                </a:lnTo>
                <a:lnTo>
                  <a:pt x="4079082" y="342900"/>
                </a:lnTo>
                <a:lnTo>
                  <a:pt x="4100513" y="335756"/>
                </a:lnTo>
                <a:lnTo>
                  <a:pt x="4114800" y="328612"/>
                </a:lnTo>
                <a:lnTo>
                  <a:pt x="4121944" y="328612"/>
                </a:lnTo>
                <a:lnTo>
                  <a:pt x="4129088" y="321468"/>
                </a:lnTo>
                <a:lnTo>
                  <a:pt x="4136232" y="321468"/>
                </a:lnTo>
                <a:lnTo>
                  <a:pt x="4136232" y="321468"/>
                </a:lnTo>
                <a:lnTo>
                  <a:pt x="4129088" y="321468"/>
                </a:lnTo>
                <a:lnTo>
                  <a:pt x="4107657" y="321468"/>
                </a:lnTo>
                <a:lnTo>
                  <a:pt x="4079082" y="314325"/>
                </a:lnTo>
                <a:lnTo>
                  <a:pt x="4079082" y="3143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800976" y="4943475"/>
            <a:ext cx="21432" cy="442914"/>
          </a:xfrm>
          <a:custGeom>
            <a:avLst/>
            <a:gdLst/>
            <a:ahLst/>
            <a:cxnLst/>
            <a:rect l="0" t="0" r="0" b="0"/>
            <a:pathLst>
              <a:path w="21432" h="442914">
                <a:moveTo>
                  <a:pt x="21431" y="28575"/>
                </a:moveTo>
                <a:lnTo>
                  <a:pt x="21431" y="28575"/>
                </a:lnTo>
                <a:lnTo>
                  <a:pt x="21431" y="28575"/>
                </a:lnTo>
                <a:lnTo>
                  <a:pt x="21431" y="21431"/>
                </a:lnTo>
                <a:lnTo>
                  <a:pt x="14287" y="14288"/>
                </a:lnTo>
                <a:lnTo>
                  <a:pt x="14287" y="7144"/>
                </a:lnTo>
                <a:lnTo>
                  <a:pt x="14287" y="7144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21431" y="14288"/>
                </a:lnTo>
                <a:lnTo>
                  <a:pt x="21431" y="28575"/>
                </a:lnTo>
                <a:lnTo>
                  <a:pt x="21431" y="57150"/>
                </a:lnTo>
                <a:lnTo>
                  <a:pt x="21431" y="100013"/>
                </a:lnTo>
                <a:lnTo>
                  <a:pt x="21431" y="150019"/>
                </a:lnTo>
                <a:lnTo>
                  <a:pt x="21431" y="200025"/>
                </a:lnTo>
                <a:lnTo>
                  <a:pt x="21431" y="250031"/>
                </a:lnTo>
                <a:lnTo>
                  <a:pt x="21431" y="300038"/>
                </a:lnTo>
                <a:lnTo>
                  <a:pt x="21431" y="342900"/>
                </a:lnTo>
                <a:lnTo>
                  <a:pt x="21431" y="371475"/>
                </a:lnTo>
                <a:lnTo>
                  <a:pt x="21431" y="400050"/>
                </a:lnTo>
                <a:lnTo>
                  <a:pt x="21431" y="421481"/>
                </a:lnTo>
                <a:lnTo>
                  <a:pt x="14287" y="435769"/>
                </a:lnTo>
                <a:lnTo>
                  <a:pt x="7144" y="442913"/>
                </a:lnTo>
                <a:lnTo>
                  <a:pt x="7144" y="442913"/>
                </a:lnTo>
                <a:lnTo>
                  <a:pt x="0" y="421481"/>
                </a:lnTo>
                <a:lnTo>
                  <a:pt x="7144" y="392906"/>
                </a:lnTo>
                <a:lnTo>
                  <a:pt x="7144" y="3929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679532" y="4857750"/>
            <a:ext cx="221457" cy="271464"/>
          </a:xfrm>
          <a:custGeom>
            <a:avLst/>
            <a:gdLst/>
            <a:ahLst/>
            <a:cxnLst/>
            <a:rect l="0" t="0" r="0" b="0"/>
            <a:pathLst>
              <a:path w="221457" h="271464">
                <a:moveTo>
                  <a:pt x="107156" y="107156"/>
                </a:moveTo>
                <a:lnTo>
                  <a:pt x="107156" y="107156"/>
                </a:lnTo>
                <a:lnTo>
                  <a:pt x="100013" y="107156"/>
                </a:lnTo>
                <a:lnTo>
                  <a:pt x="100013" y="107156"/>
                </a:lnTo>
                <a:lnTo>
                  <a:pt x="92869" y="107156"/>
                </a:lnTo>
                <a:lnTo>
                  <a:pt x="85725" y="121444"/>
                </a:lnTo>
                <a:lnTo>
                  <a:pt x="71438" y="135731"/>
                </a:lnTo>
                <a:lnTo>
                  <a:pt x="57150" y="150019"/>
                </a:lnTo>
                <a:lnTo>
                  <a:pt x="42863" y="171450"/>
                </a:lnTo>
                <a:lnTo>
                  <a:pt x="28575" y="192881"/>
                </a:lnTo>
                <a:lnTo>
                  <a:pt x="21431" y="207169"/>
                </a:lnTo>
                <a:lnTo>
                  <a:pt x="7144" y="214313"/>
                </a:lnTo>
                <a:lnTo>
                  <a:pt x="0" y="221456"/>
                </a:lnTo>
                <a:lnTo>
                  <a:pt x="0" y="214313"/>
                </a:lnTo>
                <a:lnTo>
                  <a:pt x="0" y="200025"/>
                </a:lnTo>
                <a:lnTo>
                  <a:pt x="14288" y="185738"/>
                </a:lnTo>
                <a:lnTo>
                  <a:pt x="28575" y="157163"/>
                </a:lnTo>
                <a:lnTo>
                  <a:pt x="50006" y="128588"/>
                </a:lnTo>
                <a:lnTo>
                  <a:pt x="71438" y="92869"/>
                </a:lnTo>
                <a:lnTo>
                  <a:pt x="92869" y="64294"/>
                </a:lnTo>
                <a:lnTo>
                  <a:pt x="114300" y="35719"/>
                </a:lnTo>
                <a:lnTo>
                  <a:pt x="128588" y="14288"/>
                </a:lnTo>
                <a:lnTo>
                  <a:pt x="135731" y="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7144"/>
                </a:lnTo>
                <a:lnTo>
                  <a:pt x="135731" y="14288"/>
                </a:lnTo>
                <a:lnTo>
                  <a:pt x="128588" y="21431"/>
                </a:lnTo>
                <a:lnTo>
                  <a:pt x="128588" y="28575"/>
                </a:lnTo>
                <a:lnTo>
                  <a:pt x="121444" y="35719"/>
                </a:lnTo>
                <a:lnTo>
                  <a:pt x="121444" y="42863"/>
                </a:lnTo>
                <a:lnTo>
                  <a:pt x="121444" y="50006"/>
                </a:lnTo>
                <a:lnTo>
                  <a:pt x="121444" y="57150"/>
                </a:lnTo>
                <a:lnTo>
                  <a:pt x="128588" y="64294"/>
                </a:lnTo>
                <a:lnTo>
                  <a:pt x="135731" y="71438"/>
                </a:lnTo>
                <a:lnTo>
                  <a:pt x="142875" y="85725"/>
                </a:lnTo>
                <a:lnTo>
                  <a:pt x="157163" y="107156"/>
                </a:lnTo>
                <a:lnTo>
                  <a:pt x="171450" y="128588"/>
                </a:lnTo>
                <a:lnTo>
                  <a:pt x="185738" y="150019"/>
                </a:lnTo>
                <a:lnTo>
                  <a:pt x="200025" y="171450"/>
                </a:lnTo>
                <a:lnTo>
                  <a:pt x="214313" y="192881"/>
                </a:lnTo>
                <a:lnTo>
                  <a:pt x="221456" y="214313"/>
                </a:lnTo>
                <a:lnTo>
                  <a:pt x="214313" y="235744"/>
                </a:lnTo>
                <a:lnTo>
                  <a:pt x="207169" y="250031"/>
                </a:lnTo>
                <a:lnTo>
                  <a:pt x="192881" y="264319"/>
                </a:lnTo>
                <a:lnTo>
                  <a:pt x="178594" y="271463"/>
                </a:lnTo>
                <a:lnTo>
                  <a:pt x="171450" y="271463"/>
                </a:lnTo>
                <a:lnTo>
                  <a:pt x="157163" y="271463"/>
                </a:lnTo>
                <a:lnTo>
                  <a:pt x="150019" y="271463"/>
                </a:lnTo>
                <a:lnTo>
                  <a:pt x="150019" y="264319"/>
                </a:lnTo>
                <a:lnTo>
                  <a:pt x="150019" y="2643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658101" y="5057775"/>
            <a:ext cx="307182" cy="42864"/>
          </a:xfrm>
          <a:custGeom>
            <a:avLst/>
            <a:gdLst/>
            <a:ahLst/>
            <a:cxnLst/>
            <a:rect l="0" t="0" r="0" b="0"/>
            <a:pathLst>
              <a:path w="307182" h="42864">
                <a:moveTo>
                  <a:pt x="0" y="42863"/>
                </a:moveTo>
                <a:lnTo>
                  <a:pt x="0" y="42863"/>
                </a:lnTo>
                <a:lnTo>
                  <a:pt x="7144" y="42863"/>
                </a:lnTo>
                <a:lnTo>
                  <a:pt x="21431" y="35719"/>
                </a:lnTo>
                <a:lnTo>
                  <a:pt x="50006" y="28575"/>
                </a:lnTo>
                <a:lnTo>
                  <a:pt x="78581" y="21431"/>
                </a:lnTo>
                <a:lnTo>
                  <a:pt x="128587" y="14288"/>
                </a:lnTo>
                <a:lnTo>
                  <a:pt x="171450" y="7144"/>
                </a:lnTo>
                <a:lnTo>
                  <a:pt x="221456" y="0"/>
                </a:lnTo>
                <a:lnTo>
                  <a:pt x="264319" y="0"/>
                </a:lnTo>
                <a:lnTo>
                  <a:pt x="285750" y="7144"/>
                </a:lnTo>
                <a:lnTo>
                  <a:pt x="307181" y="14288"/>
                </a:lnTo>
                <a:lnTo>
                  <a:pt x="307181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700463" y="5715000"/>
            <a:ext cx="4157664" cy="271464"/>
          </a:xfrm>
          <a:custGeom>
            <a:avLst/>
            <a:gdLst/>
            <a:ahLst/>
            <a:cxnLst/>
            <a:rect l="0" t="0" r="0" b="0"/>
            <a:pathLst>
              <a:path w="4157664" h="271464">
                <a:moveTo>
                  <a:pt x="0" y="57150"/>
                </a:moveTo>
                <a:lnTo>
                  <a:pt x="7144" y="57150"/>
                </a:lnTo>
                <a:lnTo>
                  <a:pt x="14287" y="64294"/>
                </a:lnTo>
                <a:lnTo>
                  <a:pt x="14287" y="71438"/>
                </a:lnTo>
                <a:lnTo>
                  <a:pt x="21431" y="85725"/>
                </a:lnTo>
                <a:lnTo>
                  <a:pt x="21431" y="107156"/>
                </a:lnTo>
                <a:lnTo>
                  <a:pt x="28575" y="128588"/>
                </a:lnTo>
                <a:lnTo>
                  <a:pt x="28575" y="157163"/>
                </a:lnTo>
                <a:lnTo>
                  <a:pt x="28575" y="178594"/>
                </a:lnTo>
                <a:lnTo>
                  <a:pt x="28575" y="200025"/>
                </a:lnTo>
                <a:lnTo>
                  <a:pt x="21431" y="214313"/>
                </a:lnTo>
                <a:lnTo>
                  <a:pt x="21431" y="221456"/>
                </a:lnTo>
                <a:lnTo>
                  <a:pt x="21431" y="228600"/>
                </a:lnTo>
                <a:lnTo>
                  <a:pt x="28575" y="235744"/>
                </a:lnTo>
                <a:lnTo>
                  <a:pt x="42862" y="235744"/>
                </a:lnTo>
                <a:lnTo>
                  <a:pt x="57150" y="242888"/>
                </a:lnTo>
                <a:lnTo>
                  <a:pt x="85725" y="242888"/>
                </a:lnTo>
                <a:lnTo>
                  <a:pt x="121444" y="250031"/>
                </a:lnTo>
                <a:lnTo>
                  <a:pt x="157162" y="257175"/>
                </a:lnTo>
                <a:lnTo>
                  <a:pt x="200025" y="257175"/>
                </a:lnTo>
                <a:lnTo>
                  <a:pt x="250031" y="264319"/>
                </a:lnTo>
                <a:lnTo>
                  <a:pt x="300037" y="271463"/>
                </a:lnTo>
                <a:lnTo>
                  <a:pt x="357187" y="271463"/>
                </a:lnTo>
                <a:lnTo>
                  <a:pt x="421481" y="264319"/>
                </a:lnTo>
                <a:lnTo>
                  <a:pt x="485775" y="264319"/>
                </a:lnTo>
                <a:lnTo>
                  <a:pt x="550069" y="257175"/>
                </a:lnTo>
                <a:lnTo>
                  <a:pt x="621506" y="250031"/>
                </a:lnTo>
                <a:lnTo>
                  <a:pt x="692944" y="242888"/>
                </a:lnTo>
                <a:lnTo>
                  <a:pt x="764381" y="235744"/>
                </a:lnTo>
                <a:lnTo>
                  <a:pt x="850106" y="228600"/>
                </a:lnTo>
                <a:lnTo>
                  <a:pt x="935831" y="214313"/>
                </a:lnTo>
                <a:lnTo>
                  <a:pt x="1014412" y="207169"/>
                </a:lnTo>
                <a:lnTo>
                  <a:pt x="1107281" y="192881"/>
                </a:lnTo>
                <a:lnTo>
                  <a:pt x="1193007" y="185738"/>
                </a:lnTo>
                <a:lnTo>
                  <a:pt x="1285875" y="171450"/>
                </a:lnTo>
                <a:lnTo>
                  <a:pt x="1378744" y="164306"/>
                </a:lnTo>
                <a:lnTo>
                  <a:pt x="1471613" y="157163"/>
                </a:lnTo>
                <a:lnTo>
                  <a:pt x="1564482" y="142875"/>
                </a:lnTo>
                <a:lnTo>
                  <a:pt x="1657350" y="128588"/>
                </a:lnTo>
                <a:lnTo>
                  <a:pt x="1750219" y="121444"/>
                </a:lnTo>
                <a:lnTo>
                  <a:pt x="1850232" y="114300"/>
                </a:lnTo>
                <a:lnTo>
                  <a:pt x="1950244" y="100013"/>
                </a:lnTo>
                <a:lnTo>
                  <a:pt x="2050257" y="100013"/>
                </a:lnTo>
                <a:lnTo>
                  <a:pt x="2150269" y="92869"/>
                </a:lnTo>
                <a:lnTo>
                  <a:pt x="2250282" y="85725"/>
                </a:lnTo>
                <a:lnTo>
                  <a:pt x="2350294" y="85725"/>
                </a:lnTo>
                <a:lnTo>
                  <a:pt x="2450307" y="78581"/>
                </a:lnTo>
                <a:lnTo>
                  <a:pt x="2550319" y="71438"/>
                </a:lnTo>
                <a:lnTo>
                  <a:pt x="2643188" y="71438"/>
                </a:lnTo>
                <a:lnTo>
                  <a:pt x="2743200" y="64294"/>
                </a:lnTo>
                <a:lnTo>
                  <a:pt x="2836069" y="57150"/>
                </a:lnTo>
                <a:lnTo>
                  <a:pt x="2936082" y="57150"/>
                </a:lnTo>
                <a:lnTo>
                  <a:pt x="3028950" y="50006"/>
                </a:lnTo>
                <a:lnTo>
                  <a:pt x="3121819" y="50006"/>
                </a:lnTo>
                <a:lnTo>
                  <a:pt x="3214688" y="42863"/>
                </a:lnTo>
                <a:lnTo>
                  <a:pt x="3307557" y="42863"/>
                </a:lnTo>
                <a:lnTo>
                  <a:pt x="3400425" y="42863"/>
                </a:lnTo>
                <a:lnTo>
                  <a:pt x="3479007" y="42863"/>
                </a:lnTo>
                <a:lnTo>
                  <a:pt x="3564732" y="42863"/>
                </a:lnTo>
                <a:lnTo>
                  <a:pt x="3643313" y="42863"/>
                </a:lnTo>
                <a:lnTo>
                  <a:pt x="3721894" y="42863"/>
                </a:lnTo>
                <a:lnTo>
                  <a:pt x="3793332" y="35719"/>
                </a:lnTo>
                <a:lnTo>
                  <a:pt x="3857625" y="35719"/>
                </a:lnTo>
                <a:lnTo>
                  <a:pt x="3907632" y="28575"/>
                </a:lnTo>
                <a:lnTo>
                  <a:pt x="3957638" y="28575"/>
                </a:lnTo>
                <a:lnTo>
                  <a:pt x="4007644" y="21431"/>
                </a:lnTo>
                <a:lnTo>
                  <a:pt x="4043363" y="21431"/>
                </a:lnTo>
                <a:lnTo>
                  <a:pt x="4079082" y="21431"/>
                </a:lnTo>
                <a:lnTo>
                  <a:pt x="4107657" y="21431"/>
                </a:lnTo>
                <a:lnTo>
                  <a:pt x="4129088" y="21431"/>
                </a:lnTo>
                <a:lnTo>
                  <a:pt x="4150519" y="14288"/>
                </a:lnTo>
                <a:lnTo>
                  <a:pt x="4157663" y="14288"/>
                </a:lnTo>
                <a:lnTo>
                  <a:pt x="4157663" y="14288"/>
                </a:lnTo>
                <a:lnTo>
                  <a:pt x="4157663" y="14288"/>
                </a:lnTo>
                <a:lnTo>
                  <a:pt x="4157663" y="7144"/>
                </a:lnTo>
                <a:lnTo>
                  <a:pt x="4150519" y="7144"/>
                </a:lnTo>
                <a:lnTo>
                  <a:pt x="4136232" y="0"/>
                </a:lnTo>
                <a:lnTo>
                  <a:pt x="4121944" y="0"/>
                </a:lnTo>
                <a:lnTo>
                  <a:pt x="4107657" y="7144"/>
                </a:lnTo>
                <a:lnTo>
                  <a:pt x="4086225" y="7144"/>
                </a:lnTo>
                <a:lnTo>
                  <a:pt x="4086225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665245" y="5014913"/>
            <a:ext cx="64294" cy="307182"/>
          </a:xfrm>
          <a:custGeom>
            <a:avLst/>
            <a:gdLst/>
            <a:ahLst/>
            <a:cxnLst/>
            <a:rect l="0" t="0" r="0" b="0"/>
            <a:pathLst>
              <a:path w="64294" h="307182">
                <a:moveTo>
                  <a:pt x="64293" y="0"/>
                </a:moveTo>
                <a:lnTo>
                  <a:pt x="57150" y="21431"/>
                </a:lnTo>
                <a:lnTo>
                  <a:pt x="42862" y="64293"/>
                </a:lnTo>
                <a:lnTo>
                  <a:pt x="28575" y="128587"/>
                </a:lnTo>
                <a:lnTo>
                  <a:pt x="14287" y="192881"/>
                </a:lnTo>
                <a:lnTo>
                  <a:pt x="0" y="242887"/>
                </a:lnTo>
                <a:lnTo>
                  <a:pt x="0" y="278606"/>
                </a:lnTo>
                <a:lnTo>
                  <a:pt x="0" y="307181"/>
                </a:lnTo>
                <a:lnTo>
                  <a:pt x="7143" y="307181"/>
                </a:lnTo>
                <a:lnTo>
                  <a:pt x="14287" y="300037"/>
                </a:lnTo>
                <a:lnTo>
                  <a:pt x="28575" y="278606"/>
                </a:lnTo>
                <a:lnTo>
                  <a:pt x="35718" y="250031"/>
                </a:lnTo>
                <a:lnTo>
                  <a:pt x="35718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829551" y="4836319"/>
            <a:ext cx="414338" cy="564357"/>
          </a:xfrm>
          <a:custGeom>
            <a:avLst/>
            <a:gdLst/>
            <a:ahLst/>
            <a:cxnLst/>
            <a:rect l="0" t="0" r="0" b="0"/>
            <a:pathLst>
              <a:path w="414338" h="564357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7144"/>
                </a:lnTo>
                <a:lnTo>
                  <a:pt x="14287" y="14288"/>
                </a:lnTo>
                <a:lnTo>
                  <a:pt x="14287" y="28575"/>
                </a:lnTo>
                <a:lnTo>
                  <a:pt x="21431" y="42862"/>
                </a:lnTo>
                <a:lnTo>
                  <a:pt x="28575" y="57150"/>
                </a:lnTo>
                <a:lnTo>
                  <a:pt x="42862" y="85725"/>
                </a:lnTo>
                <a:lnTo>
                  <a:pt x="57150" y="107156"/>
                </a:lnTo>
                <a:lnTo>
                  <a:pt x="78581" y="135731"/>
                </a:lnTo>
                <a:lnTo>
                  <a:pt x="107156" y="171450"/>
                </a:lnTo>
                <a:lnTo>
                  <a:pt x="135731" y="207169"/>
                </a:lnTo>
                <a:lnTo>
                  <a:pt x="171450" y="250031"/>
                </a:lnTo>
                <a:lnTo>
                  <a:pt x="214312" y="292894"/>
                </a:lnTo>
                <a:lnTo>
                  <a:pt x="250031" y="335756"/>
                </a:lnTo>
                <a:lnTo>
                  <a:pt x="285750" y="371475"/>
                </a:lnTo>
                <a:lnTo>
                  <a:pt x="314325" y="407194"/>
                </a:lnTo>
                <a:lnTo>
                  <a:pt x="342900" y="442912"/>
                </a:lnTo>
                <a:lnTo>
                  <a:pt x="364331" y="464344"/>
                </a:lnTo>
                <a:lnTo>
                  <a:pt x="378619" y="492919"/>
                </a:lnTo>
                <a:lnTo>
                  <a:pt x="392906" y="514350"/>
                </a:lnTo>
                <a:lnTo>
                  <a:pt x="400050" y="535781"/>
                </a:lnTo>
                <a:lnTo>
                  <a:pt x="407194" y="550069"/>
                </a:lnTo>
                <a:lnTo>
                  <a:pt x="407194" y="557212"/>
                </a:lnTo>
                <a:lnTo>
                  <a:pt x="414337" y="564356"/>
                </a:lnTo>
                <a:lnTo>
                  <a:pt x="407194" y="564356"/>
                </a:lnTo>
                <a:lnTo>
                  <a:pt x="400050" y="564356"/>
                </a:lnTo>
                <a:lnTo>
                  <a:pt x="392906" y="557212"/>
                </a:lnTo>
                <a:lnTo>
                  <a:pt x="378619" y="535781"/>
                </a:lnTo>
                <a:lnTo>
                  <a:pt x="378619" y="5357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843838" y="4857750"/>
            <a:ext cx="178595" cy="185739"/>
          </a:xfrm>
          <a:custGeom>
            <a:avLst/>
            <a:gdLst/>
            <a:ahLst/>
            <a:cxnLst/>
            <a:rect l="0" t="0" r="0" b="0"/>
            <a:pathLst>
              <a:path w="178595" h="185739">
                <a:moveTo>
                  <a:pt x="21432" y="28575"/>
                </a:moveTo>
                <a:lnTo>
                  <a:pt x="21432" y="28575"/>
                </a:lnTo>
                <a:lnTo>
                  <a:pt x="21432" y="28575"/>
                </a:lnTo>
                <a:lnTo>
                  <a:pt x="21432" y="28575"/>
                </a:lnTo>
                <a:lnTo>
                  <a:pt x="21432" y="35719"/>
                </a:lnTo>
                <a:lnTo>
                  <a:pt x="14288" y="35719"/>
                </a:lnTo>
                <a:lnTo>
                  <a:pt x="14288" y="42863"/>
                </a:lnTo>
                <a:lnTo>
                  <a:pt x="14288" y="50006"/>
                </a:lnTo>
                <a:lnTo>
                  <a:pt x="14288" y="64294"/>
                </a:lnTo>
                <a:lnTo>
                  <a:pt x="7144" y="78581"/>
                </a:lnTo>
                <a:lnTo>
                  <a:pt x="0" y="92869"/>
                </a:lnTo>
                <a:lnTo>
                  <a:pt x="0" y="114300"/>
                </a:lnTo>
                <a:lnTo>
                  <a:pt x="0" y="128588"/>
                </a:lnTo>
                <a:lnTo>
                  <a:pt x="0" y="150019"/>
                </a:lnTo>
                <a:lnTo>
                  <a:pt x="0" y="164306"/>
                </a:lnTo>
                <a:lnTo>
                  <a:pt x="7144" y="178594"/>
                </a:lnTo>
                <a:lnTo>
                  <a:pt x="14288" y="178594"/>
                </a:lnTo>
                <a:lnTo>
                  <a:pt x="14288" y="178594"/>
                </a:lnTo>
                <a:lnTo>
                  <a:pt x="21432" y="171450"/>
                </a:lnTo>
                <a:lnTo>
                  <a:pt x="21432" y="157163"/>
                </a:lnTo>
                <a:lnTo>
                  <a:pt x="21432" y="142875"/>
                </a:lnTo>
                <a:lnTo>
                  <a:pt x="21432" y="128588"/>
                </a:lnTo>
                <a:lnTo>
                  <a:pt x="21432" y="114300"/>
                </a:lnTo>
                <a:lnTo>
                  <a:pt x="21432" y="92869"/>
                </a:lnTo>
                <a:lnTo>
                  <a:pt x="21432" y="78581"/>
                </a:lnTo>
                <a:lnTo>
                  <a:pt x="21432" y="57150"/>
                </a:lnTo>
                <a:lnTo>
                  <a:pt x="21432" y="35719"/>
                </a:lnTo>
                <a:lnTo>
                  <a:pt x="21432" y="21431"/>
                </a:lnTo>
                <a:lnTo>
                  <a:pt x="21432" y="14288"/>
                </a:lnTo>
                <a:lnTo>
                  <a:pt x="21432" y="7144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21432" y="7144"/>
                </a:lnTo>
                <a:lnTo>
                  <a:pt x="21432" y="14288"/>
                </a:lnTo>
                <a:lnTo>
                  <a:pt x="28575" y="14288"/>
                </a:lnTo>
                <a:lnTo>
                  <a:pt x="28575" y="21431"/>
                </a:lnTo>
                <a:lnTo>
                  <a:pt x="35719" y="21431"/>
                </a:lnTo>
                <a:lnTo>
                  <a:pt x="50007" y="21431"/>
                </a:lnTo>
                <a:lnTo>
                  <a:pt x="57150" y="21431"/>
                </a:lnTo>
                <a:lnTo>
                  <a:pt x="71438" y="28575"/>
                </a:lnTo>
                <a:lnTo>
                  <a:pt x="85725" y="35719"/>
                </a:lnTo>
                <a:lnTo>
                  <a:pt x="92869" y="35719"/>
                </a:lnTo>
                <a:lnTo>
                  <a:pt x="107157" y="42863"/>
                </a:lnTo>
                <a:lnTo>
                  <a:pt x="121444" y="57150"/>
                </a:lnTo>
                <a:lnTo>
                  <a:pt x="128588" y="64294"/>
                </a:lnTo>
                <a:lnTo>
                  <a:pt x="142875" y="71438"/>
                </a:lnTo>
                <a:lnTo>
                  <a:pt x="157163" y="78581"/>
                </a:lnTo>
                <a:lnTo>
                  <a:pt x="171450" y="78581"/>
                </a:lnTo>
                <a:lnTo>
                  <a:pt x="178594" y="85725"/>
                </a:lnTo>
                <a:lnTo>
                  <a:pt x="178594" y="85725"/>
                </a:lnTo>
                <a:lnTo>
                  <a:pt x="178594" y="92869"/>
                </a:lnTo>
                <a:lnTo>
                  <a:pt x="171450" y="92869"/>
                </a:lnTo>
                <a:lnTo>
                  <a:pt x="157163" y="100013"/>
                </a:lnTo>
                <a:lnTo>
                  <a:pt x="135732" y="107156"/>
                </a:lnTo>
                <a:lnTo>
                  <a:pt x="114300" y="121444"/>
                </a:lnTo>
                <a:lnTo>
                  <a:pt x="85725" y="135731"/>
                </a:lnTo>
                <a:lnTo>
                  <a:pt x="64294" y="150019"/>
                </a:lnTo>
                <a:lnTo>
                  <a:pt x="42863" y="164306"/>
                </a:lnTo>
                <a:lnTo>
                  <a:pt x="21432" y="171450"/>
                </a:lnTo>
                <a:lnTo>
                  <a:pt x="14288" y="178594"/>
                </a:lnTo>
                <a:lnTo>
                  <a:pt x="7144" y="185738"/>
                </a:lnTo>
                <a:lnTo>
                  <a:pt x="0" y="185738"/>
                </a:lnTo>
                <a:lnTo>
                  <a:pt x="0" y="185738"/>
                </a:lnTo>
                <a:lnTo>
                  <a:pt x="7144" y="185738"/>
                </a:lnTo>
                <a:lnTo>
                  <a:pt x="14288" y="178594"/>
                </a:lnTo>
                <a:lnTo>
                  <a:pt x="21432" y="178594"/>
                </a:lnTo>
                <a:lnTo>
                  <a:pt x="35719" y="171450"/>
                </a:lnTo>
                <a:lnTo>
                  <a:pt x="35719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758113" y="4414838"/>
            <a:ext cx="171451" cy="250032"/>
          </a:xfrm>
          <a:custGeom>
            <a:avLst/>
            <a:gdLst/>
            <a:ahLst/>
            <a:cxnLst/>
            <a:rect l="0" t="0" r="0" b="0"/>
            <a:pathLst>
              <a:path w="171451" h="250032">
                <a:moveTo>
                  <a:pt x="28575" y="71437"/>
                </a:moveTo>
                <a:lnTo>
                  <a:pt x="28575" y="71437"/>
                </a:lnTo>
                <a:lnTo>
                  <a:pt x="21432" y="71437"/>
                </a:lnTo>
                <a:lnTo>
                  <a:pt x="21432" y="78581"/>
                </a:lnTo>
                <a:lnTo>
                  <a:pt x="14288" y="85725"/>
                </a:lnTo>
                <a:lnTo>
                  <a:pt x="7144" y="100012"/>
                </a:lnTo>
                <a:lnTo>
                  <a:pt x="7144" y="121444"/>
                </a:lnTo>
                <a:lnTo>
                  <a:pt x="0" y="150019"/>
                </a:lnTo>
                <a:lnTo>
                  <a:pt x="0" y="178594"/>
                </a:lnTo>
                <a:lnTo>
                  <a:pt x="0" y="207169"/>
                </a:lnTo>
                <a:lnTo>
                  <a:pt x="7144" y="228600"/>
                </a:lnTo>
                <a:lnTo>
                  <a:pt x="7144" y="242887"/>
                </a:lnTo>
                <a:lnTo>
                  <a:pt x="21432" y="250031"/>
                </a:lnTo>
                <a:lnTo>
                  <a:pt x="28575" y="242887"/>
                </a:lnTo>
                <a:lnTo>
                  <a:pt x="42863" y="228600"/>
                </a:lnTo>
                <a:lnTo>
                  <a:pt x="57150" y="200025"/>
                </a:lnTo>
                <a:lnTo>
                  <a:pt x="71438" y="171450"/>
                </a:lnTo>
                <a:lnTo>
                  <a:pt x="85725" y="142875"/>
                </a:lnTo>
                <a:lnTo>
                  <a:pt x="92869" y="121444"/>
                </a:lnTo>
                <a:lnTo>
                  <a:pt x="100013" y="107156"/>
                </a:lnTo>
                <a:lnTo>
                  <a:pt x="92869" y="114300"/>
                </a:lnTo>
                <a:lnTo>
                  <a:pt x="92869" y="128587"/>
                </a:lnTo>
                <a:lnTo>
                  <a:pt x="85725" y="150019"/>
                </a:lnTo>
                <a:lnTo>
                  <a:pt x="85725" y="178594"/>
                </a:lnTo>
                <a:lnTo>
                  <a:pt x="85725" y="200025"/>
                </a:lnTo>
                <a:lnTo>
                  <a:pt x="92869" y="214312"/>
                </a:lnTo>
                <a:lnTo>
                  <a:pt x="100013" y="221456"/>
                </a:lnTo>
                <a:lnTo>
                  <a:pt x="107157" y="214312"/>
                </a:lnTo>
                <a:lnTo>
                  <a:pt x="121444" y="207169"/>
                </a:lnTo>
                <a:lnTo>
                  <a:pt x="135732" y="178594"/>
                </a:lnTo>
                <a:lnTo>
                  <a:pt x="150019" y="150019"/>
                </a:lnTo>
                <a:lnTo>
                  <a:pt x="164307" y="107156"/>
                </a:lnTo>
                <a:lnTo>
                  <a:pt x="171450" y="71437"/>
                </a:lnTo>
                <a:lnTo>
                  <a:pt x="171450" y="35719"/>
                </a:lnTo>
                <a:lnTo>
                  <a:pt x="171450" y="14287"/>
                </a:lnTo>
                <a:lnTo>
                  <a:pt x="171450" y="0"/>
                </a:lnTo>
                <a:lnTo>
                  <a:pt x="157163" y="7144"/>
                </a:lnTo>
                <a:lnTo>
                  <a:pt x="142875" y="21431"/>
                </a:lnTo>
                <a:lnTo>
                  <a:pt x="135732" y="50006"/>
                </a:lnTo>
                <a:lnTo>
                  <a:pt x="128588" y="71437"/>
                </a:lnTo>
                <a:lnTo>
                  <a:pt x="128588" y="92869"/>
                </a:lnTo>
                <a:lnTo>
                  <a:pt x="128588" y="114300"/>
                </a:lnTo>
                <a:lnTo>
                  <a:pt x="135732" y="121444"/>
                </a:lnTo>
                <a:lnTo>
                  <a:pt x="150019" y="121444"/>
                </a:lnTo>
                <a:lnTo>
                  <a:pt x="150019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993857" y="4457700"/>
            <a:ext cx="92870" cy="178595"/>
          </a:xfrm>
          <a:custGeom>
            <a:avLst/>
            <a:gdLst/>
            <a:ahLst/>
            <a:cxnLst/>
            <a:rect l="0" t="0" r="0" b="0"/>
            <a:pathLst>
              <a:path w="92870" h="178595">
                <a:moveTo>
                  <a:pt x="7144" y="0"/>
                </a:moveTo>
                <a:lnTo>
                  <a:pt x="7144" y="0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28575"/>
                </a:lnTo>
                <a:lnTo>
                  <a:pt x="7144" y="42863"/>
                </a:lnTo>
                <a:lnTo>
                  <a:pt x="7144" y="71438"/>
                </a:lnTo>
                <a:lnTo>
                  <a:pt x="7144" y="100013"/>
                </a:lnTo>
                <a:lnTo>
                  <a:pt x="0" y="135732"/>
                </a:lnTo>
                <a:lnTo>
                  <a:pt x="0" y="157163"/>
                </a:lnTo>
                <a:lnTo>
                  <a:pt x="0" y="178594"/>
                </a:lnTo>
                <a:lnTo>
                  <a:pt x="0" y="178594"/>
                </a:lnTo>
                <a:lnTo>
                  <a:pt x="0" y="171450"/>
                </a:lnTo>
                <a:lnTo>
                  <a:pt x="7144" y="150019"/>
                </a:lnTo>
                <a:lnTo>
                  <a:pt x="21431" y="121444"/>
                </a:lnTo>
                <a:lnTo>
                  <a:pt x="35719" y="85725"/>
                </a:lnTo>
                <a:lnTo>
                  <a:pt x="50006" y="50007"/>
                </a:lnTo>
                <a:lnTo>
                  <a:pt x="64294" y="21432"/>
                </a:lnTo>
                <a:lnTo>
                  <a:pt x="78581" y="7144"/>
                </a:lnTo>
                <a:lnTo>
                  <a:pt x="85725" y="7144"/>
                </a:lnTo>
                <a:lnTo>
                  <a:pt x="92869" y="7144"/>
                </a:lnTo>
                <a:lnTo>
                  <a:pt x="92869" y="14288"/>
                </a:lnTo>
                <a:lnTo>
                  <a:pt x="92869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115301" y="4507707"/>
            <a:ext cx="21432" cy="142876"/>
          </a:xfrm>
          <a:custGeom>
            <a:avLst/>
            <a:gdLst/>
            <a:ahLst/>
            <a:cxnLst/>
            <a:rect l="0" t="0" r="0" b="0"/>
            <a:pathLst>
              <a:path w="21432" h="142876">
                <a:moveTo>
                  <a:pt x="21431" y="0"/>
                </a:moveTo>
                <a:lnTo>
                  <a:pt x="21431" y="7143"/>
                </a:lnTo>
                <a:lnTo>
                  <a:pt x="21431" y="14287"/>
                </a:lnTo>
                <a:lnTo>
                  <a:pt x="14287" y="28575"/>
                </a:lnTo>
                <a:lnTo>
                  <a:pt x="7144" y="42862"/>
                </a:lnTo>
                <a:lnTo>
                  <a:pt x="0" y="64293"/>
                </a:lnTo>
                <a:lnTo>
                  <a:pt x="0" y="92868"/>
                </a:lnTo>
                <a:lnTo>
                  <a:pt x="0" y="107156"/>
                </a:lnTo>
                <a:lnTo>
                  <a:pt x="0" y="128587"/>
                </a:lnTo>
                <a:lnTo>
                  <a:pt x="7144" y="135731"/>
                </a:lnTo>
                <a:lnTo>
                  <a:pt x="7144" y="142875"/>
                </a:lnTo>
                <a:lnTo>
                  <a:pt x="14287" y="135731"/>
                </a:lnTo>
                <a:lnTo>
                  <a:pt x="21431" y="128587"/>
                </a:lnTo>
                <a:lnTo>
                  <a:pt x="21431" y="114300"/>
                </a:lnTo>
                <a:lnTo>
                  <a:pt x="21431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143876" y="4393407"/>
            <a:ext cx="21432" cy="50007"/>
          </a:xfrm>
          <a:custGeom>
            <a:avLst/>
            <a:gdLst/>
            <a:ahLst/>
            <a:cxnLst/>
            <a:rect l="0" t="0" r="0" b="0"/>
            <a:pathLst>
              <a:path w="21432" h="50007">
                <a:moveTo>
                  <a:pt x="21431" y="0"/>
                </a:moveTo>
                <a:lnTo>
                  <a:pt x="21431" y="0"/>
                </a:lnTo>
                <a:lnTo>
                  <a:pt x="21431" y="0"/>
                </a:lnTo>
                <a:lnTo>
                  <a:pt x="14287" y="0"/>
                </a:lnTo>
                <a:lnTo>
                  <a:pt x="7144" y="0"/>
                </a:lnTo>
                <a:lnTo>
                  <a:pt x="0" y="7143"/>
                </a:lnTo>
                <a:lnTo>
                  <a:pt x="0" y="14287"/>
                </a:lnTo>
                <a:lnTo>
                  <a:pt x="0" y="21431"/>
                </a:lnTo>
                <a:lnTo>
                  <a:pt x="7144" y="35718"/>
                </a:lnTo>
                <a:lnTo>
                  <a:pt x="14287" y="42862"/>
                </a:lnTo>
                <a:lnTo>
                  <a:pt x="14287" y="50006"/>
                </a:lnTo>
                <a:lnTo>
                  <a:pt x="21431" y="50006"/>
                </a:lnTo>
                <a:lnTo>
                  <a:pt x="21431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201026" y="4450557"/>
            <a:ext cx="28576" cy="192882"/>
          </a:xfrm>
          <a:custGeom>
            <a:avLst/>
            <a:gdLst/>
            <a:ahLst/>
            <a:cxnLst/>
            <a:rect l="0" t="0" r="0" b="0"/>
            <a:pathLst>
              <a:path w="28576" h="19288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3"/>
                </a:lnTo>
                <a:lnTo>
                  <a:pt x="14287" y="21431"/>
                </a:lnTo>
                <a:lnTo>
                  <a:pt x="14287" y="42862"/>
                </a:lnTo>
                <a:lnTo>
                  <a:pt x="21431" y="64293"/>
                </a:lnTo>
                <a:lnTo>
                  <a:pt x="28575" y="100012"/>
                </a:lnTo>
                <a:lnTo>
                  <a:pt x="28575" y="128587"/>
                </a:lnTo>
                <a:lnTo>
                  <a:pt x="28575" y="157162"/>
                </a:lnTo>
                <a:lnTo>
                  <a:pt x="28575" y="178593"/>
                </a:lnTo>
                <a:lnTo>
                  <a:pt x="28575" y="192881"/>
                </a:lnTo>
                <a:lnTo>
                  <a:pt x="28575" y="192881"/>
                </a:lnTo>
                <a:lnTo>
                  <a:pt x="28575" y="185737"/>
                </a:lnTo>
                <a:lnTo>
                  <a:pt x="28575" y="164306"/>
                </a:lnTo>
                <a:lnTo>
                  <a:pt x="28575" y="135731"/>
                </a:lnTo>
                <a:lnTo>
                  <a:pt x="21431" y="100012"/>
                </a:lnTo>
                <a:lnTo>
                  <a:pt x="21431" y="1000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136732" y="4457700"/>
            <a:ext cx="178595" cy="21433"/>
          </a:xfrm>
          <a:custGeom>
            <a:avLst/>
            <a:gdLst/>
            <a:ahLst/>
            <a:cxnLst/>
            <a:rect l="0" t="0" r="0" b="0"/>
            <a:pathLst>
              <a:path w="178595" h="21433">
                <a:moveTo>
                  <a:pt x="0" y="21432"/>
                </a:moveTo>
                <a:lnTo>
                  <a:pt x="0" y="21432"/>
                </a:lnTo>
                <a:lnTo>
                  <a:pt x="7144" y="14288"/>
                </a:lnTo>
                <a:lnTo>
                  <a:pt x="28575" y="14288"/>
                </a:lnTo>
                <a:lnTo>
                  <a:pt x="50006" y="7144"/>
                </a:lnTo>
                <a:lnTo>
                  <a:pt x="78581" y="7144"/>
                </a:lnTo>
                <a:lnTo>
                  <a:pt x="114300" y="7144"/>
                </a:lnTo>
                <a:lnTo>
                  <a:pt x="142875" y="0"/>
                </a:lnTo>
                <a:lnTo>
                  <a:pt x="157163" y="7144"/>
                </a:lnTo>
                <a:lnTo>
                  <a:pt x="178594" y="7144"/>
                </a:lnTo>
                <a:lnTo>
                  <a:pt x="178594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286751" y="4500563"/>
            <a:ext cx="128588" cy="171451"/>
          </a:xfrm>
          <a:custGeom>
            <a:avLst/>
            <a:gdLst/>
            <a:ahLst/>
            <a:cxnLst/>
            <a:rect l="0" t="0" r="0" b="0"/>
            <a:pathLst>
              <a:path w="128588" h="171451">
                <a:moveTo>
                  <a:pt x="0" y="0"/>
                </a:moveTo>
                <a:lnTo>
                  <a:pt x="0" y="7144"/>
                </a:lnTo>
                <a:lnTo>
                  <a:pt x="7144" y="14287"/>
                </a:lnTo>
                <a:lnTo>
                  <a:pt x="7144" y="28575"/>
                </a:lnTo>
                <a:lnTo>
                  <a:pt x="14287" y="50006"/>
                </a:lnTo>
                <a:lnTo>
                  <a:pt x="21431" y="71437"/>
                </a:lnTo>
                <a:lnTo>
                  <a:pt x="21431" y="100012"/>
                </a:lnTo>
                <a:lnTo>
                  <a:pt x="28575" y="121444"/>
                </a:lnTo>
                <a:lnTo>
                  <a:pt x="35719" y="142875"/>
                </a:lnTo>
                <a:lnTo>
                  <a:pt x="50006" y="157162"/>
                </a:lnTo>
                <a:lnTo>
                  <a:pt x="71437" y="164306"/>
                </a:lnTo>
                <a:lnTo>
                  <a:pt x="85725" y="171450"/>
                </a:lnTo>
                <a:lnTo>
                  <a:pt x="107156" y="164306"/>
                </a:lnTo>
                <a:lnTo>
                  <a:pt x="121444" y="157162"/>
                </a:lnTo>
                <a:lnTo>
                  <a:pt x="128587" y="142875"/>
                </a:lnTo>
                <a:lnTo>
                  <a:pt x="128587" y="121444"/>
                </a:lnTo>
                <a:lnTo>
                  <a:pt x="128587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279607" y="4550569"/>
            <a:ext cx="114301" cy="21432"/>
          </a:xfrm>
          <a:custGeom>
            <a:avLst/>
            <a:gdLst/>
            <a:ahLst/>
            <a:cxnLst/>
            <a:rect l="0" t="0" r="0" b="0"/>
            <a:pathLst>
              <a:path w="114301" h="21432">
                <a:moveTo>
                  <a:pt x="0" y="21431"/>
                </a:moveTo>
                <a:lnTo>
                  <a:pt x="7144" y="21431"/>
                </a:lnTo>
                <a:lnTo>
                  <a:pt x="14288" y="21431"/>
                </a:lnTo>
                <a:lnTo>
                  <a:pt x="28575" y="14288"/>
                </a:lnTo>
                <a:lnTo>
                  <a:pt x="50006" y="14288"/>
                </a:lnTo>
                <a:lnTo>
                  <a:pt x="71438" y="7144"/>
                </a:lnTo>
                <a:lnTo>
                  <a:pt x="92869" y="0"/>
                </a:lnTo>
                <a:lnTo>
                  <a:pt x="107156" y="0"/>
                </a:lnTo>
                <a:lnTo>
                  <a:pt x="114300" y="0"/>
                </a:lnTo>
                <a:lnTo>
                  <a:pt x="114300" y="0"/>
                </a:lnTo>
                <a:lnTo>
                  <a:pt x="107156" y="0"/>
                </a:lnTo>
                <a:lnTo>
                  <a:pt x="100013" y="0"/>
                </a:lnTo>
                <a:lnTo>
                  <a:pt x="10001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315326" y="4464844"/>
            <a:ext cx="114301" cy="35720"/>
          </a:xfrm>
          <a:custGeom>
            <a:avLst/>
            <a:gdLst/>
            <a:ahLst/>
            <a:cxnLst/>
            <a:rect l="0" t="0" r="0" b="0"/>
            <a:pathLst>
              <a:path w="114301" h="35720">
                <a:moveTo>
                  <a:pt x="0" y="7144"/>
                </a:moveTo>
                <a:lnTo>
                  <a:pt x="7144" y="7144"/>
                </a:lnTo>
                <a:lnTo>
                  <a:pt x="21431" y="7144"/>
                </a:lnTo>
                <a:lnTo>
                  <a:pt x="35719" y="0"/>
                </a:lnTo>
                <a:lnTo>
                  <a:pt x="50006" y="7144"/>
                </a:lnTo>
                <a:lnTo>
                  <a:pt x="64294" y="7144"/>
                </a:lnTo>
                <a:lnTo>
                  <a:pt x="78581" y="14288"/>
                </a:lnTo>
                <a:lnTo>
                  <a:pt x="92869" y="21431"/>
                </a:lnTo>
                <a:lnTo>
                  <a:pt x="107156" y="28575"/>
                </a:lnTo>
                <a:lnTo>
                  <a:pt x="114300" y="35719"/>
                </a:lnTo>
                <a:lnTo>
                  <a:pt x="114300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493920" y="4450557"/>
            <a:ext cx="50007" cy="235744"/>
          </a:xfrm>
          <a:custGeom>
            <a:avLst/>
            <a:gdLst/>
            <a:ahLst/>
            <a:cxnLst/>
            <a:rect l="0" t="0" r="0" b="0"/>
            <a:pathLst>
              <a:path w="50007" h="235744">
                <a:moveTo>
                  <a:pt x="0" y="0"/>
                </a:move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7143" y="35718"/>
                </a:lnTo>
                <a:lnTo>
                  <a:pt x="7143" y="57150"/>
                </a:lnTo>
                <a:lnTo>
                  <a:pt x="7143" y="85725"/>
                </a:lnTo>
                <a:lnTo>
                  <a:pt x="14287" y="121443"/>
                </a:lnTo>
                <a:lnTo>
                  <a:pt x="21431" y="157162"/>
                </a:lnTo>
                <a:lnTo>
                  <a:pt x="28575" y="185737"/>
                </a:lnTo>
                <a:lnTo>
                  <a:pt x="42862" y="214312"/>
                </a:lnTo>
                <a:lnTo>
                  <a:pt x="42862" y="228600"/>
                </a:lnTo>
                <a:lnTo>
                  <a:pt x="50006" y="235743"/>
                </a:lnTo>
                <a:lnTo>
                  <a:pt x="50006" y="228600"/>
                </a:lnTo>
                <a:lnTo>
                  <a:pt x="50006" y="2286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650957" y="4443413"/>
            <a:ext cx="964407" cy="221457"/>
          </a:xfrm>
          <a:custGeom>
            <a:avLst/>
            <a:gdLst/>
            <a:ahLst/>
            <a:cxnLst/>
            <a:rect l="0" t="0" r="0" b="0"/>
            <a:pathLst>
              <a:path w="964407" h="221457">
                <a:moveTo>
                  <a:pt x="0" y="221456"/>
                </a:moveTo>
                <a:lnTo>
                  <a:pt x="0" y="221456"/>
                </a:lnTo>
                <a:lnTo>
                  <a:pt x="0" y="214312"/>
                </a:lnTo>
                <a:lnTo>
                  <a:pt x="0" y="214312"/>
                </a:lnTo>
                <a:lnTo>
                  <a:pt x="7144" y="214312"/>
                </a:lnTo>
                <a:lnTo>
                  <a:pt x="28575" y="207169"/>
                </a:lnTo>
                <a:lnTo>
                  <a:pt x="64294" y="192881"/>
                </a:lnTo>
                <a:lnTo>
                  <a:pt x="121444" y="178594"/>
                </a:lnTo>
                <a:lnTo>
                  <a:pt x="207169" y="157162"/>
                </a:lnTo>
                <a:lnTo>
                  <a:pt x="314325" y="128587"/>
                </a:lnTo>
                <a:lnTo>
                  <a:pt x="435769" y="107156"/>
                </a:lnTo>
                <a:lnTo>
                  <a:pt x="571500" y="85725"/>
                </a:lnTo>
                <a:lnTo>
                  <a:pt x="700088" y="64294"/>
                </a:lnTo>
                <a:lnTo>
                  <a:pt x="814388" y="50006"/>
                </a:lnTo>
                <a:lnTo>
                  <a:pt x="892969" y="35719"/>
                </a:lnTo>
                <a:lnTo>
                  <a:pt x="950119" y="21431"/>
                </a:lnTo>
                <a:lnTo>
                  <a:pt x="964406" y="7144"/>
                </a:lnTo>
                <a:lnTo>
                  <a:pt x="957263" y="0"/>
                </a:lnTo>
                <a:lnTo>
                  <a:pt x="921544" y="0"/>
                </a:lnTo>
                <a:lnTo>
                  <a:pt x="878681" y="0"/>
                </a:lnTo>
                <a:lnTo>
                  <a:pt x="87868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722395" y="4093369"/>
            <a:ext cx="214313" cy="214314"/>
          </a:xfrm>
          <a:custGeom>
            <a:avLst/>
            <a:gdLst/>
            <a:ahLst/>
            <a:cxnLst/>
            <a:rect l="0" t="0" r="0" b="0"/>
            <a:pathLst>
              <a:path w="214313" h="214314">
                <a:moveTo>
                  <a:pt x="0" y="28575"/>
                </a:moveTo>
                <a:lnTo>
                  <a:pt x="0" y="21431"/>
                </a:lnTo>
                <a:lnTo>
                  <a:pt x="0" y="14287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14287"/>
                </a:lnTo>
                <a:lnTo>
                  <a:pt x="7143" y="28575"/>
                </a:lnTo>
                <a:lnTo>
                  <a:pt x="7143" y="57150"/>
                </a:lnTo>
                <a:lnTo>
                  <a:pt x="7143" y="78581"/>
                </a:lnTo>
                <a:lnTo>
                  <a:pt x="14287" y="107156"/>
                </a:lnTo>
                <a:lnTo>
                  <a:pt x="21431" y="135731"/>
                </a:lnTo>
                <a:lnTo>
                  <a:pt x="28575" y="157163"/>
                </a:lnTo>
                <a:lnTo>
                  <a:pt x="35718" y="171450"/>
                </a:lnTo>
                <a:lnTo>
                  <a:pt x="50006" y="185738"/>
                </a:lnTo>
                <a:lnTo>
                  <a:pt x="64293" y="185738"/>
                </a:lnTo>
                <a:lnTo>
                  <a:pt x="78581" y="171450"/>
                </a:lnTo>
                <a:lnTo>
                  <a:pt x="85725" y="157163"/>
                </a:lnTo>
                <a:lnTo>
                  <a:pt x="100012" y="142875"/>
                </a:lnTo>
                <a:lnTo>
                  <a:pt x="107156" y="121444"/>
                </a:lnTo>
                <a:lnTo>
                  <a:pt x="114300" y="107156"/>
                </a:lnTo>
                <a:lnTo>
                  <a:pt x="114300" y="92869"/>
                </a:lnTo>
                <a:lnTo>
                  <a:pt x="114300" y="92869"/>
                </a:lnTo>
                <a:lnTo>
                  <a:pt x="114300" y="100013"/>
                </a:lnTo>
                <a:lnTo>
                  <a:pt x="107156" y="121444"/>
                </a:lnTo>
                <a:lnTo>
                  <a:pt x="107156" y="142875"/>
                </a:lnTo>
                <a:lnTo>
                  <a:pt x="107156" y="171450"/>
                </a:lnTo>
                <a:lnTo>
                  <a:pt x="114300" y="192881"/>
                </a:lnTo>
                <a:lnTo>
                  <a:pt x="121443" y="207169"/>
                </a:lnTo>
                <a:lnTo>
                  <a:pt x="135731" y="214313"/>
                </a:lnTo>
                <a:lnTo>
                  <a:pt x="150018" y="214313"/>
                </a:lnTo>
                <a:lnTo>
                  <a:pt x="171450" y="207169"/>
                </a:lnTo>
                <a:lnTo>
                  <a:pt x="185737" y="185738"/>
                </a:lnTo>
                <a:lnTo>
                  <a:pt x="200025" y="150019"/>
                </a:lnTo>
                <a:lnTo>
                  <a:pt x="214312" y="114300"/>
                </a:lnTo>
                <a:lnTo>
                  <a:pt x="214312" y="78581"/>
                </a:lnTo>
                <a:lnTo>
                  <a:pt x="214312" y="42862"/>
                </a:lnTo>
                <a:lnTo>
                  <a:pt x="214312" y="14287"/>
                </a:lnTo>
                <a:lnTo>
                  <a:pt x="207168" y="0"/>
                </a:lnTo>
                <a:lnTo>
                  <a:pt x="200025" y="0"/>
                </a:lnTo>
                <a:lnTo>
                  <a:pt x="185737" y="0"/>
                </a:lnTo>
                <a:lnTo>
                  <a:pt x="171450" y="7144"/>
                </a:lnTo>
                <a:lnTo>
                  <a:pt x="171450" y="21431"/>
                </a:lnTo>
                <a:lnTo>
                  <a:pt x="171450" y="28575"/>
                </a:lnTo>
                <a:lnTo>
                  <a:pt x="171450" y="42862"/>
                </a:lnTo>
                <a:lnTo>
                  <a:pt x="178593" y="50006"/>
                </a:lnTo>
                <a:lnTo>
                  <a:pt x="192881" y="57150"/>
                </a:lnTo>
                <a:lnTo>
                  <a:pt x="192881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993857" y="4121944"/>
            <a:ext cx="135732" cy="171451"/>
          </a:xfrm>
          <a:custGeom>
            <a:avLst/>
            <a:gdLst/>
            <a:ahLst/>
            <a:cxnLst/>
            <a:rect l="0" t="0" r="0" b="0"/>
            <a:pathLst>
              <a:path w="135732" h="171451">
                <a:moveTo>
                  <a:pt x="7144" y="14287"/>
                </a:moveTo>
                <a:lnTo>
                  <a:pt x="0" y="14287"/>
                </a:lnTo>
                <a:lnTo>
                  <a:pt x="0" y="21431"/>
                </a:lnTo>
                <a:lnTo>
                  <a:pt x="0" y="35719"/>
                </a:lnTo>
                <a:lnTo>
                  <a:pt x="7144" y="57150"/>
                </a:lnTo>
                <a:lnTo>
                  <a:pt x="14288" y="78581"/>
                </a:lnTo>
                <a:lnTo>
                  <a:pt x="21431" y="107156"/>
                </a:lnTo>
                <a:lnTo>
                  <a:pt x="28575" y="135731"/>
                </a:lnTo>
                <a:lnTo>
                  <a:pt x="35719" y="150019"/>
                </a:lnTo>
                <a:lnTo>
                  <a:pt x="42863" y="171450"/>
                </a:lnTo>
                <a:lnTo>
                  <a:pt x="42863" y="171450"/>
                </a:lnTo>
                <a:lnTo>
                  <a:pt x="42863" y="171450"/>
                </a:lnTo>
                <a:lnTo>
                  <a:pt x="50006" y="157163"/>
                </a:lnTo>
                <a:lnTo>
                  <a:pt x="50006" y="135731"/>
                </a:lnTo>
                <a:lnTo>
                  <a:pt x="57150" y="107156"/>
                </a:lnTo>
                <a:lnTo>
                  <a:pt x="71438" y="71438"/>
                </a:lnTo>
                <a:lnTo>
                  <a:pt x="85725" y="42863"/>
                </a:lnTo>
                <a:lnTo>
                  <a:pt x="100013" y="14287"/>
                </a:lnTo>
                <a:lnTo>
                  <a:pt x="114300" y="0"/>
                </a:lnTo>
                <a:lnTo>
                  <a:pt x="128588" y="0"/>
                </a:lnTo>
                <a:lnTo>
                  <a:pt x="135731" y="0"/>
                </a:lnTo>
                <a:lnTo>
                  <a:pt x="13573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8136732" y="4143375"/>
            <a:ext cx="1" cy="14289"/>
          </a:xfrm>
          <a:custGeom>
            <a:avLst/>
            <a:gdLst/>
            <a:ahLst/>
            <a:cxnLst/>
            <a:rect l="0" t="0" r="0" b="0"/>
            <a:pathLst>
              <a:path w="1" h="14289">
                <a:moveTo>
                  <a:pt x="0" y="0"/>
                </a:moveTo>
                <a:lnTo>
                  <a:pt x="0" y="14288"/>
                </a:lnTo>
                <a:lnTo>
                  <a:pt x="0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8172451" y="4136231"/>
            <a:ext cx="35720" cy="142877"/>
          </a:xfrm>
          <a:custGeom>
            <a:avLst/>
            <a:gdLst/>
            <a:ahLst/>
            <a:cxnLst/>
            <a:rect l="0" t="0" r="0" b="0"/>
            <a:pathLst>
              <a:path w="35720" h="142877">
                <a:moveTo>
                  <a:pt x="35719" y="0"/>
                </a:moveTo>
                <a:lnTo>
                  <a:pt x="28575" y="0"/>
                </a:lnTo>
                <a:lnTo>
                  <a:pt x="21431" y="7144"/>
                </a:lnTo>
                <a:lnTo>
                  <a:pt x="14287" y="21432"/>
                </a:lnTo>
                <a:lnTo>
                  <a:pt x="7144" y="35719"/>
                </a:lnTo>
                <a:lnTo>
                  <a:pt x="7144" y="57151"/>
                </a:lnTo>
                <a:lnTo>
                  <a:pt x="0" y="78582"/>
                </a:lnTo>
                <a:lnTo>
                  <a:pt x="0" y="100013"/>
                </a:lnTo>
                <a:lnTo>
                  <a:pt x="0" y="114301"/>
                </a:lnTo>
                <a:lnTo>
                  <a:pt x="0" y="128588"/>
                </a:lnTo>
                <a:lnTo>
                  <a:pt x="7144" y="135732"/>
                </a:lnTo>
                <a:lnTo>
                  <a:pt x="7144" y="142876"/>
                </a:lnTo>
                <a:lnTo>
                  <a:pt x="14287" y="142876"/>
                </a:lnTo>
                <a:lnTo>
                  <a:pt x="14287" y="128588"/>
                </a:lnTo>
                <a:lnTo>
                  <a:pt x="14287" y="1285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179595" y="4029075"/>
            <a:ext cx="50007" cy="42864"/>
          </a:xfrm>
          <a:custGeom>
            <a:avLst/>
            <a:gdLst/>
            <a:ahLst/>
            <a:cxnLst/>
            <a:rect l="0" t="0" r="0" b="0"/>
            <a:pathLst>
              <a:path w="50007" h="42864">
                <a:moveTo>
                  <a:pt x="14287" y="14288"/>
                </a:moveTo>
                <a:lnTo>
                  <a:pt x="14287" y="7144"/>
                </a:lnTo>
                <a:lnTo>
                  <a:pt x="7143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14287" y="0"/>
                </a:lnTo>
                <a:lnTo>
                  <a:pt x="21431" y="7144"/>
                </a:lnTo>
                <a:lnTo>
                  <a:pt x="35718" y="14288"/>
                </a:lnTo>
                <a:lnTo>
                  <a:pt x="42862" y="28575"/>
                </a:lnTo>
                <a:lnTo>
                  <a:pt x="50006" y="42863"/>
                </a:lnTo>
                <a:lnTo>
                  <a:pt x="50006" y="428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8293895" y="4086225"/>
            <a:ext cx="42863" cy="200026"/>
          </a:xfrm>
          <a:custGeom>
            <a:avLst/>
            <a:gdLst/>
            <a:ahLst/>
            <a:cxnLst/>
            <a:rect l="0" t="0" r="0" b="0"/>
            <a:pathLst>
              <a:path w="42863" h="200026">
                <a:moveTo>
                  <a:pt x="42862" y="0"/>
                </a:moveTo>
                <a:lnTo>
                  <a:pt x="35718" y="0"/>
                </a:lnTo>
                <a:lnTo>
                  <a:pt x="35718" y="0"/>
                </a:lnTo>
                <a:lnTo>
                  <a:pt x="35718" y="7144"/>
                </a:lnTo>
                <a:lnTo>
                  <a:pt x="35718" y="14288"/>
                </a:lnTo>
                <a:lnTo>
                  <a:pt x="28575" y="28575"/>
                </a:lnTo>
                <a:lnTo>
                  <a:pt x="28575" y="50006"/>
                </a:lnTo>
                <a:lnTo>
                  <a:pt x="14287" y="78582"/>
                </a:lnTo>
                <a:lnTo>
                  <a:pt x="14287" y="114300"/>
                </a:lnTo>
                <a:lnTo>
                  <a:pt x="0" y="142875"/>
                </a:lnTo>
                <a:lnTo>
                  <a:pt x="0" y="171450"/>
                </a:lnTo>
                <a:lnTo>
                  <a:pt x="0" y="185738"/>
                </a:lnTo>
                <a:lnTo>
                  <a:pt x="0" y="200025"/>
                </a:lnTo>
                <a:lnTo>
                  <a:pt x="7143" y="200025"/>
                </a:lnTo>
                <a:lnTo>
                  <a:pt x="14287" y="200025"/>
                </a:lnTo>
                <a:lnTo>
                  <a:pt x="21431" y="185738"/>
                </a:lnTo>
                <a:lnTo>
                  <a:pt x="21431" y="164307"/>
                </a:lnTo>
                <a:lnTo>
                  <a:pt x="14287" y="142875"/>
                </a:lnTo>
                <a:lnTo>
                  <a:pt x="14287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8208170" y="4093369"/>
            <a:ext cx="228601" cy="28576"/>
          </a:xfrm>
          <a:custGeom>
            <a:avLst/>
            <a:gdLst/>
            <a:ahLst/>
            <a:cxnLst/>
            <a:rect l="0" t="0" r="0" b="0"/>
            <a:pathLst>
              <a:path w="228601" h="28576">
                <a:moveTo>
                  <a:pt x="0" y="28575"/>
                </a:moveTo>
                <a:lnTo>
                  <a:pt x="7143" y="28575"/>
                </a:lnTo>
                <a:lnTo>
                  <a:pt x="21431" y="21431"/>
                </a:lnTo>
                <a:lnTo>
                  <a:pt x="42862" y="14287"/>
                </a:lnTo>
                <a:lnTo>
                  <a:pt x="78581" y="7144"/>
                </a:lnTo>
                <a:lnTo>
                  <a:pt x="114300" y="0"/>
                </a:lnTo>
                <a:lnTo>
                  <a:pt x="150018" y="0"/>
                </a:lnTo>
                <a:lnTo>
                  <a:pt x="185737" y="0"/>
                </a:lnTo>
                <a:lnTo>
                  <a:pt x="207168" y="7144"/>
                </a:lnTo>
                <a:lnTo>
                  <a:pt x="221456" y="14287"/>
                </a:lnTo>
                <a:lnTo>
                  <a:pt x="228600" y="21431"/>
                </a:lnTo>
                <a:lnTo>
                  <a:pt x="221456" y="28575"/>
                </a:lnTo>
                <a:lnTo>
                  <a:pt x="221456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8386763" y="4136231"/>
            <a:ext cx="85726" cy="157164"/>
          </a:xfrm>
          <a:custGeom>
            <a:avLst/>
            <a:gdLst/>
            <a:ahLst/>
            <a:cxnLst/>
            <a:rect l="0" t="0" r="0" b="0"/>
            <a:pathLst>
              <a:path w="85726" h="157164">
                <a:moveTo>
                  <a:pt x="14288" y="7144"/>
                </a:moveTo>
                <a:lnTo>
                  <a:pt x="14288" y="0"/>
                </a:lnTo>
                <a:lnTo>
                  <a:pt x="21432" y="0"/>
                </a:lnTo>
                <a:lnTo>
                  <a:pt x="21432" y="0"/>
                </a:lnTo>
                <a:lnTo>
                  <a:pt x="28575" y="0"/>
                </a:lnTo>
                <a:lnTo>
                  <a:pt x="21432" y="14288"/>
                </a:lnTo>
                <a:lnTo>
                  <a:pt x="21432" y="28576"/>
                </a:lnTo>
                <a:lnTo>
                  <a:pt x="14288" y="50007"/>
                </a:lnTo>
                <a:lnTo>
                  <a:pt x="7144" y="71438"/>
                </a:lnTo>
                <a:lnTo>
                  <a:pt x="0" y="100013"/>
                </a:lnTo>
                <a:lnTo>
                  <a:pt x="0" y="121444"/>
                </a:lnTo>
                <a:lnTo>
                  <a:pt x="7144" y="135732"/>
                </a:lnTo>
                <a:lnTo>
                  <a:pt x="14288" y="150019"/>
                </a:lnTo>
                <a:lnTo>
                  <a:pt x="28575" y="157163"/>
                </a:lnTo>
                <a:lnTo>
                  <a:pt x="42863" y="157163"/>
                </a:lnTo>
                <a:lnTo>
                  <a:pt x="64294" y="150019"/>
                </a:lnTo>
                <a:lnTo>
                  <a:pt x="78582" y="142876"/>
                </a:lnTo>
                <a:lnTo>
                  <a:pt x="85725" y="128588"/>
                </a:lnTo>
                <a:lnTo>
                  <a:pt x="85725" y="1285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8372476" y="4207669"/>
            <a:ext cx="114301" cy="50007"/>
          </a:xfrm>
          <a:custGeom>
            <a:avLst/>
            <a:gdLst/>
            <a:ahLst/>
            <a:cxnLst/>
            <a:rect l="0" t="0" r="0" b="0"/>
            <a:pathLst>
              <a:path w="114301" h="50007">
                <a:moveTo>
                  <a:pt x="0" y="50006"/>
                </a:moveTo>
                <a:lnTo>
                  <a:pt x="0" y="42863"/>
                </a:lnTo>
                <a:lnTo>
                  <a:pt x="14287" y="35719"/>
                </a:lnTo>
                <a:lnTo>
                  <a:pt x="21431" y="28575"/>
                </a:lnTo>
                <a:lnTo>
                  <a:pt x="42862" y="14288"/>
                </a:lnTo>
                <a:lnTo>
                  <a:pt x="64294" y="7144"/>
                </a:lnTo>
                <a:lnTo>
                  <a:pt x="85725" y="0"/>
                </a:lnTo>
                <a:lnTo>
                  <a:pt x="100012" y="0"/>
                </a:lnTo>
                <a:lnTo>
                  <a:pt x="107156" y="0"/>
                </a:lnTo>
                <a:lnTo>
                  <a:pt x="114300" y="7144"/>
                </a:lnTo>
                <a:lnTo>
                  <a:pt x="114300" y="7144"/>
                </a:lnTo>
                <a:lnTo>
                  <a:pt x="107156" y="7144"/>
                </a:lnTo>
                <a:lnTo>
                  <a:pt x="107156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8386763" y="4114800"/>
            <a:ext cx="121445" cy="28576"/>
          </a:xfrm>
          <a:custGeom>
            <a:avLst/>
            <a:gdLst/>
            <a:ahLst/>
            <a:cxnLst/>
            <a:rect l="0" t="0" r="0" b="0"/>
            <a:pathLst>
              <a:path w="121445" h="28576">
                <a:moveTo>
                  <a:pt x="0" y="28575"/>
                </a:moveTo>
                <a:lnTo>
                  <a:pt x="0" y="28575"/>
                </a:lnTo>
                <a:lnTo>
                  <a:pt x="7144" y="21431"/>
                </a:lnTo>
                <a:lnTo>
                  <a:pt x="7144" y="14288"/>
                </a:lnTo>
                <a:lnTo>
                  <a:pt x="21432" y="14288"/>
                </a:lnTo>
                <a:lnTo>
                  <a:pt x="28575" y="7144"/>
                </a:lnTo>
                <a:lnTo>
                  <a:pt x="50007" y="0"/>
                </a:lnTo>
                <a:lnTo>
                  <a:pt x="64294" y="0"/>
                </a:lnTo>
                <a:lnTo>
                  <a:pt x="85725" y="0"/>
                </a:lnTo>
                <a:lnTo>
                  <a:pt x="107157" y="0"/>
                </a:lnTo>
                <a:lnTo>
                  <a:pt x="114300" y="0"/>
                </a:lnTo>
                <a:lnTo>
                  <a:pt x="121444" y="0"/>
                </a:lnTo>
                <a:lnTo>
                  <a:pt x="1214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8522495" y="4100513"/>
            <a:ext cx="185738" cy="164307"/>
          </a:xfrm>
          <a:custGeom>
            <a:avLst/>
            <a:gdLst/>
            <a:ahLst/>
            <a:cxnLst/>
            <a:rect l="0" t="0" r="0" b="0"/>
            <a:pathLst>
              <a:path w="185738" h="164307">
                <a:moveTo>
                  <a:pt x="0" y="7143"/>
                </a:moveTo>
                <a:lnTo>
                  <a:pt x="0" y="7143"/>
                </a:lnTo>
                <a:lnTo>
                  <a:pt x="7143" y="7143"/>
                </a:lnTo>
                <a:lnTo>
                  <a:pt x="21431" y="7143"/>
                </a:lnTo>
                <a:lnTo>
                  <a:pt x="35718" y="7143"/>
                </a:lnTo>
                <a:lnTo>
                  <a:pt x="50006" y="0"/>
                </a:lnTo>
                <a:lnTo>
                  <a:pt x="71437" y="0"/>
                </a:lnTo>
                <a:lnTo>
                  <a:pt x="92868" y="0"/>
                </a:lnTo>
                <a:lnTo>
                  <a:pt x="107156" y="7143"/>
                </a:lnTo>
                <a:lnTo>
                  <a:pt x="114300" y="21431"/>
                </a:lnTo>
                <a:lnTo>
                  <a:pt x="107156" y="42862"/>
                </a:lnTo>
                <a:lnTo>
                  <a:pt x="92868" y="64294"/>
                </a:lnTo>
                <a:lnTo>
                  <a:pt x="71437" y="92869"/>
                </a:lnTo>
                <a:lnTo>
                  <a:pt x="50006" y="114300"/>
                </a:lnTo>
                <a:lnTo>
                  <a:pt x="42862" y="135731"/>
                </a:lnTo>
                <a:lnTo>
                  <a:pt x="42862" y="150019"/>
                </a:lnTo>
                <a:lnTo>
                  <a:pt x="50006" y="157162"/>
                </a:lnTo>
                <a:lnTo>
                  <a:pt x="71437" y="164306"/>
                </a:lnTo>
                <a:lnTo>
                  <a:pt x="100012" y="164306"/>
                </a:lnTo>
                <a:lnTo>
                  <a:pt x="128587" y="157162"/>
                </a:lnTo>
                <a:lnTo>
                  <a:pt x="164306" y="157162"/>
                </a:lnTo>
                <a:lnTo>
                  <a:pt x="185737" y="150019"/>
                </a:lnTo>
                <a:lnTo>
                  <a:pt x="185737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214813" y="1114425"/>
            <a:ext cx="307182" cy="292895"/>
          </a:xfrm>
          <a:custGeom>
            <a:avLst/>
            <a:gdLst/>
            <a:ahLst/>
            <a:cxnLst/>
            <a:rect l="0" t="0" r="0" b="0"/>
            <a:pathLst>
              <a:path w="307182" h="292895">
                <a:moveTo>
                  <a:pt x="21431" y="42863"/>
                </a:moveTo>
                <a:lnTo>
                  <a:pt x="14287" y="35719"/>
                </a:lnTo>
                <a:lnTo>
                  <a:pt x="14287" y="21431"/>
                </a:lnTo>
                <a:lnTo>
                  <a:pt x="7144" y="14288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14287" y="14288"/>
                </a:lnTo>
                <a:lnTo>
                  <a:pt x="21431" y="28575"/>
                </a:lnTo>
                <a:lnTo>
                  <a:pt x="28575" y="57150"/>
                </a:lnTo>
                <a:lnTo>
                  <a:pt x="35719" y="85725"/>
                </a:lnTo>
                <a:lnTo>
                  <a:pt x="35719" y="128588"/>
                </a:lnTo>
                <a:lnTo>
                  <a:pt x="50006" y="171450"/>
                </a:lnTo>
                <a:lnTo>
                  <a:pt x="57150" y="214313"/>
                </a:lnTo>
                <a:lnTo>
                  <a:pt x="57150" y="250031"/>
                </a:lnTo>
                <a:lnTo>
                  <a:pt x="64294" y="278606"/>
                </a:lnTo>
                <a:lnTo>
                  <a:pt x="71437" y="292894"/>
                </a:lnTo>
                <a:lnTo>
                  <a:pt x="78581" y="292894"/>
                </a:lnTo>
                <a:lnTo>
                  <a:pt x="92869" y="278606"/>
                </a:lnTo>
                <a:lnTo>
                  <a:pt x="107156" y="250031"/>
                </a:lnTo>
                <a:lnTo>
                  <a:pt x="121444" y="214313"/>
                </a:lnTo>
                <a:lnTo>
                  <a:pt x="142875" y="171450"/>
                </a:lnTo>
                <a:lnTo>
                  <a:pt x="171450" y="135731"/>
                </a:lnTo>
                <a:lnTo>
                  <a:pt x="192881" y="107156"/>
                </a:lnTo>
                <a:lnTo>
                  <a:pt x="221456" y="85725"/>
                </a:lnTo>
                <a:lnTo>
                  <a:pt x="250031" y="78581"/>
                </a:lnTo>
                <a:lnTo>
                  <a:pt x="278606" y="78581"/>
                </a:lnTo>
                <a:lnTo>
                  <a:pt x="292894" y="85725"/>
                </a:lnTo>
                <a:lnTo>
                  <a:pt x="307181" y="92869"/>
                </a:lnTo>
                <a:lnTo>
                  <a:pt x="307181" y="100013"/>
                </a:lnTo>
                <a:lnTo>
                  <a:pt x="307181" y="107156"/>
                </a:lnTo>
                <a:lnTo>
                  <a:pt x="300037" y="114300"/>
                </a:lnTo>
                <a:lnTo>
                  <a:pt x="285750" y="114300"/>
                </a:lnTo>
                <a:lnTo>
                  <a:pt x="278606" y="107156"/>
                </a:lnTo>
                <a:lnTo>
                  <a:pt x="257175" y="100013"/>
                </a:lnTo>
                <a:lnTo>
                  <a:pt x="228600" y="85725"/>
                </a:lnTo>
                <a:lnTo>
                  <a:pt x="192881" y="64294"/>
                </a:lnTo>
                <a:lnTo>
                  <a:pt x="150019" y="42863"/>
                </a:lnTo>
                <a:lnTo>
                  <a:pt x="100012" y="28575"/>
                </a:lnTo>
                <a:lnTo>
                  <a:pt x="64294" y="14288"/>
                </a:lnTo>
                <a:lnTo>
                  <a:pt x="28575" y="14288"/>
                </a:lnTo>
                <a:lnTo>
                  <a:pt x="7144" y="21431"/>
                </a:lnTo>
                <a:lnTo>
                  <a:pt x="0" y="21431"/>
                </a:lnTo>
                <a:lnTo>
                  <a:pt x="21431" y="14288"/>
                </a:lnTo>
                <a:lnTo>
                  <a:pt x="50006" y="0"/>
                </a:lnTo>
                <a:lnTo>
                  <a:pt x="5000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1064419" y="4021931"/>
            <a:ext cx="264320" cy="378620"/>
          </a:xfrm>
          <a:custGeom>
            <a:avLst/>
            <a:gdLst/>
            <a:ahLst/>
            <a:cxnLst/>
            <a:rect l="0" t="0" r="0" b="0"/>
            <a:pathLst>
              <a:path w="264320" h="378620">
                <a:moveTo>
                  <a:pt x="78581" y="35719"/>
                </a:moveTo>
                <a:lnTo>
                  <a:pt x="71437" y="42863"/>
                </a:lnTo>
                <a:lnTo>
                  <a:pt x="57150" y="42863"/>
                </a:lnTo>
                <a:lnTo>
                  <a:pt x="50006" y="64294"/>
                </a:lnTo>
                <a:lnTo>
                  <a:pt x="35719" y="92869"/>
                </a:lnTo>
                <a:lnTo>
                  <a:pt x="14287" y="142876"/>
                </a:lnTo>
                <a:lnTo>
                  <a:pt x="7144" y="207169"/>
                </a:lnTo>
                <a:lnTo>
                  <a:pt x="0" y="278607"/>
                </a:lnTo>
                <a:lnTo>
                  <a:pt x="7144" y="335757"/>
                </a:lnTo>
                <a:lnTo>
                  <a:pt x="14287" y="364332"/>
                </a:lnTo>
                <a:lnTo>
                  <a:pt x="42862" y="378619"/>
                </a:lnTo>
                <a:lnTo>
                  <a:pt x="85725" y="371476"/>
                </a:lnTo>
                <a:lnTo>
                  <a:pt x="128587" y="335757"/>
                </a:lnTo>
                <a:lnTo>
                  <a:pt x="178594" y="292894"/>
                </a:lnTo>
                <a:lnTo>
                  <a:pt x="221456" y="235744"/>
                </a:lnTo>
                <a:lnTo>
                  <a:pt x="250031" y="171451"/>
                </a:lnTo>
                <a:lnTo>
                  <a:pt x="264319" y="114300"/>
                </a:lnTo>
                <a:lnTo>
                  <a:pt x="250031" y="57150"/>
                </a:lnTo>
                <a:lnTo>
                  <a:pt x="221456" y="14288"/>
                </a:lnTo>
                <a:lnTo>
                  <a:pt x="171450" y="0"/>
                </a:lnTo>
                <a:lnTo>
                  <a:pt x="128587" y="7144"/>
                </a:lnTo>
                <a:lnTo>
                  <a:pt x="78581" y="35719"/>
                </a:lnTo>
                <a:lnTo>
                  <a:pt x="57150" y="71438"/>
                </a:lnTo>
                <a:lnTo>
                  <a:pt x="50006" y="107157"/>
                </a:lnTo>
                <a:lnTo>
                  <a:pt x="64294" y="135732"/>
                </a:lnTo>
                <a:lnTo>
                  <a:pt x="92869" y="150019"/>
                </a:lnTo>
                <a:lnTo>
                  <a:pt x="92869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1493044" y="4000500"/>
            <a:ext cx="371476" cy="364333"/>
          </a:xfrm>
          <a:custGeom>
            <a:avLst/>
            <a:gdLst/>
            <a:ahLst/>
            <a:cxnLst/>
            <a:rect l="0" t="0" r="0" b="0"/>
            <a:pathLst>
              <a:path w="371476" h="364333">
                <a:moveTo>
                  <a:pt x="21431" y="28575"/>
                </a:moveTo>
                <a:lnTo>
                  <a:pt x="28575" y="21431"/>
                </a:lnTo>
                <a:lnTo>
                  <a:pt x="28575" y="14288"/>
                </a:lnTo>
                <a:lnTo>
                  <a:pt x="28575" y="14288"/>
                </a:lnTo>
                <a:lnTo>
                  <a:pt x="28575" y="21431"/>
                </a:lnTo>
                <a:lnTo>
                  <a:pt x="28575" y="42863"/>
                </a:lnTo>
                <a:lnTo>
                  <a:pt x="21431" y="85725"/>
                </a:lnTo>
                <a:lnTo>
                  <a:pt x="14287" y="135731"/>
                </a:lnTo>
                <a:lnTo>
                  <a:pt x="7144" y="192882"/>
                </a:lnTo>
                <a:lnTo>
                  <a:pt x="0" y="242888"/>
                </a:lnTo>
                <a:lnTo>
                  <a:pt x="0" y="292894"/>
                </a:lnTo>
                <a:lnTo>
                  <a:pt x="7144" y="328613"/>
                </a:lnTo>
                <a:lnTo>
                  <a:pt x="21431" y="342900"/>
                </a:lnTo>
                <a:lnTo>
                  <a:pt x="42862" y="350044"/>
                </a:lnTo>
                <a:lnTo>
                  <a:pt x="64294" y="335757"/>
                </a:lnTo>
                <a:lnTo>
                  <a:pt x="100012" y="307182"/>
                </a:lnTo>
                <a:lnTo>
                  <a:pt x="121444" y="264319"/>
                </a:lnTo>
                <a:lnTo>
                  <a:pt x="142875" y="207169"/>
                </a:lnTo>
                <a:lnTo>
                  <a:pt x="157162" y="150019"/>
                </a:lnTo>
                <a:lnTo>
                  <a:pt x="157162" y="100013"/>
                </a:lnTo>
                <a:lnTo>
                  <a:pt x="157162" y="64294"/>
                </a:lnTo>
                <a:lnTo>
                  <a:pt x="150019" y="64294"/>
                </a:lnTo>
                <a:lnTo>
                  <a:pt x="142875" y="85725"/>
                </a:lnTo>
                <a:lnTo>
                  <a:pt x="135731" y="135731"/>
                </a:lnTo>
                <a:lnTo>
                  <a:pt x="135731" y="200025"/>
                </a:lnTo>
                <a:lnTo>
                  <a:pt x="142875" y="257175"/>
                </a:lnTo>
                <a:lnTo>
                  <a:pt x="171450" y="314325"/>
                </a:lnTo>
                <a:lnTo>
                  <a:pt x="207169" y="350044"/>
                </a:lnTo>
                <a:lnTo>
                  <a:pt x="242887" y="364332"/>
                </a:lnTo>
                <a:lnTo>
                  <a:pt x="285750" y="357188"/>
                </a:lnTo>
                <a:lnTo>
                  <a:pt x="328612" y="335757"/>
                </a:lnTo>
                <a:lnTo>
                  <a:pt x="357187" y="292894"/>
                </a:lnTo>
                <a:lnTo>
                  <a:pt x="371475" y="235744"/>
                </a:lnTo>
                <a:lnTo>
                  <a:pt x="371475" y="171450"/>
                </a:lnTo>
                <a:lnTo>
                  <a:pt x="364331" y="100013"/>
                </a:lnTo>
                <a:lnTo>
                  <a:pt x="342900" y="50006"/>
                </a:lnTo>
                <a:lnTo>
                  <a:pt x="321469" y="14288"/>
                </a:lnTo>
                <a:lnTo>
                  <a:pt x="292894" y="0"/>
                </a:lnTo>
                <a:lnTo>
                  <a:pt x="278606" y="7144"/>
                </a:lnTo>
                <a:lnTo>
                  <a:pt x="264319" y="21431"/>
                </a:lnTo>
                <a:lnTo>
                  <a:pt x="257175" y="42863"/>
                </a:lnTo>
                <a:lnTo>
                  <a:pt x="264319" y="57150"/>
                </a:lnTo>
                <a:lnTo>
                  <a:pt x="285750" y="71438"/>
                </a:lnTo>
                <a:lnTo>
                  <a:pt x="314325" y="71438"/>
                </a:lnTo>
                <a:lnTo>
                  <a:pt x="314325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935956" y="3893344"/>
            <a:ext cx="350045" cy="442914"/>
          </a:xfrm>
          <a:custGeom>
            <a:avLst/>
            <a:gdLst/>
            <a:ahLst/>
            <a:cxnLst/>
            <a:rect l="0" t="0" r="0" b="0"/>
            <a:pathLst>
              <a:path w="350045" h="442914">
                <a:moveTo>
                  <a:pt x="50007" y="42862"/>
                </a:moveTo>
                <a:lnTo>
                  <a:pt x="42863" y="57150"/>
                </a:lnTo>
                <a:lnTo>
                  <a:pt x="35719" y="85725"/>
                </a:lnTo>
                <a:lnTo>
                  <a:pt x="28575" y="135731"/>
                </a:lnTo>
                <a:lnTo>
                  <a:pt x="21432" y="192881"/>
                </a:lnTo>
                <a:lnTo>
                  <a:pt x="7144" y="257175"/>
                </a:lnTo>
                <a:lnTo>
                  <a:pt x="0" y="314325"/>
                </a:lnTo>
                <a:lnTo>
                  <a:pt x="0" y="357188"/>
                </a:lnTo>
                <a:lnTo>
                  <a:pt x="0" y="392906"/>
                </a:lnTo>
                <a:lnTo>
                  <a:pt x="0" y="414338"/>
                </a:lnTo>
                <a:lnTo>
                  <a:pt x="0" y="414338"/>
                </a:lnTo>
                <a:lnTo>
                  <a:pt x="7144" y="400050"/>
                </a:lnTo>
                <a:lnTo>
                  <a:pt x="7144" y="364331"/>
                </a:lnTo>
                <a:lnTo>
                  <a:pt x="7144" y="307181"/>
                </a:lnTo>
                <a:lnTo>
                  <a:pt x="14288" y="235744"/>
                </a:lnTo>
                <a:lnTo>
                  <a:pt x="28575" y="164306"/>
                </a:lnTo>
                <a:lnTo>
                  <a:pt x="50007" y="92869"/>
                </a:lnTo>
                <a:lnTo>
                  <a:pt x="78582" y="42862"/>
                </a:lnTo>
                <a:lnTo>
                  <a:pt x="107157" y="14287"/>
                </a:lnTo>
                <a:lnTo>
                  <a:pt x="135732" y="0"/>
                </a:lnTo>
                <a:lnTo>
                  <a:pt x="150019" y="0"/>
                </a:lnTo>
                <a:lnTo>
                  <a:pt x="164307" y="21431"/>
                </a:lnTo>
                <a:lnTo>
                  <a:pt x="157163" y="50006"/>
                </a:lnTo>
                <a:lnTo>
                  <a:pt x="142875" y="85725"/>
                </a:lnTo>
                <a:lnTo>
                  <a:pt x="107157" y="135731"/>
                </a:lnTo>
                <a:lnTo>
                  <a:pt x="78582" y="185737"/>
                </a:lnTo>
                <a:lnTo>
                  <a:pt x="42863" y="228600"/>
                </a:lnTo>
                <a:lnTo>
                  <a:pt x="21432" y="271463"/>
                </a:lnTo>
                <a:lnTo>
                  <a:pt x="21432" y="307181"/>
                </a:lnTo>
                <a:lnTo>
                  <a:pt x="28575" y="335756"/>
                </a:lnTo>
                <a:lnTo>
                  <a:pt x="64294" y="364331"/>
                </a:lnTo>
                <a:lnTo>
                  <a:pt x="107157" y="392906"/>
                </a:lnTo>
                <a:lnTo>
                  <a:pt x="164307" y="414338"/>
                </a:lnTo>
                <a:lnTo>
                  <a:pt x="221457" y="428625"/>
                </a:lnTo>
                <a:lnTo>
                  <a:pt x="278607" y="435769"/>
                </a:lnTo>
                <a:lnTo>
                  <a:pt x="314325" y="442913"/>
                </a:lnTo>
                <a:lnTo>
                  <a:pt x="335757" y="435769"/>
                </a:lnTo>
                <a:lnTo>
                  <a:pt x="350044" y="414338"/>
                </a:lnTo>
                <a:lnTo>
                  <a:pt x="350044" y="4143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2214563" y="3921919"/>
            <a:ext cx="185738" cy="321470"/>
          </a:xfrm>
          <a:custGeom>
            <a:avLst/>
            <a:gdLst/>
            <a:ahLst/>
            <a:cxnLst/>
            <a:rect l="0" t="0" r="0" b="0"/>
            <a:pathLst>
              <a:path w="185738" h="321470">
                <a:moveTo>
                  <a:pt x="100012" y="0"/>
                </a:moveTo>
                <a:lnTo>
                  <a:pt x="92868" y="7144"/>
                </a:lnTo>
                <a:lnTo>
                  <a:pt x="78581" y="21431"/>
                </a:lnTo>
                <a:lnTo>
                  <a:pt x="64293" y="42862"/>
                </a:lnTo>
                <a:lnTo>
                  <a:pt x="35718" y="78581"/>
                </a:lnTo>
                <a:lnTo>
                  <a:pt x="21431" y="128587"/>
                </a:lnTo>
                <a:lnTo>
                  <a:pt x="7143" y="185737"/>
                </a:lnTo>
                <a:lnTo>
                  <a:pt x="0" y="235744"/>
                </a:lnTo>
                <a:lnTo>
                  <a:pt x="0" y="278606"/>
                </a:lnTo>
                <a:lnTo>
                  <a:pt x="14287" y="307181"/>
                </a:lnTo>
                <a:lnTo>
                  <a:pt x="35718" y="321469"/>
                </a:lnTo>
                <a:lnTo>
                  <a:pt x="64293" y="321469"/>
                </a:lnTo>
                <a:lnTo>
                  <a:pt x="100012" y="307181"/>
                </a:lnTo>
                <a:lnTo>
                  <a:pt x="135731" y="278606"/>
                </a:lnTo>
                <a:lnTo>
                  <a:pt x="157162" y="242888"/>
                </a:lnTo>
                <a:lnTo>
                  <a:pt x="178593" y="200025"/>
                </a:lnTo>
                <a:lnTo>
                  <a:pt x="185737" y="142875"/>
                </a:lnTo>
                <a:lnTo>
                  <a:pt x="178593" y="100012"/>
                </a:lnTo>
                <a:lnTo>
                  <a:pt x="164306" y="64294"/>
                </a:lnTo>
                <a:lnTo>
                  <a:pt x="135731" y="50006"/>
                </a:lnTo>
                <a:lnTo>
                  <a:pt x="100012" y="57150"/>
                </a:lnTo>
                <a:lnTo>
                  <a:pt x="71437" y="78581"/>
                </a:lnTo>
                <a:lnTo>
                  <a:pt x="50006" y="114300"/>
                </a:lnTo>
                <a:lnTo>
                  <a:pt x="50006" y="157162"/>
                </a:lnTo>
                <a:lnTo>
                  <a:pt x="57150" y="192881"/>
                </a:lnTo>
                <a:lnTo>
                  <a:pt x="85725" y="221456"/>
                </a:lnTo>
                <a:lnTo>
                  <a:pt x="85725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2464594" y="3893344"/>
            <a:ext cx="42864" cy="385764"/>
          </a:xfrm>
          <a:custGeom>
            <a:avLst/>
            <a:gdLst/>
            <a:ahLst/>
            <a:cxnLst/>
            <a:rect l="0" t="0" r="0" b="0"/>
            <a:pathLst>
              <a:path w="42864" h="385764">
                <a:moveTo>
                  <a:pt x="42863" y="0"/>
                </a:moveTo>
                <a:lnTo>
                  <a:pt x="35719" y="14287"/>
                </a:lnTo>
                <a:lnTo>
                  <a:pt x="28575" y="35719"/>
                </a:lnTo>
                <a:lnTo>
                  <a:pt x="14288" y="78581"/>
                </a:lnTo>
                <a:lnTo>
                  <a:pt x="7144" y="135731"/>
                </a:lnTo>
                <a:lnTo>
                  <a:pt x="0" y="192881"/>
                </a:lnTo>
                <a:lnTo>
                  <a:pt x="0" y="250031"/>
                </a:lnTo>
                <a:lnTo>
                  <a:pt x="0" y="300038"/>
                </a:lnTo>
                <a:lnTo>
                  <a:pt x="0" y="342900"/>
                </a:lnTo>
                <a:lnTo>
                  <a:pt x="0" y="371475"/>
                </a:lnTo>
                <a:lnTo>
                  <a:pt x="0" y="385763"/>
                </a:lnTo>
                <a:lnTo>
                  <a:pt x="0" y="378619"/>
                </a:lnTo>
                <a:lnTo>
                  <a:pt x="7144" y="357188"/>
                </a:lnTo>
                <a:lnTo>
                  <a:pt x="7144" y="314325"/>
                </a:lnTo>
                <a:lnTo>
                  <a:pt x="7144" y="257175"/>
                </a:lnTo>
                <a:lnTo>
                  <a:pt x="14288" y="200025"/>
                </a:lnTo>
                <a:lnTo>
                  <a:pt x="14288" y="150019"/>
                </a:lnTo>
                <a:lnTo>
                  <a:pt x="21431" y="114300"/>
                </a:lnTo>
                <a:lnTo>
                  <a:pt x="28575" y="100012"/>
                </a:lnTo>
                <a:lnTo>
                  <a:pt x="35719" y="100012"/>
                </a:lnTo>
                <a:lnTo>
                  <a:pt x="35719" y="114300"/>
                </a:lnTo>
                <a:lnTo>
                  <a:pt x="42863" y="135731"/>
                </a:lnTo>
                <a:lnTo>
                  <a:pt x="42863" y="164306"/>
                </a:lnTo>
                <a:lnTo>
                  <a:pt x="42863" y="192881"/>
                </a:lnTo>
                <a:lnTo>
                  <a:pt x="35719" y="221456"/>
                </a:lnTo>
                <a:lnTo>
                  <a:pt x="35719" y="235744"/>
                </a:lnTo>
                <a:lnTo>
                  <a:pt x="28575" y="235744"/>
                </a:lnTo>
                <a:lnTo>
                  <a:pt x="28575" y="221456"/>
                </a:lnTo>
                <a:lnTo>
                  <a:pt x="28575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2471738" y="3871913"/>
            <a:ext cx="221457" cy="328613"/>
          </a:xfrm>
          <a:custGeom>
            <a:avLst/>
            <a:gdLst/>
            <a:ahLst/>
            <a:cxnLst/>
            <a:rect l="0" t="0" r="0" b="0"/>
            <a:pathLst>
              <a:path w="221457" h="328613">
                <a:moveTo>
                  <a:pt x="14287" y="42862"/>
                </a:moveTo>
                <a:lnTo>
                  <a:pt x="14287" y="50006"/>
                </a:lnTo>
                <a:lnTo>
                  <a:pt x="7144" y="57150"/>
                </a:lnTo>
                <a:lnTo>
                  <a:pt x="0" y="64293"/>
                </a:lnTo>
                <a:lnTo>
                  <a:pt x="0" y="71437"/>
                </a:lnTo>
                <a:lnTo>
                  <a:pt x="7144" y="78581"/>
                </a:lnTo>
                <a:lnTo>
                  <a:pt x="14287" y="92868"/>
                </a:lnTo>
                <a:lnTo>
                  <a:pt x="28575" y="107156"/>
                </a:lnTo>
                <a:lnTo>
                  <a:pt x="50006" y="135731"/>
                </a:lnTo>
                <a:lnTo>
                  <a:pt x="78581" y="171450"/>
                </a:lnTo>
                <a:lnTo>
                  <a:pt x="100012" y="214312"/>
                </a:lnTo>
                <a:lnTo>
                  <a:pt x="128587" y="257175"/>
                </a:lnTo>
                <a:lnTo>
                  <a:pt x="142875" y="285750"/>
                </a:lnTo>
                <a:lnTo>
                  <a:pt x="157162" y="314325"/>
                </a:lnTo>
                <a:lnTo>
                  <a:pt x="164306" y="328612"/>
                </a:lnTo>
                <a:lnTo>
                  <a:pt x="164306" y="328612"/>
                </a:lnTo>
                <a:lnTo>
                  <a:pt x="171450" y="314325"/>
                </a:lnTo>
                <a:lnTo>
                  <a:pt x="171450" y="278606"/>
                </a:lnTo>
                <a:lnTo>
                  <a:pt x="178594" y="228600"/>
                </a:lnTo>
                <a:lnTo>
                  <a:pt x="192881" y="164306"/>
                </a:lnTo>
                <a:lnTo>
                  <a:pt x="200025" y="100012"/>
                </a:lnTo>
                <a:lnTo>
                  <a:pt x="207169" y="42862"/>
                </a:lnTo>
                <a:lnTo>
                  <a:pt x="221456" y="7143"/>
                </a:lnTo>
                <a:lnTo>
                  <a:pt x="221456" y="0"/>
                </a:lnTo>
                <a:lnTo>
                  <a:pt x="221456" y="0"/>
                </a:lnTo>
                <a:lnTo>
                  <a:pt x="221456" y="21431"/>
                </a:lnTo>
                <a:lnTo>
                  <a:pt x="214312" y="42862"/>
                </a:lnTo>
                <a:lnTo>
                  <a:pt x="214312" y="57150"/>
                </a:lnTo>
                <a:lnTo>
                  <a:pt x="214312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2764632" y="3821906"/>
            <a:ext cx="192882" cy="342902"/>
          </a:xfrm>
          <a:custGeom>
            <a:avLst/>
            <a:gdLst/>
            <a:ahLst/>
            <a:cxnLst/>
            <a:rect l="0" t="0" r="0" b="0"/>
            <a:pathLst>
              <a:path w="192882" h="342902">
                <a:moveTo>
                  <a:pt x="35718" y="0"/>
                </a:moveTo>
                <a:lnTo>
                  <a:pt x="35718" y="14288"/>
                </a:lnTo>
                <a:lnTo>
                  <a:pt x="21431" y="35719"/>
                </a:lnTo>
                <a:lnTo>
                  <a:pt x="21431" y="78582"/>
                </a:lnTo>
                <a:lnTo>
                  <a:pt x="14287" y="128588"/>
                </a:lnTo>
                <a:lnTo>
                  <a:pt x="7143" y="178594"/>
                </a:lnTo>
                <a:lnTo>
                  <a:pt x="0" y="228600"/>
                </a:lnTo>
                <a:lnTo>
                  <a:pt x="0" y="278607"/>
                </a:lnTo>
                <a:lnTo>
                  <a:pt x="7143" y="314325"/>
                </a:lnTo>
                <a:lnTo>
                  <a:pt x="21431" y="335757"/>
                </a:lnTo>
                <a:lnTo>
                  <a:pt x="35718" y="342901"/>
                </a:lnTo>
                <a:lnTo>
                  <a:pt x="57150" y="335757"/>
                </a:lnTo>
                <a:lnTo>
                  <a:pt x="78581" y="314325"/>
                </a:lnTo>
                <a:lnTo>
                  <a:pt x="107156" y="278607"/>
                </a:lnTo>
                <a:lnTo>
                  <a:pt x="128587" y="228600"/>
                </a:lnTo>
                <a:lnTo>
                  <a:pt x="150018" y="164307"/>
                </a:lnTo>
                <a:lnTo>
                  <a:pt x="171450" y="100013"/>
                </a:lnTo>
                <a:lnTo>
                  <a:pt x="185737" y="50007"/>
                </a:lnTo>
                <a:lnTo>
                  <a:pt x="192881" y="14288"/>
                </a:lnTo>
                <a:lnTo>
                  <a:pt x="192881" y="7144"/>
                </a:lnTo>
                <a:lnTo>
                  <a:pt x="185737" y="21432"/>
                </a:lnTo>
                <a:lnTo>
                  <a:pt x="171450" y="50007"/>
                </a:lnTo>
                <a:lnTo>
                  <a:pt x="157162" y="100013"/>
                </a:lnTo>
                <a:lnTo>
                  <a:pt x="150018" y="142875"/>
                </a:lnTo>
                <a:lnTo>
                  <a:pt x="135731" y="185738"/>
                </a:lnTo>
                <a:lnTo>
                  <a:pt x="135731" y="221457"/>
                </a:lnTo>
                <a:lnTo>
                  <a:pt x="128587" y="242888"/>
                </a:lnTo>
                <a:lnTo>
                  <a:pt x="128587" y="257175"/>
                </a:lnTo>
                <a:lnTo>
                  <a:pt x="128587" y="2571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2921794" y="3721894"/>
            <a:ext cx="242889" cy="892970"/>
          </a:xfrm>
          <a:custGeom>
            <a:avLst/>
            <a:gdLst/>
            <a:ahLst/>
            <a:cxnLst/>
            <a:rect l="0" t="0" r="0" b="0"/>
            <a:pathLst>
              <a:path w="242889" h="892970">
                <a:moveTo>
                  <a:pt x="42863" y="42862"/>
                </a:moveTo>
                <a:lnTo>
                  <a:pt x="42863" y="35719"/>
                </a:lnTo>
                <a:lnTo>
                  <a:pt x="35719" y="35719"/>
                </a:lnTo>
                <a:lnTo>
                  <a:pt x="35719" y="42862"/>
                </a:lnTo>
                <a:lnTo>
                  <a:pt x="28575" y="57150"/>
                </a:lnTo>
                <a:lnTo>
                  <a:pt x="21431" y="92869"/>
                </a:lnTo>
                <a:lnTo>
                  <a:pt x="14288" y="150019"/>
                </a:lnTo>
                <a:lnTo>
                  <a:pt x="7144" y="207169"/>
                </a:lnTo>
                <a:lnTo>
                  <a:pt x="0" y="264319"/>
                </a:lnTo>
                <a:lnTo>
                  <a:pt x="0" y="321469"/>
                </a:lnTo>
                <a:lnTo>
                  <a:pt x="7144" y="364331"/>
                </a:lnTo>
                <a:lnTo>
                  <a:pt x="14288" y="400050"/>
                </a:lnTo>
                <a:lnTo>
                  <a:pt x="28575" y="421481"/>
                </a:lnTo>
                <a:lnTo>
                  <a:pt x="50006" y="421481"/>
                </a:lnTo>
                <a:lnTo>
                  <a:pt x="78581" y="407194"/>
                </a:lnTo>
                <a:lnTo>
                  <a:pt x="114300" y="378619"/>
                </a:lnTo>
                <a:lnTo>
                  <a:pt x="150019" y="321469"/>
                </a:lnTo>
                <a:lnTo>
                  <a:pt x="185738" y="242887"/>
                </a:lnTo>
                <a:lnTo>
                  <a:pt x="207169" y="157162"/>
                </a:lnTo>
                <a:lnTo>
                  <a:pt x="228600" y="71437"/>
                </a:lnTo>
                <a:lnTo>
                  <a:pt x="242888" y="14287"/>
                </a:lnTo>
                <a:lnTo>
                  <a:pt x="242888" y="0"/>
                </a:lnTo>
                <a:lnTo>
                  <a:pt x="228600" y="21431"/>
                </a:lnTo>
                <a:lnTo>
                  <a:pt x="221456" y="100012"/>
                </a:lnTo>
                <a:lnTo>
                  <a:pt x="200025" y="214312"/>
                </a:lnTo>
                <a:lnTo>
                  <a:pt x="185738" y="350044"/>
                </a:lnTo>
                <a:lnTo>
                  <a:pt x="171450" y="492919"/>
                </a:lnTo>
                <a:lnTo>
                  <a:pt x="164306" y="621506"/>
                </a:lnTo>
                <a:lnTo>
                  <a:pt x="164306" y="728663"/>
                </a:lnTo>
                <a:lnTo>
                  <a:pt x="164306" y="814388"/>
                </a:lnTo>
                <a:lnTo>
                  <a:pt x="164306" y="864394"/>
                </a:lnTo>
                <a:lnTo>
                  <a:pt x="164306" y="892969"/>
                </a:lnTo>
                <a:lnTo>
                  <a:pt x="164306" y="8929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350169" y="4343400"/>
            <a:ext cx="192882" cy="71439"/>
          </a:xfrm>
          <a:custGeom>
            <a:avLst/>
            <a:gdLst/>
            <a:ahLst/>
            <a:cxnLst/>
            <a:rect l="0" t="0" r="0" b="0"/>
            <a:pathLst>
              <a:path w="192882" h="71439">
                <a:moveTo>
                  <a:pt x="0" y="71438"/>
                </a:moveTo>
                <a:lnTo>
                  <a:pt x="0" y="71438"/>
                </a:lnTo>
                <a:lnTo>
                  <a:pt x="7144" y="71438"/>
                </a:lnTo>
                <a:lnTo>
                  <a:pt x="21431" y="64294"/>
                </a:lnTo>
                <a:lnTo>
                  <a:pt x="50006" y="64294"/>
                </a:lnTo>
                <a:lnTo>
                  <a:pt x="85725" y="50007"/>
                </a:lnTo>
                <a:lnTo>
                  <a:pt x="121444" y="42863"/>
                </a:lnTo>
                <a:lnTo>
                  <a:pt x="157162" y="28575"/>
                </a:lnTo>
                <a:lnTo>
                  <a:pt x="185737" y="14288"/>
                </a:lnTo>
                <a:lnTo>
                  <a:pt x="192881" y="0"/>
                </a:lnTo>
                <a:lnTo>
                  <a:pt x="19288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721519" y="3921919"/>
            <a:ext cx="121445" cy="871539"/>
          </a:xfrm>
          <a:custGeom>
            <a:avLst/>
            <a:gdLst/>
            <a:ahLst/>
            <a:cxnLst/>
            <a:rect l="0" t="0" r="0" b="0"/>
            <a:pathLst>
              <a:path w="121445" h="871539">
                <a:moveTo>
                  <a:pt x="0" y="64294"/>
                </a:moveTo>
                <a:lnTo>
                  <a:pt x="7144" y="50006"/>
                </a:lnTo>
                <a:lnTo>
                  <a:pt x="14287" y="28575"/>
                </a:lnTo>
                <a:lnTo>
                  <a:pt x="28575" y="7144"/>
                </a:lnTo>
                <a:lnTo>
                  <a:pt x="35719" y="0"/>
                </a:lnTo>
                <a:lnTo>
                  <a:pt x="50006" y="14287"/>
                </a:lnTo>
                <a:lnTo>
                  <a:pt x="57150" y="57150"/>
                </a:lnTo>
                <a:lnTo>
                  <a:pt x="64294" y="128587"/>
                </a:lnTo>
                <a:lnTo>
                  <a:pt x="71437" y="235744"/>
                </a:lnTo>
                <a:lnTo>
                  <a:pt x="78581" y="371475"/>
                </a:lnTo>
                <a:lnTo>
                  <a:pt x="78581" y="521494"/>
                </a:lnTo>
                <a:lnTo>
                  <a:pt x="78581" y="664369"/>
                </a:lnTo>
                <a:lnTo>
                  <a:pt x="78581" y="778669"/>
                </a:lnTo>
                <a:lnTo>
                  <a:pt x="92869" y="850106"/>
                </a:lnTo>
                <a:lnTo>
                  <a:pt x="100012" y="871538"/>
                </a:lnTo>
                <a:lnTo>
                  <a:pt x="121444" y="835819"/>
                </a:lnTo>
                <a:lnTo>
                  <a:pt x="121444" y="8358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6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FCNTL(2)                   Linux Programmer's Manual                  FCNTL(2)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fcntl</a:t>
            </a:r>
            <a:r>
              <a:rPr lang="en-US" dirty="0"/>
              <a:t> - manipulate file descriptor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fcntl.h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fcntl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cmd</a:t>
            </a:r>
            <a:r>
              <a:rPr lang="en-US" dirty="0"/>
              <a:t>, ... /* </a:t>
            </a:r>
            <a:r>
              <a:rPr lang="en-US" dirty="0" err="1"/>
              <a:t>arg</a:t>
            </a:r>
            <a:r>
              <a:rPr lang="en-US" dirty="0"/>
              <a:t> */ 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fcntl</a:t>
            </a:r>
            <a:r>
              <a:rPr lang="en-US" dirty="0"/>
              <a:t>() performs one of the operations described below on the open file</a:t>
            </a:r>
          </a:p>
          <a:p>
            <a:pPr marL="0" indent="0">
              <a:buNone/>
            </a:pPr>
            <a:r>
              <a:rPr lang="en-US" dirty="0"/>
              <a:t>       descriptor </a:t>
            </a:r>
            <a:r>
              <a:rPr lang="en-US" dirty="0" err="1"/>
              <a:t>fd</a:t>
            </a:r>
            <a:r>
              <a:rPr lang="en-US" dirty="0"/>
              <a:t>.  The operation is determined by cmd.</a:t>
            </a:r>
          </a:p>
        </p:txBody>
      </p:sp>
      <p:sp>
        <p:nvSpPr>
          <p:cNvPr id="6" name="Freeform 5"/>
          <p:cNvSpPr/>
          <p:nvPr/>
        </p:nvSpPr>
        <p:spPr>
          <a:xfrm>
            <a:off x="2214563" y="3171825"/>
            <a:ext cx="2257426" cy="871539"/>
          </a:xfrm>
          <a:custGeom>
            <a:avLst/>
            <a:gdLst/>
            <a:ahLst/>
            <a:cxnLst/>
            <a:rect l="0" t="0" r="0" b="0"/>
            <a:pathLst>
              <a:path w="2257426" h="871539">
                <a:moveTo>
                  <a:pt x="50006" y="814388"/>
                </a:moveTo>
                <a:lnTo>
                  <a:pt x="50006" y="814388"/>
                </a:lnTo>
                <a:lnTo>
                  <a:pt x="42862" y="814388"/>
                </a:lnTo>
                <a:lnTo>
                  <a:pt x="35718" y="814388"/>
                </a:lnTo>
                <a:lnTo>
                  <a:pt x="28575" y="828675"/>
                </a:lnTo>
                <a:lnTo>
                  <a:pt x="21431" y="835819"/>
                </a:lnTo>
                <a:lnTo>
                  <a:pt x="14287" y="842963"/>
                </a:lnTo>
                <a:lnTo>
                  <a:pt x="14287" y="850106"/>
                </a:lnTo>
                <a:lnTo>
                  <a:pt x="7143" y="857250"/>
                </a:lnTo>
                <a:lnTo>
                  <a:pt x="7143" y="864394"/>
                </a:lnTo>
                <a:lnTo>
                  <a:pt x="7143" y="871538"/>
                </a:lnTo>
                <a:lnTo>
                  <a:pt x="0" y="871538"/>
                </a:lnTo>
                <a:lnTo>
                  <a:pt x="7143" y="871538"/>
                </a:lnTo>
                <a:lnTo>
                  <a:pt x="7143" y="864394"/>
                </a:lnTo>
                <a:lnTo>
                  <a:pt x="21431" y="850106"/>
                </a:lnTo>
                <a:lnTo>
                  <a:pt x="42862" y="821531"/>
                </a:lnTo>
                <a:lnTo>
                  <a:pt x="92868" y="771525"/>
                </a:lnTo>
                <a:lnTo>
                  <a:pt x="164306" y="692944"/>
                </a:lnTo>
                <a:lnTo>
                  <a:pt x="285750" y="600075"/>
                </a:lnTo>
                <a:lnTo>
                  <a:pt x="450056" y="492919"/>
                </a:lnTo>
                <a:lnTo>
                  <a:pt x="657225" y="378619"/>
                </a:lnTo>
                <a:lnTo>
                  <a:pt x="885825" y="278606"/>
                </a:lnTo>
                <a:lnTo>
                  <a:pt x="1135856" y="192881"/>
                </a:lnTo>
                <a:lnTo>
                  <a:pt x="1385887" y="128588"/>
                </a:lnTo>
                <a:lnTo>
                  <a:pt x="1628775" y="85725"/>
                </a:lnTo>
                <a:lnTo>
                  <a:pt x="1857375" y="50006"/>
                </a:lnTo>
                <a:lnTo>
                  <a:pt x="2071687" y="28575"/>
                </a:lnTo>
                <a:lnTo>
                  <a:pt x="2257425" y="0"/>
                </a:lnTo>
                <a:lnTo>
                  <a:pt x="225742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0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dirty="0"/>
              <a:t>DUP(2)   </a:t>
            </a:r>
            <a:r>
              <a:rPr lang="en-US" dirty="0" smtClean="0"/>
              <a:t>- Linux </a:t>
            </a:r>
            <a:r>
              <a:rPr lang="en-US" dirty="0"/>
              <a:t>Programmer's Manual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dup, dup2, dup3 - duplicate a file descriptor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dup(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oldfd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dup2(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oldfd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newfd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#define _GNU_SOURCE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dup3(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oldfd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newfd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flags);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-  </a:t>
            </a:r>
            <a:r>
              <a:rPr lang="en-US" dirty="0"/>
              <a:t>These system calls create a copy of the file descriptor </a:t>
            </a:r>
            <a:r>
              <a:rPr lang="en-US" dirty="0" err="1"/>
              <a:t>oldfd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200025" y="50006"/>
            <a:ext cx="2121695" cy="1200151"/>
          </a:xfrm>
          <a:custGeom>
            <a:avLst/>
            <a:gdLst/>
            <a:ahLst/>
            <a:cxnLst/>
            <a:rect l="0" t="0" r="0" b="0"/>
            <a:pathLst>
              <a:path w="2121695" h="1200151">
                <a:moveTo>
                  <a:pt x="1900238" y="235744"/>
                </a:moveTo>
                <a:lnTo>
                  <a:pt x="1893094" y="235744"/>
                </a:lnTo>
                <a:lnTo>
                  <a:pt x="1893094" y="228600"/>
                </a:lnTo>
                <a:lnTo>
                  <a:pt x="1893094" y="214313"/>
                </a:lnTo>
                <a:lnTo>
                  <a:pt x="1885950" y="207169"/>
                </a:lnTo>
                <a:lnTo>
                  <a:pt x="1878806" y="192881"/>
                </a:lnTo>
                <a:lnTo>
                  <a:pt x="1864519" y="178594"/>
                </a:lnTo>
                <a:lnTo>
                  <a:pt x="1843088" y="157163"/>
                </a:lnTo>
                <a:lnTo>
                  <a:pt x="1814513" y="142875"/>
                </a:lnTo>
                <a:lnTo>
                  <a:pt x="1778794" y="121444"/>
                </a:lnTo>
                <a:lnTo>
                  <a:pt x="1728788" y="107156"/>
                </a:lnTo>
                <a:lnTo>
                  <a:pt x="1664494" y="92869"/>
                </a:lnTo>
                <a:lnTo>
                  <a:pt x="1585913" y="85725"/>
                </a:lnTo>
                <a:lnTo>
                  <a:pt x="1500188" y="71438"/>
                </a:lnTo>
                <a:lnTo>
                  <a:pt x="1407319" y="71438"/>
                </a:lnTo>
                <a:lnTo>
                  <a:pt x="1300163" y="64294"/>
                </a:lnTo>
                <a:lnTo>
                  <a:pt x="1185863" y="64294"/>
                </a:lnTo>
                <a:lnTo>
                  <a:pt x="1064419" y="57150"/>
                </a:lnTo>
                <a:lnTo>
                  <a:pt x="942975" y="64294"/>
                </a:lnTo>
                <a:lnTo>
                  <a:pt x="814388" y="78581"/>
                </a:lnTo>
                <a:lnTo>
                  <a:pt x="692944" y="92869"/>
                </a:lnTo>
                <a:lnTo>
                  <a:pt x="564356" y="114300"/>
                </a:lnTo>
                <a:lnTo>
                  <a:pt x="457200" y="142875"/>
                </a:lnTo>
                <a:lnTo>
                  <a:pt x="385763" y="178594"/>
                </a:lnTo>
                <a:lnTo>
                  <a:pt x="328613" y="207169"/>
                </a:lnTo>
                <a:lnTo>
                  <a:pt x="278606" y="242888"/>
                </a:lnTo>
                <a:lnTo>
                  <a:pt x="235744" y="278606"/>
                </a:lnTo>
                <a:lnTo>
                  <a:pt x="185738" y="321469"/>
                </a:lnTo>
                <a:lnTo>
                  <a:pt x="128588" y="385763"/>
                </a:lnTo>
                <a:lnTo>
                  <a:pt x="78581" y="457200"/>
                </a:lnTo>
                <a:lnTo>
                  <a:pt x="35719" y="535781"/>
                </a:lnTo>
                <a:lnTo>
                  <a:pt x="7144" y="621506"/>
                </a:lnTo>
                <a:lnTo>
                  <a:pt x="0" y="707231"/>
                </a:lnTo>
                <a:lnTo>
                  <a:pt x="0" y="750094"/>
                </a:lnTo>
                <a:lnTo>
                  <a:pt x="28575" y="871538"/>
                </a:lnTo>
                <a:lnTo>
                  <a:pt x="85725" y="978694"/>
                </a:lnTo>
                <a:lnTo>
                  <a:pt x="178594" y="1071563"/>
                </a:lnTo>
                <a:lnTo>
                  <a:pt x="307181" y="1143000"/>
                </a:lnTo>
                <a:lnTo>
                  <a:pt x="442913" y="1185863"/>
                </a:lnTo>
                <a:lnTo>
                  <a:pt x="592931" y="1200150"/>
                </a:lnTo>
                <a:lnTo>
                  <a:pt x="757238" y="1193007"/>
                </a:lnTo>
                <a:lnTo>
                  <a:pt x="928688" y="1171575"/>
                </a:lnTo>
                <a:lnTo>
                  <a:pt x="1092994" y="1135857"/>
                </a:lnTo>
                <a:lnTo>
                  <a:pt x="1257300" y="1085850"/>
                </a:lnTo>
                <a:lnTo>
                  <a:pt x="1421606" y="1028700"/>
                </a:lnTo>
                <a:lnTo>
                  <a:pt x="1571625" y="971550"/>
                </a:lnTo>
                <a:lnTo>
                  <a:pt x="1700213" y="907256"/>
                </a:lnTo>
                <a:lnTo>
                  <a:pt x="1828800" y="842963"/>
                </a:lnTo>
                <a:lnTo>
                  <a:pt x="1928813" y="778669"/>
                </a:lnTo>
                <a:lnTo>
                  <a:pt x="2014538" y="707231"/>
                </a:lnTo>
                <a:lnTo>
                  <a:pt x="2071688" y="628650"/>
                </a:lnTo>
                <a:lnTo>
                  <a:pt x="2107406" y="550069"/>
                </a:lnTo>
                <a:lnTo>
                  <a:pt x="2121694" y="464344"/>
                </a:lnTo>
                <a:lnTo>
                  <a:pt x="2100263" y="378619"/>
                </a:lnTo>
                <a:lnTo>
                  <a:pt x="2050256" y="285750"/>
                </a:lnTo>
                <a:lnTo>
                  <a:pt x="1971675" y="207169"/>
                </a:lnTo>
                <a:lnTo>
                  <a:pt x="1871663" y="150019"/>
                </a:lnTo>
                <a:lnTo>
                  <a:pt x="1785938" y="107156"/>
                </a:lnTo>
                <a:lnTo>
                  <a:pt x="1685925" y="78581"/>
                </a:lnTo>
                <a:lnTo>
                  <a:pt x="1593056" y="57150"/>
                </a:lnTo>
                <a:lnTo>
                  <a:pt x="1400175" y="21431"/>
                </a:lnTo>
                <a:lnTo>
                  <a:pt x="1150144" y="0"/>
                </a:lnTo>
                <a:lnTo>
                  <a:pt x="971550" y="7144"/>
                </a:lnTo>
                <a:lnTo>
                  <a:pt x="835819" y="35719"/>
                </a:lnTo>
                <a:lnTo>
                  <a:pt x="664369" y="78581"/>
                </a:lnTo>
                <a:lnTo>
                  <a:pt x="664369" y="785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429376" y="1650206"/>
            <a:ext cx="64295" cy="1471614"/>
          </a:xfrm>
          <a:custGeom>
            <a:avLst/>
            <a:gdLst/>
            <a:ahLst/>
            <a:cxnLst/>
            <a:rect l="0" t="0" r="0" b="0"/>
            <a:pathLst>
              <a:path w="64295" h="1471614">
                <a:moveTo>
                  <a:pt x="64294" y="0"/>
                </a:moveTo>
                <a:lnTo>
                  <a:pt x="64294" y="0"/>
                </a:lnTo>
                <a:lnTo>
                  <a:pt x="64294" y="0"/>
                </a:lnTo>
                <a:lnTo>
                  <a:pt x="64294" y="0"/>
                </a:lnTo>
                <a:lnTo>
                  <a:pt x="64294" y="0"/>
                </a:lnTo>
                <a:lnTo>
                  <a:pt x="57150" y="7144"/>
                </a:lnTo>
                <a:lnTo>
                  <a:pt x="57150" y="7144"/>
                </a:lnTo>
                <a:lnTo>
                  <a:pt x="57150" y="14288"/>
                </a:lnTo>
                <a:lnTo>
                  <a:pt x="57150" y="21432"/>
                </a:lnTo>
                <a:lnTo>
                  <a:pt x="50006" y="35719"/>
                </a:lnTo>
                <a:lnTo>
                  <a:pt x="57150" y="50007"/>
                </a:lnTo>
                <a:lnTo>
                  <a:pt x="57150" y="71438"/>
                </a:lnTo>
                <a:lnTo>
                  <a:pt x="57150" y="92869"/>
                </a:lnTo>
                <a:lnTo>
                  <a:pt x="57150" y="128588"/>
                </a:lnTo>
                <a:lnTo>
                  <a:pt x="50006" y="171450"/>
                </a:lnTo>
                <a:lnTo>
                  <a:pt x="42862" y="228600"/>
                </a:lnTo>
                <a:lnTo>
                  <a:pt x="35719" y="292894"/>
                </a:lnTo>
                <a:lnTo>
                  <a:pt x="28575" y="371475"/>
                </a:lnTo>
                <a:lnTo>
                  <a:pt x="14287" y="457200"/>
                </a:lnTo>
                <a:lnTo>
                  <a:pt x="7144" y="542925"/>
                </a:lnTo>
                <a:lnTo>
                  <a:pt x="0" y="642938"/>
                </a:lnTo>
                <a:lnTo>
                  <a:pt x="0" y="735807"/>
                </a:lnTo>
                <a:lnTo>
                  <a:pt x="0" y="835819"/>
                </a:lnTo>
                <a:lnTo>
                  <a:pt x="14287" y="935832"/>
                </a:lnTo>
                <a:lnTo>
                  <a:pt x="21431" y="1035844"/>
                </a:lnTo>
                <a:lnTo>
                  <a:pt x="28575" y="1135857"/>
                </a:lnTo>
                <a:lnTo>
                  <a:pt x="35719" y="1221582"/>
                </a:lnTo>
                <a:lnTo>
                  <a:pt x="50006" y="1300163"/>
                </a:lnTo>
                <a:lnTo>
                  <a:pt x="57150" y="1364457"/>
                </a:lnTo>
                <a:lnTo>
                  <a:pt x="57150" y="1414463"/>
                </a:lnTo>
                <a:lnTo>
                  <a:pt x="57150" y="1450182"/>
                </a:lnTo>
                <a:lnTo>
                  <a:pt x="50006" y="1471613"/>
                </a:lnTo>
                <a:lnTo>
                  <a:pt x="50006" y="14716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493670" y="1585913"/>
            <a:ext cx="735807" cy="1793082"/>
          </a:xfrm>
          <a:custGeom>
            <a:avLst/>
            <a:gdLst/>
            <a:ahLst/>
            <a:cxnLst/>
            <a:rect l="0" t="0" r="0" b="0"/>
            <a:pathLst>
              <a:path w="735807" h="1793082">
                <a:moveTo>
                  <a:pt x="7143" y="57150"/>
                </a:moveTo>
                <a:lnTo>
                  <a:pt x="7143" y="57150"/>
                </a:lnTo>
                <a:lnTo>
                  <a:pt x="7143" y="64293"/>
                </a:lnTo>
                <a:lnTo>
                  <a:pt x="0" y="64293"/>
                </a:lnTo>
                <a:lnTo>
                  <a:pt x="7143" y="78581"/>
                </a:lnTo>
                <a:lnTo>
                  <a:pt x="14287" y="78581"/>
                </a:lnTo>
                <a:lnTo>
                  <a:pt x="35718" y="85725"/>
                </a:lnTo>
                <a:lnTo>
                  <a:pt x="57150" y="85725"/>
                </a:lnTo>
                <a:lnTo>
                  <a:pt x="92868" y="78581"/>
                </a:lnTo>
                <a:lnTo>
                  <a:pt x="128587" y="64293"/>
                </a:lnTo>
                <a:lnTo>
                  <a:pt x="185737" y="57150"/>
                </a:lnTo>
                <a:lnTo>
                  <a:pt x="242887" y="35718"/>
                </a:lnTo>
                <a:lnTo>
                  <a:pt x="300037" y="21431"/>
                </a:lnTo>
                <a:lnTo>
                  <a:pt x="364331" y="14287"/>
                </a:lnTo>
                <a:lnTo>
                  <a:pt x="428625" y="7143"/>
                </a:lnTo>
                <a:lnTo>
                  <a:pt x="485775" y="0"/>
                </a:lnTo>
                <a:lnTo>
                  <a:pt x="535781" y="7143"/>
                </a:lnTo>
                <a:lnTo>
                  <a:pt x="578643" y="7143"/>
                </a:lnTo>
                <a:lnTo>
                  <a:pt x="614362" y="14287"/>
                </a:lnTo>
                <a:lnTo>
                  <a:pt x="642937" y="14287"/>
                </a:lnTo>
                <a:lnTo>
                  <a:pt x="664368" y="21431"/>
                </a:lnTo>
                <a:lnTo>
                  <a:pt x="671512" y="21431"/>
                </a:lnTo>
                <a:lnTo>
                  <a:pt x="685800" y="21431"/>
                </a:lnTo>
                <a:lnTo>
                  <a:pt x="685800" y="21431"/>
                </a:lnTo>
                <a:lnTo>
                  <a:pt x="692943" y="21431"/>
                </a:lnTo>
                <a:lnTo>
                  <a:pt x="700087" y="21431"/>
                </a:lnTo>
                <a:lnTo>
                  <a:pt x="700087" y="21431"/>
                </a:lnTo>
                <a:lnTo>
                  <a:pt x="700087" y="28575"/>
                </a:lnTo>
                <a:lnTo>
                  <a:pt x="692943" y="35718"/>
                </a:lnTo>
                <a:lnTo>
                  <a:pt x="692943" y="50006"/>
                </a:lnTo>
                <a:lnTo>
                  <a:pt x="692943" y="78581"/>
                </a:lnTo>
                <a:lnTo>
                  <a:pt x="692943" y="107156"/>
                </a:lnTo>
                <a:lnTo>
                  <a:pt x="692943" y="150018"/>
                </a:lnTo>
                <a:lnTo>
                  <a:pt x="685800" y="192881"/>
                </a:lnTo>
                <a:lnTo>
                  <a:pt x="685800" y="242887"/>
                </a:lnTo>
                <a:lnTo>
                  <a:pt x="685800" y="300037"/>
                </a:lnTo>
                <a:lnTo>
                  <a:pt x="692943" y="357187"/>
                </a:lnTo>
                <a:lnTo>
                  <a:pt x="700087" y="421481"/>
                </a:lnTo>
                <a:lnTo>
                  <a:pt x="707231" y="485775"/>
                </a:lnTo>
                <a:lnTo>
                  <a:pt x="707231" y="550068"/>
                </a:lnTo>
                <a:lnTo>
                  <a:pt x="707231" y="614362"/>
                </a:lnTo>
                <a:lnTo>
                  <a:pt x="700087" y="678656"/>
                </a:lnTo>
                <a:lnTo>
                  <a:pt x="692943" y="742950"/>
                </a:lnTo>
                <a:lnTo>
                  <a:pt x="685800" y="807243"/>
                </a:lnTo>
                <a:lnTo>
                  <a:pt x="678656" y="864393"/>
                </a:lnTo>
                <a:lnTo>
                  <a:pt x="678656" y="914400"/>
                </a:lnTo>
                <a:lnTo>
                  <a:pt x="678656" y="964406"/>
                </a:lnTo>
                <a:lnTo>
                  <a:pt x="678656" y="1014412"/>
                </a:lnTo>
                <a:lnTo>
                  <a:pt x="678656" y="1057275"/>
                </a:lnTo>
                <a:lnTo>
                  <a:pt x="685800" y="1100137"/>
                </a:lnTo>
                <a:lnTo>
                  <a:pt x="692943" y="1135856"/>
                </a:lnTo>
                <a:lnTo>
                  <a:pt x="692943" y="1171575"/>
                </a:lnTo>
                <a:lnTo>
                  <a:pt x="700087" y="1214437"/>
                </a:lnTo>
                <a:lnTo>
                  <a:pt x="707231" y="1257300"/>
                </a:lnTo>
                <a:lnTo>
                  <a:pt x="707231" y="1293018"/>
                </a:lnTo>
                <a:lnTo>
                  <a:pt x="714375" y="1321593"/>
                </a:lnTo>
                <a:lnTo>
                  <a:pt x="714375" y="1357312"/>
                </a:lnTo>
                <a:lnTo>
                  <a:pt x="714375" y="1385887"/>
                </a:lnTo>
                <a:lnTo>
                  <a:pt x="714375" y="1407318"/>
                </a:lnTo>
                <a:lnTo>
                  <a:pt x="714375" y="1443037"/>
                </a:lnTo>
                <a:lnTo>
                  <a:pt x="714375" y="1471612"/>
                </a:lnTo>
                <a:lnTo>
                  <a:pt x="714375" y="1507331"/>
                </a:lnTo>
                <a:lnTo>
                  <a:pt x="714375" y="1543050"/>
                </a:lnTo>
                <a:lnTo>
                  <a:pt x="714375" y="1578768"/>
                </a:lnTo>
                <a:lnTo>
                  <a:pt x="721518" y="1600200"/>
                </a:lnTo>
                <a:lnTo>
                  <a:pt x="721518" y="1628775"/>
                </a:lnTo>
                <a:lnTo>
                  <a:pt x="721518" y="1650206"/>
                </a:lnTo>
                <a:lnTo>
                  <a:pt x="721518" y="1664493"/>
                </a:lnTo>
                <a:lnTo>
                  <a:pt x="728662" y="1678781"/>
                </a:lnTo>
                <a:lnTo>
                  <a:pt x="728662" y="1693068"/>
                </a:lnTo>
                <a:lnTo>
                  <a:pt x="728662" y="1700212"/>
                </a:lnTo>
                <a:lnTo>
                  <a:pt x="728662" y="1714500"/>
                </a:lnTo>
                <a:lnTo>
                  <a:pt x="735806" y="1728787"/>
                </a:lnTo>
                <a:lnTo>
                  <a:pt x="735806" y="1743075"/>
                </a:lnTo>
                <a:lnTo>
                  <a:pt x="735806" y="1757362"/>
                </a:lnTo>
                <a:lnTo>
                  <a:pt x="728662" y="1764506"/>
                </a:lnTo>
                <a:lnTo>
                  <a:pt x="728662" y="1771650"/>
                </a:lnTo>
                <a:lnTo>
                  <a:pt x="728662" y="1771650"/>
                </a:lnTo>
                <a:lnTo>
                  <a:pt x="728662" y="1771650"/>
                </a:lnTo>
                <a:lnTo>
                  <a:pt x="728662" y="1771650"/>
                </a:lnTo>
                <a:lnTo>
                  <a:pt x="728662" y="1764506"/>
                </a:lnTo>
                <a:lnTo>
                  <a:pt x="721518" y="1750218"/>
                </a:lnTo>
                <a:lnTo>
                  <a:pt x="721518" y="1743075"/>
                </a:lnTo>
                <a:lnTo>
                  <a:pt x="721518" y="1735931"/>
                </a:lnTo>
                <a:lnTo>
                  <a:pt x="721518" y="1728787"/>
                </a:lnTo>
                <a:lnTo>
                  <a:pt x="721518" y="1728787"/>
                </a:lnTo>
                <a:lnTo>
                  <a:pt x="707231" y="1728787"/>
                </a:lnTo>
                <a:lnTo>
                  <a:pt x="692943" y="1735931"/>
                </a:lnTo>
                <a:lnTo>
                  <a:pt x="671512" y="1735931"/>
                </a:lnTo>
                <a:lnTo>
                  <a:pt x="642937" y="1743075"/>
                </a:lnTo>
                <a:lnTo>
                  <a:pt x="600075" y="1750218"/>
                </a:lnTo>
                <a:lnTo>
                  <a:pt x="550068" y="1757362"/>
                </a:lnTo>
                <a:lnTo>
                  <a:pt x="500062" y="1764506"/>
                </a:lnTo>
                <a:lnTo>
                  <a:pt x="442912" y="1771650"/>
                </a:lnTo>
                <a:lnTo>
                  <a:pt x="385762" y="1778793"/>
                </a:lnTo>
                <a:lnTo>
                  <a:pt x="321468" y="1778793"/>
                </a:lnTo>
                <a:lnTo>
                  <a:pt x="257175" y="1785937"/>
                </a:lnTo>
                <a:lnTo>
                  <a:pt x="200025" y="1785937"/>
                </a:lnTo>
                <a:lnTo>
                  <a:pt x="142875" y="1793081"/>
                </a:lnTo>
                <a:lnTo>
                  <a:pt x="92868" y="1793081"/>
                </a:lnTo>
                <a:lnTo>
                  <a:pt x="57150" y="1793081"/>
                </a:lnTo>
                <a:lnTo>
                  <a:pt x="57150" y="17930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529388" y="3328988"/>
            <a:ext cx="14289" cy="21432"/>
          </a:xfrm>
          <a:custGeom>
            <a:avLst/>
            <a:gdLst/>
            <a:ahLst/>
            <a:cxnLst/>
            <a:rect l="0" t="0" r="0" b="0"/>
            <a:pathLst>
              <a:path w="14289" h="21432">
                <a:moveTo>
                  <a:pt x="0" y="21431"/>
                </a:moveTo>
                <a:lnTo>
                  <a:pt x="14288" y="0"/>
                </a:lnTo>
                <a:lnTo>
                  <a:pt x="142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486401" y="1135856"/>
            <a:ext cx="221457" cy="257176"/>
          </a:xfrm>
          <a:custGeom>
            <a:avLst/>
            <a:gdLst/>
            <a:ahLst/>
            <a:cxnLst/>
            <a:rect l="0" t="0" r="0" b="0"/>
            <a:pathLst>
              <a:path w="221457" h="257176">
                <a:moveTo>
                  <a:pt x="0" y="178594"/>
                </a:moveTo>
                <a:lnTo>
                  <a:pt x="7144" y="185738"/>
                </a:lnTo>
                <a:lnTo>
                  <a:pt x="7144" y="192882"/>
                </a:lnTo>
                <a:lnTo>
                  <a:pt x="7144" y="207169"/>
                </a:lnTo>
                <a:lnTo>
                  <a:pt x="14287" y="221457"/>
                </a:lnTo>
                <a:lnTo>
                  <a:pt x="21431" y="228600"/>
                </a:lnTo>
                <a:lnTo>
                  <a:pt x="35719" y="235744"/>
                </a:lnTo>
                <a:lnTo>
                  <a:pt x="50006" y="235744"/>
                </a:lnTo>
                <a:lnTo>
                  <a:pt x="64294" y="228600"/>
                </a:lnTo>
                <a:lnTo>
                  <a:pt x="85725" y="214313"/>
                </a:lnTo>
                <a:lnTo>
                  <a:pt x="114300" y="200025"/>
                </a:lnTo>
                <a:lnTo>
                  <a:pt x="128587" y="178594"/>
                </a:lnTo>
                <a:lnTo>
                  <a:pt x="150019" y="157163"/>
                </a:lnTo>
                <a:lnTo>
                  <a:pt x="157162" y="135732"/>
                </a:lnTo>
                <a:lnTo>
                  <a:pt x="164306" y="114300"/>
                </a:lnTo>
                <a:lnTo>
                  <a:pt x="164306" y="92869"/>
                </a:lnTo>
                <a:lnTo>
                  <a:pt x="164306" y="64294"/>
                </a:lnTo>
                <a:lnTo>
                  <a:pt x="164306" y="50007"/>
                </a:lnTo>
                <a:lnTo>
                  <a:pt x="157162" y="28575"/>
                </a:lnTo>
                <a:lnTo>
                  <a:pt x="142875" y="14288"/>
                </a:lnTo>
                <a:lnTo>
                  <a:pt x="135731" y="7144"/>
                </a:lnTo>
                <a:lnTo>
                  <a:pt x="121444" y="0"/>
                </a:lnTo>
                <a:lnTo>
                  <a:pt x="114300" y="0"/>
                </a:lnTo>
                <a:lnTo>
                  <a:pt x="107156" y="0"/>
                </a:lnTo>
                <a:lnTo>
                  <a:pt x="100012" y="7144"/>
                </a:lnTo>
                <a:lnTo>
                  <a:pt x="92869" y="28575"/>
                </a:lnTo>
                <a:lnTo>
                  <a:pt x="92869" y="50007"/>
                </a:lnTo>
                <a:lnTo>
                  <a:pt x="92869" y="85725"/>
                </a:lnTo>
                <a:lnTo>
                  <a:pt x="100012" y="121444"/>
                </a:lnTo>
                <a:lnTo>
                  <a:pt x="114300" y="157163"/>
                </a:lnTo>
                <a:lnTo>
                  <a:pt x="128587" y="192882"/>
                </a:lnTo>
                <a:lnTo>
                  <a:pt x="142875" y="214313"/>
                </a:lnTo>
                <a:lnTo>
                  <a:pt x="157162" y="235744"/>
                </a:lnTo>
                <a:lnTo>
                  <a:pt x="178594" y="242888"/>
                </a:lnTo>
                <a:lnTo>
                  <a:pt x="192881" y="250032"/>
                </a:lnTo>
                <a:lnTo>
                  <a:pt x="207169" y="257175"/>
                </a:lnTo>
                <a:lnTo>
                  <a:pt x="214312" y="250032"/>
                </a:lnTo>
                <a:lnTo>
                  <a:pt x="221456" y="242888"/>
                </a:lnTo>
                <a:lnTo>
                  <a:pt x="221456" y="2428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750720" y="1214438"/>
            <a:ext cx="107157" cy="192882"/>
          </a:xfrm>
          <a:custGeom>
            <a:avLst/>
            <a:gdLst/>
            <a:ahLst/>
            <a:cxnLst/>
            <a:rect l="0" t="0" r="0" b="0"/>
            <a:pathLst>
              <a:path w="107157" h="192882">
                <a:moveTo>
                  <a:pt x="50006" y="0"/>
                </a:moveTo>
                <a:lnTo>
                  <a:pt x="50006" y="0"/>
                </a:lnTo>
                <a:lnTo>
                  <a:pt x="42862" y="0"/>
                </a:lnTo>
                <a:lnTo>
                  <a:pt x="35718" y="0"/>
                </a:lnTo>
                <a:lnTo>
                  <a:pt x="28575" y="7143"/>
                </a:lnTo>
                <a:lnTo>
                  <a:pt x="28575" y="14287"/>
                </a:lnTo>
                <a:lnTo>
                  <a:pt x="21431" y="21431"/>
                </a:lnTo>
                <a:lnTo>
                  <a:pt x="14287" y="35718"/>
                </a:lnTo>
                <a:lnTo>
                  <a:pt x="7143" y="50006"/>
                </a:lnTo>
                <a:lnTo>
                  <a:pt x="0" y="57150"/>
                </a:lnTo>
                <a:lnTo>
                  <a:pt x="0" y="71437"/>
                </a:lnTo>
                <a:lnTo>
                  <a:pt x="7143" y="71437"/>
                </a:lnTo>
                <a:lnTo>
                  <a:pt x="21431" y="78581"/>
                </a:lnTo>
                <a:lnTo>
                  <a:pt x="28575" y="78581"/>
                </a:lnTo>
                <a:lnTo>
                  <a:pt x="50006" y="78581"/>
                </a:lnTo>
                <a:lnTo>
                  <a:pt x="64293" y="85725"/>
                </a:lnTo>
                <a:lnTo>
                  <a:pt x="78581" y="85725"/>
                </a:lnTo>
                <a:lnTo>
                  <a:pt x="100012" y="92868"/>
                </a:lnTo>
                <a:lnTo>
                  <a:pt x="107156" y="107156"/>
                </a:lnTo>
                <a:lnTo>
                  <a:pt x="107156" y="121443"/>
                </a:lnTo>
                <a:lnTo>
                  <a:pt x="100012" y="142875"/>
                </a:lnTo>
                <a:lnTo>
                  <a:pt x="78581" y="164306"/>
                </a:lnTo>
                <a:lnTo>
                  <a:pt x="57150" y="178593"/>
                </a:lnTo>
                <a:lnTo>
                  <a:pt x="35718" y="192881"/>
                </a:lnTo>
                <a:lnTo>
                  <a:pt x="28575" y="192881"/>
                </a:lnTo>
                <a:lnTo>
                  <a:pt x="21431" y="185737"/>
                </a:lnTo>
                <a:lnTo>
                  <a:pt x="28575" y="171450"/>
                </a:lnTo>
                <a:lnTo>
                  <a:pt x="42862" y="150018"/>
                </a:lnTo>
                <a:lnTo>
                  <a:pt x="42862" y="1500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022182" y="1200150"/>
            <a:ext cx="157164" cy="178595"/>
          </a:xfrm>
          <a:custGeom>
            <a:avLst/>
            <a:gdLst/>
            <a:ahLst/>
            <a:cxnLst/>
            <a:rect l="0" t="0" r="0" b="0"/>
            <a:pathLst>
              <a:path w="157164" h="178595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7144"/>
                </a:lnTo>
                <a:lnTo>
                  <a:pt x="14288" y="14288"/>
                </a:lnTo>
                <a:lnTo>
                  <a:pt x="21431" y="14288"/>
                </a:lnTo>
                <a:lnTo>
                  <a:pt x="35719" y="14288"/>
                </a:lnTo>
                <a:lnTo>
                  <a:pt x="50006" y="21431"/>
                </a:lnTo>
                <a:lnTo>
                  <a:pt x="71438" y="21431"/>
                </a:lnTo>
                <a:lnTo>
                  <a:pt x="92869" y="14288"/>
                </a:lnTo>
                <a:lnTo>
                  <a:pt x="114300" y="14288"/>
                </a:lnTo>
                <a:lnTo>
                  <a:pt x="128588" y="14288"/>
                </a:lnTo>
                <a:lnTo>
                  <a:pt x="150019" y="21431"/>
                </a:lnTo>
                <a:lnTo>
                  <a:pt x="157163" y="28575"/>
                </a:lnTo>
                <a:lnTo>
                  <a:pt x="157163" y="42863"/>
                </a:lnTo>
                <a:lnTo>
                  <a:pt x="157163" y="57150"/>
                </a:lnTo>
                <a:lnTo>
                  <a:pt x="142875" y="78581"/>
                </a:lnTo>
                <a:lnTo>
                  <a:pt x="128588" y="107156"/>
                </a:lnTo>
                <a:lnTo>
                  <a:pt x="114300" y="135731"/>
                </a:lnTo>
                <a:lnTo>
                  <a:pt x="92869" y="150019"/>
                </a:lnTo>
                <a:lnTo>
                  <a:pt x="85725" y="164306"/>
                </a:lnTo>
                <a:lnTo>
                  <a:pt x="71438" y="178594"/>
                </a:lnTo>
                <a:lnTo>
                  <a:pt x="71438" y="178594"/>
                </a:lnTo>
                <a:lnTo>
                  <a:pt x="71438" y="178594"/>
                </a:lnTo>
                <a:lnTo>
                  <a:pt x="71438" y="171450"/>
                </a:lnTo>
                <a:lnTo>
                  <a:pt x="85725" y="164306"/>
                </a:lnTo>
                <a:lnTo>
                  <a:pt x="85725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393657" y="1021556"/>
            <a:ext cx="78582" cy="300039"/>
          </a:xfrm>
          <a:custGeom>
            <a:avLst/>
            <a:gdLst/>
            <a:ahLst/>
            <a:cxnLst/>
            <a:rect l="0" t="0" r="0" b="0"/>
            <a:pathLst>
              <a:path w="78582" h="300039">
                <a:moveTo>
                  <a:pt x="7144" y="7144"/>
                </a:move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21431"/>
                </a:lnTo>
                <a:lnTo>
                  <a:pt x="0" y="42863"/>
                </a:lnTo>
                <a:lnTo>
                  <a:pt x="7144" y="71438"/>
                </a:lnTo>
                <a:lnTo>
                  <a:pt x="7144" y="107157"/>
                </a:lnTo>
                <a:lnTo>
                  <a:pt x="14288" y="142875"/>
                </a:lnTo>
                <a:lnTo>
                  <a:pt x="21431" y="185738"/>
                </a:lnTo>
                <a:lnTo>
                  <a:pt x="28575" y="214313"/>
                </a:lnTo>
                <a:lnTo>
                  <a:pt x="35719" y="250032"/>
                </a:lnTo>
                <a:lnTo>
                  <a:pt x="42863" y="271463"/>
                </a:lnTo>
                <a:lnTo>
                  <a:pt x="50006" y="292894"/>
                </a:lnTo>
                <a:lnTo>
                  <a:pt x="64294" y="300038"/>
                </a:lnTo>
                <a:lnTo>
                  <a:pt x="71438" y="300038"/>
                </a:lnTo>
                <a:lnTo>
                  <a:pt x="71438" y="292894"/>
                </a:lnTo>
                <a:lnTo>
                  <a:pt x="78581" y="271463"/>
                </a:lnTo>
                <a:lnTo>
                  <a:pt x="78581" y="2714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550820" y="1193006"/>
            <a:ext cx="35719" cy="114301"/>
          </a:xfrm>
          <a:custGeom>
            <a:avLst/>
            <a:gdLst/>
            <a:ahLst/>
            <a:cxnLst/>
            <a:rect l="0" t="0" r="0" b="0"/>
            <a:pathLst>
              <a:path w="35719" h="114301">
                <a:moveTo>
                  <a:pt x="14287" y="0"/>
                </a:moveTo>
                <a:lnTo>
                  <a:pt x="7143" y="0"/>
                </a:lnTo>
                <a:lnTo>
                  <a:pt x="7143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42863"/>
                </a:lnTo>
                <a:lnTo>
                  <a:pt x="0" y="64294"/>
                </a:lnTo>
                <a:lnTo>
                  <a:pt x="0" y="85725"/>
                </a:lnTo>
                <a:lnTo>
                  <a:pt x="7143" y="100013"/>
                </a:lnTo>
                <a:lnTo>
                  <a:pt x="14287" y="114300"/>
                </a:lnTo>
                <a:lnTo>
                  <a:pt x="21431" y="114300"/>
                </a:lnTo>
                <a:lnTo>
                  <a:pt x="28575" y="114300"/>
                </a:lnTo>
                <a:lnTo>
                  <a:pt x="35718" y="100013"/>
                </a:lnTo>
                <a:lnTo>
                  <a:pt x="35718" y="71438"/>
                </a:lnTo>
                <a:lnTo>
                  <a:pt x="35718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522245" y="1071562"/>
            <a:ext cx="64294" cy="42864"/>
          </a:xfrm>
          <a:custGeom>
            <a:avLst/>
            <a:gdLst/>
            <a:ahLst/>
            <a:cxnLst/>
            <a:rect l="0" t="0" r="0" b="0"/>
            <a:pathLst>
              <a:path w="64294" h="42864">
                <a:moveTo>
                  <a:pt x="21431" y="0"/>
                </a:moveTo>
                <a:lnTo>
                  <a:pt x="14287" y="0"/>
                </a:lnTo>
                <a:lnTo>
                  <a:pt x="14287" y="0"/>
                </a:lnTo>
                <a:lnTo>
                  <a:pt x="0" y="14288"/>
                </a:lnTo>
                <a:lnTo>
                  <a:pt x="0" y="21432"/>
                </a:lnTo>
                <a:lnTo>
                  <a:pt x="0" y="28575"/>
                </a:lnTo>
                <a:lnTo>
                  <a:pt x="7143" y="35719"/>
                </a:lnTo>
                <a:lnTo>
                  <a:pt x="14287" y="42863"/>
                </a:lnTo>
                <a:lnTo>
                  <a:pt x="35718" y="42863"/>
                </a:lnTo>
                <a:lnTo>
                  <a:pt x="64293" y="42863"/>
                </a:lnTo>
                <a:lnTo>
                  <a:pt x="64293" y="428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715126" y="1121569"/>
            <a:ext cx="57151" cy="171451"/>
          </a:xfrm>
          <a:custGeom>
            <a:avLst/>
            <a:gdLst/>
            <a:ahLst/>
            <a:cxnLst/>
            <a:rect l="0" t="0" r="0" b="0"/>
            <a:pathLst>
              <a:path w="57151" h="171451">
                <a:moveTo>
                  <a:pt x="50006" y="0"/>
                </a:moveTo>
                <a:lnTo>
                  <a:pt x="42862" y="7144"/>
                </a:lnTo>
                <a:lnTo>
                  <a:pt x="28575" y="14287"/>
                </a:lnTo>
                <a:lnTo>
                  <a:pt x="21431" y="21431"/>
                </a:lnTo>
                <a:lnTo>
                  <a:pt x="7144" y="28575"/>
                </a:lnTo>
                <a:lnTo>
                  <a:pt x="0" y="42862"/>
                </a:lnTo>
                <a:lnTo>
                  <a:pt x="0" y="50006"/>
                </a:lnTo>
                <a:lnTo>
                  <a:pt x="7144" y="57150"/>
                </a:lnTo>
                <a:lnTo>
                  <a:pt x="14287" y="71437"/>
                </a:lnTo>
                <a:lnTo>
                  <a:pt x="28575" y="85725"/>
                </a:lnTo>
                <a:lnTo>
                  <a:pt x="42862" y="100012"/>
                </a:lnTo>
                <a:lnTo>
                  <a:pt x="50006" y="114300"/>
                </a:lnTo>
                <a:lnTo>
                  <a:pt x="57150" y="128587"/>
                </a:lnTo>
                <a:lnTo>
                  <a:pt x="50006" y="142875"/>
                </a:lnTo>
                <a:lnTo>
                  <a:pt x="35719" y="164306"/>
                </a:lnTo>
                <a:lnTo>
                  <a:pt x="28575" y="171450"/>
                </a:lnTo>
                <a:lnTo>
                  <a:pt x="14287" y="171450"/>
                </a:lnTo>
                <a:lnTo>
                  <a:pt x="0" y="164306"/>
                </a:lnTo>
                <a:lnTo>
                  <a:pt x="0" y="142875"/>
                </a:lnTo>
                <a:lnTo>
                  <a:pt x="7144" y="114300"/>
                </a:lnTo>
                <a:lnTo>
                  <a:pt x="7144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872288" y="971550"/>
            <a:ext cx="85726" cy="257176"/>
          </a:xfrm>
          <a:custGeom>
            <a:avLst/>
            <a:gdLst/>
            <a:ahLst/>
            <a:cxnLst/>
            <a:rect l="0" t="0" r="0" b="0"/>
            <a:pathLst>
              <a:path w="85726" h="257176">
                <a:moveTo>
                  <a:pt x="14288" y="0"/>
                </a:moveTo>
                <a:lnTo>
                  <a:pt x="14288" y="0"/>
                </a:lnTo>
                <a:lnTo>
                  <a:pt x="7144" y="7144"/>
                </a:lnTo>
                <a:lnTo>
                  <a:pt x="0" y="14287"/>
                </a:lnTo>
                <a:lnTo>
                  <a:pt x="0" y="28575"/>
                </a:lnTo>
                <a:lnTo>
                  <a:pt x="0" y="50006"/>
                </a:lnTo>
                <a:lnTo>
                  <a:pt x="0" y="78581"/>
                </a:lnTo>
                <a:lnTo>
                  <a:pt x="7144" y="114300"/>
                </a:lnTo>
                <a:lnTo>
                  <a:pt x="14288" y="150019"/>
                </a:lnTo>
                <a:lnTo>
                  <a:pt x="21432" y="185738"/>
                </a:lnTo>
                <a:lnTo>
                  <a:pt x="28575" y="214313"/>
                </a:lnTo>
                <a:lnTo>
                  <a:pt x="42863" y="235744"/>
                </a:lnTo>
                <a:lnTo>
                  <a:pt x="57150" y="250031"/>
                </a:lnTo>
                <a:lnTo>
                  <a:pt x="64294" y="257175"/>
                </a:lnTo>
                <a:lnTo>
                  <a:pt x="78582" y="257175"/>
                </a:lnTo>
                <a:lnTo>
                  <a:pt x="85725" y="250031"/>
                </a:lnTo>
                <a:lnTo>
                  <a:pt x="85725" y="235744"/>
                </a:lnTo>
                <a:lnTo>
                  <a:pt x="85725" y="214313"/>
                </a:lnTo>
                <a:lnTo>
                  <a:pt x="85725" y="2143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765132" y="1107281"/>
            <a:ext cx="235745" cy="42864"/>
          </a:xfrm>
          <a:custGeom>
            <a:avLst/>
            <a:gdLst/>
            <a:ahLst/>
            <a:cxnLst/>
            <a:rect l="0" t="0" r="0" b="0"/>
            <a:pathLst>
              <a:path w="235745" h="42864">
                <a:moveTo>
                  <a:pt x="0" y="42863"/>
                </a:moveTo>
                <a:lnTo>
                  <a:pt x="7144" y="35719"/>
                </a:lnTo>
                <a:lnTo>
                  <a:pt x="14288" y="35719"/>
                </a:lnTo>
                <a:lnTo>
                  <a:pt x="28575" y="28575"/>
                </a:lnTo>
                <a:lnTo>
                  <a:pt x="57150" y="21432"/>
                </a:lnTo>
                <a:lnTo>
                  <a:pt x="85725" y="7144"/>
                </a:lnTo>
                <a:lnTo>
                  <a:pt x="121444" y="0"/>
                </a:lnTo>
                <a:lnTo>
                  <a:pt x="157163" y="0"/>
                </a:lnTo>
                <a:lnTo>
                  <a:pt x="185738" y="0"/>
                </a:lnTo>
                <a:lnTo>
                  <a:pt x="207169" y="0"/>
                </a:lnTo>
                <a:lnTo>
                  <a:pt x="228600" y="7144"/>
                </a:lnTo>
                <a:lnTo>
                  <a:pt x="235744" y="7144"/>
                </a:lnTo>
                <a:lnTo>
                  <a:pt x="235744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043738" y="1107281"/>
            <a:ext cx="21433" cy="107158"/>
          </a:xfrm>
          <a:custGeom>
            <a:avLst/>
            <a:gdLst/>
            <a:ahLst/>
            <a:cxnLst/>
            <a:rect l="0" t="0" r="0" b="0"/>
            <a:pathLst>
              <a:path w="21433" h="107158">
                <a:moveTo>
                  <a:pt x="7144" y="0"/>
                </a:moveTo>
                <a:lnTo>
                  <a:pt x="0" y="7144"/>
                </a:lnTo>
                <a:lnTo>
                  <a:pt x="0" y="21432"/>
                </a:lnTo>
                <a:lnTo>
                  <a:pt x="0" y="35719"/>
                </a:lnTo>
                <a:lnTo>
                  <a:pt x="0" y="50007"/>
                </a:lnTo>
                <a:lnTo>
                  <a:pt x="0" y="64294"/>
                </a:lnTo>
                <a:lnTo>
                  <a:pt x="0" y="78582"/>
                </a:lnTo>
                <a:lnTo>
                  <a:pt x="7144" y="92869"/>
                </a:lnTo>
                <a:lnTo>
                  <a:pt x="7144" y="100013"/>
                </a:lnTo>
                <a:lnTo>
                  <a:pt x="14288" y="107157"/>
                </a:lnTo>
                <a:lnTo>
                  <a:pt x="14288" y="107157"/>
                </a:lnTo>
                <a:lnTo>
                  <a:pt x="21432" y="100013"/>
                </a:lnTo>
                <a:lnTo>
                  <a:pt x="21432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015163" y="1014412"/>
            <a:ext cx="64295" cy="35720"/>
          </a:xfrm>
          <a:custGeom>
            <a:avLst/>
            <a:gdLst/>
            <a:ahLst/>
            <a:cxnLst/>
            <a:rect l="0" t="0" r="0" b="0"/>
            <a:pathLst>
              <a:path w="64295" h="35720">
                <a:moveTo>
                  <a:pt x="14288" y="0"/>
                </a:moveTo>
                <a:lnTo>
                  <a:pt x="14288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7144"/>
                </a:lnTo>
                <a:lnTo>
                  <a:pt x="21432" y="14288"/>
                </a:lnTo>
                <a:lnTo>
                  <a:pt x="42863" y="28575"/>
                </a:lnTo>
                <a:lnTo>
                  <a:pt x="64294" y="35719"/>
                </a:lnTo>
                <a:lnTo>
                  <a:pt x="64294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200901" y="1071562"/>
            <a:ext cx="164307" cy="185739"/>
          </a:xfrm>
          <a:custGeom>
            <a:avLst/>
            <a:gdLst/>
            <a:ahLst/>
            <a:cxnLst/>
            <a:rect l="0" t="0" r="0" b="0"/>
            <a:pathLst>
              <a:path w="164307" h="18573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21432"/>
                </a:lnTo>
                <a:lnTo>
                  <a:pt x="7144" y="42863"/>
                </a:lnTo>
                <a:lnTo>
                  <a:pt x="7144" y="71438"/>
                </a:lnTo>
                <a:lnTo>
                  <a:pt x="7144" y="107157"/>
                </a:lnTo>
                <a:lnTo>
                  <a:pt x="7144" y="135732"/>
                </a:lnTo>
                <a:lnTo>
                  <a:pt x="14287" y="164307"/>
                </a:lnTo>
                <a:lnTo>
                  <a:pt x="14287" y="178594"/>
                </a:lnTo>
                <a:lnTo>
                  <a:pt x="14287" y="185738"/>
                </a:lnTo>
                <a:lnTo>
                  <a:pt x="21431" y="185738"/>
                </a:lnTo>
                <a:lnTo>
                  <a:pt x="28575" y="171451"/>
                </a:lnTo>
                <a:lnTo>
                  <a:pt x="42862" y="142876"/>
                </a:lnTo>
                <a:lnTo>
                  <a:pt x="57150" y="114301"/>
                </a:lnTo>
                <a:lnTo>
                  <a:pt x="71437" y="78582"/>
                </a:lnTo>
                <a:lnTo>
                  <a:pt x="78581" y="50007"/>
                </a:lnTo>
                <a:lnTo>
                  <a:pt x="92869" y="35719"/>
                </a:lnTo>
                <a:lnTo>
                  <a:pt x="100012" y="35719"/>
                </a:lnTo>
                <a:lnTo>
                  <a:pt x="107156" y="42863"/>
                </a:lnTo>
                <a:lnTo>
                  <a:pt x="107156" y="57151"/>
                </a:lnTo>
                <a:lnTo>
                  <a:pt x="114300" y="78582"/>
                </a:lnTo>
                <a:lnTo>
                  <a:pt x="114300" y="100013"/>
                </a:lnTo>
                <a:lnTo>
                  <a:pt x="121444" y="121444"/>
                </a:lnTo>
                <a:lnTo>
                  <a:pt x="121444" y="135732"/>
                </a:lnTo>
                <a:lnTo>
                  <a:pt x="135731" y="142876"/>
                </a:lnTo>
                <a:lnTo>
                  <a:pt x="150019" y="150019"/>
                </a:lnTo>
                <a:lnTo>
                  <a:pt x="164306" y="142876"/>
                </a:lnTo>
                <a:lnTo>
                  <a:pt x="164306" y="14287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408070" y="1107281"/>
            <a:ext cx="92869" cy="264320"/>
          </a:xfrm>
          <a:custGeom>
            <a:avLst/>
            <a:gdLst/>
            <a:ahLst/>
            <a:cxnLst/>
            <a:rect l="0" t="0" r="0" b="0"/>
            <a:pathLst>
              <a:path w="92869" h="264320">
                <a:moveTo>
                  <a:pt x="35718" y="21432"/>
                </a:moveTo>
                <a:lnTo>
                  <a:pt x="28575" y="28575"/>
                </a:lnTo>
                <a:lnTo>
                  <a:pt x="21431" y="42863"/>
                </a:lnTo>
                <a:lnTo>
                  <a:pt x="7143" y="57150"/>
                </a:lnTo>
                <a:lnTo>
                  <a:pt x="0" y="64294"/>
                </a:lnTo>
                <a:lnTo>
                  <a:pt x="0" y="71438"/>
                </a:lnTo>
                <a:lnTo>
                  <a:pt x="0" y="71438"/>
                </a:lnTo>
                <a:lnTo>
                  <a:pt x="7143" y="71438"/>
                </a:lnTo>
                <a:lnTo>
                  <a:pt x="21431" y="57150"/>
                </a:lnTo>
                <a:lnTo>
                  <a:pt x="42862" y="35719"/>
                </a:lnTo>
                <a:lnTo>
                  <a:pt x="57150" y="14288"/>
                </a:lnTo>
                <a:lnTo>
                  <a:pt x="64293" y="0"/>
                </a:lnTo>
                <a:lnTo>
                  <a:pt x="78581" y="0"/>
                </a:lnTo>
                <a:lnTo>
                  <a:pt x="78581" y="14288"/>
                </a:lnTo>
                <a:lnTo>
                  <a:pt x="78581" y="35719"/>
                </a:lnTo>
                <a:lnTo>
                  <a:pt x="78581" y="64294"/>
                </a:lnTo>
                <a:lnTo>
                  <a:pt x="78581" y="92869"/>
                </a:lnTo>
                <a:lnTo>
                  <a:pt x="85725" y="128588"/>
                </a:lnTo>
                <a:lnTo>
                  <a:pt x="85725" y="164307"/>
                </a:lnTo>
                <a:lnTo>
                  <a:pt x="92868" y="200025"/>
                </a:lnTo>
                <a:lnTo>
                  <a:pt x="92868" y="235744"/>
                </a:lnTo>
                <a:lnTo>
                  <a:pt x="92868" y="264319"/>
                </a:lnTo>
                <a:lnTo>
                  <a:pt x="92868" y="2643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486526" y="1793081"/>
            <a:ext cx="771526" cy="114301"/>
          </a:xfrm>
          <a:custGeom>
            <a:avLst/>
            <a:gdLst/>
            <a:ahLst/>
            <a:cxnLst/>
            <a:rect l="0" t="0" r="0" b="0"/>
            <a:pathLst>
              <a:path w="771526" h="114301">
                <a:moveTo>
                  <a:pt x="35719" y="92869"/>
                </a:moveTo>
                <a:lnTo>
                  <a:pt x="35719" y="92869"/>
                </a:lnTo>
                <a:lnTo>
                  <a:pt x="35719" y="92869"/>
                </a:lnTo>
                <a:lnTo>
                  <a:pt x="28575" y="92869"/>
                </a:lnTo>
                <a:lnTo>
                  <a:pt x="28575" y="92869"/>
                </a:lnTo>
                <a:lnTo>
                  <a:pt x="28575" y="92869"/>
                </a:lnTo>
                <a:lnTo>
                  <a:pt x="21431" y="92869"/>
                </a:lnTo>
                <a:lnTo>
                  <a:pt x="21431" y="92869"/>
                </a:lnTo>
                <a:lnTo>
                  <a:pt x="14287" y="92869"/>
                </a:lnTo>
                <a:lnTo>
                  <a:pt x="14287" y="100013"/>
                </a:lnTo>
                <a:lnTo>
                  <a:pt x="7144" y="107157"/>
                </a:lnTo>
                <a:lnTo>
                  <a:pt x="7144" y="107157"/>
                </a:lnTo>
                <a:lnTo>
                  <a:pt x="0" y="107157"/>
                </a:lnTo>
                <a:lnTo>
                  <a:pt x="0" y="107157"/>
                </a:lnTo>
                <a:lnTo>
                  <a:pt x="0" y="114300"/>
                </a:lnTo>
                <a:lnTo>
                  <a:pt x="0" y="114300"/>
                </a:lnTo>
                <a:lnTo>
                  <a:pt x="7144" y="114300"/>
                </a:lnTo>
                <a:lnTo>
                  <a:pt x="14287" y="114300"/>
                </a:lnTo>
                <a:lnTo>
                  <a:pt x="28575" y="114300"/>
                </a:lnTo>
                <a:lnTo>
                  <a:pt x="50006" y="107157"/>
                </a:lnTo>
                <a:lnTo>
                  <a:pt x="85725" y="107157"/>
                </a:lnTo>
                <a:lnTo>
                  <a:pt x="121444" y="92869"/>
                </a:lnTo>
                <a:lnTo>
                  <a:pt x="171450" y="85725"/>
                </a:lnTo>
                <a:lnTo>
                  <a:pt x="228600" y="78582"/>
                </a:lnTo>
                <a:lnTo>
                  <a:pt x="285750" y="71438"/>
                </a:lnTo>
                <a:lnTo>
                  <a:pt x="342900" y="64294"/>
                </a:lnTo>
                <a:lnTo>
                  <a:pt x="407194" y="50007"/>
                </a:lnTo>
                <a:lnTo>
                  <a:pt x="478631" y="42863"/>
                </a:lnTo>
                <a:lnTo>
                  <a:pt x="542925" y="35719"/>
                </a:lnTo>
                <a:lnTo>
                  <a:pt x="607219" y="28575"/>
                </a:lnTo>
                <a:lnTo>
                  <a:pt x="664369" y="21432"/>
                </a:lnTo>
                <a:lnTo>
                  <a:pt x="707231" y="21432"/>
                </a:lnTo>
                <a:lnTo>
                  <a:pt x="742950" y="14288"/>
                </a:lnTo>
                <a:lnTo>
                  <a:pt x="764381" y="7144"/>
                </a:lnTo>
                <a:lnTo>
                  <a:pt x="771525" y="0"/>
                </a:lnTo>
                <a:lnTo>
                  <a:pt x="771525" y="0"/>
                </a:lnTo>
                <a:lnTo>
                  <a:pt x="764381" y="0"/>
                </a:lnTo>
                <a:lnTo>
                  <a:pt x="750094" y="0"/>
                </a:lnTo>
                <a:lnTo>
                  <a:pt x="735806" y="7144"/>
                </a:lnTo>
                <a:lnTo>
                  <a:pt x="728662" y="14288"/>
                </a:lnTo>
                <a:lnTo>
                  <a:pt x="721519" y="14288"/>
                </a:lnTo>
                <a:lnTo>
                  <a:pt x="721519" y="14288"/>
                </a:lnTo>
                <a:lnTo>
                  <a:pt x="721519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436520" y="2000250"/>
            <a:ext cx="778669" cy="128589"/>
          </a:xfrm>
          <a:custGeom>
            <a:avLst/>
            <a:gdLst/>
            <a:ahLst/>
            <a:cxnLst/>
            <a:rect l="0" t="0" r="0" b="0"/>
            <a:pathLst>
              <a:path w="778669" h="128589">
                <a:moveTo>
                  <a:pt x="35718" y="128588"/>
                </a:moveTo>
                <a:lnTo>
                  <a:pt x="28575" y="128588"/>
                </a:lnTo>
                <a:lnTo>
                  <a:pt x="21431" y="128588"/>
                </a:lnTo>
                <a:lnTo>
                  <a:pt x="14287" y="128588"/>
                </a:lnTo>
                <a:lnTo>
                  <a:pt x="7143" y="128588"/>
                </a:lnTo>
                <a:lnTo>
                  <a:pt x="0" y="128588"/>
                </a:lnTo>
                <a:lnTo>
                  <a:pt x="0" y="128588"/>
                </a:lnTo>
                <a:lnTo>
                  <a:pt x="7143" y="128588"/>
                </a:lnTo>
                <a:lnTo>
                  <a:pt x="28575" y="128588"/>
                </a:lnTo>
                <a:lnTo>
                  <a:pt x="50006" y="128588"/>
                </a:lnTo>
                <a:lnTo>
                  <a:pt x="85725" y="114300"/>
                </a:lnTo>
                <a:lnTo>
                  <a:pt x="135731" y="107156"/>
                </a:lnTo>
                <a:lnTo>
                  <a:pt x="185737" y="92869"/>
                </a:lnTo>
                <a:lnTo>
                  <a:pt x="250031" y="78581"/>
                </a:lnTo>
                <a:lnTo>
                  <a:pt x="321468" y="64294"/>
                </a:lnTo>
                <a:lnTo>
                  <a:pt x="400050" y="50006"/>
                </a:lnTo>
                <a:lnTo>
                  <a:pt x="471487" y="35719"/>
                </a:lnTo>
                <a:lnTo>
                  <a:pt x="542925" y="21431"/>
                </a:lnTo>
                <a:lnTo>
                  <a:pt x="600075" y="14288"/>
                </a:lnTo>
                <a:lnTo>
                  <a:pt x="650081" y="7144"/>
                </a:lnTo>
                <a:lnTo>
                  <a:pt x="685800" y="0"/>
                </a:lnTo>
                <a:lnTo>
                  <a:pt x="714375" y="0"/>
                </a:lnTo>
                <a:lnTo>
                  <a:pt x="735806" y="0"/>
                </a:lnTo>
                <a:lnTo>
                  <a:pt x="742950" y="7144"/>
                </a:lnTo>
                <a:lnTo>
                  <a:pt x="757237" y="7144"/>
                </a:lnTo>
                <a:lnTo>
                  <a:pt x="764381" y="7144"/>
                </a:lnTo>
                <a:lnTo>
                  <a:pt x="771525" y="7144"/>
                </a:lnTo>
                <a:lnTo>
                  <a:pt x="778668" y="7144"/>
                </a:lnTo>
                <a:lnTo>
                  <a:pt x="764381" y="7144"/>
                </a:lnTo>
                <a:lnTo>
                  <a:pt x="757237" y="7144"/>
                </a:lnTo>
                <a:lnTo>
                  <a:pt x="757237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486526" y="2207419"/>
            <a:ext cx="700088" cy="128588"/>
          </a:xfrm>
          <a:custGeom>
            <a:avLst/>
            <a:gdLst/>
            <a:ahLst/>
            <a:cxnLst/>
            <a:rect l="0" t="0" r="0" b="0"/>
            <a:pathLst>
              <a:path w="700088" h="128588">
                <a:moveTo>
                  <a:pt x="35719" y="121444"/>
                </a:moveTo>
                <a:lnTo>
                  <a:pt x="28575" y="121444"/>
                </a:lnTo>
                <a:lnTo>
                  <a:pt x="28575" y="128587"/>
                </a:lnTo>
                <a:lnTo>
                  <a:pt x="21431" y="128587"/>
                </a:lnTo>
                <a:lnTo>
                  <a:pt x="14287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0" y="128587"/>
                </a:lnTo>
                <a:lnTo>
                  <a:pt x="0" y="128587"/>
                </a:lnTo>
                <a:lnTo>
                  <a:pt x="0" y="128587"/>
                </a:lnTo>
                <a:lnTo>
                  <a:pt x="0" y="128587"/>
                </a:lnTo>
                <a:lnTo>
                  <a:pt x="0" y="128587"/>
                </a:lnTo>
                <a:lnTo>
                  <a:pt x="14287" y="121444"/>
                </a:lnTo>
                <a:lnTo>
                  <a:pt x="35719" y="114300"/>
                </a:lnTo>
                <a:lnTo>
                  <a:pt x="64294" y="107156"/>
                </a:lnTo>
                <a:lnTo>
                  <a:pt x="107156" y="100012"/>
                </a:lnTo>
                <a:lnTo>
                  <a:pt x="157162" y="85725"/>
                </a:lnTo>
                <a:lnTo>
                  <a:pt x="221456" y="78581"/>
                </a:lnTo>
                <a:lnTo>
                  <a:pt x="292894" y="64294"/>
                </a:lnTo>
                <a:lnTo>
                  <a:pt x="371475" y="50006"/>
                </a:lnTo>
                <a:lnTo>
                  <a:pt x="442912" y="35719"/>
                </a:lnTo>
                <a:lnTo>
                  <a:pt x="521494" y="21431"/>
                </a:lnTo>
                <a:lnTo>
                  <a:pt x="585787" y="14287"/>
                </a:lnTo>
                <a:lnTo>
                  <a:pt x="642937" y="7144"/>
                </a:lnTo>
                <a:lnTo>
                  <a:pt x="671512" y="0"/>
                </a:lnTo>
                <a:lnTo>
                  <a:pt x="692944" y="0"/>
                </a:lnTo>
                <a:lnTo>
                  <a:pt x="700087" y="0"/>
                </a:lnTo>
                <a:lnTo>
                  <a:pt x="700087" y="7144"/>
                </a:lnTo>
                <a:lnTo>
                  <a:pt x="692944" y="14287"/>
                </a:lnTo>
                <a:lnTo>
                  <a:pt x="685800" y="14287"/>
                </a:lnTo>
                <a:lnTo>
                  <a:pt x="678656" y="14287"/>
                </a:lnTo>
                <a:lnTo>
                  <a:pt x="671512" y="7144"/>
                </a:lnTo>
                <a:lnTo>
                  <a:pt x="671512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215063" y="1735931"/>
            <a:ext cx="157164" cy="171451"/>
          </a:xfrm>
          <a:custGeom>
            <a:avLst/>
            <a:gdLst/>
            <a:ahLst/>
            <a:cxnLst/>
            <a:rect l="0" t="0" r="0" b="0"/>
            <a:pathLst>
              <a:path w="157164" h="171451">
                <a:moveTo>
                  <a:pt x="100013" y="0"/>
                </a:moveTo>
                <a:lnTo>
                  <a:pt x="100013" y="0"/>
                </a:lnTo>
                <a:lnTo>
                  <a:pt x="100013" y="0"/>
                </a:lnTo>
                <a:lnTo>
                  <a:pt x="92869" y="7144"/>
                </a:lnTo>
                <a:lnTo>
                  <a:pt x="78582" y="21432"/>
                </a:lnTo>
                <a:lnTo>
                  <a:pt x="71438" y="35719"/>
                </a:lnTo>
                <a:lnTo>
                  <a:pt x="57150" y="64294"/>
                </a:lnTo>
                <a:lnTo>
                  <a:pt x="42863" y="92869"/>
                </a:lnTo>
                <a:lnTo>
                  <a:pt x="35719" y="128588"/>
                </a:lnTo>
                <a:lnTo>
                  <a:pt x="35719" y="150019"/>
                </a:lnTo>
                <a:lnTo>
                  <a:pt x="35719" y="171450"/>
                </a:lnTo>
                <a:lnTo>
                  <a:pt x="50007" y="171450"/>
                </a:lnTo>
                <a:lnTo>
                  <a:pt x="71438" y="171450"/>
                </a:lnTo>
                <a:lnTo>
                  <a:pt x="100013" y="157163"/>
                </a:lnTo>
                <a:lnTo>
                  <a:pt x="121444" y="135732"/>
                </a:lnTo>
                <a:lnTo>
                  <a:pt x="142875" y="107157"/>
                </a:lnTo>
                <a:lnTo>
                  <a:pt x="157163" y="71438"/>
                </a:lnTo>
                <a:lnTo>
                  <a:pt x="157163" y="42863"/>
                </a:lnTo>
                <a:lnTo>
                  <a:pt x="150019" y="14288"/>
                </a:lnTo>
                <a:lnTo>
                  <a:pt x="121444" y="0"/>
                </a:lnTo>
                <a:lnTo>
                  <a:pt x="92869" y="7144"/>
                </a:lnTo>
                <a:lnTo>
                  <a:pt x="57150" y="21432"/>
                </a:lnTo>
                <a:lnTo>
                  <a:pt x="28575" y="57150"/>
                </a:lnTo>
                <a:lnTo>
                  <a:pt x="0" y="92869"/>
                </a:lnTo>
                <a:lnTo>
                  <a:pt x="0" y="128588"/>
                </a:lnTo>
                <a:lnTo>
                  <a:pt x="0" y="157163"/>
                </a:lnTo>
                <a:lnTo>
                  <a:pt x="0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236495" y="2021681"/>
            <a:ext cx="35719" cy="135733"/>
          </a:xfrm>
          <a:custGeom>
            <a:avLst/>
            <a:gdLst/>
            <a:ahLst/>
            <a:cxnLst/>
            <a:rect l="0" t="0" r="0" b="0"/>
            <a:pathLst>
              <a:path w="35719" h="135733">
                <a:moveTo>
                  <a:pt x="35718" y="7144"/>
                </a:move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  <a:lnTo>
                  <a:pt x="28575" y="0"/>
                </a:lnTo>
                <a:lnTo>
                  <a:pt x="21431" y="14288"/>
                </a:lnTo>
                <a:lnTo>
                  <a:pt x="14287" y="28575"/>
                </a:lnTo>
                <a:lnTo>
                  <a:pt x="7143" y="57150"/>
                </a:lnTo>
                <a:lnTo>
                  <a:pt x="0" y="85725"/>
                </a:lnTo>
                <a:lnTo>
                  <a:pt x="0" y="107157"/>
                </a:lnTo>
                <a:lnTo>
                  <a:pt x="0" y="128588"/>
                </a:lnTo>
                <a:lnTo>
                  <a:pt x="0" y="135732"/>
                </a:lnTo>
                <a:lnTo>
                  <a:pt x="7143" y="135732"/>
                </a:lnTo>
                <a:lnTo>
                  <a:pt x="14287" y="114300"/>
                </a:lnTo>
                <a:lnTo>
                  <a:pt x="14287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172201" y="2271713"/>
            <a:ext cx="207170" cy="128588"/>
          </a:xfrm>
          <a:custGeom>
            <a:avLst/>
            <a:gdLst/>
            <a:ahLst/>
            <a:cxnLst/>
            <a:rect l="0" t="0" r="0" b="0"/>
            <a:pathLst>
              <a:path w="207170" h="128588">
                <a:moveTo>
                  <a:pt x="14287" y="7143"/>
                </a:moveTo>
                <a:lnTo>
                  <a:pt x="14287" y="7143"/>
                </a:lnTo>
                <a:lnTo>
                  <a:pt x="7144" y="14287"/>
                </a:lnTo>
                <a:lnTo>
                  <a:pt x="7144" y="21431"/>
                </a:lnTo>
                <a:lnTo>
                  <a:pt x="7144" y="28575"/>
                </a:lnTo>
                <a:lnTo>
                  <a:pt x="0" y="28575"/>
                </a:lnTo>
                <a:lnTo>
                  <a:pt x="0" y="35718"/>
                </a:lnTo>
                <a:lnTo>
                  <a:pt x="7144" y="35718"/>
                </a:lnTo>
                <a:lnTo>
                  <a:pt x="7144" y="28575"/>
                </a:lnTo>
                <a:lnTo>
                  <a:pt x="21431" y="28575"/>
                </a:lnTo>
                <a:lnTo>
                  <a:pt x="28575" y="14287"/>
                </a:lnTo>
                <a:lnTo>
                  <a:pt x="42862" y="7143"/>
                </a:lnTo>
                <a:lnTo>
                  <a:pt x="50006" y="0"/>
                </a:lnTo>
                <a:lnTo>
                  <a:pt x="57150" y="7143"/>
                </a:lnTo>
                <a:lnTo>
                  <a:pt x="64294" y="14287"/>
                </a:lnTo>
                <a:lnTo>
                  <a:pt x="57150" y="35718"/>
                </a:lnTo>
                <a:lnTo>
                  <a:pt x="57150" y="64293"/>
                </a:lnTo>
                <a:lnTo>
                  <a:pt x="42862" y="92868"/>
                </a:lnTo>
                <a:lnTo>
                  <a:pt x="42862" y="114300"/>
                </a:lnTo>
                <a:lnTo>
                  <a:pt x="42862" y="128587"/>
                </a:lnTo>
                <a:lnTo>
                  <a:pt x="57150" y="128587"/>
                </a:lnTo>
                <a:lnTo>
                  <a:pt x="78581" y="114300"/>
                </a:lnTo>
                <a:lnTo>
                  <a:pt x="114300" y="100012"/>
                </a:lnTo>
                <a:lnTo>
                  <a:pt x="150019" y="78581"/>
                </a:lnTo>
                <a:lnTo>
                  <a:pt x="185737" y="57150"/>
                </a:lnTo>
                <a:lnTo>
                  <a:pt x="207169" y="42862"/>
                </a:lnTo>
                <a:lnTo>
                  <a:pt x="207169" y="428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986338" y="3979069"/>
            <a:ext cx="300039" cy="257176"/>
          </a:xfrm>
          <a:custGeom>
            <a:avLst/>
            <a:gdLst/>
            <a:ahLst/>
            <a:cxnLst/>
            <a:rect l="0" t="0" r="0" b="0"/>
            <a:pathLst>
              <a:path w="300039" h="257176">
                <a:moveTo>
                  <a:pt x="171450" y="92869"/>
                </a:moveTo>
                <a:lnTo>
                  <a:pt x="171450" y="85725"/>
                </a:lnTo>
                <a:lnTo>
                  <a:pt x="164307" y="78581"/>
                </a:lnTo>
                <a:lnTo>
                  <a:pt x="157163" y="64294"/>
                </a:lnTo>
                <a:lnTo>
                  <a:pt x="157163" y="42862"/>
                </a:lnTo>
                <a:lnTo>
                  <a:pt x="142875" y="28575"/>
                </a:lnTo>
                <a:lnTo>
                  <a:pt x="128588" y="7144"/>
                </a:lnTo>
                <a:lnTo>
                  <a:pt x="114300" y="0"/>
                </a:lnTo>
                <a:lnTo>
                  <a:pt x="92869" y="0"/>
                </a:lnTo>
                <a:lnTo>
                  <a:pt x="71438" y="14287"/>
                </a:lnTo>
                <a:lnTo>
                  <a:pt x="50007" y="35719"/>
                </a:lnTo>
                <a:lnTo>
                  <a:pt x="28575" y="78581"/>
                </a:lnTo>
                <a:lnTo>
                  <a:pt x="14288" y="121444"/>
                </a:lnTo>
                <a:lnTo>
                  <a:pt x="0" y="171450"/>
                </a:lnTo>
                <a:lnTo>
                  <a:pt x="0" y="207169"/>
                </a:lnTo>
                <a:lnTo>
                  <a:pt x="14288" y="235744"/>
                </a:lnTo>
                <a:lnTo>
                  <a:pt x="35719" y="250031"/>
                </a:lnTo>
                <a:lnTo>
                  <a:pt x="71438" y="257175"/>
                </a:lnTo>
                <a:lnTo>
                  <a:pt x="114300" y="250031"/>
                </a:lnTo>
                <a:lnTo>
                  <a:pt x="157163" y="235744"/>
                </a:lnTo>
                <a:lnTo>
                  <a:pt x="207169" y="214313"/>
                </a:lnTo>
                <a:lnTo>
                  <a:pt x="250032" y="178594"/>
                </a:lnTo>
                <a:lnTo>
                  <a:pt x="278607" y="135731"/>
                </a:lnTo>
                <a:lnTo>
                  <a:pt x="300038" y="78581"/>
                </a:lnTo>
                <a:lnTo>
                  <a:pt x="300038" y="785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264945" y="3814763"/>
            <a:ext cx="71438" cy="400051"/>
          </a:xfrm>
          <a:custGeom>
            <a:avLst/>
            <a:gdLst/>
            <a:ahLst/>
            <a:cxnLst/>
            <a:rect l="0" t="0" r="0" b="0"/>
            <a:pathLst>
              <a:path w="71438" h="400051">
                <a:moveTo>
                  <a:pt x="0" y="0"/>
                </a:moveTo>
                <a:lnTo>
                  <a:pt x="0" y="0"/>
                </a:lnTo>
                <a:lnTo>
                  <a:pt x="0" y="7143"/>
                </a:lnTo>
                <a:lnTo>
                  <a:pt x="0" y="28575"/>
                </a:lnTo>
                <a:lnTo>
                  <a:pt x="0" y="64293"/>
                </a:lnTo>
                <a:lnTo>
                  <a:pt x="0" y="107156"/>
                </a:lnTo>
                <a:lnTo>
                  <a:pt x="0" y="157162"/>
                </a:lnTo>
                <a:lnTo>
                  <a:pt x="0" y="214312"/>
                </a:lnTo>
                <a:lnTo>
                  <a:pt x="7143" y="278606"/>
                </a:lnTo>
                <a:lnTo>
                  <a:pt x="14287" y="328612"/>
                </a:lnTo>
                <a:lnTo>
                  <a:pt x="21431" y="371475"/>
                </a:lnTo>
                <a:lnTo>
                  <a:pt x="21431" y="392906"/>
                </a:lnTo>
                <a:lnTo>
                  <a:pt x="35718" y="400050"/>
                </a:lnTo>
                <a:lnTo>
                  <a:pt x="35718" y="392906"/>
                </a:lnTo>
                <a:lnTo>
                  <a:pt x="50006" y="364331"/>
                </a:lnTo>
                <a:lnTo>
                  <a:pt x="57150" y="328612"/>
                </a:lnTo>
                <a:lnTo>
                  <a:pt x="64293" y="271462"/>
                </a:lnTo>
                <a:lnTo>
                  <a:pt x="71437" y="221456"/>
                </a:lnTo>
                <a:lnTo>
                  <a:pt x="71437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314951" y="3986213"/>
            <a:ext cx="107157" cy="242888"/>
          </a:xfrm>
          <a:custGeom>
            <a:avLst/>
            <a:gdLst/>
            <a:ahLst/>
            <a:cxnLst/>
            <a:rect l="0" t="0" r="0" b="0"/>
            <a:pathLst>
              <a:path w="107157" h="242888">
                <a:moveTo>
                  <a:pt x="42862" y="42862"/>
                </a:moveTo>
                <a:lnTo>
                  <a:pt x="42862" y="64293"/>
                </a:lnTo>
                <a:lnTo>
                  <a:pt x="35719" y="92868"/>
                </a:lnTo>
                <a:lnTo>
                  <a:pt x="35719" y="135731"/>
                </a:lnTo>
                <a:lnTo>
                  <a:pt x="28575" y="171450"/>
                </a:lnTo>
                <a:lnTo>
                  <a:pt x="35719" y="207169"/>
                </a:lnTo>
                <a:lnTo>
                  <a:pt x="35719" y="235744"/>
                </a:lnTo>
                <a:lnTo>
                  <a:pt x="42862" y="242887"/>
                </a:lnTo>
                <a:lnTo>
                  <a:pt x="57150" y="242887"/>
                </a:lnTo>
                <a:lnTo>
                  <a:pt x="78581" y="221456"/>
                </a:lnTo>
                <a:lnTo>
                  <a:pt x="85725" y="192881"/>
                </a:lnTo>
                <a:lnTo>
                  <a:pt x="100012" y="150018"/>
                </a:lnTo>
                <a:lnTo>
                  <a:pt x="107156" y="100012"/>
                </a:lnTo>
                <a:lnTo>
                  <a:pt x="100012" y="50006"/>
                </a:lnTo>
                <a:lnTo>
                  <a:pt x="85725" y="14287"/>
                </a:lnTo>
                <a:lnTo>
                  <a:pt x="71437" y="0"/>
                </a:lnTo>
                <a:lnTo>
                  <a:pt x="42862" y="7143"/>
                </a:lnTo>
                <a:lnTo>
                  <a:pt x="21431" y="28575"/>
                </a:lnTo>
                <a:lnTo>
                  <a:pt x="7144" y="57150"/>
                </a:lnTo>
                <a:lnTo>
                  <a:pt x="0" y="92868"/>
                </a:lnTo>
                <a:lnTo>
                  <a:pt x="7144" y="121443"/>
                </a:lnTo>
                <a:lnTo>
                  <a:pt x="21431" y="150018"/>
                </a:lnTo>
                <a:lnTo>
                  <a:pt x="42862" y="164306"/>
                </a:lnTo>
                <a:lnTo>
                  <a:pt x="64294" y="164306"/>
                </a:lnTo>
                <a:lnTo>
                  <a:pt x="64294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457826" y="3914775"/>
            <a:ext cx="128588" cy="300039"/>
          </a:xfrm>
          <a:custGeom>
            <a:avLst/>
            <a:gdLst/>
            <a:ahLst/>
            <a:cxnLst/>
            <a:rect l="0" t="0" r="0" b="0"/>
            <a:pathLst>
              <a:path w="128588" h="300039">
                <a:moveTo>
                  <a:pt x="114300" y="0"/>
                </a:moveTo>
                <a:lnTo>
                  <a:pt x="107156" y="7144"/>
                </a:lnTo>
                <a:lnTo>
                  <a:pt x="92869" y="14288"/>
                </a:lnTo>
                <a:lnTo>
                  <a:pt x="78581" y="35719"/>
                </a:lnTo>
                <a:lnTo>
                  <a:pt x="57150" y="64294"/>
                </a:lnTo>
                <a:lnTo>
                  <a:pt x="35719" y="92869"/>
                </a:lnTo>
                <a:lnTo>
                  <a:pt x="21431" y="121444"/>
                </a:lnTo>
                <a:lnTo>
                  <a:pt x="14287" y="142875"/>
                </a:lnTo>
                <a:lnTo>
                  <a:pt x="21431" y="164306"/>
                </a:lnTo>
                <a:lnTo>
                  <a:pt x="35719" y="171450"/>
                </a:lnTo>
                <a:lnTo>
                  <a:pt x="57150" y="178594"/>
                </a:lnTo>
                <a:lnTo>
                  <a:pt x="78581" y="185738"/>
                </a:lnTo>
                <a:lnTo>
                  <a:pt x="107156" y="192881"/>
                </a:lnTo>
                <a:lnTo>
                  <a:pt x="128587" y="200025"/>
                </a:lnTo>
                <a:lnTo>
                  <a:pt x="128587" y="214313"/>
                </a:lnTo>
                <a:lnTo>
                  <a:pt x="128587" y="235744"/>
                </a:lnTo>
                <a:lnTo>
                  <a:pt x="107156" y="257175"/>
                </a:lnTo>
                <a:lnTo>
                  <a:pt x="78581" y="278607"/>
                </a:lnTo>
                <a:lnTo>
                  <a:pt x="50006" y="292894"/>
                </a:lnTo>
                <a:lnTo>
                  <a:pt x="21431" y="300038"/>
                </a:lnTo>
                <a:lnTo>
                  <a:pt x="7144" y="300038"/>
                </a:lnTo>
                <a:lnTo>
                  <a:pt x="0" y="285750"/>
                </a:lnTo>
                <a:lnTo>
                  <a:pt x="7144" y="257175"/>
                </a:lnTo>
                <a:lnTo>
                  <a:pt x="28575" y="228600"/>
                </a:lnTo>
                <a:lnTo>
                  <a:pt x="28575" y="2286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572126" y="4014788"/>
            <a:ext cx="221457" cy="178595"/>
          </a:xfrm>
          <a:custGeom>
            <a:avLst/>
            <a:gdLst/>
            <a:ahLst/>
            <a:cxnLst/>
            <a:rect l="0" t="0" r="0" b="0"/>
            <a:pathLst>
              <a:path w="221457" h="178595">
                <a:moveTo>
                  <a:pt x="0" y="64293"/>
                </a:moveTo>
                <a:lnTo>
                  <a:pt x="0" y="64293"/>
                </a:lnTo>
                <a:lnTo>
                  <a:pt x="0" y="71437"/>
                </a:lnTo>
                <a:lnTo>
                  <a:pt x="7144" y="78581"/>
                </a:lnTo>
                <a:lnTo>
                  <a:pt x="21431" y="78581"/>
                </a:lnTo>
                <a:lnTo>
                  <a:pt x="42862" y="78581"/>
                </a:lnTo>
                <a:lnTo>
                  <a:pt x="71437" y="71437"/>
                </a:lnTo>
                <a:lnTo>
                  <a:pt x="100012" y="64293"/>
                </a:lnTo>
                <a:lnTo>
                  <a:pt x="121444" y="50006"/>
                </a:lnTo>
                <a:lnTo>
                  <a:pt x="142875" y="35718"/>
                </a:lnTo>
                <a:lnTo>
                  <a:pt x="157162" y="28575"/>
                </a:lnTo>
                <a:lnTo>
                  <a:pt x="164306" y="14287"/>
                </a:lnTo>
                <a:lnTo>
                  <a:pt x="157162" y="0"/>
                </a:lnTo>
                <a:lnTo>
                  <a:pt x="142875" y="0"/>
                </a:lnTo>
                <a:lnTo>
                  <a:pt x="128587" y="7143"/>
                </a:lnTo>
                <a:lnTo>
                  <a:pt x="100012" y="14287"/>
                </a:lnTo>
                <a:lnTo>
                  <a:pt x="78581" y="35718"/>
                </a:lnTo>
                <a:lnTo>
                  <a:pt x="71437" y="64293"/>
                </a:lnTo>
                <a:lnTo>
                  <a:pt x="71437" y="92868"/>
                </a:lnTo>
                <a:lnTo>
                  <a:pt x="78581" y="128587"/>
                </a:lnTo>
                <a:lnTo>
                  <a:pt x="92869" y="150019"/>
                </a:lnTo>
                <a:lnTo>
                  <a:pt x="121444" y="171450"/>
                </a:lnTo>
                <a:lnTo>
                  <a:pt x="150019" y="178594"/>
                </a:lnTo>
                <a:lnTo>
                  <a:pt x="178594" y="171450"/>
                </a:lnTo>
                <a:lnTo>
                  <a:pt x="200025" y="157162"/>
                </a:lnTo>
                <a:lnTo>
                  <a:pt x="221456" y="128587"/>
                </a:lnTo>
                <a:lnTo>
                  <a:pt x="221456" y="1285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957888" y="3786188"/>
            <a:ext cx="114301" cy="342901"/>
          </a:xfrm>
          <a:custGeom>
            <a:avLst/>
            <a:gdLst/>
            <a:ahLst/>
            <a:cxnLst/>
            <a:rect l="0" t="0" r="0" b="0"/>
            <a:pathLst>
              <a:path w="114301" h="342901">
                <a:moveTo>
                  <a:pt x="114300" y="0"/>
                </a:moveTo>
                <a:lnTo>
                  <a:pt x="114300" y="7143"/>
                </a:lnTo>
                <a:lnTo>
                  <a:pt x="100013" y="14287"/>
                </a:lnTo>
                <a:lnTo>
                  <a:pt x="78582" y="35718"/>
                </a:lnTo>
                <a:lnTo>
                  <a:pt x="57150" y="71437"/>
                </a:lnTo>
                <a:lnTo>
                  <a:pt x="35719" y="114300"/>
                </a:lnTo>
                <a:lnTo>
                  <a:pt x="14288" y="164306"/>
                </a:lnTo>
                <a:lnTo>
                  <a:pt x="7144" y="207168"/>
                </a:lnTo>
                <a:lnTo>
                  <a:pt x="0" y="250031"/>
                </a:lnTo>
                <a:lnTo>
                  <a:pt x="7144" y="292893"/>
                </a:lnTo>
                <a:lnTo>
                  <a:pt x="21432" y="314325"/>
                </a:lnTo>
                <a:lnTo>
                  <a:pt x="42863" y="335756"/>
                </a:lnTo>
                <a:lnTo>
                  <a:pt x="71438" y="342900"/>
                </a:lnTo>
                <a:lnTo>
                  <a:pt x="92869" y="342900"/>
                </a:lnTo>
                <a:lnTo>
                  <a:pt x="92869" y="3429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129338" y="3929063"/>
            <a:ext cx="35720" cy="228601"/>
          </a:xfrm>
          <a:custGeom>
            <a:avLst/>
            <a:gdLst/>
            <a:ahLst/>
            <a:cxnLst/>
            <a:rect l="0" t="0" r="0" b="0"/>
            <a:pathLst>
              <a:path w="35720" h="228601">
                <a:moveTo>
                  <a:pt x="0" y="0"/>
                </a:moveTo>
                <a:lnTo>
                  <a:pt x="0" y="7143"/>
                </a:lnTo>
                <a:lnTo>
                  <a:pt x="0" y="7143"/>
                </a:lnTo>
                <a:lnTo>
                  <a:pt x="0" y="21431"/>
                </a:lnTo>
                <a:lnTo>
                  <a:pt x="0" y="50006"/>
                </a:lnTo>
                <a:lnTo>
                  <a:pt x="7144" y="78581"/>
                </a:lnTo>
                <a:lnTo>
                  <a:pt x="14288" y="114300"/>
                </a:lnTo>
                <a:lnTo>
                  <a:pt x="14288" y="150018"/>
                </a:lnTo>
                <a:lnTo>
                  <a:pt x="21432" y="185737"/>
                </a:lnTo>
                <a:lnTo>
                  <a:pt x="28575" y="214312"/>
                </a:lnTo>
                <a:lnTo>
                  <a:pt x="35719" y="228600"/>
                </a:lnTo>
                <a:lnTo>
                  <a:pt x="35719" y="228600"/>
                </a:lnTo>
                <a:lnTo>
                  <a:pt x="35719" y="2286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215063" y="3793331"/>
            <a:ext cx="150020" cy="485777"/>
          </a:xfrm>
          <a:custGeom>
            <a:avLst/>
            <a:gdLst/>
            <a:ahLst/>
            <a:cxnLst/>
            <a:rect l="0" t="0" r="0" b="0"/>
            <a:pathLst>
              <a:path w="150020" h="485777">
                <a:moveTo>
                  <a:pt x="0" y="0"/>
                </a:moveTo>
                <a:lnTo>
                  <a:pt x="0" y="7144"/>
                </a:lnTo>
                <a:lnTo>
                  <a:pt x="14288" y="14288"/>
                </a:lnTo>
                <a:lnTo>
                  <a:pt x="35719" y="35719"/>
                </a:lnTo>
                <a:lnTo>
                  <a:pt x="64294" y="64294"/>
                </a:lnTo>
                <a:lnTo>
                  <a:pt x="92869" y="107157"/>
                </a:lnTo>
                <a:lnTo>
                  <a:pt x="114300" y="164307"/>
                </a:lnTo>
                <a:lnTo>
                  <a:pt x="135732" y="228600"/>
                </a:lnTo>
                <a:lnTo>
                  <a:pt x="150019" y="307182"/>
                </a:lnTo>
                <a:lnTo>
                  <a:pt x="142875" y="371476"/>
                </a:lnTo>
                <a:lnTo>
                  <a:pt x="128588" y="428626"/>
                </a:lnTo>
                <a:lnTo>
                  <a:pt x="107157" y="471488"/>
                </a:lnTo>
                <a:lnTo>
                  <a:pt x="78582" y="485776"/>
                </a:lnTo>
                <a:lnTo>
                  <a:pt x="50007" y="478632"/>
                </a:lnTo>
                <a:lnTo>
                  <a:pt x="50007" y="4786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679407" y="1943100"/>
            <a:ext cx="207170" cy="64295"/>
          </a:xfrm>
          <a:custGeom>
            <a:avLst/>
            <a:gdLst/>
            <a:ahLst/>
            <a:cxnLst/>
            <a:rect l="0" t="0" r="0" b="0"/>
            <a:pathLst>
              <a:path w="207170" h="64295">
                <a:moveTo>
                  <a:pt x="71438" y="28575"/>
                </a:moveTo>
                <a:lnTo>
                  <a:pt x="71438" y="28575"/>
                </a:lnTo>
                <a:lnTo>
                  <a:pt x="71438" y="28575"/>
                </a:lnTo>
                <a:lnTo>
                  <a:pt x="64294" y="35719"/>
                </a:lnTo>
                <a:lnTo>
                  <a:pt x="64294" y="35719"/>
                </a:lnTo>
                <a:lnTo>
                  <a:pt x="64294" y="35719"/>
                </a:lnTo>
                <a:lnTo>
                  <a:pt x="57150" y="35719"/>
                </a:lnTo>
                <a:lnTo>
                  <a:pt x="57150" y="35719"/>
                </a:lnTo>
                <a:lnTo>
                  <a:pt x="57150" y="35719"/>
                </a:lnTo>
                <a:lnTo>
                  <a:pt x="50006" y="35719"/>
                </a:lnTo>
                <a:lnTo>
                  <a:pt x="50006" y="35719"/>
                </a:lnTo>
                <a:lnTo>
                  <a:pt x="50006" y="35719"/>
                </a:lnTo>
                <a:lnTo>
                  <a:pt x="50006" y="35719"/>
                </a:lnTo>
                <a:lnTo>
                  <a:pt x="50006" y="42863"/>
                </a:lnTo>
                <a:lnTo>
                  <a:pt x="50006" y="42863"/>
                </a:lnTo>
                <a:lnTo>
                  <a:pt x="57150" y="42863"/>
                </a:lnTo>
                <a:lnTo>
                  <a:pt x="64294" y="42863"/>
                </a:lnTo>
                <a:lnTo>
                  <a:pt x="71438" y="42863"/>
                </a:lnTo>
                <a:lnTo>
                  <a:pt x="85725" y="42863"/>
                </a:lnTo>
                <a:lnTo>
                  <a:pt x="100013" y="35719"/>
                </a:lnTo>
                <a:lnTo>
                  <a:pt x="121444" y="28575"/>
                </a:lnTo>
                <a:lnTo>
                  <a:pt x="142875" y="21431"/>
                </a:lnTo>
                <a:lnTo>
                  <a:pt x="164306" y="7144"/>
                </a:lnTo>
                <a:lnTo>
                  <a:pt x="185738" y="7144"/>
                </a:lnTo>
                <a:lnTo>
                  <a:pt x="192881" y="0"/>
                </a:lnTo>
                <a:lnTo>
                  <a:pt x="200025" y="0"/>
                </a:lnTo>
                <a:lnTo>
                  <a:pt x="207169" y="0"/>
                </a:lnTo>
                <a:lnTo>
                  <a:pt x="200025" y="0"/>
                </a:lnTo>
                <a:lnTo>
                  <a:pt x="192881" y="7144"/>
                </a:lnTo>
                <a:lnTo>
                  <a:pt x="178594" y="14288"/>
                </a:lnTo>
                <a:lnTo>
                  <a:pt x="171450" y="21431"/>
                </a:lnTo>
                <a:lnTo>
                  <a:pt x="157163" y="28575"/>
                </a:lnTo>
                <a:lnTo>
                  <a:pt x="150019" y="28575"/>
                </a:lnTo>
                <a:lnTo>
                  <a:pt x="142875" y="35719"/>
                </a:lnTo>
                <a:lnTo>
                  <a:pt x="128588" y="35719"/>
                </a:lnTo>
                <a:lnTo>
                  <a:pt x="114300" y="35719"/>
                </a:lnTo>
                <a:lnTo>
                  <a:pt x="107156" y="35719"/>
                </a:lnTo>
                <a:lnTo>
                  <a:pt x="92869" y="35719"/>
                </a:lnTo>
                <a:lnTo>
                  <a:pt x="71438" y="35719"/>
                </a:lnTo>
                <a:lnTo>
                  <a:pt x="64294" y="35719"/>
                </a:lnTo>
                <a:lnTo>
                  <a:pt x="42863" y="42863"/>
                </a:lnTo>
                <a:lnTo>
                  <a:pt x="28575" y="50006"/>
                </a:lnTo>
                <a:lnTo>
                  <a:pt x="14288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64294"/>
                </a:lnTo>
                <a:lnTo>
                  <a:pt x="7144" y="57150"/>
                </a:lnTo>
                <a:lnTo>
                  <a:pt x="21431" y="57150"/>
                </a:lnTo>
                <a:lnTo>
                  <a:pt x="35719" y="42863"/>
                </a:lnTo>
                <a:lnTo>
                  <a:pt x="64294" y="35719"/>
                </a:lnTo>
                <a:lnTo>
                  <a:pt x="78581" y="28575"/>
                </a:lnTo>
                <a:lnTo>
                  <a:pt x="107156" y="21431"/>
                </a:lnTo>
                <a:lnTo>
                  <a:pt x="121444" y="14288"/>
                </a:lnTo>
                <a:lnTo>
                  <a:pt x="142875" y="7144"/>
                </a:lnTo>
                <a:lnTo>
                  <a:pt x="157163" y="7144"/>
                </a:lnTo>
                <a:lnTo>
                  <a:pt x="171450" y="7144"/>
                </a:lnTo>
                <a:lnTo>
                  <a:pt x="178594" y="7144"/>
                </a:lnTo>
                <a:lnTo>
                  <a:pt x="178594" y="7144"/>
                </a:lnTo>
                <a:lnTo>
                  <a:pt x="178594" y="7144"/>
                </a:lnTo>
                <a:lnTo>
                  <a:pt x="178594" y="7144"/>
                </a:lnTo>
                <a:lnTo>
                  <a:pt x="178594" y="7144"/>
                </a:lnTo>
                <a:lnTo>
                  <a:pt x="178594" y="7144"/>
                </a:lnTo>
                <a:lnTo>
                  <a:pt x="178594" y="7144"/>
                </a:lnTo>
                <a:lnTo>
                  <a:pt x="178594" y="7144"/>
                </a:lnTo>
                <a:lnTo>
                  <a:pt x="171450" y="7144"/>
                </a:lnTo>
                <a:lnTo>
                  <a:pt x="157163" y="14288"/>
                </a:lnTo>
                <a:lnTo>
                  <a:pt x="142875" y="14288"/>
                </a:lnTo>
                <a:lnTo>
                  <a:pt x="121444" y="21431"/>
                </a:lnTo>
                <a:lnTo>
                  <a:pt x="107156" y="28575"/>
                </a:lnTo>
                <a:lnTo>
                  <a:pt x="85725" y="35719"/>
                </a:lnTo>
                <a:lnTo>
                  <a:pt x="71438" y="50006"/>
                </a:lnTo>
                <a:lnTo>
                  <a:pt x="50006" y="57150"/>
                </a:lnTo>
                <a:lnTo>
                  <a:pt x="35719" y="57150"/>
                </a:lnTo>
                <a:lnTo>
                  <a:pt x="28575" y="64294"/>
                </a:lnTo>
                <a:lnTo>
                  <a:pt x="21431" y="64294"/>
                </a:lnTo>
                <a:lnTo>
                  <a:pt x="21431" y="64294"/>
                </a:lnTo>
                <a:lnTo>
                  <a:pt x="28575" y="57150"/>
                </a:lnTo>
                <a:lnTo>
                  <a:pt x="35719" y="57150"/>
                </a:lnTo>
                <a:lnTo>
                  <a:pt x="50006" y="50006"/>
                </a:lnTo>
                <a:lnTo>
                  <a:pt x="71438" y="35719"/>
                </a:lnTo>
                <a:lnTo>
                  <a:pt x="100013" y="28575"/>
                </a:lnTo>
                <a:lnTo>
                  <a:pt x="128588" y="21431"/>
                </a:lnTo>
                <a:lnTo>
                  <a:pt x="150019" y="14288"/>
                </a:lnTo>
                <a:lnTo>
                  <a:pt x="178594" y="14288"/>
                </a:lnTo>
                <a:lnTo>
                  <a:pt x="178594" y="14288"/>
                </a:lnTo>
                <a:lnTo>
                  <a:pt x="178594" y="14288"/>
                </a:lnTo>
                <a:lnTo>
                  <a:pt x="178594" y="21431"/>
                </a:lnTo>
                <a:lnTo>
                  <a:pt x="157163" y="28575"/>
                </a:lnTo>
                <a:lnTo>
                  <a:pt x="150019" y="35719"/>
                </a:lnTo>
                <a:lnTo>
                  <a:pt x="142875" y="35719"/>
                </a:lnTo>
                <a:lnTo>
                  <a:pt x="142875" y="28575"/>
                </a:lnTo>
                <a:lnTo>
                  <a:pt x="150019" y="14288"/>
                </a:lnTo>
                <a:lnTo>
                  <a:pt x="150019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5036345" y="4479132"/>
            <a:ext cx="142876" cy="442913"/>
          </a:xfrm>
          <a:custGeom>
            <a:avLst/>
            <a:gdLst/>
            <a:ahLst/>
            <a:cxnLst/>
            <a:rect l="0" t="0" r="0" b="0"/>
            <a:pathLst>
              <a:path w="142876" h="442913">
                <a:moveTo>
                  <a:pt x="121443" y="107156"/>
                </a:moveTo>
                <a:lnTo>
                  <a:pt x="128587" y="100012"/>
                </a:lnTo>
                <a:lnTo>
                  <a:pt x="128587" y="92868"/>
                </a:lnTo>
                <a:lnTo>
                  <a:pt x="135731" y="78581"/>
                </a:lnTo>
                <a:lnTo>
                  <a:pt x="142875" y="71437"/>
                </a:lnTo>
                <a:lnTo>
                  <a:pt x="142875" y="57150"/>
                </a:lnTo>
                <a:lnTo>
                  <a:pt x="142875" y="50006"/>
                </a:lnTo>
                <a:lnTo>
                  <a:pt x="142875" y="42862"/>
                </a:lnTo>
                <a:lnTo>
                  <a:pt x="142875" y="35718"/>
                </a:lnTo>
                <a:lnTo>
                  <a:pt x="135731" y="28575"/>
                </a:lnTo>
                <a:lnTo>
                  <a:pt x="135731" y="14287"/>
                </a:lnTo>
                <a:lnTo>
                  <a:pt x="121443" y="7143"/>
                </a:lnTo>
                <a:lnTo>
                  <a:pt x="114300" y="0"/>
                </a:lnTo>
                <a:lnTo>
                  <a:pt x="107156" y="0"/>
                </a:lnTo>
                <a:lnTo>
                  <a:pt x="100012" y="0"/>
                </a:lnTo>
                <a:lnTo>
                  <a:pt x="92868" y="7143"/>
                </a:lnTo>
                <a:lnTo>
                  <a:pt x="78581" y="21431"/>
                </a:lnTo>
                <a:lnTo>
                  <a:pt x="78581" y="42862"/>
                </a:lnTo>
                <a:lnTo>
                  <a:pt x="71437" y="71437"/>
                </a:lnTo>
                <a:lnTo>
                  <a:pt x="78581" y="107156"/>
                </a:lnTo>
                <a:lnTo>
                  <a:pt x="85725" y="150018"/>
                </a:lnTo>
                <a:lnTo>
                  <a:pt x="92868" y="192881"/>
                </a:lnTo>
                <a:lnTo>
                  <a:pt x="107156" y="235743"/>
                </a:lnTo>
                <a:lnTo>
                  <a:pt x="114300" y="278606"/>
                </a:lnTo>
                <a:lnTo>
                  <a:pt x="128587" y="314325"/>
                </a:lnTo>
                <a:lnTo>
                  <a:pt x="135731" y="357187"/>
                </a:lnTo>
                <a:lnTo>
                  <a:pt x="135731" y="392906"/>
                </a:lnTo>
                <a:lnTo>
                  <a:pt x="135731" y="414337"/>
                </a:lnTo>
                <a:lnTo>
                  <a:pt x="121443" y="435768"/>
                </a:lnTo>
                <a:lnTo>
                  <a:pt x="107156" y="442912"/>
                </a:lnTo>
                <a:lnTo>
                  <a:pt x="85725" y="428624"/>
                </a:lnTo>
                <a:lnTo>
                  <a:pt x="57150" y="407193"/>
                </a:lnTo>
                <a:lnTo>
                  <a:pt x="28575" y="378618"/>
                </a:lnTo>
                <a:lnTo>
                  <a:pt x="0" y="342900"/>
                </a:lnTo>
                <a:lnTo>
                  <a:pt x="0" y="3429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5000626" y="4729163"/>
            <a:ext cx="278607" cy="35720"/>
          </a:xfrm>
          <a:custGeom>
            <a:avLst/>
            <a:gdLst/>
            <a:ahLst/>
            <a:cxnLst/>
            <a:rect l="0" t="0" r="0" b="0"/>
            <a:pathLst>
              <a:path w="278607" h="35720">
                <a:moveTo>
                  <a:pt x="0" y="35719"/>
                </a:moveTo>
                <a:lnTo>
                  <a:pt x="7144" y="35719"/>
                </a:lnTo>
                <a:lnTo>
                  <a:pt x="28575" y="35719"/>
                </a:lnTo>
                <a:lnTo>
                  <a:pt x="57150" y="35719"/>
                </a:lnTo>
                <a:lnTo>
                  <a:pt x="100012" y="35719"/>
                </a:lnTo>
                <a:lnTo>
                  <a:pt x="142875" y="28575"/>
                </a:lnTo>
                <a:lnTo>
                  <a:pt x="185737" y="21431"/>
                </a:lnTo>
                <a:lnTo>
                  <a:pt x="228600" y="14287"/>
                </a:lnTo>
                <a:lnTo>
                  <a:pt x="257175" y="7144"/>
                </a:lnTo>
                <a:lnTo>
                  <a:pt x="278606" y="0"/>
                </a:lnTo>
                <a:lnTo>
                  <a:pt x="27860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5286376" y="4543425"/>
            <a:ext cx="200026" cy="307183"/>
          </a:xfrm>
          <a:custGeom>
            <a:avLst/>
            <a:gdLst/>
            <a:ahLst/>
            <a:cxnLst/>
            <a:rect l="0" t="0" r="0" b="0"/>
            <a:pathLst>
              <a:path w="200026" h="307183">
                <a:moveTo>
                  <a:pt x="57150" y="192882"/>
                </a:moveTo>
                <a:lnTo>
                  <a:pt x="57150" y="185738"/>
                </a:lnTo>
                <a:lnTo>
                  <a:pt x="57150" y="171450"/>
                </a:lnTo>
                <a:lnTo>
                  <a:pt x="50006" y="157163"/>
                </a:lnTo>
                <a:lnTo>
                  <a:pt x="42862" y="142875"/>
                </a:lnTo>
                <a:lnTo>
                  <a:pt x="42862" y="128588"/>
                </a:lnTo>
                <a:lnTo>
                  <a:pt x="35719" y="128588"/>
                </a:lnTo>
                <a:lnTo>
                  <a:pt x="28575" y="135732"/>
                </a:lnTo>
                <a:lnTo>
                  <a:pt x="14287" y="157163"/>
                </a:lnTo>
                <a:lnTo>
                  <a:pt x="7144" y="185738"/>
                </a:lnTo>
                <a:lnTo>
                  <a:pt x="7144" y="221457"/>
                </a:lnTo>
                <a:lnTo>
                  <a:pt x="0" y="257175"/>
                </a:lnTo>
                <a:lnTo>
                  <a:pt x="7144" y="285750"/>
                </a:lnTo>
                <a:lnTo>
                  <a:pt x="14287" y="300038"/>
                </a:lnTo>
                <a:lnTo>
                  <a:pt x="21431" y="307182"/>
                </a:lnTo>
                <a:lnTo>
                  <a:pt x="35719" y="307182"/>
                </a:lnTo>
                <a:lnTo>
                  <a:pt x="50006" y="285750"/>
                </a:lnTo>
                <a:lnTo>
                  <a:pt x="64294" y="264319"/>
                </a:lnTo>
                <a:lnTo>
                  <a:pt x="71437" y="228600"/>
                </a:lnTo>
                <a:lnTo>
                  <a:pt x="78581" y="185738"/>
                </a:lnTo>
                <a:lnTo>
                  <a:pt x="85725" y="142875"/>
                </a:lnTo>
                <a:lnTo>
                  <a:pt x="78581" y="92869"/>
                </a:lnTo>
                <a:lnTo>
                  <a:pt x="71437" y="50007"/>
                </a:lnTo>
                <a:lnTo>
                  <a:pt x="71437" y="14288"/>
                </a:lnTo>
                <a:lnTo>
                  <a:pt x="64294" y="0"/>
                </a:lnTo>
                <a:lnTo>
                  <a:pt x="57150" y="0"/>
                </a:lnTo>
                <a:lnTo>
                  <a:pt x="50006" y="21432"/>
                </a:lnTo>
                <a:lnTo>
                  <a:pt x="50006" y="57150"/>
                </a:lnTo>
                <a:lnTo>
                  <a:pt x="50006" y="107157"/>
                </a:lnTo>
                <a:lnTo>
                  <a:pt x="57150" y="157163"/>
                </a:lnTo>
                <a:lnTo>
                  <a:pt x="71437" y="214313"/>
                </a:lnTo>
                <a:lnTo>
                  <a:pt x="100012" y="250032"/>
                </a:lnTo>
                <a:lnTo>
                  <a:pt x="121444" y="278607"/>
                </a:lnTo>
                <a:lnTo>
                  <a:pt x="150019" y="300038"/>
                </a:lnTo>
                <a:lnTo>
                  <a:pt x="178594" y="300038"/>
                </a:lnTo>
                <a:lnTo>
                  <a:pt x="200025" y="292894"/>
                </a:lnTo>
                <a:lnTo>
                  <a:pt x="200025" y="2928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5522120" y="4622007"/>
            <a:ext cx="121444" cy="57151"/>
          </a:xfrm>
          <a:custGeom>
            <a:avLst/>
            <a:gdLst/>
            <a:ahLst/>
            <a:cxnLst/>
            <a:rect l="0" t="0" r="0" b="0"/>
            <a:pathLst>
              <a:path w="121444" h="57151">
                <a:moveTo>
                  <a:pt x="7143" y="7143"/>
                </a:moveTo>
                <a:lnTo>
                  <a:pt x="0" y="7143"/>
                </a:lnTo>
                <a:lnTo>
                  <a:pt x="0" y="0"/>
                </a:lnTo>
                <a:lnTo>
                  <a:pt x="7143" y="0"/>
                </a:lnTo>
                <a:lnTo>
                  <a:pt x="14287" y="7143"/>
                </a:lnTo>
                <a:lnTo>
                  <a:pt x="28575" y="14287"/>
                </a:lnTo>
                <a:lnTo>
                  <a:pt x="42862" y="21431"/>
                </a:lnTo>
                <a:lnTo>
                  <a:pt x="64293" y="28575"/>
                </a:lnTo>
                <a:lnTo>
                  <a:pt x="78581" y="42862"/>
                </a:lnTo>
                <a:lnTo>
                  <a:pt x="100012" y="50006"/>
                </a:lnTo>
                <a:lnTo>
                  <a:pt x="114300" y="57150"/>
                </a:lnTo>
                <a:lnTo>
                  <a:pt x="121443" y="57150"/>
                </a:lnTo>
                <a:lnTo>
                  <a:pt x="121443" y="57150"/>
                </a:lnTo>
                <a:lnTo>
                  <a:pt x="121443" y="50006"/>
                </a:lnTo>
                <a:lnTo>
                  <a:pt x="121443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5536407" y="4714875"/>
            <a:ext cx="142876" cy="7145"/>
          </a:xfrm>
          <a:custGeom>
            <a:avLst/>
            <a:gdLst/>
            <a:ahLst/>
            <a:cxnLst/>
            <a:rect l="0" t="0" r="0" b="0"/>
            <a:pathLst>
              <a:path w="142876" h="7145">
                <a:moveTo>
                  <a:pt x="0" y="7144"/>
                </a:moveTo>
                <a:lnTo>
                  <a:pt x="7144" y="7144"/>
                </a:lnTo>
                <a:lnTo>
                  <a:pt x="21431" y="7144"/>
                </a:lnTo>
                <a:lnTo>
                  <a:pt x="35719" y="7144"/>
                </a:lnTo>
                <a:lnTo>
                  <a:pt x="57150" y="0"/>
                </a:lnTo>
                <a:lnTo>
                  <a:pt x="78581" y="0"/>
                </a:lnTo>
                <a:lnTo>
                  <a:pt x="107156" y="0"/>
                </a:lnTo>
                <a:lnTo>
                  <a:pt x="121444" y="0"/>
                </a:lnTo>
                <a:lnTo>
                  <a:pt x="135731" y="7144"/>
                </a:lnTo>
                <a:lnTo>
                  <a:pt x="142875" y="7144"/>
                </a:lnTo>
                <a:lnTo>
                  <a:pt x="142875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5822157" y="4586288"/>
            <a:ext cx="107157" cy="207170"/>
          </a:xfrm>
          <a:custGeom>
            <a:avLst/>
            <a:gdLst/>
            <a:ahLst/>
            <a:cxnLst/>
            <a:rect l="0" t="0" r="0" b="0"/>
            <a:pathLst>
              <a:path w="107157" h="207170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0" y="28575"/>
                </a:lnTo>
                <a:lnTo>
                  <a:pt x="0" y="57150"/>
                </a:lnTo>
                <a:lnTo>
                  <a:pt x="0" y="92869"/>
                </a:lnTo>
                <a:lnTo>
                  <a:pt x="0" y="128587"/>
                </a:lnTo>
                <a:lnTo>
                  <a:pt x="7144" y="157162"/>
                </a:lnTo>
                <a:lnTo>
                  <a:pt x="21431" y="185737"/>
                </a:lnTo>
                <a:lnTo>
                  <a:pt x="35719" y="200025"/>
                </a:lnTo>
                <a:lnTo>
                  <a:pt x="50006" y="207169"/>
                </a:lnTo>
                <a:lnTo>
                  <a:pt x="71438" y="200025"/>
                </a:lnTo>
                <a:lnTo>
                  <a:pt x="92869" y="185737"/>
                </a:lnTo>
                <a:lnTo>
                  <a:pt x="100013" y="157162"/>
                </a:lnTo>
                <a:lnTo>
                  <a:pt x="107156" y="128587"/>
                </a:lnTo>
                <a:lnTo>
                  <a:pt x="100013" y="100012"/>
                </a:lnTo>
                <a:lnTo>
                  <a:pt x="78581" y="71437"/>
                </a:lnTo>
                <a:lnTo>
                  <a:pt x="57150" y="42862"/>
                </a:lnTo>
                <a:lnTo>
                  <a:pt x="35719" y="28575"/>
                </a:lnTo>
                <a:lnTo>
                  <a:pt x="14288" y="28575"/>
                </a:lnTo>
                <a:lnTo>
                  <a:pt x="0" y="42862"/>
                </a:lnTo>
                <a:lnTo>
                  <a:pt x="0" y="57150"/>
                </a:lnTo>
                <a:lnTo>
                  <a:pt x="14288" y="78581"/>
                </a:lnTo>
                <a:lnTo>
                  <a:pt x="35719" y="100012"/>
                </a:lnTo>
                <a:lnTo>
                  <a:pt x="64294" y="114300"/>
                </a:lnTo>
                <a:lnTo>
                  <a:pt x="64294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007895" y="4564857"/>
            <a:ext cx="135732" cy="385763"/>
          </a:xfrm>
          <a:custGeom>
            <a:avLst/>
            <a:gdLst/>
            <a:ahLst/>
            <a:cxnLst/>
            <a:rect l="0" t="0" r="0" b="0"/>
            <a:pathLst>
              <a:path w="135732" h="385763">
                <a:moveTo>
                  <a:pt x="21431" y="35718"/>
                </a:moveTo>
                <a:lnTo>
                  <a:pt x="14287" y="42862"/>
                </a:lnTo>
                <a:lnTo>
                  <a:pt x="7143" y="50006"/>
                </a:lnTo>
                <a:lnTo>
                  <a:pt x="0" y="64293"/>
                </a:lnTo>
                <a:lnTo>
                  <a:pt x="0" y="85725"/>
                </a:lnTo>
                <a:lnTo>
                  <a:pt x="7143" y="121443"/>
                </a:lnTo>
                <a:lnTo>
                  <a:pt x="14287" y="157162"/>
                </a:lnTo>
                <a:lnTo>
                  <a:pt x="21431" y="200025"/>
                </a:lnTo>
                <a:lnTo>
                  <a:pt x="35718" y="242887"/>
                </a:lnTo>
                <a:lnTo>
                  <a:pt x="42862" y="285750"/>
                </a:lnTo>
                <a:lnTo>
                  <a:pt x="57150" y="328612"/>
                </a:lnTo>
                <a:lnTo>
                  <a:pt x="64293" y="357187"/>
                </a:lnTo>
                <a:lnTo>
                  <a:pt x="64293" y="378618"/>
                </a:lnTo>
                <a:lnTo>
                  <a:pt x="57150" y="385762"/>
                </a:lnTo>
                <a:lnTo>
                  <a:pt x="50006" y="385762"/>
                </a:lnTo>
                <a:lnTo>
                  <a:pt x="35718" y="371474"/>
                </a:lnTo>
                <a:lnTo>
                  <a:pt x="28575" y="335756"/>
                </a:lnTo>
                <a:lnTo>
                  <a:pt x="14287" y="285750"/>
                </a:lnTo>
                <a:lnTo>
                  <a:pt x="7143" y="221456"/>
                </a:lnTo>
                <a:lnTo>
                  <a:pt x="7143" y="150018"/>
                </a:lnTo>
                <a:lnTo>
                  <a:pt x="14287" y="92868"/>
                </a:lnTo>
                <a:lnTo>
                  <a:pt x="28575" y="42862"/>
                </a:lnTo>
                <a:lnTo>
                  <a:pt x="50006" y="14287"/>
                </a:lnTo>
                <a:lnTo>
                  <a:pt x="71437" y="0"/>
                </a:lnTo>
                <a:lnTo>
                  <a:pt x="100012" y="7143"/>
                </a:lnTo>
                <a:lnTo>
                  <a:pt x="121443" y="21431"/>
                </a:lnTo>
                <a:lnTo>
                  <a:pt x="128587" y="50006"/>
                </a:lnTo>
                <a:lnTo>
                  <a:pt x="135731" y="78581"/>
                </a:lnTo>
                <a:lnTo>
                  <a:pt x="128587" y="107156"/>
                </a:lnTo>
                <a:lnTo>
                  <a:pt x="114300" y="135731"/>
                </a:lnTo>
                <a:lnTo>
                  <a:pt x="100012" y="157162"/>
                </a:lnTo>
                <a:lnTo>
                  <a:pt x="85725" y="164306"/>
                </a:lnTo>
                <a:lnTo>
                  <a:pt x="78581" y="164306"/>
                </a:lnTo>
                <a:lnTo>
                  <a:pt x="78581" y="150018"/>
                </a:lnTo>
                <a:lnTo>
                  <a:pt x="78581" y="1500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6200776" y="4543425"/>
            <a:ext cx="157163" cy="171451"/>
          </a:xfrm>
          <a:custGeom>
            <a:avLst/>
            <a:gdLst/>
            <a:ahLst/>
            <a:cxnLst/>
            <a:rect l="0" t="0" r="0" b="0"/>
            <a:pathLst>
              <a:path w="157163" h="171451">
                <a:moveTo>
                  <a:pt x="14287" y="142875"/>
                </a:moveTo>
                <a:lnTo>
                  <a:pt x="14287" y="142875"/>
                </a:lnTo>
                <a:lnTo>
                  <a:pt x="14287" y="142875"/>
                </a:lnTo>
                <a:lnTo>
                  <a:pt x="21431" y="142875"/>
                </a:lnTo>
                <a:lnTo>
                  <a:pt x="35719" y="142875"/>
                </a:lnTo>
                <a:lnTo>
                  <a:pt x="42862" y="128588"/>
                </a:lnTo>
                <a:lnTo>
                  <a:pt x="57150" y="121444"/>
                </a:lnTo>
                <a:lnTo>
                  <a:pt x="71437" y="107157"/>
                </a:lnTo>
                <a:lnTo>
                  <a:pt x="78581" y="85725"/>
                </a:lnTo>
                <a:lnTo>
                  <a:pt x="85725" y="71438"/>
                </a:lnTo>
                <a:lnTo>
                  <a:pt x="85725" y="50007"/>
                </a:lnTo>
                <a:lnTo>
                  <a:pt x="85725" y="28575"/>
                </a:lnTo>
                <a:lnTo>
                  <a:pt x="78581" y="14288"/>
                </a:lnTo>
                <a:lnTo>
                  <a:pt x="71437" y="0"/>
                </a:lnTo>
                <a:lnTo>
                  <a:pt x="57150" y="0"/>
                </a:lnTo>
                <a:lnTo>
                  <a:pt x="35719" y="14288"/>
                </a:lnTo>
                <a:lnTo>
                  <a:pt x="21431" y="35719"/>
                </a:lnTo>
                <a:lnTo>
                  <a:pt x="7144" y="64294"/>
                </a:lnTo>
                <a:lnTo>
                  <a:pt x="0" y="100013"/>
                </a:lnTo>
                <a:lnTo>
                  <a:pt x="0" y="128588"/>
                </a:lnTo>
                <a:lnTo>
                  <a:pt x="7144" y="150019"/>
                </a:lnTo>
                <a:lnTo>
                  <a:pt x="21431" y="164307"/>
                </a:lnTo>
                <a:lnTo>
                  <a:pt x="42862" y="171450"/>
                </a:lnTo>
                <a:lnTo>
                  <a:pt x="64294" y="171450"/>
                </a:lnTo>
                <a:lnTo>
                  <a:pt x="92869" y="157163"/>
                </a:lnTo>
                <a:lnTo>
                  <a:pt x="121444" y="142875"/>
                </a:lnTo>
                <a:lnTo>
                  <a:pt x="142875" y="114300"/>
                </a:lnTo>
                <a:lnTo>
                  <a:pt x="157162" y="85725"/>
                </a:lnTo>
                <a:lnTo>
                  <a:pt x="157162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6343651" y="4521994"/>
            <a:ext cx="157163" cy="192882"/>
          </a:xfrm>
          <a:custGeom>
            <a:avLst/>
            <a:gdLst/>
            <a:ahLst/>
            <a:cxnLst/>
            <a:rect l="0" t="0" r="0" b="0"/>
            <a:pathLst>
              <a:path w="157163" h="192882">
                <a:moveTo>
                  <a:pt x="7144" y="0"/>
                </a:moveTo>
                <a:lnTo>
                  <a:pt x="7144" y="7144"/>
                </a:lnTo>
                <a:lnTo>
                  <a:pt x="0" y="28575"/>
                </a:lnTo>
                <a:lnTo>
                  <a:pt x="0" y="50006"/>
                </a:lnTo>
                <a:lnTo>
                  <a:pt x="0" y="78581"/>
                </a:lnTo>
                <a:lnTo>
                  <a:pt x="0" y="114300"/>
                </a:lnTo>
                <a:lnTo>
                  <a:pt x="7144" y="142875"/>
                </a:lnTo>
                <a:lnTo>
                  <a:pt x="7144" y="171450"/>
                </a:lnTo>
                <a:lnTo>
                  <a:pt x="14287" y="185738"/>
                </a:lnTo>
                <a:lnTo>
                  <a:pt x="14287" y="192881"/>
                </a:lnTo>
                <a:lnTo>
                  <a:pt x="21431" y="192881"/>
                </a:lnTo>
                <a:lnTo>
                  <a:pt x="28575" y="185738"/>
                </a:lnTo>
                <a:lnTo>
                  <a:pt x="35719" y="157163"/>
                </a:lnTo>
                <a:lnTo>
                  <a:pt x="42862" y="128588"/>
                </a:lnTo>
                <a:lnTo>
                  <a:pt x="50006" y="85725"/>
                </a:lnTo>
                <a:lnTo>
                  <a:pt x="64294" y="50006"/>
                </a:lnTo>
                <a:lnTo>
                  <a:pt x="64294" y="28575"/>
                </a:lnTo>
                <a:lnTo>
                  <a:pt x="78581" y="21431"/>
                </a:lnTo>
                <a:lnTo>
                  <a:pt x="85725" y="21431"/>
                </a:lnTo>
                <a:lnTo>
                  <a:pt x="85725" y="42863"/>
                </a:lnTo>
                <a:lnTo>
                  <a:pt x="92869" y="71438"/>
                </a:lnTo>
                <a:lnTo>
                  <a:pt x="100012" y="107156"/>
                </a:lnTo>
                <a:lnTo>
                  <a:pt x="107156" y="135731"/>
                </a:lnTo>
                <a:lnTo>
                  <a:pt x="114300" y="164306"/>
                </a:lnTo>
                <a:lnTo>
                  <a:pt x="128587" y="178594"/>
                </a:lnTo>
                <a:lnTo>
                  <a:pt x="135731" y="185738"/>
                </a:lnTo>
                <a:lnTo>
                  <a:pt x="142875" y="185738"/>
                </a:lnTo>
                <a:lnTo>
                  <a:pt x="157162" y="164306"/>
                </a:lnTo>
                <a:lnTo>
                  <a:pt x="157162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6607970" y="4214813"/>
            <a:ext cx="185738" cy="614363"/>
          </a:xfrm>
          <a:custGeom>
            <a:avLst/>
            <a:gdLst/>
            <a:ahLst/>
            <a:cxnLst/>
            <a:rect l="0" t="0" r="0" b="0"/>
            <a:pathLst>
              <a:path w="185738" h="614363">
                <a:moveTo>
                  <a:pt x="71437" y="35719"/>
                </a:moveTo>
                <a:lnTo>
                  <a:pt x="71437" y="28575"/>
                </a:lnTo>
                <a:lnTo>
                  <a:pt x="64293" y="14287"/>
                </a:lnTo>
                <a:lnTo>
                  <a:pt x="64293" y="0"/>
                </a:lnTo>
                <a:lnTo>
                  <a:pt x="57150" y="0"/>
                </a:lnTo>
                <a:lnTo>
                  <a:pt x="50006" y="14287"/>
                </a:lnTo>
                <a:lnTo>
                  <a:pt x="35718" y="50006"/>
                </a:lnTo>
                <a:lnTo>
                  <a:pt x="21431" y="107156"/>
                </a:lnTo>
                <a:lnTo>
                  <a:pt x="7143" y="178594"/>
                </a:lnTo>
                <a:lnTo>
                  <a:pt x="0" y="264319"/>
                </a:lnTo>
                <a:lnTo>
                  <a:pt x="0" y="357187"/>
                </a:lnTo>
                <a:lnTo>
                  <a:pt x="14287" y="435769"/>
                </a:lnTo>
                <a:lnTo>
                  <a:pt x="35718" y="500062"/>
                </a:lnTo>
                <a:lnTo>
                  <a:pt x="71437" y="557212"/>
                </a:lnTo>
                <a:lnTo>
                  <a:pt x="100012" y="592931"/>
                </a:lnTo>
                <a:lnTo>
                  <a:pt x="128587" y="614362"/>
                </a:lnTo>
                <a:lnTo>
                  <a:pt x="157162" y="614362"/>
                </a:lnTo>
                <a:lnTo>
                  <a:pt x="185737" y="607219"/>
                </a:lnTo>
                <a:lnTo>
                  <a:pt x="185737" y="6072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6843713" y="4271963"/>
            <a:ext cx="71439" cy="364332"/>
          </a:xfrm>
          <a:custGeom>
            <a:avLst/>
            <a:gdLst/>
            <a:ahLst/>
            <a:cxnLst/>
            <a:rect l="0" t="0" r="0" b="0"/>
            <a:pathLst>
              <a:path w="71439" h="364332">
                <a:moveTo>
                  <a:pt x="0" y="0"/>
                </a:moveTo>
                <a:lnTo>
                  <a:pt x="0" y="7144"/>
                </a:lnTo>
                <a:lnTo>
                  <a:pt x="0" y="28575"/>
                </a:lnTo>
                <a:lnTo>
                  <a:pt x="7144" y="50006"/>
                </a:lnTo>
                <a:lnTo>
                  <a:pt x="7144" y="92869"/>
                </a:lnTo>
                <a:lnTo>
                  <a:pt x="7144" y="142875"/>
                </a:lnTo>
                <a:lnTo>
                  <a:pt x="7144" y="192881"/>
                </a:lnTo>
                <a:lnTo>
                  <a:pt x="14288" y="242887"/>
                </a:lnTo>
                <a:lnTo>
                  <a:pt x="14288" y="292894"/>
                </a:lnTo>
                <a:lnTo>
                  <a:pt x="28575" y="328612"/>
                </a:lnTo>
                <a:lnTo>
                  <a:pt x="35719" y="357187"/>
                </a:lnTo>
                <a:lnTo>
                  <a:pt x="50007" y="364331"/>
                </a:lnTo>
                <a:lnTo>
                  <a:pt x="57150" y="364331"/>
                </a:lnTo>
                <a:lnTo>
                  <a:pt x="71438" y="342900"/>
                </a:lnTo>
                <a:lnTo>
                  <a:pt x="71438" y="3429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6986588" y="4464844"/>
            <a:ext cx="50008" cy="157164"/>
          </a:xfrm>
          <a:custGeom>
            <a:avLst/>
            <a:gdLst/>
            <a:ahLst/>
            <a:cxnLst/>
            <a:rect l="0" t="0" r="0" b="0"/>
            <a:pathLst>
              <a:path w="50008" h="157164">
                <a:moveTo>
                  <a:pt x="0" y="0"/>
                </a:moveTo>
                <a:lnTo>
                  <a:pt x="0" y="7144"/>
                </a:lnTo>
                <a:lnTo>
                  <a:pt x="0" y="21431"/>
                </a:lnTo>
                <a:lnTo>
                  <a:pt x="7144" y="42863"/>
                </a:lnTo>
                <a:lnTo>
                  <a:pt x="14288" y="64294"/>
                </a:lnTo>
                <a:lnTo>
                  <a:pt x="21432" y="92869"/>
                </a:lnTo>
                <a:lnTo>
                  <a:pt x="35719" y="121444"/>
                </a:lnTo>
                <a:lnTo>
                  <a:pt x="42863" y="142875"/>
                </a:lnTo>
                <a:lnTo>
                  <a:pt x="42863" y="157163"/>
                </a:lnTo>
                <a:lnTo>
                  <a:pt x="50007" y="157163"/>
                </a:lnTo>
                <a:lnTo>
                  <a:pt x="50007" y="150019"/>
                </a:lnTo>
                <a:lnTo>
                  <a:pt x="42863" y="128588"/>
                </a:lnTo>
                <a:lnTo>
                  <a:pt x="42863" y="1285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6972301" y="4329113"/>
            <a:ext cx="107157" cy="7145"/>
          </a:xfrm>
          <a:custGeom>
            <a:avLst/>
            <a:gdLst/>
            <a:ahLst/>
            <a:cxnLst/>
            <a:rect l="0" t="0" r="0" b="0"/>
            <a:pathLst>
              <a:path w="107157" h="7145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0"/>
                </a:lnTo>
                <a:lnTo>
                  <a:pt x="21431" y="0"/>
                </a:lnTo>
                <a:lnTo>
                  <a:pt x="42862" y="0"/>
                </a:lnTo>
                <a:lnTo>
                  <a:pt x="64294" y="0"/>
                </a:lnTo>
                <a:lnTo>
                  <a:pt x="85725" y="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7143751" y="4379119"/>
            <a:ext cx="71438" cy="221457"/>
          </a:xfrm>
          <a:custGeom>
            <a:avLst/>
            <a:gdLst/>
            <a:ahLst/>
            <a:cxnLst/>
            <a:rect l="0" t="0" r="0" b="0"/>
            <a:pathLst>
              <a:path w="71438" h="221457">
                <a:moveTo>
                  <a:pt x="42862" y="0"/>
                </a:moveTo>
                <a:lnTo>
                  <a:pt x="35719" y="7144"/>
                </a:lnTo>
                <a:lnTo>
                  <a:pt x="28575" y="14288"/>
                </a:lnTo>
                <a:lnTo>
                  <a:pt x="14287" y="21431"/>
                </a:lnTo>
                <a:lnTo>
                  <a:pt x="7144" y="42863"/>
                </a:lnTo>
                <a:lnTo>
                  <a:pt x="0" y="64294"/>
                </a:lnTo>
                <a:lnTo>
                  <a:pt x="7144" y="85725"/>
                </a:lnTo>
                <a:lnTo>
                  <a:pt x="14287" y="107156"/>
                </a:lnTo>
                <a:lnTo>
                  <a:pt x="28575" y="128588"/>
                </a:lnTo>
                <a:lnTo>
                  <a:pt x="42862" y="157163"/>
                </a:lnTo>
                <a:lnTo>
                  <a:pt x="57150" y="171450"/>
                </a:lnTo>
                <a:lnTo>
                  <a:pt x="71437" y="192881"/>
                </a:lnTo>
                <a:lnTo>
                  <a:pt x="71437" y="207169"/>
                </a:lnTo>
                <a:lnTo>
                  <a:pt x="64294" y="214313"/>
                </a:lnTo>
                <a:lnTo>
                  <a:pt x="57150" y="221456"/>
                </a:lnTo>
                <a:lnTo>
                  <a:pt x="35719" y="214313"/>
                </a:lnTo>
                <a:lnTo>
                  <a:pt x="28575" y="200025"/>
                </a:lnTo>
                <a:lnTo>
                  <a:pt x="14287" y="171450"/>
                </a:lnTo>
                <a:lnTo>
                  <a:pt x="14287" y="135731"/>
                </a:lnTo>
                <a:lnTo>
                  <a:pt x="14287" y="85725"/>
                </a:lnTo>
                <a:lnTo>
                  <a:pt x="14287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7272338" y="4207669"/>
            <a:ext cx="107158" cy="357189"/>
          </a:xfrm>
          <a:custGeom>
            <a:avLst/>
            <a:gdLst/>
            <a:ahLst/>
            <a:cxnLst/>
            <a:rect l="0" t="0" r="0" b="0"/>
            <a:pathLst>
              <a:path w="107158" h="357189">
                <a:moveTo>
                  <a:pt x="0" y="0"/>
                </a:move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7144" y="28575"/>
                </a:lnTo>
                <a:lnTo>
                  <a:pt x="7144" y="57150"/>
                </a:lnTo>
                <a:lnTo>
                  <a:pt x="14288" y="85725"/>
                </a:lnTo>
                <a:lnTo>
                  <a:pt x="14288" y="135731"/>
                </a:lnTo>
                <a:lnTo>
                  <a:pt x="21432" y="185738"/>
                </a:lnTo>
                <a:lnTo>
                  <a:pt x="28575" y="228600"/>
                </a:lnTo>
                <a:lnTo>
                  <a:pt x="42863" y="271463"/>
                </a:lnTo>
                <a:lnTo>
                  <a:pt x="50007" y="307181"/>
                </a:lnTo>
                <a:lnTo>
                  <a:pt x="64294" y="335756"/>
                </a:lnTo>
                <a:lnTo>
                  <a:pt x="78582" y="350044"/>
                </a:lnTo>
                <a:lnTo>
                  <a:pt x="85725" y="357188"/>
                </a:lnTo>
                <a:lnTo>
                  <a:pt x="100013" y="357188"/>
                </a:lnTo>
                <a:lnTo>
                  <a:pt x="107157" y="342900"/>
                </a:lnTo>
                <a:lnTo>
                  <a:pt x="107157" y="321469"/>
                </a:lnTo>
                <a:lnTo>
                  <a:pt x="107157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7193757" y="4400550"/>
            <a:ext cx="221457" cy="21433"/>
          </a:xfrm>
          <a:custGeom>
            <a:avLst/>
            <a:gdLst/>
            <a:ahLst/>
            <a:cxnLst/>
            <a:rect l="0" t="0" r="0" b="0"/>
            <a:pathLst>
              <a:path w="221457" h="21433">
                <a:moveTo>
                  <a:pt x="0" y="0"/>
                </a:moveTo>
                <a:lnTo>
                  <a:pt x="0" y="7144"/>
                </a:lnTo>
                <a:lnTo>
                  <a:pt x="7144" y="7144"/>
                </a:lnTo>
                <a:lnTo>
                  <a:pt x="14288" y="14288"/>
                </a:lnTo>
                <a:lnTo>
                  <a:pt x="28575" y="21432"/>
                </a:lnTo>
                <a:lnTo>
                  <a:pt x="57150" y="21432"/>
                </a:lnTo>
                <a:lnTo>
                  <a:pt x="92869" y="21432"/>
                </a:lnTo>
                <a:lnTo>
                  <a:pt x="128588" y="21432"/>
                </a:lnTo>
                <a:lnTo>
                  <a:pt x="157163" y="21432"/>
                </a:lnTo>
                <a:lnTo>
                  <a:pt x="185738" y="21432"/>
                </a:lnTo>
                <a:lnTo>
                  <a:pt x="207169" y="14288"/>
                </a:lnTo>
                <a:lnTo>
                  <a:pt x="221456" y="7144"/>
                </a:lnTo>
                <a:lnTo>
                  <a:pt x="221456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415213" y="4429125"/>
            <a:ext cx="21433" cy="114301"/>
          </a:xfrm>
          <a:custGeom>
            <a:avLst/>
            <a:gdLst/>
            <a:ahLst/>
            <a:cxnLst/>
            <a:rect l="0" t="0" r="0" b="0"/>
            <a:pathLst>
              <a:path w="21433" h="114301">
                <a:moveTo>
                  <a:pt x="7144" y="0"/>
                </a:moveTo>
                <a:lnTo>
                  <a:pt x="0" y="7144"/>
                </a:lnTo>
                <a:lnTo>
                  <a:pt x="0" y="14288"/>
                </a:lnTo>
                <a:lnTo>
                  <a:pt x="7144" y="21432"/>
                </a:lnTo>
                <a:lnTo>
                  <a:pt x="7144" y="42863"/>
                </a:lnTo>
                <a:lnTo>
                  <a:pt x="14288" y="57150"/>
                </a:lnTo>
                <a:lnTo>
                  <a:pt x="14288" y="78582"/>
                </a:lnTo>
                <a:lnTo>
                  <a:pt x="14288" y="92869"/>
                </a:lnTo>
                <a:lnTo>
                  <a:pt x="21432" y="107157"/>
                </a:lnTo>
                <a:lnTo>
                  <a:pt x="21432" y="114300"/>
                </a:lnTo>
                <a:lnTo>
                  <a:pt x="21432" y="114300"/>
                </a:lnTo>
                <a:lnTo>
                  <a:pt x="21432" y="107157"/>
                </a:lnTo>
                <a:lnTo>
                  <a:pt x="21432" y="1071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7422357" y="4314825"/>
            <a:ext cx="57151" cy="42864"/>
          </a:xfrm>
          <a:custGeom>
            <a:avLst/>
            <a:gdLst/>
            <a:ahLst/>
            <a:cxnLst/>
            <a:rect l="0" t="0" r="0" b="0"/>
            <a:pathLst>
              <a:path w="57151" h="42864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7144"/>
                </a:lnTo>
                <a:lnTo>
                  <a:pt x="14288" y="14288"/>
                </a:lnTo>
                <a:lnTo>
                  <a:pt x="28575" y="28575"/>
                </a:lnTo>
                <a:lnTo>
                  <a:pt x="42863" y="35719"/>
                </a:lnTo>
                <a:lnTo>
                  <a:pt x="57150" y="42863"/>
                </a:lnTo>
                <a:lnTo>
                  <a:pt x="57150" y="428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7529513" y="4436269"/>
            <a:ext cx="107158" cy="114301"/>
          </a:xfrm>
          <a:custGeom>
            <a:avLst/>
            <a:gdLst/>
            <a:ahLst/>
            <a:cxnLst/>
            <a:rect l="0" t="0" r="0" b="0"/>
            <a:pathLst>
              <a:path w="107158" h="114301">
                <a:moveTo>
                  <a:pt x="0" y="0"/>
                </a:move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7144" y="21431"/>
                </a:lnTo>
                <a:lnTo>
                  <a:pt x="7144" y="42863"/>
                </a:lnTo>
                <a:lnTo>
                  <a:pt x="14288" y="57150"/>
                </a:lnTo>
                <a:lnTo>
                  <a:pt x="21432" y="78581"/>
                </a:lnTo>
                <a:lnTo>
                  <a:pt x="21432" y="92869"/>
                </a:lnTo>
                <a:lnTo>
                  <a:pt x="21432" y="107156"/>
                </a:lnTo>
                <a:lnTo>
                  <a:pt x="28575" y="114300"/>
                </a:lnTo>
                <a:lnTo>
                  <a:pt x="28575" y="114300"/>
                </a:lnTo>
                <a:lnTo>
                  <a:pt x="35719" y="107156"/>
                </a:lnTo>
                <a:lnTo>
                  <a:pt x="42863" y="85725"/>
                </a:lnTo>
                <a:lnTo>
                  <a:pt x="57150" y="64294"/>
                </a:lnTo>
                <a:lnTo>
                  <a:pt x="71438" y="42863"/>
                </a:lnTo>
                <a:lnTo>
                  <a:pt x="78582" y="21431"/>
                </a:lnTo>
                <a:lnTo>
                  <a:pt x="92869" y="7144"/>
                </a:lnTo>
                <a:lnTo>
                  <a:pt x="107157" y="0"/>
                </a:lnTo>
                <a:lnTo>
                  <a:pt x="107157" y="7144"/>
                </a:lnTo>
                <a:lnTo>
                  <a:pt x="107157" y="21431"/>
                </a:lnTo>
                <a:lnTo>
                  <a:pt x="107157" y="42863"/>
                </a:lnTo>
                <a:lnTo>
                  <a:pt x="107157" y="64294"/>
                </a:lnTo>
                <a:lnTo>
                  <a:pt x="107157" y="78581"/>
                </a:lnTo>
                <a:lnTo>
                  <a:pt x="107157" y="785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7679532" y="4364832"/>
            <a:ext cx="121445" cy="357188"/>
          </a:xfrm>
          <a:custGeom>
            <a:avLst/>
            <a:gdLst/>
            <a:ahLst/>
            <a:cxnLst/>
            <a:rect l="0" t="0" r="0" b="0"/>
            <a:pathLst>
              <a:path w="121445" h="357188">
                <a:moveTo>
                  <a:pt x="64294" y="0"/>
                </a:moveTo>
                <a:lnTo>
                  <a:pt x="64294" y="7143"/>
                </a:lnTo>
                <a:lnTo>
                  <a:pt x="50006" y="14287"/>
                </a:lnTo>
                <a:lnTo>
                  <a:pt x="42863" y="35718"/>
                </a:lnTo>
                <a:lnTo>
                  <a:pt x="28575" y="57150"/>
                </a:lnTo>
                <a:lnTo>
                  <a:pt x="14288" y="92868"/>
                </a:lnTo>
                <a:lnTo>
                  <a:pt x="7144" y="121443"/>
                </a:lnTo>
                <a:lnTo>
                  <a:pt x="0" y="142875"/>
                </a:lnTo>
                <a:lnTo>
                  <a:pt x="0" y="164306"/>
                </a:lnTo>
                <a:lnTo>
                  <a:pt x="0" y="171450"/>
                </a:lnTo>
                <a:lnTo>
                  <a:pt x="7144" y="171450"/>
                </a:lnTo>
                <a:lnTo>
                  <a:pt x="14288" y="164306"/>
                </a:lnTo>
                <a:lnTo>
                  <a:pt x="28575" y="150018"/>
                </a:lnTo>
                <a:lnTo>
                  <a:pt x="35719" y="135731"/>
                </a:lnTo>
                <a:lnTo>
                  <a:pt x="57150" y="114300"/>
                </a:lnTo>
                <a:lnTo>
                  <a:pt x="64294" y="107156"/>
                </a:lnTo>
                <a:lnTo>
                  <a:pt x="78581" y="114300"/>
                </a:lnTo>
                <a:lnTo>
                  <a:pt x="85725" y="128587"/>
                </a:lnTo>
                <a:lnTo>
                  <a:pt x="100013" y="150018"/>
                </a:lnTo>
                <a:lnTo>
                  <a:pt x="107156" y="185737"/>
                </a:lnTo>
                <a:lnTo>
                  <a:pt x="114300" y="221456"/>
                </a:lnTo>
                <a:lnTo>
                  <a:pt x="121444" y="264318"/>
                </a:lnTo>
                <a:lnTo>
                  <a:pt x="121444" y="300037"/>
                </a:lnTo>
                <a:lnTo>
                  <a:pt x="121444" y="328612"/>
                </a:lnTo>
                <a:lnTo>
                  <a:pt x="121444" y="350043"/>
                </a:lnTo>
                <a:lnTo>
                  <a:pt x="114300" y="357187"/>
                </a:lnTo>
                <a:lnTo>
                  <a:pt x="107156" y="350043"/>
                </a:lnTo>
                <a:lnTo>
                  <a:pt x="107156" y="328612"/>
                </a:lnTo>
                <a:lnTo>
                  <a:pt x="107156" y="3286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7815263" y="4057650"/>
            <a:ext cx="14289" cy="57151"/>
          </a:xfrm>
          <a:custGeom>
            <a:avLst/>
            <a:gdLst/>
            <a:ahLst/>
            <a:cxnLst/>
            <a:rect l="0" t="0" r="0" b="0"/>
            <a:pathLst>
              <a:path w="14289" h="57151">
                <a:moveTo>
                  <a:pt x="7144" y="0"/>
                </a:moveTo>
                <a:lnTo>
                  <a:pt x="7144" y="7144"/>
                </a:lnTo>
                <a:lnTo>
                  <a:pt x="7144" y="7144"/>
                </a:lnTo>
                <a:lnTo>
                  <a:pt x="0" y="14288"/>
                </a:lnTo>
                <a:lnTo>
                  <a:pt x="0" y="21431"/>
                </a:lnTo>
                <a:lnTo>
                  <a:pt x="0" y="35719"/>
                </a:lnTo>
                <a:lnTo>
                  <a:pt x="0" y="42863"/>
                </a:lnTo>
                <a:lnTo>
                  <a:pt x="0" y="50006"/>
                </a:lnTo>
                <a:lnTo>
                  <a:pt x="7144" y="57150"/>
                </a:lnTo>
                <a:lnTo>
                  <a:pt x="14288" y="57150"/>
                </a:lnTo>
                <a:lnTo>
                  <a:pt x="14288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7900988" y="4000500"/>
            <a:ext cx="21433" cy="114301"/>
          </a:xfrm>
          <a:custGeom>
            <a:avLst/>
            <a:gdLst/>
            <a:ahLst/>
            <a:cxnLst/>
            <a:rect l="0" t="0" r="0" b="0"/>
            <a:pathLst>
              <a:path w="21433" h="114301">
                <a:moveTo>
                  <a:pt x="21432" y="0"/>
                </a:moveTo>
                <a:lnTo>
                  <a:pt x="14288" y="0"/>
                </a:lnTo>
                <a:lnTo>
                  <a:pt x="14288" y="7144"/>
                </a:lnTo>
                <a:lnTo>
                  <a:pt x="7144" y="14288"/>
                </a:lnTo>
                <a:lnTo>
                  <a:pt x="0" y="21431"/>
                </a:lnTo>
                <a:lnTo>
                  <a:pt x="0" y="35719"/>
                </a:lnTo>
                <a:lnTo>
                  <a:pt x="0" y="57150"/>
                </a:lnTo>
                <a:lnTo>
                  <a:pt x="0" y="78581"/>
                </a:lnTo>
                <a:lnTo>
                  <a:pt x="0" y="100013"/>
                </a:lnTo>
                <a:lnTo>
                  <a:pt x="0" y="114300"/>
                </a:lnTo>
                <a:lnTo>
                  <a:pt x="0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6707982" y="4307682"/>
            <a:ext cx="21432" cy="107157"/>
          </a:xfrm>
          <a:custGeom>
            <a:avLst/>
            <a:gdLst/>
            <a:ahLst/>
            <a:cxnLst/>
            <a:rect l="0" t="0" r="0" b="0"/>
            <a:pathLst>
              <a:path w="21432" h="107157">
                <a:moveTo>
                  <a:pt x="7144" y="0"/>
                </a:moveTo>
                <a:lnTo>
                  <a:pt x="7144" y="0"/>
                </a:lnTo>
                <a:lnTo>
                  <a:pt x="7144" y="7143"/>
                </a:lnTo>
                <a:lnTo>
                  <a:pt x="7144" y="28575"/>
                </a:lnTo>
                <a:lnTo>
                  <a:pt x="0" y="42862"/>
                </a:lnTo>
                <a:lnTo>
                  <a:pt x="0" y="64293"/>
                </a:lnTo>
                <a:lnTo>
                  <a:pt x="0" y="85725"/>
                </a:lnTo>
                <a:lnTo>
                  <a:pt x="0" y="100012"/>
                </a:lnTo>
                <a:lnTo>
                  <a:pt x="0" y="107156"/>
                </a:lnTo>
                <a:lnTo>
                  <a:pt x="0" y="107156"/>
                </a:lnTo>
                <a:lnTo>
                  <a:pt x="7144" y="100012"/>
                </a:lnTo>
                <a:lnTo>
                  <a:pt x="14288" y="85725"/>
                </a:lnTo>
                <a:lnTo>
                  <a:pt x="21431" y="64293"/>
                </a:lnTo>
                <a:lnTo>
                  <a:pt x="21431" y="42862"/>
                </a:lnTo>
                <a:lnTo>
                  <a:pt x="21431" y="428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6765132" y="4293394"/>
            <a:ext cx="14289" cy="107157"/>
          </a:xfrm>
          <a:custGeom>
            <a:avLst/>
            <a:gdLst/>
            <a:ahLst/>
            <a:cxnLst/>
            <a:rect l="0" t="0" r="0" b="0"/>
            <a:pathLst>
              <a:path w="14289" h="107157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21431"/>
                </a:lnTo>
                <a:lnTo>
                  <a:pt x="0" y="28575"/>
                </a:lnTo>
                <a:lnTo>
                  <a:pt x="0" y="42863"/>
                </a:lnTo>
                <a:lnTo>
                  <a:pt x="7144" y="57150"/>
                </a:lnTo>
                <a:lnTo>
                  <a:pt x="7144" y="71438"/>
                </a:lnTo>
                <a:lnTo>
                  <a:pt x="14288" y="92869"/>
                </a:lnTo>
                <a:lnTo>
                  <a:pt x="14288" y="107156"/>
                </a:lnTo>
                <a:lnTo>
                  <a:pt x="14288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8008145" y="4550569"/>
            <a:ext cx="71438" cy="242889"/>
          </a:xfrm>
          <a:custGeom>
            <a:avLst/>
            <a:gdLst/>
            <a:ahLst/>
            <a:cxnLst/>
            <a:rect l="0" t="0" r="0" b="0"/>
            <a:pathLst>
              <a:path w="71438" h="242889">
                <a:moveTo>
                  <a:pt x="64293" y="0"/>
                </a:moveTo>
                <a:lnTo>
                  <a:pt x="64293" y="7144"/>
                </a:lnTo>
                <a:lnTo>
                  <a:pt x="71437" y="21431"/>
                </a:lnTo>
                <a:lnTo>
                  <a:pt x="71437" y="50006"/>
                </a:lnTo>
                <a:lnTo>
                  <a:pt x="71437" y="85725"/>
                </a:lnTo>
                <a:lnTo>
                  <a:pt x="64293" y="128588"/>
                </a:lnTo>
                <a:lnTo>
                  <a:pt x="42862" y="171450"/>
                </a:lnTo>
                <a:lnTo>
                  <a:pt x="28575" y="207169"/>
                </a:lnTo>
                <a:lnTo>
                  <a:pt x="7143" y="235744"/>
                </a:lnTo>
                <a:lnTo>
                  <a:pt x="0" y="242888"/>
                </a:lnTo>
                <a:lnTo>
                  <a:pt x="0" y="2428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8272463" y="4414838"/>
            <a:ext cx="542926" cy="78582"/>
          </a:xfrm>
          <a:custGeom>
            <a:avLst/>
            <a:gdLst/>
            <a:ahLst/>
            <a:cxnLst/>
            <a:rect l="0" t="0" r="0" b="0"/>
            <a:pathLst>
              <a:path w="542926" h="78582">
                <a:moveTo>
                  <a:pt x="28575" y="71437"/>
                </a:moveTo>
                <a:lnTo>
                  <a:pt x="21432" y="71437"/>
                </a:lnTo>
                <a:lnTo>
                  <a:pt x="14288" y="71437"/>
                </a:lnTo>
                <a:lnTo>
                  <a:pt x="7144" y="71437"/>
                </a:lnTo>
                <a:lnTo>
                  <a:pt x="0" y="78581"/>
                </a:lnTo>
                <a:lnTo>
                  <a:pt x="0" y="78581"/>
                </a:lnTo>
                <a:lnTo>
                  <a:pt x="14288" y="71437"/>
                </a:lnTo>
                <a:lnTo>
                  <a:pt x="50007" y="64294"/>
                </a:lnTo>
                <a:lnTo>
                  <a:pt x="100013" y="50006"/>
                </a:lnTo>
                <a:lnTo>
                  <a:pt x="171450" y="35719"/>
                </a:lnTo>
                <a:lnTo>
                  <a:pt x="257175" y="21431"/>
                </a:lnTo>
                <a:lnTo>
                  <a:pt x="328613" y="21431"/>
                </a:lnTo>
                <a:lnTo>
                  <a:pt x="371475" y="14287"/>
                </a:lnTo>
                <a:lnTo>
                  <a:pt x="407194" y="14287"/>
                </a:lnTo>
                <a:lnTo>
                  <a:pt x="435769" y="14287"/>
                </a:lnTo>
                <a:lnTo>
                  <a:pt x="478632" y="14287"/>
                </a:lnTo>
                <a:lnTo>
                  <a:pt x="514350" y="7144"/>
                </a:lnTo>
                <a:lnTo>
                  <a:pt x="542925" y="0"/>
                </a:lnTo>
                <a:lnTo>
                  <a:pt x="54292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8858251" y="3986213"/>
            <a:ext cx="114301" cy="242888"/>
          </a:xfrm>
          <a:custGeom>
            <a:avLst/>
            <a:gdLst/>
            <a:ahLst/>
            <a:cxnLst/>
            <a:rect l="0" t="0" r="0" b="0"/>
            <a:pathLst>
              <a:path w="114301" h="242888">
                <a:moveTo>
                  <a:pt x="0" y="21431"/>
                </a:moveTo>
                <a:lnTo>
                  <a:pt x="0" y="7143"/>
                </a:lnTo>
                <a:lnTo>
                  <a:pt x="7144" y="0"/>
                </a:lnTo>
                <a:lnTo>
                  <a:pt x="14287" y="0"/>
                </a:lnTo>
                <a:lnTo>
                  <a:pt x="35719" y="14287"/>
                </a:lnTo>
                <a:lnTo>
                  <a:pt x="50006" y="35718"/>
                </a:lnTo>
                <a:lnTo>
                  <a:pt x="64294" y="71437"/>
                </a:lnTo>
                <a:lnTo>
                  <a:pt x="85725" y="121443"/>
                </a:lnTo>
                <a:lnTo>
                  <a:pt x="100012" y="178594"/>
                </a:lnTo>
                <a:lnTo>
                  <a:pt x="114300" y="242887"/>
                </a:lnTo>
                <a:lnTo>
                  <a:pt x="114300" y="2428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6472238" y="2486025"/>
            <a:ext cx="657226" cy="135732"/>
          </a:xfrm>
          <a:custGeom>
            <a:avLst/>
            <a:gdLst/>
            <a:ahLst/>
            <a:cxnLst/>
            <a:rect l="0" t="0" r="0" b="0"/>
            <a:pathLst>
              <a:path w="657226" h="135732">
                <a:moveTo>
                  <a:pt x="14288" y="128588"/>
                </a:moveTo>
                <a:lnTo>
                  <a:pt x="7144" y="128588"/>
                </a:lnTo>
                <a:lnTo>
                  <a:pt x="7144" y="128588"/>
                </a:lnTo>
                <a:lnTo>
                  <a:pt x="7144" y="128588"/>
                </a:lnTo>
                <a:lnTo>
                  <a:pt x="0" y="128588"/>
                </a:lnTo>
                <a:lnTo>
                  <a:pt x="0" y="128588"/>
                </a:lnTo>
                <a:lnTo>
                  <a:pt x="0" y="128588"/>
                </a:lnTo>
                <a:lnTo>
                  <a:pt x="0" y="128588"/>
                </a:lnTo>
                <a:lnTo>
                  <a:pt x="0" y="128588"/>
                </a:lnTo>
                <a:lnTo>
                  <a:pt x="0" y="128588"/>
                </a:lnTo>
                <a:lnTo>
                  <a:pt x="0" y="128588"/>
                </a:lnTo>
                <a:lnTo>
                  <a:pt x="0" y="135731"/>
                </a:lnTo>
                <a:lnTo>
                  <a:pt x="7144" y="135731"/>
                </a:lnTo>
                <a:lnTo>
                  <a:pt x="21432" y="128588"/>
                </a:lnTo>
                <a:lnTo>
                  <a:pt x="50007" y="128588"/>
                </a:lnTo>
                <a:lnTo>
                  <a:pt x="92869" y="114300"/>
                </a:lnTo>
                <a:lnTo>
                  <a:pt x="150019" y="100013"/>
                </a:lnTo>
                <a:lnTo>
                  <a:pt x="228600" y="85725"/>
                </a:lnTo>
                <a:lnTo>
                  <a:pt x="314325" y="71438"/>
                </a:lnTo>
                <a:lnTo>
                  <a:pt x="400050" y="50006"/>
                </a:lnTo>
                <a:lnTo>
                  <a:pt x="478632" y="35719"/>
                </a:lnTo>
                <a:lnTo>
                  <a:pt x="550069" y="21431"/>
                </a:lnTo>
                <a:lnTo>
                  <a:pt x="607219" y="14288"/>
                </a:lnTo>
                <a:lnTo>
                  <a:pt x="642938" y="0"/>
                </a:lnTo>
                <a:lnTo>
                  <a:pt x="657225" y="0"/>
                </a:lnTo>
                <a:lnTo>
                  <a:pt x="657225" y="0"/>
                </a:lnTo>
                <a:lnTo>
                  <a:pt x="642938" y="7144"/>
                </a:lnTo>
                <a:lnTo>
                  <a:pt x="621507" y="14288"/>
                </a:lnTo>
                <a:lnTo>
                  <a:pt x="600075" y="28575"/>
                </a:lnTo>
                <a:lnTo>
                  <a:pt x="578644" y="35719"/>
                </a:lnTo>
                <a:lnTo>
                  <a:pt x="578644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6122195" y="2528888"/>
            <a:ext cx="150019" cy="221457"/>
          </a:xfrm>
          <a:custGeom>
            <a:avLst/>
            <a:gdLst/>
            <a:ahLst/>
            <a:cxnLst/>
            <a:rect l="0" t="0" r="0" b="0"/>
            <a:pathLst>
              <a:path w="150019" h="221457">
                <a:moveTo>
                  <a:pt x="14287" y="42862"/>
                </a:moveTo>
                <a:lnTo>
                  <a:pt x="14287" y="42862"/>
                </a:lnTo>
                <a:lnTo>
                  <a:pt x="7143" y="50006"/>
                </a:lnTo>
                <a:lnTo>
                  <a:pt x="7143" y="50006"/>
                </a:lnTo>
                <a:lnTo>
                  <a:pt x="0" y="50006"/>
                </a:lnTo>
                <a:lnTo>
                  <a:pt x="0" y="50006"/>
                </a:lnTo>
                <a:lnTo>
                  <a:pt x="0" y="42862"/>
                </a:lnTo>
                <a:lnTo>
                  <a:pt x="14287" y="42862"/>
                </a:lnTo>
                <a:lnTo>
                  <a:pt x="28575" y="35718"/>
                </a:lnTo>
                <a:lnTo>
                  <a:pt x="50006" y="21431"/>
                </a:lnTo>
                <a:lnTo>
                  <a:pt x="78581" y="14287"/>
                </a:lnTo>
                <a:lnTo>
                  <a:pt x="100012" y="0"/>
                </a:lnTo>
                <a:lnTo>
                  <a:pt x="121443" y="0"/>
                </a:lnTo>
                <a:lnTo>
                  <a:pt x="135731" y="0"/>
                </a:lnTo>
                <a:lnTo>
                  <a:pt x="135731" y="14287"/>
                </a:lnTo>
                <a:lnTo>
                  <a:pt x="128587" y="28575"/>
                </a:lnTo>
                <a:lnTo>
                  <a:pt x="100012" y="50006"/>
                </a:lnTo>
                <a:lnTo>
                  <a:pt x="78581" y="71437"/>
                </a:lnTo>
                <a:lnTo>
                  <a:pt x="57150" y="92868"/>
                </a:lnTo>
                <a:lnTo>
                  <a:pt x="35718" y="107156"/>
                </a:lnTo>
                <a:lnTo>
                  <a:pt x="21431" y="121443"/>
                </a:lnTo>
                <a:lnTo>
                  <a:pt x="14287" y="121443"/>
                </a:lnTo>
                <a:lnTo>
                  <a:pt x="21431" y="121443"/>
                </a:lnTo>
                <a:lnTo>
                  <a:pt x="35718" y="107156"/>
                </a:lnTo>
                <a:lnTo>
                  <a:pt x="50006" y="100012"/>
                </a:lnTo>
                <a:lnTo>
                  <a:pt x="71437" y="92868"/>
                </a:lnTo>
                <a:lnTo>
                  <a:pt x="100012" y="85725"/>
                </a:lnTo>
                <a:lnTo>
                  <a:pt x="121443" y="92868"/>
                </a:lnTo>
                <a:lnTo>
                  <a:pt x="142875" y="100012"/>
                </a:lnTo>
                <a:lnTo>
                  <a:pt x="150018" y="114300"/>
                </a:lnTo>
                <a:lnTo>
                  <a:pt x="150018" y="135731"/>
                </a:lnTo>
                <a:lnTo>
                  <a:pt x="128587" y="157162"/>
                </a:lnTo>
                <a:lnTo>
                  <a:pt x="107156" y="185737"/>
                </a:lnTo>
                <a:lnTo>
                  <a:pt x="71437" y="200025"/>
                </a:lnTo>
                <a:lnTo>
                  <a:pt x="42862" y="214312"/>
                </a:lnTo>
                <a:lnTo>
                  <a:pt x="21431" y="221456"/>
                </a:lnTo>
                <a:lnTo>
                  <a:pt x="21431" y="214312"/>
                </a:lnTo>
                <a:lnTo>
                  <a:pt x="28575" y="200025"/>
                </a:lnTo>
                <a:lnTo>
                  <a:pt x="57150" y="171450"/>
                </a:lnTo>
                <a:lnTo>
                  <a:pt x="92868" y="142875"/>
                </a:lnTo>
                <a:lnTo>
                  <a:pt x="92868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7086601" y="2257425"/>
            <a:ext cx="778670" cy="1957389"/>
          </a:xfrm>
          <a:custGeom>
            <a:avLst/>
            <a:gdLst/>
            <a:ahLst/>
            <a:cxnLst/>
            <a:rect l="0" t="0" r="0" b="0"/>
            <a:pathLst>
              <a:path w="778670" h="1957389">
                <a:moveTo>
                  <a:pt x="57150" y="100013"/>
                </a:moveTo>
                <a:lnTo>
                  <a:pt x="57150" y="100013"/>
                </a:lnTo>
                <a:lnTo>
                  <a:pt x="50006" y="100013"/>
                </a:lnTo>
                <a:lnTo>
                  <a:pt x="42862" y="107156"/>
                </a:lnTo>
                <a:lnTo>
                  <a:pt x="35719" y="107156"/>
                </a:lnTo>
                <a:lnTo>
                  <a:pt x="28575" y="107156"/>
                </a:lnTo>
                <a:lnTo>
                  <a:pt x="21431" y="107156"/>
                </a:lnTo>
                <a:lnTo>
                  <a:pt x="14287" y="107156"/>
                </a:lnTo>
                <a:lnTo>
                  <a:pt x="14287" y="107156"/>
                </a:lnTo>
                <a:lnTo>
                  <a:pt x="7144" y="107156"/>
                </a:lnTo>
                <a:lnTo>
                  <a:pt x="7144" y="107156"/>
                </a:lnTo>
                <a:lnTo>
                  <a:pt x="7144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7144" y="107156"/>
                </a:lnTo>
                <a:lnTo>
                  <a:pt x="14287" y="107156"/>
                </a:lnTo>
                <a:lnTo>
                  <a:pt x="28575" y="100013"/>
                </a:lnTo>
                <a:lnTo>
                  <a:pt x="42862" y="100013"/>
                </a:lnTo>
                <a:lnTo>
                  <a:pt x="64294" y="92869"/>
                </a:lnTo>
                <a:lnTo>
                  <a:pt x="92869" y="85725"/>
                </a:lnTo>
                <a:lnTo>
                  <a:pt x="121444" y="71438"/>
                </a:lnTo>
                <a:lnTo>
                  <a:pt x="150019" y="64294"/>
                </a:lnTo>
                <a:lnTo>
                  <a:pt x="185737" y="57150"/>
                </a:lnTo>
                <a:lnTo>
                  <a:pt x="228600" y="50006"/>
                </a:lnTo>
                <a:lnTo>
                  <a:pt x="271462" y="42863"/>
                </a:lnTo>
                <a:lnTo>
                  <a:pt x="307181" y="35719"/>
                </a:lnTo>
                <a:lnTo>
                  <a:pt x="342900" y="35719"/>
                </a:lnTo>
                <a:lnTo>
                  <a:pt x="371475" y="28575"/>
                </a:lnTo>
                <a:lnTo>
                  <a:pt x="400050" y="28575"/>
                </a:lnTo>
                <a:lnTo>
                  <a:pt x="414337" y="28575"/>
                </a:lnTo>
                <a:lnTo>
                  <a:pt x="428625" y="21431"/>
                </a:lnTo>
                <a:lnTo>
                  <a:pt x="442912" y="21431"/>
                </a:lnTo>
                <a:lnTo>
                  <a:pt x="450056" y="14288"/>
                </a:lnTo>
                <a:lnTo>
                  <a:pt x="457200" y="14288"/>
                </a:lnTo>
                <a:lnTo>
                  <a:pt x="464344" y="14288"/>
                </a:lnTo>
                <a:lnTo>
                  <a:pt x="464344" y="14288"/>
                </a:lnTo>
                <a:lnTo>
                  <a:pt x="464344" y="14288"/>
                </a:lnTo>
                <a:lnTo>
                  <a:pt x="464344" y="14288"/>
                </a:lnTo>
                <a:lnTo>
                  <a:pt x="457200" y="14288"/>
                </a:lnTo>
                <a:lnTo>
                  <a:pt x="457200" y="14288"/>
                </a:lnTo>
                <a:lnTo>
                  <a:pt x="450056" y="14288"/>
                </a:lnTo>
                <a:lnTo>
                  <a:pt x="450056" y="14288"/>
                </a:lnTo>
                <a:lnTo>
                  <a:pt x="450056" y="21431"/>
                </a:lnTo>
                <a:lnTo>
                  <a:pt x="450056" y="21431"/>
                </a:lnTo>
                <a:lnTo>
                  <a:pt x="450056" y="21431"/>
                </a:lnTo>
                <a:lnTo>
                  <a:pt x="457200" y="21431"/>
                </a:lnTo>
                <a:lnTo>
                  <a:pt x="457200" y="14288"/>
                </a:lnTo>
                <a:lnTo>
                  <a:pt x="457200" y="14288"/>
                </a:lnTo>
                <a:lnTo>
                  <a:pt x="464344" y="14288"/>
                </a:lnTo>
                <a:lnTo>
                  <a:pt x="464344" y="14288"/>
                </a:lnTo>
                <a:lnTo>
                  <a:pt x="464344" y="14288"/>
                </a:lnTo>
                <a:lnTo>
                  <a:pt x="471487" y="14288"/>
                </a:lnTo>
                <a:lnTo>
                  <a:pt x="471487" y="14288"/>
                </a:lnTo>
                <a:lnTo>
                  <a:pt x="478631" y="14288"/>
                </a:lnTo>
                <a:lnTo>
                  <a:pt x="485775" y="7144"/>
                </a:lnTo>
                <a:lnTo>
                  <a:pt x="500062" y="7144"/>
                </a:lnTo>
                <a:lnTo>
                  <a:pt x="514350" y="7144"/>
                </a:lnTo>
                <a:lnTo>
                  <a:pt x="528637" y="7144"/>
                </a:lnTo>
                <a:lnTo>
                  <a:pt x="542925" y="0"/>
                </a:lnTo>
                <a:lnTo>
                  <a:pt x="557212" y="0"/>
                </a:lnTo>
                <a:lnTo>
                  <a:pt x="564356" y="0"/>
                </a:lnTo>
                <a:lnTo>
                  <a:pt x="571500" y="0"/>
                </a:lnTo>
                <a:lnTo>
                  <a:pt x="585787" y="7144"/>
                </a:lnTo>
                <a:lnTo>
                  <a:pt x="592931" y="7144"/>
                </a:lnTo>
                <a:lnTo>
                  <a:pt x="600075" y="7144"/>
                </a:lnTo>
                <a:lnTo>
                  <a:pt x="607219" y="14288"/>
                </a:lnTo>
                <a:lnTo>
                  <a:pt x="621506" y="21431"/>
                </a:lnTo>
                <a:lnTo>
                  <a:pt x="628650" y="21431"/>
                </a:lnTo>
                <a:lnTo>
                  <a:pt x="642937" y="28575"/>
                </a:lnTo>
                <a:lnTo>
                  <a:pt x="657225" y="35719"/>
                </a:lnTo>
                <a:lnTo>
                  <a:pt x="664369" y="42863"/>
                </a:lnTo>
                <a:lnTo>
                  <a:pt x="678656" y="50006"/>
                </a:lnTo>
                <a:lnTo>
                  <a:pt x="685800" y="57150"/>
                </a:lnTo>
                <a:lnTo>
                  <a:pt x="692944" y="71438"/>
                </a:lnTo>
                <a:lnTo>
                  <a:pt x="700087" y="85725"/>
                </a:lnTo>
                <a:lnTo>
                  <a:pt x="707231" y="100013"/>
                </a:lnTo>
                <a:lnTo>
                  <a:pt x="714375" y="114300"/>
                </a:lnTo>
                <a:lnTo>
                  <a:pt x="721519" y="128588"/>
                </a:lnTo>
                <a:lnTo>
                  <a:pt x="735806" y="142875"/>
                </a:lnTo>
                <a:lnTo>
                  <a:pt x="742950" y="157163"/>
                </a:lnTo>
                <a:lnTo>
                  <a:pt x="757237" y="164306"/>
                </a:lnTo>
                <a:lnTo>
                  <a:pt x="764381" y="178594"/>
                </a:lnTo>
                <a:lnTo>
                  <a:pt x="771525" y="192881"/>
                </a:lnTo>
                <a:lnTo>
                  <a:pt x="778669" y="200025"/>
                </a:lnTo>
                <a:lnTo>
                  <a:pt x="778669" y="221456"/>
                </a:lnTo>
                <a:lnTo>
                  <a:pt x="778669" y="235744"/>
                </a:lnTo>
                <a:lnTo>
                  <a:pt x="771525" y="250031"/>
                </a:lnTo>
                <a:lnTo>
                  <a:pt x="771525" y="271463"/>
                </a:lnTo>
                <a:lnTo>
                  <a:pt x="771525" y="300038"/>
                </a:lnTo>
                <a:lnTo>
                  <a:pt x="771525" y="321469"/>
                </a:lnTo>
                <a:lnTo>
                  <a:pt x="771525" y="350044"/>
                </a:lnTo>
                <a:lnTo>
                  <a:pt x="764381" y="371475"/>
                </a:lnTo>
                <a:lnTo>
                  <a:pt x="764381" y="400050"/>
                </a:lnTo>
                <a:lnTo>
                  <a:pt x="764381" y="421481"/>
                </a:lnTo>
                <a:lnTo>
                  <a:pt x="757237" y="450056"/>
                </a:lnTo>
                <a:lnTo>
                  <a:pt x="742950" y="485775"/>
                </a:lnTo>
                <a:lnTo>
                  <a:pt x="735806" y="521494"/>
                </a:lnTo>
                <a:lnTo>
                  <a:pt x="721519" y="557213"/>
                </a:lnTo>
                <a:lnTo>
                  <a:pt x="707231" y="592931"/>
                </a:lnTo>
                <a:lnTo>
                  <a:pt x="692944" y="628650"/>
                </a:lnTo>
                <a:lnTo>
                  <a:pt x="671512" y="664369"/>
                </a:lnTo>
                <a:lnTo>
                  <a:pt x="664369" y="700088"/>
                </a:lnTo>
                <a:lnTo>
                  <a:pt x="650081" y="728663"/>
                </a:lnTo>
                <a:lnTo>
                  <a:pt x="635794" y="750094"/>
                </a:lnTo>
                <a:lnTo>
                  <a:pt x="628650" y="778669"/>
                </a:lnTo>
                <a:lnTo>
                  <a:pt x="614362" y="800100"/>
                </a:lnTo>
                <a:lnTo>
                  <a:pt x="592931" y="828675"/>
                </a:lnTo>
                <a:lnTo>
                  <a:pt x="578644" y="864394"/>
                </a:lnTo>
                <a:lnTo>
                  <a:pt x="557212" y="892969"/>
                </a:lnTo>
                <a:lnTo>
                  <a:pt x="535781" y="921544"/>
                </a:lnTo>
                <a:lnTo>
                  <a:pt x="514350" y="950119"/>
                </a:lnTo>
                <a:lnTo>
                  <a:pt x="492919" y="978694"/>
                </a:lnTo>
                <a:lnTo>
                  <a:pt x="485775" y="1007269"/>
                </a:lnTo>
                <a:lnTo>
                  <a:pt x="464344" y="1028700"/>
                </a:lnTo>
                <a:lnTo>
                  <a:pt x="450056" y="1057275"/>
                </a:lnTo>
                <a:lnTo>
                  <a:pt x="442912" y="1078706"/>
                </a:lnTo>
                <a:lnTo>
                  <a:pt x="435769" y="1107281"/>
                </a:lnTo>
                <a:lnTo>
                  <a:pt x="421481" y="1128713"/>
                </a:lnTo>
                <a:lnTo>
                  <a:pt x="407194" y="1157288"/>
                </a:lnTo>
                <a:lnTo>
                  <a:pt x="400050" y="1185863"/>
                </a:lnTo>
                <a:lnTo>
                  <a:pt x="385762" y="1214438"/>
                </a:lnTo>
                <a:lnTo>
                  <a:pt x="371475" y="1243013"/>
                </a:lnTo>
                <a:lnTo>
                  <a:pt x="357187" y="1271588"/>
                </a:lnTo>
                <a:lnTo>
                  <a:pt x="342900" y="1293019"/>
                </a:lnTo>
                <a:lnTo>
                  <a:pt x="328612" y="1321594"/>
                </a:lnTo>
                <a:lnTo>
                  <a:pt x="321469" y="1350169"/>
                </a:lnTo>
                <a:lnTo>
                  <a:pt x="314325" y="1378744"/>
                </a:lnTo>
                <a:lnTo>
                  <a:pt x="307181" y="1400175"/>
                </a:lnTo>
                <a:lnTo>
                  <a:pt x="300037" y="1428750"/>
                </a:lnTo>
                <a:lnTo>
                  <a:pt x="285750" y="1457325"/>
                </a:lnTo>
                <a:lnTo>
                  <a:pt x="271462" y="1485900"/>
                </a:lnTo>
                <a:lnTo>
                  <a:pt x="257175" y="1514475"/>
                </a:lnTo>
                <a:lnTo>
                  <a:pt x="250031" y="1550194"/>
                </a:lnTo>
                <a:lnTo>
                  <a:pt x="235744" y="1578769"/>
                </a:lnTo>
                <a:lnTo>
                  <a:pt x="221456" y="1607344"/>
                </a:lnTo>
                <a:lnTo>
                  <a:pt x="214312" y="1628775"/>
                </a:lnTo>
                <a:lnTo>
                  <a:pt x="207169" y="1657350"/>
                </a:lnTo>
                <a:lnTo>
                  <a:pt x="200025" y="1685925"/>
                </a:lnTo>
                <a:lnTo>
                  <a:pt x="192881" y="1721644"/>
                </a:lnTo>
                <a:lnTo>
                  <a:pt x="192881" y="1757363"/>
                </a:lnTo>
                <a:lnTo>
                  <a:pt x="185737" y="1785938"/>
                </a:lnTo>
                <a:lnTo>
                  <a:pt x="178594" y="1821656"/>
                </a:lnTo>
                <a:lnTo>
                  <a:pt x="171450" y="1857375"/>
                </a:lnTo>
                <a:lnTo>
                  <a:pt x="164306" y="1885950"/>
                </a:lnTo>
                <a:lnTo>
                  <a:pt x="164306" y="1914525"/>
                </a:lnTo>
                <a:lnTo>
                  <a:pt x="157162" y="1935957"/>
                </a:lnTo>
                <a:lnTo>
                  <a:pt x="157162" y="1950244"/>
                </a:lnTo>
                <a:lnTo>
                  <a:pt x="157162" y="1957388"/>
                </a:lnTo>
                <a:lnTo>
                  <a:pt x="157162" y="1957388"/>
                </a:lnTo>
                <a:lnTo>
                  <a:pt x="157162" y="1957388"/>
                </a:lnTo>
                <a:lnTo>
                  <a:pt x="157162" y="1950244"/>
                </a:lnTo>
                <a:lnTo>
                  <a:pt x="157162" y="1950244"/>
                </a:lnTo>
                <a:lnTo>
                  <a:pt x="164306" y="1943100"/>
                </a:lnTo>
                <a:lnTo>
                  <a:pt x="164306" y="19431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7165182" y="3929063"/>
            <a:ext cx="378620" cy="364332"/>
          </a:xfrm>
          <a:custGeom>
            <a:avLst/>
            <a:gdLst/>
            <a:ahLst/>
            <a:cxnLst/>
            <a:rect l="0" t="0" r="0" b="0"/>
            <a:pathLst>
              <a:path w="378620" h="364332">
                <a:moveTo>
                  <a:pt x="0" y="71437"/>
                </a:moveTo>
                <a:lnTo>
                  <a:pt x="7144" y="71437"/>
                </a:lnTo>
                <a:lnTo>
                  <a:pt x="14288" y="85725"/>
                </a:lnTo>
                <a:lnTo>
                  <a:pt x="21431" y="107156"/>
                </a:lnTo>
                <a:lnTo>
                  <a:pt x="28575" y="142875"/>
                </a:lnTo>
                <a:lnTo>
                  <a:pt x="42863" y="192881"/>
                </a:lnTo>
                <a:lnTo>
                  <a:pt x="57150" y="242887"/>
                </a:lnTo>
                <a:lnTo>
                  <a:pt x="71438" y="292894"/>
                </a:lnTo>
                <a:lnTo>
                  <a:pt x="78581" y="328612"/>
                </a:lnTo>
                <a:lnTo>
                  <a:pt x="85725" y="350044"/>
                </a:lnTo>
                <a:lnTo>
                  <a:pt x="92869" y="364331"/>
                </a:lnTo>
                <a:lnTo>
                  <a:pt x="107156" y="350044"/>
                </a:lnTo>
                <a:lnTo>
                  <a:pt x="128588" y="314325"/>
                </a:lnTo>
                <a:lnTo>
                  <a:pt x="164306" y="250031"/>
                </a:lnTo>
                <a:lnTo>
                  <a:pt x="214313" y="171450"/>
                </a:lnTo>
                <a:lnTo>
                  <a:pt x="271463" y="100012"/>
                </a:lnTo>
                <a:lnTo>
                  <a:pt x="328613" y="35718"/>
                </a:lnTo>
                <a:lnTo>
                  <a:pt x="378619" y="0"/>
                </a:lnTo>
                <a:lnTo>
                  <a:pt x="37861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6958013" y="2436019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6929438" y="1707356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6915151" y="1707356"/>
            <a:ext cx="14288" cy="21433"/>
          </a:xfrm>
          <a:custGeom>
            <a:avLst/>
            <a:gdLst/>
            <a:ahLst/>
            <a:cxnLst/>
            <a:rect l="0" t="0" r="0" b="0"/>
            <a:pathLst>
              <a:path w="14288" h="21433">
                <a:moveTo>
                  <a:pt x="14287" y="7144"/>
                </a:moveTo>
                <a:lnTo>
                  <a:pt x="14287" y="7144"/>
                </a:lnTo>
                <a:lnTo>
                  <a:pt x="14287" y="7144"/>
                </a:lnTo>
                <a:lnTo>
                  <a:pt x="14287" y="7144"/>
                </a:lnTo>
                <a:lnTo>
                  <a:pt x="14287" y="7144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7144"/>
                </a:lnTo>
                <a:lnTo>
                  <a:pt x="14287" y="7144"/>
                </a:lnTo>
                <a:lnTo>
                  <a:pt x="14287" y="7144"/>
                </a:lnTo>
                <a:lnTo>
                  <a:pt x="14287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14287" y="14288"/>
                </a:lnTo>
                <a:lnTo>
                  <a:pt x="14287" y="21432"/>
                </a:lnTo>
                <a:lnTo>
                  <a:pt x="14287" y="21432"/>
                </a:lnTo>
                <a:lnTo>
                  <a:pt x="14287" y="21432"/>
                </a:lnTo>
                <a:lnTo>
                  <a:pt x="14287" y="21432"/>
                </a:lnTo>
                <a:lnTo>
                  <a:pt x="14287" y="21432"/>
                </a:lnTo>
                <a:lnTo>
                  <a:pt x="14287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7186613" y="1893094"/>
            <a:ext cx="28576" cy="14288"/>
          </a:xfrm>
          <a:custGeom>
            <a:avLst/>
            <a:gdLst/>
            <a:ahLst/>
            <a:cxnLst/>
            <a:rect l="0" t="0" r="0" b="0"/>
            <a:pathLst>
              <a:path w="28576" h="14288">
                <a:moveTo>
                  <a:pt x="28575" y="14287"/>
                </a:moveTo>
                <a:lnTo>
                  <a:pt x="21432" y="14287"/>
                </a:lnTo>
                <a:lnTo>
                  <a:pt x="7144" y="14287"/>
                </a:lnTo>
                <a:lnTo>
                  <a:pt x="7144" y="14287"/>
                </a:lnTo>
                <a:lnTo>
                  <a:pt x="0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21432" y="0"/>
                </a:lnTo>
                <a:lnTo>
                  <a:pt x="2143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7158038" y="1757363"/>
            <a:ext cx="1371601" cy="2200276"/>
          </a:xfrm>
          <a:custGeom>
            <a:avLst/>
            <a:gdLst/>
            <a:ahLst/>
            <a:cxnLst/>
            <a:rect l="0" t="0" r="0" b="0"/>
            <a:pathLst>
              <a:path w="1371601" h="2200276">
                <a:moveTo>
                  <a:pt x="14288" y="157162"/>
                </a:moveTo>
                <a:lnTo>
                  <a:pt x="14288" y="157162"/>
                </a:lnTo>
                <a:lnTo>
                  <a:pt x="14288" y="157162"/>
                </a:lnTo>
                <a:lnTo>
                  <a:pt x="14288" y="157162"/>
                </a:lnTo>
                <a:lnTo>
                  <a:pt x="14288" y="157162"/>
                </a:lnTo>
                <a:lnTo>
                  <a:pt x="14288" y="157162"/>
                </a:lnTo>
                <a:lnTo>
                  <a:pt x="14288" y="157162"/>
                </a:lnTo>
                <a:lnTo>
                  <a:pt x="7144" y="157162"/>
                </a:lnTo>
                <a:lnTo>
                  <a:pt x="7144" y="157162"/>
                </a:lnTo>
                <a:lnTo>
                  <a:pt x="7144" y="157162"/>
                </a:lnTo>
                <a:lnTo>
                  <a:pt x="7144" y="150018"/>
                </a:lnTo>
                <a:lnTo>
                  <a:pt x="7144" y="150018"/>
                </a:lnTo>
                <a:lnTo>
                  <a:pt x="7144" y="150018"/>
                </a:lnTo>
                <a:lnTo>
                  <a:pt x="7144" y="150018"/>
                </a:lnTo>
                <a:lnTo>
                  <a:pt x="7144" y="150018"/>
                </a:lnTo>
                <a:lnTo>
                  <a:pt x="7144" y="150018"/>
                </a:lnTo>
                <a:lnTo>
                  <a:pt x="0" y="150018"/>
                </a:lnTo>
                <a:lnTo>
                  <a:pt x="0" y="150018"/>
                </a:lnTo>
                <a:lnTo>
                  <a:pt x="7144" y="150018"/>
                </a:lnTo>
                <a:lnTo>
                  <a:pt x="7144" y="150018"/>
                </a:lnTo>
                <a:lnTo>
                  <a:pt x="14288" y="150018"/>
                </a:lnTo>
                <a:lnTo>
                  <a:pt x="14288" y="150018"/>
                </a:lnTo>
                <a:lnTo>
                  <a:pt x="21432" y="150018"/>
                </a:lnTo>
                <a:lnTo>
                  <a:pt x="28575" y="150018"/>
                </a:lnTo>
                <a:lnTo>
                  <a:pt x="28575" y="150018"/>
                </a:lnTo>
                <a:lnTo>
                  <a:pt x="42863" y="142875"/>
                </a:lnTo>
                <a:lnTo>
                  <a:pt x="50007" y="142875"/>
                </a:lnTo>
                <a:lnTo>
                  <a:pt x="57150" y="142875"/>
                </a:lnTo>
                <a:lnTo>
                  <a:pt x="71438" y="135731"/>
                </a:lnTo>
                <a:lnTo>
                  <a:pt x="78582" y="135731"/>
                </a:lnTo>
                <a:lnTo>
                  <a:pt x="92869" y="128587"/>
                </a:lnTo>
                <a:lnTo>
                  <a:pt x="100013" y="128587"/>
                </a:lnTo>
                <a:lnTo>
                  <a:pt x="121444" y="121443"/>
                </a:lnTo>
                <a:lnTo>
                  <a:pt x="135732" y="121443"/>
                </a:lnTo>
                <a:lnTo>
                  <a:pt x="157163" y="114300"/>
                </a:lnTo>
                <a:lnTo>
                  <a:pt x="178594" y="107156"/>
                </a:lnTo>
                <a:lnTo>
                  <a:pt x="200025" y="100012"/>
                </a:lnTo>
                <a:lnTo>
                  <a:pt x="228600" y="100012"/>
                </a:lnTo>
                <a:lnTo>
                  <a:pt x="250032" y="92868"/>
                </a:lnTo>
                <a:lnTo>
                  <a:pt x="278607" y="92868"/>
                </a:lnTo>
                <a:lnTo>
                  <a:pt x="300038" y="85725"/>
                </a:lnTo>
                <a:lnTo>
                  <a:pt x="321469" y="78581"/>
                </a:lnTo>
                <a:lnTo>
                  <a:pt x="350044" y="71437"/>
                </a:lnTo>
                <a:lnTo>
                  <a:pt x="371475" y="71437"/>
                </a:lnTo>
                <a:lnTo>
                  <a:pt x="392907" y="64293"/>
                </a:lnTo>
                <a:lnTo>
                  <a:pt x="414338" y="57150"/>
                </a:lnTo>
                <a:lnTo>
                  <a:pt x="442913" y="57150"/>
                </a:lnTo>
                <a:lnTo>
                  <a:pt x="464344" y="50006"/>
                </a:lnTo>
                <a:lnTo>
                  <a:pt x="485775" y="42862"/>
                </a:lnTo>
                <a:lnTo>
                  <a:pt x="507207" y="42862"/>
                </a:lnTo>
                <a:lnTo>
                  <a:pt x="528638" y="35718"/>
                </a:lnTo>
                <a:lnTo>
                  <a:pt x="557213" y="35718"/>
                </a:lnTo>
                <a:lnTo>
                  <a:pt x="578644" y="28575"/>
                </a:lnTo>
                <a:lnTo>
                  <a:pt x="600075" y="28575"/>
                </a:lnTo>
                <a:lnTo>
                  <a:pt x="628650" y="21431"/>
                </a:lnTo>
                <a:lnTo>
                  <a:pt x="657225" y="21431"/>
                </a:lnTo>
                <a:lnTo>
                  <a:pt x="685800" y="14287"/>
                </a:lnTo>
                <a:lnTo>
                  <a:pt x="721519" y="7143"/>
                </a:lnTo>
                <a:lnTo>
                  <a:pt x="757238" y="7143"/>
                </a:lnTo>
                <a:lnTo>
                  <a:pt x="792957" y="7143"/>
                </a:lnTo>
                <a:lnTo>
                  <a:pt x="828675" y="0"/>
                </a:lnTo>
                <a:lnTo>
                  <a:pt x="864394" y="0"/>
                </a:lnTo>
                <a:lnTo>
                  <a:pt x="900113" y="7143"/>
                </a:lnTo>
                <a:lnTo>
                  <a:pt x="935832" y="7143"/>
                </a:lnTo>
                <a:lnTo>
                  <a:pt x="971550" y="14287"/>
                </a:lnTo>
                <a:lnTo>
                  <a:pt x="1000125" y="21431"/>
                </a:lnTo>
                <a:lnTo>
                  <a:pt x="1035844" y="21431"/>
                </a:lnTo>
                <a:lnTo>
                  <a:pt x="1064419" y="28575"/>
                </a:lnTo>
                <a:lnTo>
                  <a:pt x="1100138" y="28575"/>
                </a:lnTo>
                <a:lnTo>
                  <a:pt x="1128713" y="35718"/>
                </a:lnTo>
                <a:lnTo>
                  <a:pt x="1157288" y="35718"/>
                </a:lnTo>
                <a:lnTo>
                  <a:pt x="1185863" y="42862"/>
                </a:lnTo>
                <a:lnTo>
                  <a:pt x="1207294" y="50006"/>
                </a:lnTo>
                <a:lnTo>
                  <a:pt x="1228725" y="57150"/>
                </a:lnTo>
                <a:lnTo>
                  <a:pt x="1250157" y="64293"/>
                </a:lnTo>
                <a:lnTo>
                  <a:pt x="1257300" y="64293"/>
                </a:lnTo>
                <a:lnTo>
                  <a:pt x="1271588" y="71437"/>
                </a:lnTo>
                <a:lnTo>
                  <a:pt x="1285875" y="85725"/>
                </a:lnTo>
                <a:lnTo>
                  <a:pt x="1293019" y="92868"/>
                </a:lnTo>
                <a:lnTo>
                  <a:pt x="1307307" y="107156"/>
                </a:lnTo>
                <a:lnTo>
                  <a:pt x="1314450" y="121443"/>
                </a:lnTo>
                <a:lnTo>
                  <a:pt x="1321594" y="135731"/>
                </a:lnTo>
                <a:lnTo>
                  <a:pt x="1335882" y="157162"/>
                </a:lnTo>
                <a:lnTo>
                  <a:pt x="1343025" y="171450"/>
                </a:lnTo>
                <a:lnTo>
                  <a:pt x="1357313" y="192881"/>
                </a:lnTo>
                <a:lnTo>
                  <a:pt x="1364457" y="207168"/>
                </a:lnTo>
                <a:lnTo>
                  <a:pt x="1364457" y="228600"/>
                </a:lnTo>
                <a:lnTo>
                  <a:pt x="1371600" y="250031"/>
                </a:lnTo>
                <a:lnTo>
                  <a:pt x="1371600" y="278606"/>
                </a:lnTo>
                <a:lnTo>
                  <a:pt x="1371600" y="307181"/>
                </a:lnTo>
                <a:lnTo>
                  <a:pt x="1371600" y="335756"/>
                </a:lnTo>
                <a:lnTo>
                  <a:pt x="1371600" y="371475"/>
                </a:lnTo>
                <a:lnTo>
                  <a:pt x="1364457" y="400050"/>
                </a:lnTo>
                <a:lnTo>
                  <a:pt x="1357313" y="442912"/>
                </a:lnTo>
                <a:lnTo>
                  <a:pt x="1343025" y="478631"/>
                </a:lnTo>
                <a:lnTo>
                  <a:pt x="1335882" y="514350"/>
                </a:lnTo>
                <a:lnTo>
                  <a:pt x="1321594" y="550068"/>
                </a:lnTo>
                <a:lnTo>
                  <a:pt x="1307307" y="585787"/>
                </a:lnTo>
                <a:lnTo>
                  <a:pt x="1285875" y="621506"/>
                </a:lnTo>
                <a:lnTo>
                  <a:pt x="1271588" y="657225"/>
                </a:lnTo>
                <a:lnTo>
                  <a:pt x="1250157" y="692943"/>
                </a:lnTo>
                <a:lnTo>
                  <a:pt x="1228725" y="721518"/>
                </a:lnTo>
                <a:lnTo>
                  <a:pt x="1200150" y="757237"/>
                </a:lnTo>
                <a:lnTo>
                  <a:pt x="1178719" y="785812"/>
                </a:lnTo>
                <a:lnTo>
                  <a:pt x="1157288" y="821531"/>
                </a:lnTo>
                <a:lnTo>
                  <a:pt x="1135857" y="850106"/>
                </a:lnTo>
                <a:lnTo>
                  <a:pt x="1121569" y="885825"/>
                </a:lnTo>
                <a:lnTo>
                  <a:pt x="1100138" y="921543"/>
                </a:lnTo>
                <a:lnTo>
                  <a:pt x="1078707" y="950118"/>
                </a:lnTo>
                <a:lnTo>
                  <a:pt x="1057275" y="992981"/>
                </a:lnTo>
                <a:lnTo>
                  <a:pt x="1042988" y="1028700"/>
                </a:lnTo>
                <a:lnTo>
                  <a:pt x="1021557" y="1057275"/>
                </a:lnTo>
                <a:lnTo>
                  <a:pt x="1000125" y="1092993"/>
                </a:lnTo>
                <a:lnTo>
                  <a:pt x="978694" y="1121568"/>
                </a:lnTo>
                <a:lnTo>
                  <a:pt x="957263" y="1143000"/>
                </a:lnTo>
                <a:lnTo>
                  <a:pt x="942975" y="1164431"/>
                </a:lnTo>
                <a:lnTo>
                  <a:pt x="921544" y="1193006"/>
                </a:lnTo>
                <a:lnTo>
                  <a:pt x="907257" y="1214437"/>
                </a:lnTo>
                <a:lnTo>
                  <a:pt x="885825" y="1235868"/>
                </a:lnTo>
                <a:lnTo>
                  <a:pt x="864394" y="1264443"/>
                </a:lnTo>
                <a:lnTo>
                  <a:pt x="842963" y="1285875"/>
                </a:lnTo>
                <a:lnTo>
                  <a:pt x="821532" y="1314450"/>
                </a:lnTo>
                <a:lnTo>
                  <a:pt x="800100" y="1343025"/>
                </a:lnTo>
                <a:lnTo>
                  <a:pt x="778669" y="1371600"/>
                </a:lnTo>
                <a:lnTo>
                  <a:pt x="757238" y="1400175"/>
                </a:lnTo>
                <a:lnTo>
                  <a:pt x="735807" y="1421606"/>
                </a:lnTo>
                <a:lnTo>
                  <a:pt x="714375" y="1443037"/>
                </a:lnTo>
                <a:lnTo>
                  <a:pt x="692944" y="1457325"/>
                </a:lnTo>
                <a:lnTo>
                  <a:pt x="671513" y="1478756"/>
                </a:lnTo>
                <a:lnTo>
                  <a:pt x="657225" y="1500187"/>
                </a:lnTo>
                <a:lnTo>
                  <a:pt x="628650" y="1521618"/>
                </a:lnTo>
                <a:lnTo>
                  <a:pt x="614363" y="1543050"/>
                </a:lnTo>
                <a:lnTo>
                  <a:pt x="592932" y="1571625"/>
                </a:lnTo>
                <a:lnTo>
                  <a:pt x="578644" y="1593056"/>
                </a:lnTo>
                <a:lnTo>
                  <a:pt x="564357" y="1621631"/>
                </a:lnTo>
                <a:lnTo>
                  <a:pt x="550069" y="1643062"/>
                </a:lnTo>
                <a:lnTo>
                  <a:pt x="542925" y="1657350"/>
                </a:lnTo>
                <a:lnTo>
                  <a:pt x="528638" y="1678781"/>
                </a:lnTo>
                <a:lnTo>
                  <a:pt x="521494" y="1693068"/>
                </a:lnTo>
                <a:lnTo>
                  <a:pt x="514350" y="1707356"/>
                </a:lnTo>
                <a:lnTo>
                  <a:pt x="500063" y="1721643"/>
                </a:lnTo>
                <a:lnTo>
                  <a:pt x="492919" y="1743075"/>
                </a:lnTo>
                <a:lnTo>
                  <a:pt x="478632" y="1757362"/>
                </a:lnTo>
                <a:lnTo>
                  <a:pt x="471488" y="1778793"/>
                </a:lnTo>
                <a:lnTo>
                  <a:pt x="457200" y="1800225"/>
                </a:lnTo>
                <a:lnTo>
                  <a:pt x="442913" y="1814512"/>
                </a:lnTo>
                <a:lnTo>
                  <a:pt x="435769" y="1835943"/>
                </a:lnTo>
                <a:lnTo>
                  <a:pt x="421482" y="1850231"/>
                </a:lnTo>
                <a:lnTo>
                  <a:pt x="407194" y="1864518"/>
                </a:lnTo>
                <a:lnTo>
                  <a:pt x="400050" y="1871662"/>
                </a:lnTo>
                <a:lnTo>
                  <a:pt x="392907" y="1878806"/>
                </a:lnTo>
                <a:lnTo>
                  <a:pt x="385763" y="1885950"/>
                </a:lnTo>
                <a:lnTo>
                  <a:pt x="378619" y="1900237"/>
                </a:lnTo>
                <a:lnTo>
                  <a:pt x="371475" y="1907381"/>
                </a:lnTo>
                <a:lnTo>
                  <a:pt x="364332" y="1921668"/>
                </a:lnTo>
                <a:lnTo>
                  <a:pt x="357188" y="1928812"/>
                </a:lnTo>
                <a:lnTo>
                  <a:pt x="350044" y="1943100"/>
                </a:lnTo>
                <a:lnTo>
                  <a:pt x="342900" y="1950243"/>
                </a:lnTo>
                <a:lnTo>
                  <a:pt x="342900" y="1964531"/>
                </a:lnTo>
                <a:lnTo>
                  <a:pt x="335757" y="1971675"/>
                </a:lnTo>
                <a:lnTo>
                  <a:pt x="335757" y="1978818"/>
                </a:lnTo>
                <a:lnTo>
                  <a:pt x="335757" y="1985962"/>
                </a:lnTo>
                <a:lnTo>
                  <a:pt x="335757" y="1993106"/>
                </a:lnTo>
                <a:lnTo>
                  <a:pt x="328613" y="2007393"/>
                </a:lnTo>
                <a:lnTo>
                  <a:pt x="328613" y="2014537"/>
                </a:lnTo>
                <a:lnTo>
                  <a:pt x="321469" y="2028825"/>
                </a:lnTo>
                <a:lnTo>
                  <a:pt x="321469" y="2035968"/>
                </a:lnTo>
                <a:lnTo>
                  <a:pt x="314325" y="2050256"/>
                </a:lnTo>
                <a:lnTo>
                  <a:pt x="307182" y="2064543"/>
                </a:lnTo>
                <a:lnTo>
                  <a:pt x="307182" y="2071687"/>
                </a:lnTo>
                <a:lnTo>
                  <a:pt x="300038" y="2085975"/>
                </a:lnTo>
                <a:lnTo>
                  <a:pt x="292894" y="2093118"/>
                </a:lnTo>
                <a:lnTo>
                  <a:pt x="292894" y="2100262"/>
                </a:lnTo>
                <a:lnTo>
                  <a:pt x="285750" y="2107406"/>
                </a:lnTo>
                <a:lnTo>
                  <a:pt x="285750" y="2114550"/>
                </a:lnTo>
                <a:lnTo>
                  <a:pt x="285750" y="2121693"/>
                </a:lnTo>
                <a:lnTo>
                  <a:pt x="278607" y="2128837"/>
                </a:lnTo>
                <a:lnTo>
                  <a:pt x="278607" y="2135981"/>
                </a:lnTo>
                <a:lnTo>
                  <a:pt x="278607" y="2143125"/>
                </a:lnTo>
                <a:lnTo>
                  <a:pt x="271463" y="2157412"/>
                </a:lnTo>
                <a:lnTo>
                  <a:pt x="264319" y="2164556"/>
                </a:lnTo>
                <a:lnTo>
                  <a:pt x="257175" y="2171700"/>
                </a:lnTo>
                <a:lnTo>
                  <a:pt x="257175" y="2178843"/>
                </a:lnTo>
                <a:lnTo>
                  <a:pt x="250032" y="2185987"/>
                </a:lnTo>
                <a:lnTo>
                  <a:pt x="250032" y="2185987"/>
                </a:lnTo>
                <a:lnTo>
                  <a:pt x="250032" y="2193131"/>
                </a:lnTo>
                <a:lnTo>
                  <a:pt x="250032" y="2193131"/>
                </a:lnTo>
                <a:lnTo>
                  <a:pt x="250032" y="2193131"/>
                </a:lnTo>
                <a:lnTo>
                  <a:pt x="250032" y="2193131"/>
                </a:lnTo>
                <a:lnTo>
                  <a:pt x="250032" y="2193131"/>
                </a:lnTo>
                <a:lnTo>
                  <a:pt x="242888" y="2193131"/>
                </a:lnTo>
                <a:lnTo>
                  <a:pt x="242888" y="2200275"/>
                </a:lnTo>
                <a:lnTo>
                  <a:pt x="242888" y="2200275"/>
                </a:lnTo>
                <a:lnTo>
                  <a:pt x="242888" y="2200275"/>
                </a:lnTo>
                <a:lnTo>
                  <a:pt x="242888" y="2200275"/>
                </a:lnTo>
                <a:lnTo>
                  <a:pt x="242888" y="2200275"/>
                </a:lnTo>
                <a:lnTo>
                  <a:pt x="242888" y="2200275"/>
                </a:lnTo>
                <a:lnTo>
                  <a:pt x="242888" y="2193131"/>
                </a:lnTo>
                <a:lnTo>
                  <a:pt x="242888" y="2193131"/>
                </a:lnTo>
                <a:lnTo>
                  <a:pt x="242888" y="2193131"/>
                </a:lnTo>
                <a:lnTo>
                  <a:pt x="242888" y="2193131"/>
                </a:lnTo>
                <a:lnTo>
                  <a:pt x="242888" y="2185987"/>
                </a:lnTo>
                <a:lnTo>
                  <a:pt x="242888" y="21859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7386638" y="3786188"/>
            <a:ext cx="200026" cy="200026"/>
          </a:xfrm>
          <a:custGeom>
            <a:avLst/>
            <a:gdLst/>
            <a:ahLst/>
            <a:cxnLst/>
            <a:rect l="0" t="0" r="0" b="0"/>
            <a:pathLst>
              <a:path w="200026" h="200026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42863" y="0"/>
                </a:lnTo>
                <a:lnTo>
                  <a:pt x="42863" y="0"/>
                </a:lnTo>
                <a:lnTo>
                  <a:pt x="42863" y="0"/>
                </a:lnTo>
                <a:lnTo>
                  <a:pt x="35719" y="0"/>
                </a:lnTo>
                <a:lnTo>
                  <a:pt x="35719" y="7143"/>
                </a:lnTo>
                <a:lnTo>
                  <a:pt x="35719" y="7143"/>
                </a:lnTo>
                <a:lnTo>
                  <a:pt x="28575" y="21431"/>
                </a:lnTo>
                <a:lnTo>
                  <a:pt x="28575" y="28575"/>
                </a:lnTo>
                <a:lnTo>
                  <a:pt x="28575" y="42862"/>
                </a:lnTo>
                <a:lnTo>
                  <a:pt x="21432" y="57150"/>
                </a:lnTo>
                <a:lnTo>
                  <a:pt x="21432" y="71437"/>
                </a:lnTo>
                <a:lnTo>
                  <a:pt x="14288" y="92868"/>
                </a:lnTo>
                <a:lnTo>
                  <a:pt x="7144" y="114300"/>
                </a:lnTo>
                <a:lnTo>
                  <a:pt x="7144" y="135731"/>
                </a:lnTo>
                <a:lnTo>
                  <a:pt x="7144" y="150018"/>
                </a:lnTo>
                <a:lnTo>
                  <a:pt x="7144" y="164306"/>
                </a:lnTo>
                <a:lnTo>
                  <a:pt x="0" y="178593"/>
                </a:lnTo>
                <a:lnTo>
                  <a:pt x="0" y="185737"/>
                </a:lnTo>
                <a:lnTo>
                  <a:pt x="7144" y="192881"/>
                </a:lnTo>
                <a:lnTo>
                  <a:pt x="7144" y="192881"/>
                </a:lnTo>
                <a:lnTo>
                  <a:pt x="7144" y="200025"/>
                </a:lnTo>
                <a:lnTo>
                  <a:pt x="7144" y="200025"/>
                </a:lnTo>
                <a:lnTo>
                  <a:pt x="7144" y="200025"/>
                </a:lnTo>
                <a:lnTo>
                  <a:pt x="7144" y="200025"/>
                </a:lnTo>
                <a:lnTo>
                  <a:pt x="7144" y="200025"/>
                </a:lnTo>
                <a:lnTo>
                  <a:pt x="7144" y="200025"/>
                </a:lnTo>
                <a:lnTo>
                  <a:pt x="7144" y="192881"/>
                </a:lnTo>
                <a:lnTo>
                  <a:pt x="14288" y="185737"/>
                </a:lnTo>
                <a:lnTo>
                  <a:pt x="28575" y="171450"/>
                </a:lnTo>
                <a:lnTo>
                  <a:pt x="42863" y="157162"/>
                </a:lnTo>
                <a:lnTo>
                  <a:pt x="57150" y="135731"/>
                </a:lnTo>
                <a:lnTo>
                  <a:pt x="78582" y="107156"/>
                </a:lnTo>
                <a:lnTo>
                  <a:pt x="107157" y="85725"/>
                </a:lnTo>
                <a:lnTo>
                  <a:pt x="128588" y="64293"/>
                </a:lnTo>
                <a:lnTo>
                  <a:pt x="150019" y="50006"/>
                </a:lnTo>
                <a:lnTo>
                  <a:pt x="171450" y="42862"/>
                </a:lnTo>
                <a:lnTo>
                  <a:pt x="178594" y="35718"/>
                </a:lnTo>
                <a:lnTo>
                  <a:pt x="185738" y="35718"/>
                </a:lnTo>
                <a:lnTo>
                  <a:pt x="185738" y="35718"/>
                </a:lnTo>
                <a:lnTo>
                  <a:pt x="185738" y="42862"/>
                </a:lnTo>
                <a:lnTo>
                  <a:pt x="185738" y="42862"/>
                </a:lnTo>
                <a:lnTo>
                  <a:pt x="178594" y="42862"/>
                </a:lnTo>
                <a:lnTo>
                  <a:pt x="178594" y="42862"/>
                </a:lnTo>
                <a:lnTo>
                  <a:pt x="185738" y="42862"/>
                </a:lnTo>
                <a:lnTo>
                  <a:pt x="185738" y="42862"/>
                </a:lnTo>
                <a:lnTo>
                  <a:pt x="185738" y="42862"/>
                </a:lnTo>
                <a:lnTo>
                  <a:pt x="192882" y="35718"/>
                </a:lnTo>
                <a:lnTo>
                  <a:pt x="192882" y="35718"/>
                </a:lnTo>
                <a:lnTo>
                  <a:pt x="200025" y="35718"/>
                </a:lnTo>
                <a:lnTo>
                  <a:pt x="200025" y="42862"/>
                </a:lnTo>
                <a:lnTo>
                  <a:pt x="192882" y="42862"/>
                </a:lnTo>
                <a:lnTo>
                  <a:pt x="192882" y="42862"/>
                </a:lnTo>
                <a:lnTo>
                  <a:pt x="185738" y="42862"/>
                </a:lnTo>
                <a:lnTo>
                  <a:pt x="185738" y="42862"/>
                </a:lnTo>
                <a:lnTo>
                  <a:pt x="178594" y="42862"/>
                </a:lnTo>
                <a:lnTo>
                  <a:pt x="171450" y="42862"/>
                </a:lnTo>
                <a:lnTo>
                  <a:pt x="157163" y="42862"/>
                </a:lnTo>
                <a:lnTo>
                  <a:pt x="142875" y="42862"/>
                </a:lnTo>
                <a:lnTo>
                  <a:pt x="121444" y="42862"/>
                </a:lnTo>
                <a:lnTo>
                  <a:pt x="92869" y="35718"/>
                </a:lnTo>
                <a:lnTo>
                  <a:pt x="71438" y="35718"/>
                </a:lnTo>
                <a:lnTo>
                  <a:pt x="42863" y="42862"/>
                </a:lnTo>
                <a:lnTo>
                  <a:pt x="21432" y="50006"/>
                </a:lnTo>
                <a:lnTo>
                  <a:pt x="14288" y="57150"/>
                </a:lnTo>
                <a:lnTo>
                  <a:pt x="21432" y="50006"/>
                </a:lnTo>
                <a:lnTo>
                  <a:pt x="42863" y="35718"/>
                </a:lnTo>
                <a:lnTo>
                  <a:pt x="78582" y="7143"/>
                </a:lnTo>
                <a:lnTo>
                  <a:pt x="78582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5172076" y="5036344"/>
            <a:ext cx="342901" cy="414338"/>
          </a:xfrm>
          <a:custGeom>
            <a:avLst/>
            <a:gdLst/>
            <a:ahLst/>
            <a:cxnLst/>
            <a:rect l="0" t="0" r="0" b="0"/>
            <a:pathLst>
              <a:path w="342901" h="414338">
                <a:moveTo>
                  <a:pt x="214312" y="42862"/>
                </a:moveTo>
                <a:lnTo>
                  <a:pt x="207169" y="35719"/>
                </a:lnTo>
                <a:lnTo>
                  <a:pt x="200025" y="28575"/>
                </a:lnTo>
                <a:lnTo>
                  <a:pt x="192881" y="14287"/>
                </a:lnTo>
                <a:lnTo>
                  <a:pt x="185737" y="7144"/>
                </a:lnTo>
                <a:lnTo>
                  <a:pt x="178594" y="0"/>
                </a:lnTo>
                <a:lnTo>
                  <a:pt x="171450" y="0"/>
                </a:lnTo>
                <a:lnTo>
                  <a:pt x="157162" y="0"/>
                </a:lnTo>
                <a:lnTo>
                  <a:pt x="142875" y="14287"/>
                </a:lnTo>
                <a:lnTo>
                  <a:pt x="135731" y="35719"/>
                </a:lnTo>
                <a:lnTo>
                  <a:pt x="121444" y="64294"/>
                </a:lnTo>
                <a:lnTo>
                  <a:pt x="114300" y="100012"/>
                </a:lnTo>
                <a:lnTo>
                  <a:pt x="114300" y="135731"/>
                </a:lnTo>
                <a:lnTo>
                  <a:pt x="121444" y="185737"/>
                </a:lnTo>
                <a:lnTo>
                  <a:pt x="128587" y="228600"/>
                </a:lnTo>
                <a:lnTo>
                  <a:pt x="135731" y="278606"/>
                </a:lnTo>
                <a:lnTo>
                  <a:pt x="150019" y="321469"/>
                </a:lnTo>
                <a:lnTo>
                  <a:pt x="150019" y="357187"/>
                </a:lnTo>
                <a:lnTo>
                  <a:pt x="150019" y="392906"/>
                </a:lnTo>
                <a:lnTo>
                  <a:pt x="142875" y="407194"/>
                </a:lnTo>
                <a:lnTo>
                  <a:pt x="128587" y="414337"/>
                </a:lnTo>
                <a:lnTo>
                  <a:pt x="107156" y="400050"/>
                </a:lnTo>
                <a:lnTo>
                  <a:pt x="85725" y="378619"/>
                </a:lnTo>
                <a:lnTo>
                  <a:pt x="57150" y="350044"/>
                </a:lnTo>
                <a:lnTo>
                  <a:pt x="35719" y="314325"/>
                </a:lnTo>
                <a:lnTo>
                  <a:pt x="14287" y="292894"/>
                </a:lnTo>
                <a:lnTo>
                  <a:pt x="7144" y="271462"/>
                </a:lnTo>
                <a:lnTo>
                  <a:pt x="0" y="257175"/>
                </a:lnTo>
                <a:lnTo>
                  <a:pt x="7144" y="257175"/>
                </a:lnTo>
                <a:lnTo>
                  <a:pt x="28575" y="257175"/>
                </a:lnTo>
                <a:lnTo>
                  <a:pt x="64294" y="250031"/>
                </a:lnTo>
                <a:lnTo>
                  <a:pt x="114300" y="250031"/>
                </a:lnTo>
                <a:lnTo>
                  <a:pt x="164306" y="242887"/>
                </a:lnTo>
                <a:lnTo>
                  <a:pt x="221456" y="235744"/>
                </a:lnTo>
                <a:lnTo>
                  <a:pt x="264319" y="228600"/>
                </a:lnTo>
                <a:lnTo>
                  <a:pt x="307181" y="221456"/>
                </a:lnTo>
                <a:lnTo>
                  <a:pt x="328612" y="207169"/>
                </a:lnTo>
                <a:lnTo>
                  <a:pt x="342900" y="200025"/>
                </a:lnTo>
                <a:lnTo>
                  <a:pt x="342900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5429251" y="5243513"/>
            <a:ext cx="135732" cy="121444"/>
          </a:xfrm>
          <a:custGeom>
            <a:avLst/>
            <a:gdLst/>
            <a:ahLst/>
            <a:cxnLst/>
            <a:rect l="0" t="0" r="0" b="0"/>
            <a:pathLst>
              <a:path w="135732" h="121444">
                <a:moveTo>
                  <a:pt x="7144" y="50006"/>
                </a:moveTo>
                <a:lnTo>
                  <a:pt x="7144" y="57150"/>
                </a:lnTo>
                <a:lnTo>
                  <a:pt x="7144" y="71437"/>
                </a:lnTo>
                <a:lnTo>
                  <a:pt x="7144" y="85725"/>
                </a:lnTo>
                <a:lnTo>
                  <a:pt x="21431" y="107156"/>
                </a:lnTo>
                <a:lnTo>
                  <a:pt x="35719" y="114300"/>
                </a:lnTo>
                <a:lnTo>
                  <a:pt x="57150" y="121443"/>
                </a:lnTo>
                <a:lnTo>
                  <a:pt x="78581" y="121443"/>
                </a:lnTo>
                <a:lnTo>
                  <a:pt x="107156" y="114300"/>
                </a:lnTo>
                <a:lnTo>
                  <a:pt x="121444" y="107156"/>
                </a:lnTo>
                <a:lnTo>
                  <a:pt x="135731" y="92868"/>
                </a:lnTo>
                <a:lnTo>
                  <a:pt x="135731" y="64293"/>
                </a:lnTo>
                <a:lnTo>
                  <a:pt x="121444" y="42862"/>
                </a:lnTo>
                <a:lnTo>
                  <a:pt x="100012" y="21431"/>
                </a:lnTo>
                <a:lnTo>
                  <a:pt x="71437" y="7143"/>
                </a:lnTo>
                <a:lnTo>
                  <a:pt x="42862" y="0"/>
                </a:lnTo>
                <a:lnTo>
                  <a:pt x="14287" y="7143"/>
                </a:lnTo>
                <a:lnTo>
                  <a:pt x="0" y="28575"/>
                </a:lnTo>
                <a:lnTo>
                  <a:pt x="0" y="50006"/>
                </a:lnTo>
                <a:lnTo>
                  <a:pt x="7144" y="71437"/>
                </a:lnTo>
                <a:lnTo>
                  <a:pt x="28575" y="85725"/>
                </a:lnTo>
                <a:lnTo>
                  <a:pt x="57150" y="92868"/>
                </a:lnTo>
                <a:lnTo>
                  <a:pt x="92869" y="92868"/>
                </a:lnTo>
                <a:lnTo>
                  <a:pt x="128587" y="92868"/>
                </a:lnTo>
                <a:lnTo>
                  <a:pt x="128587" y="928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5650707" y="5157788"/>
            <a:ext cx="157164" cy="178594"/>
          </a:xfrm>
          <a:custGeom>
            <a:avLst/>
            <a:gdLst/>
            <a:ahLst/>
            <a:cxnLst/>
            <a:rect l="0" t="0" r="0" b="0"/>
            <a:pathLst>
              <a:path w="157164" h="178594">
                <a:moveTo>
                  <a:pt x="7144" y="57150"/>
                </a:moveTo>
                <a:lnTo>
                  <a:pt x="0" y="64293"/>
                </a:lnTo>
                <a:lnTo>
                  <a:pt x="0" y="78581"/>
                </a:lnTo>
                <a:lnTo>
                  <a:pt x="0" y="100012"/>
                </a:lnTo>
                <a:lnTo>
                  <a:pt x="0" y="128587"/>
                </a:lnTo>
                <a:lnTo>
                  <a:pt x="7144" y="142875"/>
                </a:lnTo>
                <a:lnTo>
                  <a:pt x="14288" y="164306"/>
                </a:lnTo>
                <a:lnTo>
                  <a:pt x="21431" y="171450"/>
                </a:lnTo>
                <a:lnTo>
                  <a:pt x="28575" y="178593"/>
                </a:lnTo>
                <a:lnTo>
                  <a:pt x="28575" y="178593"/>
                </a:lnTo>
                <a:lnTo>
                  <a:pt x="35719" y="164306"/>
                </a:lnTo>
                <a:lnTo>
                  <a:pt x="42863" y="142875"/>
                </a:lnTo>
                <a:lnTo>
                  <a:pt x="57150" y="107156"/>
                </a:lnTo>
                <a:lnTo>
                  <a:pt x="71438" y="78581"/>
                </a:lnTo>
                <a:lnTo>
                  <a:pt x="85725" y="42862"/>
                </a:lnTo>
                <a:lnTo>
                  <a:pt x="100013" y="21431"/>
                </a:lnTo>
                <a:lnTo>
                  <a:pt x="121444" y="7143"/>
                </a:lnTo>
                <a:lnTo>
                  <a:pt x="135731" y="0"/>
                </a:lnTo>
                <a:lnTo>
                  <a:pt x="150019" y="0"/>
                </a:lnTo>
                <a:lnTo>
                  <a:pt x="157163" y="0"/>
                </a:lnTo>
                <a:lnTo>
                  <a:pt x="15716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5836445" y="5143500"/>
            <a:ext cx="42863" cy="207170"/>
          </a:xfrm>
          <a:custGeom>
            <a:avLst/>
            <a:gdLst/>
            <a:ahLst/>
            <a:cxnLst/>
            <a:rect l="0" t="0" r="0" b="0"/>
            <a:pathLst>
              <a:path w="42863" h="207170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50006"/>
                </a:lnTo>
                <a:lnTo>
                  <a:pt x="0" y="78581"/>
                </a:lnTo>
                <a:lnTo>
                  <a:pt x="0" y="107156"/>
                </a:lnTo>
                <a:lnTo>
                  <a:pt x="0" y="142875"/>
                </a:lnTo>
                <a:lnTo>
                  <a:pt x="7143" y="171450"/>
                </a:lnTo>
                <a:lnTo>
                  <a:pt x="7143" y="192881"/>
                </a:lnTo>
                <a:lnTo>
                  <a:pt x="14287" y="207169"/>
                </a:lnTo>
                <a:lnTo>
                  <a:pt x="21431" y="207169"/>
                </a:lnTo>
                <a:lnTo>
                  <a:pt x="28575" y="200025"/>
                </a:lnTo>
                <a:lnTo>
                  <a:pt x="35718" y="178594"/>
                </a:lnTo>
                <a:lnTo>
                  <a:pt x="42862" y="142875"/>
                </a:lnTo>
                <a:lnTo>
                  <a:pt x="42862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5872163" y="5114925"/>
            <a:ext cx="207170" cy="207170"/>
          </a:xfrm>
          <a:custGeom>
            <a:avLst/>
            <a:gdLst/>
            <a:ahLst/>
            <a:cxnLst/>
            <a:rect l="0" t="0" r="0" b="0"/>
            <a:pathLst>
              <a:path w="207170" h="207170">
                <a:moveTo>
                  <a:pt x="114300" y="0"/>
                </a:moveTo>
                <a:lnTo>
                  <a:pt x="107157" y="7144"/>
                </a:lnTo>
                <a:lnTo>
                  <a:pt x="92869" y="28575"/>
                </a:lnTo>
                <a:lnTo>
                  <a:pt x="71438" y="50006"/>
                </a:lnTo>
                <a:lnTo>
                  <a:pt x="42863" y="78581"/>
                </a:lnTo>
                <a:lnTo>
                  <a:pt x="21432" y="107156"/>
                </a:lnTo>
                <a:lnTo>
                  <a:pt x="7144" y="135731"/>
                </a:lnTo>
                <a:lnTo>
                  <a:pt x="0" y="157163"/>
                </a:lnTo>
                <a:lnTo>
                  <a:pt x="7144" y="171450"/>
                </a:lnTo>
                <a:lnTo>
                  <a:pt x="28575" y="185738"/>
                </a:lnTo>
                <a:lnTo>
                  <a:pt x="71438" y="192881"/>
                </a:lnTo>
                <a:lnTo>
                  <a:pt x="114300" y="207169"/>
                </a:lnTo>
                <a:lnTo>
                  <a:pt x="164307" y="207169"/>
                </a:lnTo>
                <a:lnTo>
                  <a:pt x="207169" y="207169"/>
                </a:lnTo>
                <a:lnTo>
                  <a:pt x="207169" y="2071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6250782" y="5086350"/>
            <a:ext cx="128589" cy="328614"/>
          </a:xfrm>
          <a:custGeom>
            <a:avLst/>
            <a:gdLst/>
            <a:ahLst/>
            <a:cxnLst/>
            <a:rect l="0" t="0" r="0" b="0"/>
            <a:pathLst>
              <a:path w="128589" h="328614">
                <a:moveTo>
                  <a:pt x="71438" y="0"/>
                </a:moveTo>
                <a:lnTo>
                  <a:pt x="71438" y="0"/>
                </a:lnTo>
                <a:lnTo>
                  <a:pt x="64294" y="0"/>
                </a:lnTo>
                <a:lnTo>
                  <a:pt x="64294" y="0"/>
                </a:lnTo>
                <a:lnTo>
                  <a:pt x="64294" y="0"/>
                </a:lnTo>
                <a:lnTo>
                  <a:pt x="64294" y="0"/>
                </a:lnTo>
                <a:lnTo>
                  <a:pt x="57150" y="0"/>
                </a:lnTo>
                <a:lnTo>
                  <a:pt x="57150" y="0"/>
                </a:lnTo>
                <a:lnTo>
                  <a:pt x="57150" y="7144"/>
                </a:lnTo>
                <a:lnTo>
                  <a:pt x="50006" y="14288"/>
                </a:lnTo>
                <a:lnTo>
                  <a:pt x="42863" y="42863"/>
                </a:lnTo>
                <a:lnTo>
                  <a:pt x="21431" y="78581"/>
                </a:lnTo>
                <a:lnTo>
                  <a:pt x="14288" y="121444"/>
                </a:lnTo>
                <a:lnTo>
                  <a:pt x="0" y="171450"/>
                </a:lnTo>
                <a:lnTo>
                  <a:pt x="0" y="221456"/>
                </a:lnTo>
                <a:lnTo>
                  <a:pt x="7144" y="264319"/>
                </a:lnTo>
                <a:lnTo>
                  <a:pt x="28575" y="300038"/>
                </a:lnTo>
                <a:lnTo>
                  <a:pt x="57150" y="321469"/>
                </a:lnTo>
                <a:lnTo>
                  <a:pt x="92869" y="328613"/>
                </a:lnTo>
                <a:lnTo>
                  <a:pt x="128588" y="328613"/>
                </a:lnTo>
                <a:lnTo>
                  <a:pt x="128588" y="3286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6643688" y="5029200"/>
            <a:ext cx="107158" cy="314326"/>
          </a:xfrm>
          <a:custGeom>
            <a:avLst/>
            <a:gdLst/>
            <a:ahLst/>
            <a:cxnLst/>
            <a:rect l="0" t="0" r="0" b="0"/>
            <a:pathLst>
              <a:path w="107158" h="314326">
                <a:moveTo>
                  <a:pt x="7144" y="14288"/>
                </a:moveTo>
                <a:lnTo>
                  <a:pt x="14288" y="7144"/>
                </a:lnTo>
                <a:lnTo>
                  <a:pt x="28575" y="7144"/>
                </a:lnTo>
                <a:lnTo>
                  <a:pt x="50007" y="0"/>
                </a:lnTo>
                <a:lnTo>
                  <a:pt x="64294" y="7144"/>
                </a:lnTo>
                <a:lnTo>
                  <a:pt x="78582" y="14288"/>
                </a:lnTo>
                <a:lnTo>
                  <a:pt x="100013" y="35719"/>
                </a:lnTo>
                <a:lnTo>
                  <a:pt x="107157" y="64294"/>
                </a:lnTo>
                <a:lnTo>
                  <a:pt x="107157" y="107156"/>
                </a:lnTo>
                <a:lnTo>
                  <a:pt x="100013" y="150019"/>
                </a:lnTo>
                <a:lnTo>
                  <a:pt x="78582" y="200025"/>
                </a:lnTo>
                <a:lnTo>
                  <a:pt x="57150" y="250031"/>
                </a:lnTo>
                <a:lnTo>
                  <a:pt x="28575" y="292894"/>
                </a:lnTo>
                <a:lnTo>
                  <a:pt x="0" y="314325"/>
                </a:lnTo>
                <a:lnTo>
                  <a:pt x="0" y="3143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5386388" y="4886325"/>
            <a:ext cx="228601" cy="221457"/>
          </a:xfrm>
          <a:custGeom>
            <a:avLst/>
            <a:gdLst/>
            <a:ahLst/>
            <a:cxnLst/>
            <a:rect l="0" t="0" r="0" b="0"/>
            <a:pathLst>
              <a:path w="228601" h="221457">
                <a:moveTo>
                  <a:pt x="100013" y="128588"/>
                </a:moveTo>
                <a:lnTo>
                  <a:pt x="100013" y="121444"/>
                </a:lnTo>
                <a:lnTo>
                  <a:pt x="100013" y="121444"/>
                </a:lnTo>
                <a:lnTo>
                  <a:pt x="100013" y="121444"/>
                </a:lnTo>
                <a:lnTo>
                  <a:pt x="100013" y="114300"/>
                </a:lnTo>
                <a:lnTo>
                  <a:pt x="100013" y="114300"/>
                </a:lnTo>
                <a:lnTo>
                  <a:pt x="100013" y="114300"/>
                </a:lnTo>
                <a:lnTo>
                  <a:pt x="100013" y="107156"/>
                </a:lnTo>
                <a:lnTo>
                  <a:pt x="92869" y="100013"/>
                </a:lnTo>
                <a:lnTo>
                  <a:pt x="92869" y="100013"/>
                </a:lnTo>
                <a:lnTo>
                  <a:pt x="92869" y="92869"/>
                </a:lnTo>
                <a:lnTo>
                  <a:pt x="85725" y="85725"/>
                </a:lnTo>
                <a:lnTo>
                  <a:pt x="85725" y="71438"/>
                </a:lnTo>
                <a:lnTo>
                  <a:pt x="85725" y="71438"/>
                </a:lnTo>
                <a:lnTo>
                  <a:pt x="78582" y="64294"/>
                </a:lnTo>
                <a:lnTo>
                  <a:pt x="64294" y="64294"/>
                </a:lnTo>
                <a:lnTo>
                  <a:pt x="57150" y="71438"/>
                </a:lnTo>
                <a:lnTo>
                  <a:pt x="42863" y="85725"/>
                </a:lnTo>
                <a:lnTo>
                  <a:pt x="28575" y="100013"/>
                </a:lnTo>
                <a:lnTo>
                  <a:pt x="14288" y="128588"/>
                </a:lnTo>
                <a:lnTo>
                  <a:pt x="7144" y="157163"/>
                </a:lnTo>
                <a:lnTo>
                  <a:pt x="0" y="178594"/>
                </a:lnTo>
                <a:lnTo>
                  <a:pt x="0" y="200025"/>
                </a:lnTo>
                <a:lnTo>
                  <a:pt x="0" y="214313"/>
                </a:lnTo>
                <a:lnTo>
                  <a:pt x="7144" y="221456"/>
                </a:lnTo>
                <a:lnTo>
                  <a:pt x="28575" y="221456"/>
                </a:lnTo>
                <a:lnTo>
                  <a:pt x="42863" y="207169"/>
                </a:lnTo>
                <a:lnTo>
                  <a:pt x="64294" y="192881"/>
                </a:lnTo>
                <a:lnTo>
                  <a:pt x="78582" y="164306"/>
                </a:lnTo>
                <a:lnTo>
                  <a:pt x="92869" y="142875"/>
                </a:lnTo>
                <a:lnTo>
                  <a:pt x="107157" y="114300"/>
                </a:lnTo>
                <a:lnTo>
                  <a:pt x="114300" y="92869"/>
                </a:lnTo>
                <a:lnTo>
                  <a:pt x="114300" y="64294"/>
                </a:lnTo>
                <a:lnTo>
                  <a:pt x="114300" y="42863"/>
                </a:lnTo>
                <a:lnTo>
                  <a:pt x="114300" y="28575"/>
                </a:lnTo>
                <a:lnTo>
                  <a:pt x="107157" y="14288"/>
                </a:lnTo>
                <a:lnTo>
                  <a:pt x="100013" y="0"/>
                </a:lnTo>
                <a:lnTo>
                  <a:pt x="92869" y="0"/>
                </a:lnTo>
                <a:lnTo>
                  <a:pt x="92869" y="7144"/>
                </a:lnTo>
                <a:lnTo>
                  <a:pt x="92869" y="21431"/>
                </a:lnTo>
                <a:lnTo>
                  <a:pt x="92869" y="42863"/>
                </a:lnTo>
                <a:lnTo>
                  <a:pt x="92869" y="71438"/>
                </a:lnTo>
                <a:lnTo>
                  <a:pt x="100013" y="107156"/>
                </a:lnTo>
                <a:lnTo>
                  <a:pt x="114300" y="135731"/>
                </a:lnTo>
                <a:lnTo>
                  <a:pt x="121444" y="157163"/>
                </a:lnTo>
                <a:lnTo>
                  <a:pt x="142875" y="171450"/>
                </a:lnTo>
                <a:lnTo>
                  <a:pt x="164307" y="178594"/>
                </a:lnTo>
                <a:lnTo>
                  <a:pt x="185738" y="185738"/>
                </a:lnTo>
                <a:lnTo>
                  <a:pt x="207169" y="178594"/>
                </a:lnTo>
                <a:lnTo>
                  <a:pt x="221457" y="171450"/>
                </a:lnTo>
                <a:lnTo>
                  <a:pt x="221457" y="157163"/>
                </a:lnTo>
                <a:lnTo>
                  <a:pt x="228600" y="142875"/>
                </a:lnTo>
                <a:lnTo>
                  <a:pt x="228600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5600701" y="4907756"/>
            <a:ext cx="328613" cy="300039"/>
          </a:xfrm>
          <a:custGeom>
            <a:avLst/>
            <a:gdLst/>
            <a:ahLst/>
            <a:cxnLst/>
            <a:rect l="0" t="0" r="0" b="0"/>
            <a:pathLst>
              <a:path w="328613" h="300039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7144" y="42863"/>
                </a:lnTo>
                <a:lnTo>
                  <a:pt x="7144" y="57150"/>
                </a:lnTo>
                <a:lnTo>
                  <a:pt x="14287" y="71438"/>
                </a:lnTo>
                <a:lnTo>
                  <a:pt x="14287" y="85725"/>
                </a:lnTo>
                <a:lnTo>
                  <a:pt x="14287" y="100013"/>
                </a:lnTo>
                <a:lnTo>
                  <a:pt x="14287" y="114300"/>
                </a:lnTo>
                <a:lnTo>
                  <a:pt x="14287" y="121444"/>
                </a:lnTo>
                <a:lnTo>
                  <a:pt x="21431" y="128588"/>
                </a:lnTo>
                <a:lnTo>
                  <a:pt x="28575" y="128588"/>
                </a:lnTo>
                <a:lnTo>
                  <a:pt x="42862" y="121444"/>
                </a:lnTo>
                <a:lnTo>
                  <a:pt x="50006" y="107157"/>
                </a:lnTo>
                <a:lnTo>
                  <a:pt x="64294" y="85725"/>
                </a:lnTo>
                <a:lnTo>
                  <a:pt x="78581" y="64294"/>
                </a:lnTo>
                <a:lnTo>
                  <a:pt x="85725" y="42863"/>
                </a:lnTo>
                <a:lnTo>
                  <a:pt x="92869" y="21432"/>
                </a:lnTo>
                <a:lnTo>
                  <a:pt x="100012" y="14288"/>
                </a:lnTo>
                <a:lnTo>
                  <a:pt x="100012" y="7144"/>
                </a:lnTo>
                <a:lnTo>
                  <a:pt x="100012" y="21432"/>
                </a:lnTo>
                <a:lnTo>
                  <a:pt x="92869" y="35719"/>
                </a:lnTo>
                <a:lnTo>
                  <a:pt x="85725" y="57150"/>
                </a:lnTo>
                <a:lnTo>
                  <a:pt x="85725" y="78582"/>
                </a:lnTo>
                <a:lnTo>
                  <a:pt x="85725" y="92869"/>
                </a:lnTo>
                <a:lnTo>
                  <a:pt x="85725" y="107157"/>
                </a:lnTo>
                <a:lnTo>
                  <a:pt x="92869" y="121444"/>
                </a:lnTo>
                <a:lnTo>
                  <a:pt x="107156" y="121444"/>
                </a:lnTo>
                <a:lnTo>
                  <a:pt x="114300" y="114300"/>
                </a:lnTo>
                <a:lnTo>
                  <a:pt x="128587" y="100013"/>
                </a:lnTo>
                <a:lnTo>
                  <a:pt x="142875" y="85725"/>
                </a:lnTo>
                <a:lnTo>
                  <a:pt x="150019" y="64294"/>
                </a:lnTo>
                <a:lnTo>
                  <a:pt x="157162" y="42863"/>
                </a:lnTo>
                <a:lnTo>
                  <a:pt x="164306" y="28575"/>
                </a:lnTo>
                <a:lnTo>
                  <a:pt x="164306" y="21432"/>
                </a:lnTo>
                <a:lnTo>
                  <a:pt x="164306" y="21432"/>
                </a:lnTo>
                <a:lnTo>
                  <a:pt x="164306" y="35719"/>
                </a:lnTo>
                <a:lnTo>
                  <a:pt x="157162" y="57150"/>
                </a:lnTo>
                <a:lnTo>
                  <a:pt x="157162" y="78582"/>
                </a:lnTo>
                <a:lnTo>
                  <a:pt x="157162" y="114300"/>
                </a:lnTo>
                <a:lnTo>
                  <a:pt x="157162" y="150019"/>
                </a:lnTo>
                <a:lnTo>
                  <a:pt x="171450" y="192882"/>
                </a:lnTo>
                <a:lnTo>
                  <a:pt x="178594" y="228600"/>
                </a:lnTo>
                <a:lnTo>
                  <a:pt x="185737" y="257175"/>
                </a:lnTo>
                <a:lnTo>
                  <a:pt x="200025" y="285750"/>
                </a:lnTo>
                <a:lnTo>
                  <a:pt x="200025" y="300038"/>
                </a:lnTo>
                <a:lnTo>
                  <a:pt x="207169" y="300038"/>
                </a:lnTo>
                <a:lnTo>
                  <a:pt x="207169" y="292894"/>
                </a:lnTo>
                <a:lnTo>
                  <a:pt x="200025" y="264319"/>
                </a:lnTo>
                <a:lnTo>
                  <a:pt x="185737" y="235744"/>
                </a:lnTo>
                <a:lnTo>
                  <a:pt x="178594" y="192882"/>
                </a:lnTo>
                <a:lnTo>
                  <a:pt x="171450" y="150019"/>
                </a:lnTo>
                <a:lnTo>
                  <a:pt x="164306" y="107157"/>
                </a:lnTo>
                <a:lnTo>
                  <a:pt x="164306" y="71438"/>
                </a:lnTo>
                <a:lnTo>
                  <a:pt x="178594" y="50007"/>
                </a:lnTo>
                <a:lnTo>
                  <a:pt x="192881" y="28575"/>
                </a:lnTo>
                <a:lnTo>
                  <a:pt x="214312" y="14288"/>
                </a:lnTo>
                <a:lnTo>
                  <a:pt x="242887" y="0"/>
                </a:lnTo>
                <a:lnTo>
                  <a:pt x="264319" y="0"/>
                </a:lnTo>
                <a:lnTo>
                  <a:pt x="292894" y="0"/>
                </a:lnTo>
                <a:lnTo>
                  <a:pt x="321469" y="0"/>
                </a:lnTo>
                <a:lnTo>
                  <a:pt x="328612" y="14288"/>
                </a:lnTo>
                <a:lnTo>
                  <a:pt x="328612" y="28575"/>
                </a:lnTo>
                <a:lnTo>
                  <a:pt x="314325" y="42863"/>
                </a:lnTo>
                <a:lnTo>
                  <a:pt x="292894" y="64294"/>
                </a:lnTo>
                <a:lnTo>
                  <a:pt x="264319" y="78582"/>
                </a:lnTo>
                <a:lnTo>
                  <a:pt x="242887" y="85725"/>
                </a:lnTo>
                <a:lnTo>
                  <a:pt x="221456" y="92869"/>
                </a:lnTo>
                <a:lnTo>
                  <a:pt x="221456" y="85725"/>
                </a:lnTo>
                <a:lnTo>
                  <a:pt x="228600" y="78582"/>
                </a:lnTo>
                <a:lnTo>
                  <a:pt x="257175" y="57150"/>
                </a:lnTo>
                <a:lnTo>
                  <a:pt x="257175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5393532" y="4857750"/>
            <a:ext cx="600076" cy="271464"/>
          </a:xfrm>
          <a:custGeom>
            <a:avLst/>
            <a:gdLst/>
            <a:ahLst/>
            <a:cxnLst/>
            <a:rect l="0" t="0" r="0" b="0"/>
            <a:pathLst>
              <a:path w="600076" h="271464">
                <a:moveTo>
                  <a:pt x="0" y="135731"/>
                </a:moveTo>
                <a:lnTo>
                  <a:pt x="0" y="135731"/>
                </a:lnTo>
                <a:lnTo>
                  <a:pt x="0" y="135731"/>
                </a:lnTo>
                <a:lnTo>
                  <a:pt x="0" y="135731"/>
                </a:lnTo>
                <a:lnTo>
                  <a:pt x="0" y="135731"/>
                </a:lnTo>
                <a:lnTo>
                  <a:pt x="0" y="135731"/>
                </a:lnTo>
                <a:lnTo>
                  <a:pt x="14288" y="135731"/>
                </a:lnTo>
                <a:lnTo>
                  <a:pt x="35719" y="128588"/>
                </a:lnTo>
                <a:lnTo>
                  <a:pt x="64294" y="128588"/>
                </a:lnTo>
                <a:lnTo>
                  <a:pt x="107156" y="114300"/>
                </a:lnTo>
                <a:lnTo>
                  <a:pt x="164306" y="100013"/>
                </a:lnTo>
                <a:lnTo>
                  <a:pt x="228600" y="85725"/>
                </a:lnTo>
                <a:lnTo>
                  <a:pt x="292894" y="64294"/>
                </a:lnTo>
                <a:lnTo>
                  <a:pt x="364331" y="50006"/>
                </a:lnTo>
                <a:lnTo>
                  <a:pt x="428625" y="28575"/>
                </a:lnTo>
                <a:lnTo>
                  <a:pt x="478631" y="14288"/>
                </a:lnTo>
                <a:lnTo>
                  <a:pt x="521494" y="7144"/>
                </a:lnTo>
                <a:lnTo>
                  <a:pt x="550069" y="0"/>
                </a:lnTo>
                <a:lnTo>
                  <a:pt x="557213" y="0"/>
                </a:lnTo>
                <a:lnTo>
                  <a:pt x="550069" y="7144"/>
                </a:lnTo>
                <a:lnTo>
                  <a:pt x="521494" y="14288"/>
                </a:lnTo>
                <a:lnTo>
                  <a:pt x="478631" y="21431"/>
                </a:lnTo>
                <a:lnTo>
                  <a:pt x="414338" y="42863"/>
                </a:lnTo>
                <a:lnTo>
                  <a:pt x="342900" y="64294"/>
                </a:lnTo>
                <a:lnTo>
                  <a:pt x="264319" y="85725"/>
                </a:lnTo>
                <a:lnTo>
                  <a:pt x="185738" y="114300"/>
                </a:lnTo>
                <a:lnTo>
                  <a:pt x="121444" y="142875"/>
                </a:lnTo>
                <a:lnTo>
                  <a:pt x="64294" y="164306"/>
                </a:lnTo>
                <a:lnTo>
                  <a:pt x="28575" y="178594"/>
                </a:lnTo>
                <a:lnTo>
                  <a:pt x="14288" y="192881"/>
                </a:lnTo>
                <a:lnTo>
                  <a:pt x="28575" y="192881"/>
                </a:lnTo>
                <a:lnTo>
                  <a:pt x="50006" y="185738"/>
                </a:lnTo>
                <a:lnTo>
                  <a:pt x="100013" y="178594"/>
                </a:lnTo>
                <a:lnTo>
                  <a:pt x="164306" y="164306"/>
                </a:lnTo>
                <a:lnTo>
                  <a:pt x="235744" y="142875"/>
                </a:lnTo>
                <a:lnTo>
                  <a:pt x="314325" y="128588"/>
                </a:lnTo>
                <a:lnTo>
                  <a:pt x="392906" y="107156"/>
                </a:lnTo>
                <a:lnTo>
                  <a:pt x="457200" y="92869"/>
                </a:lnTo>
                <a:lnTo>
                  <a:pt x="507206" y="78581"/>
                </a:lnTo>
                <a:lnTo>
                  <a:pt x="542925" y="71438"/>
                </a:lnTo>
                <a:lnTo>
                  <a:pt x="557213" y="71438"/>
                </a:lnTo>
                <a:lnTo>
                  <a:pt x="550069" y="78581"/>
                </a:lnTo>
                <a:lnTo>
                  <a:pt x="521494" y="92869"/>
                </a:lnTo>
                <a:lnTo>
                  <a:pt x="471488" y="107156"/>
                </a:lnTo>
                <a:lnTo>
                  <a:pt x="407194" y="128588"/>
                </a:lnTo>
                <a:lnTo>
                  <a:pt x="328613" y="150019"/>
                </a:lnTo>
                <a:lnTo>
                  <a:pt x="250031" y="171450"/>
                </a:lnTo>
                <a:lnTo>
                  <a:pt x="185738" y="192881"/>
                </a:lnTo>
                <a:lnTo>
                  <a:pt x="135731" y="214313"/>
                </a:lnTo>
                <a:lnTo>
                  <a:pt x="107156" y="221456"/>
                </a:lnTo>
                <a:lnTo>
                  <a:pt x="100013" y="228600"/>
                </a:lnTo>
                <a:lnTo>
                  <a:pt x="107156" y="228600"/>
                </a:lnTo>
                <a:lnTo>
                  <a:pt x="142875" y="221456"/>
                </a:lnTo>
                <a:lnTo>
                  <a:pt x="178594" y="214313"/>
                </a:lnTo>
                <a:lnTo>
                  <a:pt x="235744" y="200025"/>
                </a:lnTo>
                <a:lnTo>
                  <a:pt x="300038" y="185738"/>
                </a:lnTo>
                <a:lnTo>
                  <a:pt x="371475" y="171450"/>
                </a:lnTo>
                <a:lnTo>
                  <a:pt x="435769" y="157163"/>
                </a:lnTo>
                <a:lnTo>
                  <a:pt x="492919" y="142875"/>
                </a:lnTo>
                <a:lnTo>
                  <a:pt x="535781" y="128588"/>
                </a:lnTo>
                <a:lnTo>
                  <a:pt x="557213" y="121444"/>
                </a:lnTo>
                <a:lnTo>
                  <a:pt x="564356" y="114300"/>
                </a:lnTo>
                <a:lnTo>
                  <a:pt x="550069" y="114300"/>
                </a:lnTo>
                <a:lnTo>
                  <a:pt x="507206" y="121444"/>
                </a:lnTo>
                <a:lnTo>
                  <a:pt x="450056" y="135731"/>
                </a:lnTo>
                <a:lnTo>
                  <a:pt x="371475" y="150019"/>
                </a:lnTo>
                <a:lnTo>
                  <a:pt x="285750" y="171450"/>
                </a:lnTo>
                <a:lnTo>
                  <a:pt x="200025" y="200025"/>
                </a:lnTo>
                <a:lnTo>
                  <a:pt x="121444" y="228600"/>
                </a:lnTo>
                <a:lnTo>
                  <a:pt x="57150" y="250031"/>
                </a:lnTo>
                <a:lnTo>
                  <a:pt x="21431" y="264319"/>
                </a:lnTo>
                <a:lnTo>
                  <a:pt x="7144" y="271463"/>
                </a:lnTo>
                <a:lnTo>
                  <a:pt x="28575" y="264319"/>
                </a:lnTo>
                <a:lnTo>
                  <a:pt x="64294" y="250031"/>
                </a:lnTo>
                <a:lnTo>
                  <a:pt x="121444" y="221456"/>
                </a:lnTo>
                <a:lnTo>
                  <a:pt x="192881" y="200025"/>
                </a:lnTo>
                <a:lnTo>
                  <a:pt x="271463" y="171450"/>
                </a:lnTo>
                <a:lnTo>
                  <a:pt x="357188" y="150019"/>
                </a:lnTo>
                <a:lnTo>
                  <a:pt x="435769" y="128588"/>
                </a:lnTo>
                <a:lnTo>
                  <a:pt x="500063" y="114300"/>
                </a:lnTo>
                <a:lnTo>
                  <a:pt x="557213" y="107156"/>
                </a:lnTo>
                <a:lnTo>
                  <a:pt x="585788" y="107156"/>
                </a:lnTo>
                <a:lnTo>
                  <a:pt x="592931" y="107156"/>
                </a:lnTo>
                <a:lnTo>
                  <a:pt x="578644" y="114300"/>
                </a:lnTo>
                <a:lnTo>
                  <a:pt x="535781" y="128588"/>
                </a:lnTo>
                <a:lnTo>
                  <a:pt x="478631" y="142875"/>
                </a:lnTo>
                <a:lnTo>
                  <a:pt x="400050" y="164306"/>
                </a:lnTo>
                <a:lnTo>
                  <a:pt x="321469" y="185738"/>
                </a:lnTo>
                <a:lnTo>
                  <a:pt x="235744" y="207169"/>
                </a:lnTo>
                <a:lnTo>
                  <a:pt x="171450" y="228600"/>
                </a:lnTo>
                <a:lnTo>
                  <a:pt x="121444" y="242888"/>
                </a:lnTo>
                <a:lnTo>
                  <a:pt x="85725" y="257175"/>
                </a:lnTo>
                <a:lnTo>
                  <a:pt x="85725" y="257175"/>
                </a:lnTo>
                <a:lnTo>
                  <a:pt x="107156" y="257175"/>
                </a:lnTo>
                <a:lnTo>
                  <a:pt x="150019" y="242888"/>
                </a:lnTo>
                <a:lnTo>
                  <a:pt x="207169" y="228600"/>
                </a:lnTo>
                <a:lnTo>
                  <a:pt x="278606" y="207169"/>
                </a:lnTo>
                <a:lnTo>
                  <a:pt x="357188" y="185738"/>
                </a:lnTo>
                <a:lnTo>
                  <a:pt x="428625" y="157163"/>
                </a:lnTo>
                <a:lnTo>
                  <a:pt x="485775" y="135731"/>
                </a:lnTo>
                <a:lnTo>
                  <a:pt x="528638" y="121444"/>
                </a:lnTo>
                <a:lnTo>
                  <a:pt x="550069" y="114300"/>
                </a:lnTo>
                <a:lnTo>
                  <a:pt x="535781" y="107156"/>
                </a:lnTo>
                <a:lnTo>
                  <a:pt x="500063" y="114300"/>
                </a:lnTo>
                <a:lnTo>
                  <a:pt x="442913" y="128588"/>
                </a:lnTo>
                <a:lnTo>
                  <a:pt x="364331" y="150019"/>
                </a:lnTo>
                <a:lnTo>
                  <a:pt x="285750" y="178594"/>
                </a:lnTo>
                <a:lnTo>
                  <a:pt x="214313" y="200025"/>
                </a:lnTo>
                <a:lnTo>
                  <a:pt x="157163" y="228600"/>
                </a:lnTo>
                <a:lnTo>
                  <a:pt x="121444" y="242888"/>
                </a:lnTo>
                <a:lnTo>
                  <a:pt x="121444" y="250031"/>
                </a:lnTo>
                <a:lnTo>
                  <a:pt x="135731" y="250031"/>
                </a:lnTo>
                <a:lnTo>
                  <a:pt x="178594" y="235744"/>
                </a:lnTo>
                <a:lnTo>
                  <a:pt x="235744" y="214313"/>
                </a:lnTo>
                <a:lnTo>
                  <a:pt x="314325" y="185738"/>
                </a:lnTo>
                <a:lnTo>
                  <a:pt x="392906" y="157163"/>
                </a:lnTo>
                <a:lnTo>
                  <a:pt x="471488" y="135731"/>
                </a:lnTo>
                <a:lnTo>
                  <a:pt x="535781" y="121444"/>
                </a:lnTo>
                <a:lnTo>
                  <a:pt x="571500" y="114300"/>
                </a:lnTo>
                <a:lnTo>
                  <a:pt x="600075" y="107156"/>
                </a:lnTo>
                <a:lnTo>
                  <a:pt x="600075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5222082" y="5072063"/>
            <a:ext cx="1435895" cy="350044"/>
          </a:xfrm>
          <a:custGeom>
            <a:avLst/>
            <a:gdLst/>
            <a:ahLst/>
            <a:cxnLst/>
            <a:rect l="0" t="0" r="0" b="0"/>
            <a:pathLst>
              <a:path w="1435895" h="350044">
                <a:moveTo>
                  <a:pt x="71438" y="200025"/>
                </a:moveTo>
                <a:lnTo>
                  <a:pt x="57150" y="192881"/>
                </a:lnTo>
                <a:lnTo>
                  <a:pt x="42863" y="192881"/>
                </a:lnTo>
                <a:lnTo>
                  <a:pt x="21431" y="192881"/>
                </a:lnTo>
                <a:lnTo>
                  <a:pt x="7144" y="192881"/>
                </a:lnTo>
                <a:lnTo>
                  <a:pt x="0" y="200025"/>
                </a:lnTo>
                <a:lnTo>
                  <a:pt x="14288" y="200025"/>
                </a:lnTo>
                <a:lnTo>
                  <a:pt x="50006" y="207168"/>
                </a:lnTo>
                <a:lnTo>
                  <a:pt x="107156" y="207168"/>
                </a:lnTo>
                <a:lnTo>
                  <a:pt x="185738" y="207168"/>
                </a:lnTo>
                <a:lnTo>
                  <a:pt x="278606" y="192881"/>
                </a:lnTo>
                <a:lnTo>
                  <a:pt x="392906" y="185737"/>
                </a:lnTo>
                <a:lnTo>
                  <a:pt x="507206" y="164306"/>
                </a:lnTo>
                <a:lnTo>
                  <a:pt x="628650" y="142875"/>
                </a:lnTo>
                <a:lnTo>
                  <a:pt x="750094" y="121443"/>
                </a:lnTo>
                <a:lnTo>
                  <a:pt x="878681" y="92868"/>
                </a:lnTo>
                <a:lnTo>
                  <a:pt x="985838" y="64293"/>
                </a:lnTo>
                <a:lnTo>
                  <a:pt x="1085850" y="42862"/>
                </a:lnTo>
                <a:lnTo>
                  <a:pt x="1164431" y="21431"/>
                </a:lnTo>
                <a:lnTo>
                  <a:pt x="1221581" y="7143"/>
                </a:lnTo>
                <a:lnTo>
                  <a:pt x="1250156" y="0"/>
                </a:lnTo>
                <a:lnTo>
                  <a:pt x="1257300" y="0"/>
                </a:lnTo>
                <a:lnTo>
                  <a:pt x="1228725" y="0"/>
                </a:lnTo>
                <a:lnTo>
                  <a:pt x="1178719" y="7143"/>
                </a:lnTo>
                <a:lnTo>
                  <a:pt x="1100138" y="14287"/>
                </a:lnTo>
                <a:lnTo>
                  <a:pt x="1000125" y="28575"/>
                </a:lnTo>
                <a:lnTo>
                  <a:pt x="885825" y="42862"/>
                </a:lnTo>
                <a:lnTo>
                  <a:pt x="757238" y="64293"/>
                </a:lnTo>
                <a:lnTo>
                  <a:pt x="621506" y="92868"/>
                </a:lnTo>
                <a:lnTo>
                  <a:pt x="492919" y="114300"/>
                </a:lnTo>
                <a:lnTo>
                  <a:pt x="371475" y="142875"/>
                </a:lnTo>
                <a:lnTo>
                  <a:pt x="278606" y="171450"/>
                </a:lnTo>
                <a:lnTo>
                  <a:pt x="207169" y="192881"/>
                </a:lnTo>
                <a:lnTo>
                  <a:pt x="164306" y="207168"/>
                </a:lnTo>
                <a:lnTo>
                  <a:pt x="164306" y="214312"/>
                </a:lnTo>
                <a:lnTo>
                  <a:pt x="185738" y="214312"/>
                </a:lnTo>
                <a:lnTo>
                  <a:pt x="242888" y="207168"/>
                </a:lnTo>
                <a:lnTo>
                  <a:pt x="328613" y="192881"/>
                </a:lnTo>
                <a:lnTo>
                  <a:pt x="435769" y="171450"/>
                </a:lnTo>
                <a:lnTo>
                  <a:pt x="571500" y="150018"/>
                </a:lnTo>
                <a:lnTo>
                  <a:pt x="714375" y="121443"/>
                </a:lnTo>
                <a:lnTo>
                  <a:pt x="864394" y="100012"/>
                </a:lnTo>
                <a:lnTo>
                  <a:pt x="1000125" y="71437"/>
                </a:lnTo>
                <a:lnTo>
                  <a:pt x="1128713" y="57150"/>
                </a:lnTo>
                <a:lnTo>
                  <a:pt x="1235869" y="42862"/>
                </a:lnTo>
                <a:lnTo>
                  <a:pt x="1321594" y="42862"/>
                </a:lnTo>
                <a:lnTo>
                  <a:pt x="1378744" y="35718"/>
                </a:lnTo>
                <a:lnTo>
                  <a:pt x="1400175" y="42862"/>
                </a:lnTo>
                <a:lnTo>
                  <a:pt x="1393031" y="50006"/>
                </a:lnTo>
                <a:lnTo>
                  <a:pt x="1357313" y="64293"/>
                </a:lnTo>
                <a:lnTo>
                  <a:pt x="1285875" y="85725"/>
                </a:lnTo>
                <a:lnTo>
                  <a:pt x="1193006" y="107156"/>
                </a:lnTo>
                <a:lnTo>
                  <a:pt x="1071563" y="128587"/>
                </a:lnTo>
                <a:lnTo>
                  <a:pt x="935831" y="157162"/>
                </a:lnTo>
                <a:lnTo>
                  <a:pt x="785813" y="178593"/>
                </a:lnTo>
                <a:lnTo>
                  <a:pt x="628650" y="207168"/>
                </a:lnTo>
                <a:lnTo>
                  <a:pt x="478631" y="228600"/>
                </a:lnTo>
                <a:lnTo>
                  <a:pt x="335756" y="257175"/>
                </a:lnTo>
                <a:lnTo>
                  <a:pt x="214313" y="285750"/>
                </a:lnTo>
                <a:lnTo>
                  <a:pt x="121444" y="307181"/>
                </a:lnTo>
                <a:lnTo>
                  <a:pt x="64294" y="328612"/>
                </a:lnTo>
                <a:lnTo>
                  <a:pt x="28575" y="342900"/>
                </a:lnTo>
                <a:lnTo>
                  <a:pt x="28575" y="350043"/>
                </a:lnTo>
                <a:lnTo>
                  <a:pt x="57150" y="342900"/>
                </a:lnTo>
                <a:lnTo>
                  <a:pt x="121444" y="328612"/>
                </a:lnTo>
                <a:lnTo>
                  <a:pt x="207169" y="314325"/>
                </a:lnTo>
                <a:lnTo>
                  <a:pt x="321469" y="285750"/>
                </a:lnTo>
                <a:lnTo>
                  <a:pt x="450056" y="264318"/>
                </a:lnTo>
                <a:lnTo>
                  <a:pt x="592931" y="242887"/>
                </a:lnTo>
                <a:lnTo>
                  <a:pt x="735806" y="221456"/>
                </a:lnTo>
                <a:lnTo>
                  <a:pt x="885825" y="200025"/>
                </a:lnTo>
                <a:lnTo>
                  <a:pt x="1021556" y="178593"/>
                </a:lnTo>
                <a:lnTo>
                  <a:pt x="1150144" y="164306"/>
                </a:lnTo>
                <a:lnTo>
                  <a:pt x="1264444" y="150018"/>
                </a:lnTo>
                <a:lnTo>
                  <a:pt x="1343025" y="135731"/>
                </a:lnTo>
                <a:lnTo>
                  <a:pt x="1400175" y="128587"/>
                </a:lnTo>
                <a:lnTo>
                  <a:pt x="1421606" y="121443"/>
                </a:lnTo>
                <a:lnTo>
                  <a:pt x="1421606" y="121443"/>
                </a:lnTo>
                <a:lnTo>
                  <a:pt x="1378744" y="121443"/>
                </a:lnTo>
                <a:lnTo>
                  <a:pt x="1307306" y="135731"/>
                </a:lnTo>
                <a:lnTo>
                  <a:pt x="1207294" y="150018"/>
                </a:lnTo>
                <a:lnTo>
                  <a:pt x="1078706" y="164306"/>
                </a:lnTo>
                <a:lnTo>
                  <a:pt x="942975" y="185737"/>
                </a:lnTo>
                <a:lnTo>
                  <a:pt x="785813" y="207168"/>
                </a:lnTo>
                <a:lnTo>
                  <a:pt x="628650" y="228600"/>
                </a:lnTo>
                <a:lnTo>
                  <a:pt x="485775" y="257175"/>
                </a:lnTo>
                <a:lnTo>
                  <a:pt x="364331" y="278606"/>
                </a:lnTo>
                <a:lnTo>
                  <a:pt x="271463" y="300037"/>
                </a:lnTo>
                <a:lnTo>
                  <a:pt x="214313" y="314325"/>
                </a:lnTo>
                <a:lnTo>
                  <a:pt x="192881" y="321468"/>
                </a:lnTo>
                <a:lnTo>
                  <a:pt x="214313" y="314325"/>
                </a:lnTo>
                <a:lnTo>
                  <a:pt x="257175" y="300037"/>
                </a:lnTo>
                <a:lnTo>
                  <a:pt x="335756" y="278606"/>
                </a:lnTo>
                <a:lnTo>
                  <a:pt x="442913" y="250031"/>
                </a:lnTo>
                <a:lnTo>
                  <a:pt x="564356" y="221456"/>
                </a:lnTo>
                <a:lnTo>
                  <a:pt x="707231" y="200025"/>
                </a:lnTo>
                <a:lnTo>
                  <a:pt x="850106" y="171450"/>
                </a:lnTo>
                <a:lnTo>
                  <a:pt x="1000125" y="150018"/>
                </a:lnTo>
                <a:lnTo>
                  <a:pt x="1143000" y="135731"/>
                </a:lnTo>
                <a:lnTo>
                  <a:pt x="1271588" y="121443"/>
                </a:lnTo>
                <a:lnTo>
                  <a:pt x="1364456" y="121443"/>
                </a:lnTo>
                <a:lnTo>
                  <a:pt x="1421606" y="121443"/>
                </a:lnTo>
                <a:lnTo>
                  <a:pt x="1435894" y="128587"/>
                </a:lnTo>
                <a:lnTo>
                  <a:pt x="1407319" y="142875"/>
                </a:lnTo>
                <a:lnTo>
                  <a:pt x="1335881" y="157162"/>
                </a:lnTo>
                <a:lnTo>
                  <a:pt x="1235869" y="171450"/>
                </a:lnTo>
                <a:lnTo>
                  <a:pt x="1114425" y="178593"/>
                </a:lnTo>
                <a:lnTo>
                  <a:pt x="978694" y="192881"/>
                </a:lnTo>
                <a:lnTo>
                  <a:pt x="842963" y="200025"/>
                </a:lnTo>
                <a:lnTo>
                  <a:pt x="714375" y="207168"/>
                </a:lnTo>
                <a:lnTo>
                  <a:pt x="600075" y="200025"/>
                </a:lnTo>
                <a:lnTo>
                  <a:pt x="507206" y="185737"/>
                </a:lnTo>
                <a:lnTo>
                  <a:pt x="435769" y="164306"/>
                </a:lnTo>
                <a:lnTo>
                  <a:pt x="378619" y="114300"/>
                </a:lnTo>
                <a:lnTo>
                  <a:pt x="378619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4950620" y="3357563"/>
            <a:ext cx="142876" cy="378619"/>
          </a:xfrm>
          <a:custGeom>
            <a:avLst/>
            <a:gdLst/>
            <a:ahLst/>
            <a:cxnLst/>
            <a:rect l="0" t="0" r="0" b="0"/>
            <a:pathLst>
              <a:path w="142876" h="378619">
                <a:moveTo>
                  <a:pt x="142875" y="50006"/>
                </a:moveTo>
                <a:lnTo>
                  <a:pt x="142875" y="42862"/>
                </a:lnTo>
                <a:lnTo>
                  <a:pt x="135731" y="35718"/>
                </a:lnTo>
                <a:lnTo>
                  <a:pt x="128587" y="28575"/>
                </a:lnTo>
                <a:lnTo>
                  <a:pt x="121443" y="21431"/>
                </a:lnTo>
                <a:lnTo>
                  <a:pt x="114300" y="14287"/>
                </a:lnTo>
                <a:lnTo>
                  <a:pt x="100012" y="7143"/>
                </a:lnTo>
                <a:lnTo>
                  <a:pt x="100012" y="7143"/>
                </a:lnTo>
                <a:lnTo>
                  <a:pt x="92868" y="0"/>
                </a:lnTo>
                <a:lnTo>
                  <a:pt x="92868" y="0"/>
                </a:lnTo>
                <a:lnTo>
                  <a:pt x="92868" y="7143"/>
                </a:lnTo>
                <a:lnTo>
                  <a:pt x="85725" y="21431"/>
                </a:lnTo>
                <a:lnTo>
                  <a:pt x="85725" y="35718"/>
                </a:lnTo>
                <a:lnTo>
                  <a:pt x="85725" y="64293"/>
                </a:lnTo>
                <a:lnTo>
                  <a:pt x="85725" y="107156"/>
                </a:lnTo>
                <a:lnTo>
                  <a:pt x="85725" y="150018"/>
                </a:lnTo>
                <a:lnTo>
                  <a:pt x="92868" y="200025"/>
                </a:lnTo>
                <a:lnTo>
                  <a:pt x="100012" y="250031"/>
                </a:lnTo>
                <a:lnTo>
                  <a:pt x="107156" y="300037"/>
                </a:lnTo>
                <a:lnTo>
                  <a:pt x="107156" y="335756"/>
                </a:lnTo>
                <a:lnTo>
                  <a:pt x="114300" y="357187"/>
                </a:lnTo>
                <a:lnTo>
                  <a:pt x="107156" y="371475"/>
                </a:lnTo>
                <a:lnTo>
                  <a:pt x="100012" y="378618"/>
                </a:lnTo>
                <a:lnTo>
                  <a:pt x="85725" y="371475"/>
                </a:lnTo>
                <a:lnTo>
                  <a:pt x="78581" y="357187"/>
                </a:lnTo>
                <a:lnTo>
                  <a:pt x="50006" y="335756"/>
                </a:lnTo>
                <a:lnTo>
                  <a:pt x="28575" y="314325"/>
                </a:lnTo>
                <a:lnTo>
                  <a:pt x="0" y="292893"/>
                </a:lnTo>
                <a:lnTo>
                  <a:pt x="0" y="2928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4857750" y="3564731"/>
            <a:ext cx="307183" cy="64295"/>
          </a:xfrm>
          <a:custGeom>
            <a:avLst/>
            <a:gdLst/>
            <a:ahLst/>
            <a:cxnLst/>
            <a:rect l="0" t="0" r="0" b="0"/>
            <a:pathLst>
              <a:path w="307183" h="64295">
                <a:moveTo>
                  <a:pt x="0" y="50007"/>
                </a:moveTo>
                <a:lnTo>
                  <a:pt x="0" y="50007"/>
                </a:lnTo>
                <a:lnTo>
                  <a:pt x="7144" y="57150"/>
                </a:lnTo>
                <a:lnTo>
                  <a:pt x="14288" y="64294"/>
                </a:lnTo>
                <a:lnTo>
                  <a:pt x="42863" y="64294"/>
                </a:lnTo>
                <a:lnTo>
                  <a:pt x="78582" y="50007"/>
                </a:lnTo>
                <a:lnTo>
                  <a:pt x="121445" y="42863"/>
                </a:lnTo>
                <a:lnTo>
                  <a:pt x="171451" y="28575"/>
                </a:lnTo>
                <a:lnTo>
                  <a:pt x="214313" y="21432"/>
                </a:lnTo>
                <a:lnTo>
                  <a:pt x="257176" y="14288"/>
                </a:lnTo>
                <a:lnTo>
                  <a:pt x="285751" y="0"/>
                </a:lnTo>
                <a:lnTo>
                  <a:pt x="307182" y="0"/>
                </a:lnTo>
                <a:lnTo>
                  <a:pt x="30718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5086351" y="3543300"/>
            <a:ext cx="142876" cy="114301"/>
          </a:xfrm>
          <a:custGeom>
            <a:avLst/>
            <a:gdLst/>
            <a:ahLst/>
            <a:cxnLst/>
            <a:rect l="0" t="0" r="0" b="0"/>
            <a:pathLst>
              <a:path w="142876" h="114301">
                <a:moveTo>
                  <a:pt x="78581" y="0"/>
                </a:moveTo>
                <a:lnTo>
                  <a:pt x="78581" y="7144"/>
                </a:lnTo>
                <a:lnTo>
                  <a:pt x="78581" y="7144"/>
                </a:lnTo>
                <a:lnTo>
                  <a:pt x="85725" y="14288"/>
                </a:lnTo>
                <a:lnTo>
                  <a:pt x="85725" y="35719"/>
                </a:lnTo>
                <a:lnTo>
                  <a:pt x="92869" y="50006"/>
                </a:lnTo>
                <a:lnTo>
                  <a:pt x="92869" y="71438"/>
                </a:lnTo>
                <a:lnTo>
                  <a:pt x="100012" y="85725"/>
                </a:lnTo>
                <a:lnTo>
                  <a:pt x="107156" y="100013"/>
                </a:lnTo>
                <a:lnTo>
                  <a:pt x="114300" y="107156"/>
                </a:lnTo>
                <a:lnTo>
                  <a:pt x="128587" y="114300"/>
                </a:lnTo>
                <a:lnTo>
                  <a:pt x="135731" y="107156"/>
                </a:lnTo>
                <a:lnTo>
                  <a:pt x="142875" y="100013"/>
                </a:lnTo>
                <a:lnTo>
                  <a:pt x="135731" y="78581"/>
                </a:lnTo>
                <a:lnTo>
                  <a:pt x="128587" y="57150"/>
                </a:lnTo>
                <a:lnTo>
                  <a:pt x="107156" y="35719"/>
                </a:lnTo>
                <a:lnTo>
                  <a:pt x="71437" y="14288"/>
                </a:lnTo>
                <a:lnTo>
                  <a:pt x="42862" y="7144"/>
                </a:lnTo>
                <a:lnTo>
                  <a:pt x="14287" y="7144"/>
                </a:lnTo>
                <a:lnTo>
                  <a:pt x="0" y="7144"/>
                </a:lnTo>
                <a:lnTo>
                  <a:pt x="0" y="21431"/>
                </a:lnTo>
                <a:lnTo>
                  <a:pt x="14287" y="28575"/>
                </a:lnTo>
                <a:lnTo>
                  <a:pt x="42862" y="35719"/>
                </a:lnTo>
                <a:lnTo>
                  <a:pt x="78581" y="42863"/>
                </a:lnTo>
                <a:lnTo>
                  <a:pt x="78581" y="428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5272088" y="3493294"/>
            <a:ext cx="135733" cy="128588"/>
          </a:xfrm>
          <a:custGeom>
            <a:avLst/>
            <a:gdLst/>
            <a:ahLst/>
            <a:cxnLst/>
            <a:rect l="0" t="0" r="0" b="0"/>
            <a:pathLst>
              <a:path w="135733" h="128588">
                <a:moveTo>
                  <a:pt x="14288" y="0"/>
                </a:moveTo>
                <a:lnTo>
                  <a:pt x="14288" y="0"/>
                </a:ln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0" y="21431"/>
                </a:lnTo>
                <a:lnTo>
                  <a:pt x="0" y="35719"/>
                </a:lnTo>
                <a:lnTo>
                  <a:pt x="7144" y="50006"/>
                </a:lnTo>
                <a:lnTo>
                  <a:pt x="14288" y="71437"/>
                </a:lnTo>
                <a:lnTo>
                  <a:pt x="21432" y="85725"/>
                </a:lnTo>
                <a:lnTo>
                  <a:pt x="28575" y="107156"/>
                </a:lnTo>
                <a:lnTo>
                  <a:pt x="35719" y="114300"/>
                </a:lnTo>
                <a:lnTo>
                  <a:pt x="42863" y="121444"/>
                </a:lnTo>
                <a:lnTo>
                  <a:pt x="50007" y="128587"/>
                </a:lnTo>
                <a:lnTo>
                  <a:pt x="57150" y="121444"/>
                </a:lnTo>
                <a:lnTo>
                  <a:pt x="64294" y="107156"/>
                </a:lnTo>
                <a:lnTo>
                  <a:pt x="78582" y="85725"/>
                </a:lnTo>
                <a:lnTo>
                  <a:pt x="85725" y="64294"/>
                </a:lnTo>
                <a:lnTo>
                  <a:pt x="100013" y="35719"/>
                </a:lnTo>
                <a:lnTo>
                  <a:pt x="114300" y="14287"/>
                </a:lnTo>
                <a:lnTo>
                  <a:pt x="121444" y="0"/>
                </a:lnTo>
                <a:lnTo>
                  <a:pt x="128588" y="0"/>
                </a:lnTo>
                <a:lnTo>
                  <a:pt x="135732" y="0"/>
                </a:lnTo>
                <a:lnTo>
                  <a:pt x="135732" y="7144"/>
                </a:lnTo>
                <a:lnTo>
                  <a:pt x="135732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5429251" y="3450431"/>
            <a:ext cx="42863" cy="200026"/>
          </a:xfrm>
          <a:custGeom>
            <a:avLst/>
            <a:gdLst/>
            <a:ahLst/>
            <a:cxnLst/>
            <a:rect l="0" t="0" r="0" b="0"/>
            <a:pathLst>
              <a:path w="42863" h="200026">
                <a:moveTo>
                  <a:pt x="14287" y="0"/>
                </a:moveTo>
                <a:lnTo>
                  <a:pt x="14287" y="0"/>
                </a:lnTo>
                <a:lnTo>
                  <a:pt x="14287" y="0"/>
                </a:lnTo>
                <a:lnTo>
                  <a:pt x="14287" y="7144"/>
                </a:lnTo>
                <a:lnTo>
                  <a:pt x="7144" y="14288"/>
                </a:lnTo>
                <a:lnTo>
                  <a:pt x="7144" y="35719"/>
                </a:lnTo>
                <a:lnTo>
                  <a:pt x="7144" y="57150"/>
                </a:lnTo>
                <a:lnTo>
                  <a:pt x="0" y="78582"/>
                </a:lnTo>
                <a:lnTo>
                  <a:pt x="0" y="107157"/>
                </a:lnTo>
                <a:lnTo>
                  <a:pt x="7144" y="135732"/>
                </a:lnTo>
                <a:lnTo>
                  <a:pt x="7144" y="164307"/>
                </a:lnTo>
                <a:lnTo>
                  <a:pt x="7144" y="185738"/>
                </a:lnTo>
                <a:lnTo>
                  <a:pt x="14287" y="200025"/>
                </a:lnTo>
                <a:lnTo>
                  <a:pt x="14287" y="200025"/>
                </a:lnTo>
                <a:lnTo>
                  <a:pt x="21431" y="192882"/>
                </a:lnTo>
                <a:lnTo>
                  <a:pt x="28575" y="178594"/>
                </a:lnTo>
                <a:lnTo>
                  <a:pt x="35719" y="150019"/>
                </a:lnTo>
                <a:lnTo>
                  <a:pt x="42862" y="114300"/>
                </a:lnTo>
                <a:lnTo>
                  <a:pt x="42862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5507832" y="3450431"/>
            <a:ext cx="150020" cy="150020"/>
          </a:xfrm>
          <a:custGeom>
            <a:avLst/>
            <a:gdLst/>
            <a:ahLst/>
            <a:cxnLst/>
            <a:rect l="0" t="0" r="0" b="0"/>
            <a:pathLst>
              <a:path w="150020" h="150020">
                <a:moveTo>
                  <a:pt x="64294" y="0"/>
                </a:moveTo>
                <a:lnTo>
                  <a:pt x="64294" y="7144"/>
                </a:lnTo>
                <a:lnTo>
                  <a:pt x="50006" y="21432"/>
                </a:lnTo>
                <a:lnTo>
                  <a:pt x="35719" y="35719"/>
                </a:lnTo>
                <a:lnTo>
                  <a:pt x="21431" y="57150"/>
                </a:lnTo>
                <a:lnTo>
                  <a:pt x="7144" y="78582"/>
                </a:lnTo>
                <a:lnTo>
                  <a:pt x="0" y="100013"/>
                </a:lnTo>
                <a:lnTo>
                  <a:pt x="0" y="121444"/>
                </a:lnTo>
                <a:lnTo>
                  <a:pt x="14288" y="135732"/>
                </a:lnTo>
                <a:lnTo>
                  <a:pt x="35719" y="142875"/>
                </a:lnTo>
                <a:lnTo>
                  <a:pt x="64294" y="150019"/>
                </a:lnTo>
                <a:lnTo>
                  <a:pt x="100013" y="150019"/>
                </a:lnTo>
                <a:lnTo>
                  <a:pt x="128588" y="142875"/>
                </a:lnTo>
                <a:lnTo>
                  <a:pt x="150019" y="135732"/>
                </a:lnTo>
                <a:lnTo>
                  <a:pt x="150019" y="1357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5722145" y="3307556"/>
            <a:ext cx="214313" cy="271464"/>
          </a:xfrm>
          <a:custGeom>
            <a:avLst/>
            <a:gdLst/>
            <a:ahLst/>
            <a:cxnLst/>
            <a:rect l="0" t="0" r="0" b="0"/>
            <a:pathLst>
              <a:path w="214313" h="271464">
                <a:moveTo>
                  <a:pt x="92868" y="0"/>
                </a:moveTo>
                <a:lnTo>
                  <a:pt x="92868" y="0"/>
                </a:lnTo>
                <a:lnTo>
                  <a:pt x="78581" y="0"/>
                </a:lnTo>
                <a:lnTo>
                  <a:pt x="64293" y="7144"/>
                </a:lnTo>
                <a:lnTo>
                  <a:pt x="50006" y="28575"/>
                </a:lnTo>
                <a:lnTo>
                  <a:pt x="28575" y="57150"/>
                </a:lnTo>
                <a:lnTo>
                  <a:pt x="7143" y="92869"/>
                </a:lnTo>
                <a:lnTo>
                  <a:pt x="0" y="128588"/>
                </a:lnTo>
                <a:lnTo>
                  <a:pt x="0" y="171450"/>
                </a:lnTo>
                <a:lnTo>
                  <a:pt x="14287" y="207169"/>
                </a:lnTo>
                <a:lnTo>
                  <a:pt x="35718" y="228600"/>
                </a:lnTo>
                <a:lnTo>
                  <a:pt x="71437" y="250032"/>
                </a:lnTo>
                <a:lnTo>
                  <a:pt x="107156" y="264319"/>
                </a:lnTo>
                <a:lnTo>
                  <a:pt x="150018" y="271463"/>
                </a:lnTo>
                <a:lnTo>
                  <a:pt x="185737" y="264319"/>
                </a:lnTo>
                <a:lnTo>
                  <a:pt x="214312" y="242888"/>
                </a:lnTo>
                <a:lnTo>
                  <a:pt x="214312" y="2428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6007895" y="3278981"/>
            <a:ext cx="78582" cy="335758"/>
          </a:xfrm>
          <a:custGeom>
            <a:avLst/>
            <a:gdLst/>
            <a:ahLst/>
            <a:cxnLst/>
            <a:rect l="0" t="0" r="0" b="0"/>
            <a:pathLst>
              <a:path w="78582" h="335758">
                <a:moveTo>
                  <a:pt x="0" y="0"/>
                </a:moveTo>
                <a:lnTo>
                  <a:pt x="7143" y="0"/>
                </a:lnTo>
                <a:lnTo>
                  <a:pt x="21431" y="7144"/>
                </a:lnTo>
                <a:lnTo>
                  <a:pt x="35718" y="21432"/>
                </a:lnTo>
                <a:lnTo>
                  <a:pt x="57150" y="42863"/>
                </a:lnTo>
                <a:lnTo>
                  <a:pt x="71437" y="78582"/>
                </a:lnTo>
                <a:lnTo>
                  <a:pt x="78581" y="121444"/>
                </a:lnTo>
                <a:lnTo>
                  <a:pt x="78581" y="171450"/>
                </a:lnTo>
                <a:lnTo>
                  <a:pt x="64293" y="228600"/>
                </a:lnTo>
                <a:lnTo>
                  <a:pt x="50006" y="278607"/>
                </a:lnTo>
                <a:lnTo>
                  <a:pt x="28575" y="314325"/>
                </a:lnTo>
                <a:lnTo>
                  <a:pt x="14287" y="335757"/>
                </a:lnTo>
                <a:lnTo>
                  <a:pt x="14287" y="3357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4714875" y="3957638"/>
            <a:ext cx="321471" cy="1135857"/>
          </a:xfrm>
          <a:custGeom>
            <a:avLst/>
            <a:gdLst/>
            <a:ahLst/>
            <a:cxnLst/>
            <a:rect l="0" t="0" r="0" b="0"/>
            <a:pathLst>
              <a:path w="321471" h="1135857">
                <a:moveTo>
                  <a:pt x="185738" y="0"/>
                </a:moveTo>
                <a:lnTo>
                  <a:pt x="185738" y="0"/>
                </a:lnTo>
                <a:lnTo>
                  <a:pt x="185738" y="0"/>
                </a:lnTo>
                <a:lnTo>
                  <a:pt x="185738" y="0"/>
                </a:lnTo>
                <a:lnTo>
                  <a:pt x="178595" y="7143"/>
                </a:lnTo>
                <a:lnTo>
                  <a:pt x="171451" y="14287"/>
                </a:lnTo>
                <a:lnTo>
                  <a:pt x="157163" y="28575"/>
                </a:lnTo>
                <a:lnTo>
                  <a:pt x="142875" y="42862"/>
                </a:lnTo>
                <a:lnTo>
                  <a:pt x="121444" y="64293"/>
                </a:lnTo>
                <a:lnTo>
                  <a:pt x="92869" y="85725"/>
                </a:lnTo>
                <a:lnTo>
                  <a:pt x="71438" y="107156"/>
                </a:lnTo>
                <a:lnTo>
                  <a:pt x="50007" y="121443"/>
                </a:lnTo>
                <a:lnTo>
                  <a:pt x="35719" y="142875"/>
                </a:lnTo>
                <a:lnTo>
                  <a:pt x="14288" y="157162"/>
                </a:lnTo>
                <a:lnTo>
                  <a:pt x="7144" y="171450"/>
                </a:lnTo>
                <a:lnTo>
                  <a:pt x="0" y="178593"/>
                </a:lnTo>
                <a:lnTo>
                  <a:pt x="7144" y="185737"/>
                </a:lnTo>
                <a:lnTo>
                  <a:pt x="21432" y="185737"/>
                </a:lnTo>
                <a:lnTo>
                  <a:pt x="35719" y="178593"/>
                </a:lnTo>
                <a:lnTo>
                  <a:pt x="64294" y="185737"/>
                </a:lnTo>
                <a:lnTo>
                  <a:pt x="92869" y="192881"/>
                </a:lnTo>
                <a:lnTo>
                  <a:pt x="114300" y="221456"/>
                </a:lnTo>
                <a:lnTo>
                  <a:pt x="135732" y="257175"/>
                </a:lnTo>
                <a:lnTo>
                  <a:pt x="142875" y="300037"/>
                </a:lnTo>
                <a:lnTo>
                  <a:pt x="142875" y="357187"/>
                </a:lnTo>
                <a:lnTo>
                  <a:pt x="135732" y="407194"/>
                </a:lnTo>
                <a:lnTo>
                  <a:pt x="121444" y="457200"/>
                </a:lnTo>
                <a:lnTo>
                  <a:pt x="107157" y="500062"/>
                </a:lnTo>
                <a:lnTo>
                  <a:pt x="100013" y="528637"/>
                </a:lnTo>
                <a:lnTo>
                  <a:pt x="85725" y="557212"/>
                </a:lnTo>
                <a:lnTo>
                  <a:pt x="78582" y="571500"/>
                </a:lnTo>
                <a:lnTo>
                  <a:pt x="78582" y="578644"/>
                </a:lnTo>
                <a:lnTo>
                  <a:pt x="85725" y="592931"/>
                </a:lnTo>
                <a:lnTo>
                  <a:pt x="92869" y="600075"/>
                </a:lnTo>
                <a:lnTo>
                  <a:pt x="107157" y="621506"/>
                </a:lnTo>
                <a:lnTo>
                  <a:pt x="121444" y="642937"/>
                </a:lnTo>
                <a:lnTo>
                  <a:pt x="128588" y="685800"/>
                </a:lnTo>
                <a:lnTo>
                  <a:pt x="142875" y="728662"/>
                </a:lnTo>
                <a:lnTo>
                  <a:pt x="142875" y="778669"/>
                </a:lnTo>
                <a:lnTo>
                  <a:pt x="142875" y="828675"/>
                </a:lnTo>
                <a:lnTo>
                  <a:pt x="142875" y="871537"/>
                </a:lnTo>
                <a:lnTo>
                  <a:pt x="142875" y="900112"/>
                </a:lnTo>
                <a:lnTo>
                  <a:pt x="142875" y="921543"/>
                </a:lnTo>
                <a:lnTo>
                  <a:pt x="150019" y="935831"/>
                </a:lnTo>
                <a:lnTo>
                  <a:pt x="164307" y="942975"/>
                </a:lnTo>
                <a:lnTo>
                  <a:pt x="192882" y="964406"/>
                </a:lnTo>
                <a:lnTo>
                  <a:pt x="228601" y="1000125"/>
                </a:lnTo>
                <a:lnTo>
                  <a:pt x="264320" y="1050131"/>
                </a:lnTo>
                <a:lnTo>
                  <a:pt x="292895" y="1100137"/>
                </a:lnTo>
                <a:lnTo>
                  <a:pt x="321470" y="1135856"/>
                </a:lnTo>
                <a:lnTo>
                  <a:pt x="321470" y="11358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5386388" y="5672138"/>
            <a:ext cx="585789" cy="407194"/>
          </a:xfrm>
          <a:custGeom>
            <a:avLst/>
            <a:gdLst/>
            <a:ahLst/>
            <a:cxnLst/>
            <a:rect l="0" t="0" r="0" b="0"/>
            <a:pathLst>
              <a:path w="585789" h="407194">
                <a:moveTo>
                  <a:pt x="28575" y="107156"/>
                </a:moveTo>
                <a:lnTo>
                  <a:pt x="28575" y="107156"/>
                </a:lnTo>
                <a:lnTo>
                  <a:pt x="21432" y="107156"/>
                </a:lnTo>
                <a:lnTo>
                  <a:pt x="14288" y="107156"/>
                </a:lnTo>
                <a:lnTo>
                  <a:pt x="7144" y="107156"/>
                </a:lnTo>
                <a:lnTo>
                  <a:pt x="7144" y="114300"/>
                </a:lnTo>
                <a:lnTo>
                  <a:pt x="0" y="128587"/>
                </a:lnTo>
                <a:lnTo>
                  <a:pt x="7144" y="157162"/>
                </a:lnTo>
                <a:lnTo>
                  <a:pt x="14288" y="185737"/>
                </a:lnTo>
                <a:lnTo>
                  <a:pt x="21432" y="214312"/>
                </a:lnTo>
                <a:lnTo>
                  <a:pt x="42863" y="235743"/>
                </a:lnTo>
                <a:lnTo>
                  <a:pt x="50007" y="250031"/>
                </a:lnTo>
                <a:lnTo>
                  <a:pt x="71438" y="257175"/>
                </a:lnTo>
                <a:lnTo>
                  <a:pt x="85725" y="242887"/>
                </a:lnTo>
                <a:lnTo>
                  <a:pt x="107157" y="221456"/>
                </a:lnTo>
                <a:lnTo>
                  <a:pt x="121444" y="192881"/>
                </a:lnTo>
                <a:lnTo>
                  <a:pt x="135732" y="157162"/>
                </a:lnTo>
                <a:lnTo>
                  <a:pt x="142875" y="114300"/>
                </a:lnTo>
                <a:lnTo>
                  <a:pt x="135732" y="71437"/>
                </a:lnTo>
                <a:lnTo>
                  <a:pt x="135732" y="35718"/>
                </a:lnTo>
                <a:lnTo>
                  <a:pt x="128588" y="7143"/>
                </a:lnTo>
                <a:lnTo>
                  <a:pt x="114300" y="0"/>
                </a:lnTo>
                <a:lnTo>
                  <a:pt x="114300" y="14287"/>
                </a:lnTo>
                <a:lnTo>
                  <a:pt x="100013" y="50006"/>
                </a:lnTo>
                <a:lnTo>
                  <a:pt x="100013" y="100012"/>
                </a:lnTo>
                <a:lnTo>
                  <a:pt x="92869" y="157162"/>
                </a:lnTo>
                <a:lnTo>
                  <a:pt x="100013" y="214312"/>
                </a:lnTo>
                <a:lnTo>
                  <a:pt x="114300" y="264318"/>
                </a:lnTo>
                <a:lnTo>
                  <a:pt x="128588" y="292893"/>
                </a:lnTo>
                <a:lnTo>
                  <a:pt x="157163" y="307181"/>
                </a:lnTo>
                <a:lnTo>
                  <a:pt x="185738" y="307181"/>
                </a:lnTo>
                <a:lnTo>
                  <a:pt x="221457" y="285750"/>
                </a:lnTo>
                <a:lnTo>
                  <a:pt x="257175" y="257175"/>
                </a:lnTo>
                <a:lnTo>
                  <a:pt x="292894" y="214312"/>
                </a:lnTo>
                <a:lnTo>
                  <a:pt x="321469" y="157162"/>
                </a:lnTo>
                <a:lnTo>
                  <a:pt x="342900" y="114300"/>
                </a:lnTo>
                <a:lnTo>
                  <a:pt x="364332" y="78581"/>
                </a:lnTo>
                <a:lnTo>
                  <a:pt x="371475" y="78581"/>
                </a:lnTo>
                <a:lnTo>
                  <a:pt x="385763" y="100012"/>
                </a:lnTo>
                <a:lnTo>
                  <a:pt x="392907" y="157162"/>
                </a:lnTo>
                <a:lnTo>
                  <a:pt x="400050" y="228600"/>
                </a:lnTo>
                <a:lnTo>
                  <a:pt x="414338" y="292893"/>
                </a:lnTo>
                <a:lnTo>
                  <a:pt x="435769" y="350043"/>
                </a:lnTo>
                <a:lnTo>
                  <a:pt x="450057" y="392906"/>
                </a:lnTo>
                <a:lnTo>
                  <a:pt x="478632" y="407193"/>
                </a:lnTo>
                <a:lnTo>
                  <a:pt x="507207" y="400050"/>
                </a:lnTo>
                <a:lnTo>
                  <a:pt x="535782" y="371475"/>
                </a:lnTo>
                <a:lnTo>
                  <a:pt x="557213" y="321468"/>
                </a:lnTo>
                <a:lnTo>
                  <a:pt x="571500" y="250031"/>
                </a:lnTo>
                <a:lnTo>
                  <a:pt x="585788" y="164306"/>
                </a:lnTo>
                <a:lnTo>
                  <a:pt x="585788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5700713" y="5679281"/>
            <a:ext cx="150020" cy="378620"/>
          </a:xfrm>
          <a:custGeom>
            <a:avLst/>
            <a:gdLst/>
            <a:ahLst/>
            <a:cxnLst/>
            <a:rect l="0" t="0" r="0" b="0"/>
            <a:pathLst>
              <a:path w="150020" h="378620">
                <a:moveTo>
                  <a:pt x="150019" y="0"/>
                </a:moveTo>
                <a:lnTo>
                  <a:pt x="135732" y="14288"/>
                </a:lnTo>
                <a:lnTo>
                  <a:pt x="114300" y="35719"/>
                </a:lnTo>
                <a:lnTo>
                  <a:pt x="85725" y="85725"/>
                </a:lnTo>
                <a:lnTo>
                  <a:pt x="50007" y="150019"/>
                </a:lnTo>
                <a:lnTo>
                  <a:pt x="21432" y="214313"/>
                </a:lnTo>
                <a:lnTo>
                  <a:pt x="7144" y="278607"/>
                </a:lnTo>
                <a:lnTo>
                  <a:pt x="0" y="328613"/>
                </a:lnTo>
                <a:lnTo>
                  <a:pt x="14288" y="371475"/>
                </a:lnTo>
                <a:lnTo>
                  <a:pt x="28575" y="378619"/>
                </a:lnTo>
                <a:lnTo>
                  <a:pt x="57150" y="371475"/>
                </a:lnTo>
                <a:lnTo>
                  <a:pt x="85725" y="335757"/>
                </a:lnTo>
                <a:lnTo>
                  <a:pt x="85725" y="3357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5857876" y="5657850"/>
            <a:ext cx="335757" cy="371476"/>
          </a:xfrm>
          <a:custGeom>
            <a:avLst/>
            <a:gdLst/>
            <a:ahLst/>
            <a:cxnLst/>
            <a:rect l="0" t="0" r="0" b="0"/>
            <a:pathLst>
              <a:path w="335757" h="371476">
                <a:moveTo>
                  <a:pt x="42862" y="114300"/>
                </a:moveTo>
                <a:lnTo>
                  <a:pt x="28575" y="121444"/>
                </a:lnTo>
                <a:lnTo>
                  <a:pt x="21431" y="142875"/>
                </a:lnTo>
                <a:lnTo>
                  <a:pt x="0" y="164306"/>
                </a:lnTo>
                <a:lnTo>
                  <a:pt x="0" y="185738"/>
                </a:lnTo>
                <a:lnTo>
                  <a:pt x="14287" y="200025"/>
                </a:lnTo>
                <a:lnTo>
                  <a:pt x="35719" y="207169"/>
                </a:lnTo>
                <a:lnTo>
                  <a:pt x="71437" y="192881"/>
                </a:lnTo>
                <a:lnTo>
                  <a:pt x="121444" y="178594"/>
                </a:lnTo>
                <a:lnTo>
                  <a:pt x="171450" y="157163"/>
                </a:lnTo>
                <a:lnTo>
                  <a:pt x="214312" y="128588"/>
                </a:lnTo>
                <a:lnTo>
                  <a:pt x="257175" y="100013"/>
                </a:lnTo>
                <a:lnTo>
                  <a:pt x="285750" y="71438"/>
                </a:lnTo>
                <a:lnTo>
                  <a:pt x="292894" y="35719"/>
                </a:lnTo>
                <a:lnTo>
                  <a:pt x="292894" y="7144"/>
                </a:lnTo>
                <a:lnTo>
                  <a:pt x="271462" y="0"/>
                </a:lnTo>
                <a:lnTo>
                  <a:pt x="235744" y="7144"/>
                </a:lnTo>
                <a:lnTo>
                  <a:pt x="192881" y="42863"/>
                </a:lnTo>
                <a:lnTo>
                  <a:pt x="142875" y="107156"/>
                </a:lnTo>
                <a:lnTo>
                  <a:pt x="100012" y="178594"/>
                </a:lnTo>
                <a:lnTo>
                  <a:pt x="71437" y="250031"/>
                </a:lnTo>
                <a:lnTo>
                  <a:pt x="64294" y="307181"/>
                </a:lnTo>
                <a:lnTo>
                  <a:pt x="78581" y="350044"/>
                </a:lnTo>
                <a:lnTo>
                  <a:pt x="107156" y="371475"/>
                </a:lnTo>
                <a:lnTo>
                  <a:pt x="157162" y="371475"/>
                </a:lnTo>
                <a:lnTo>
                  <a:pt x="214312" y="357188"/>
                </a:lnTo>
                <a:lnTo>
                  <a:pt x="271462" y="328613"/>
                </a:lnTo>
                <a:lnTo>
                  <a:pt x="335756" y="278606"/>
                </a:lnTo>
                <a:lnTo>
                  <a:pt x="335756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6250782" y="5722144"/>
            <a:ext cx="371476" cy="242888"/>
          </a:xfrm>
          <a:custGeom>
            <a:avLst/>
            <a:gdLst/>
            <a:ahLst/>
            <a:cxnLst/>
            <a:rect l="0" t="0" r="0" b="0"/>
            <a:pathLst>
              <a:path w="371476" h="242888">
                <a:moveTo>
                  <a:pt x="121444" y="14287"/>
                </a:moveTo>
                <a:lnTo>
                  <a:pt x="121444" y="14287"/>
                </a:lnTo>
                <a:lnTo>
                  <a:pt x="121444" y="7144"/>
                </a:lnTo>
                <a:lnTo>
                  <a:pt x="107156" y="0"/>
                </a:lnTo>
                <a:lnTo>
                  <a:pt x="100013" y="0"/>
                </a:lnTo>
                <a:lnTo>
                  <a:pt x="85725" y="7144"/>
                </a:lnTo>
                <a:lnTo>
                  <a:pt x="64294" y="28575"/>
                </a:lnTo>
                <a:lnTo>
                  <a:pt x="35719" y="71437"/>
                </a:lnTo>
                <a:lnTo>
                  <a:pt x="14288" y="114300"/>
                </a:lnTo>
                <a:lnTo>
                  <a:pt x="0" y="164306"/>
                </a:lnTo>
                <a:lnTo>
                  <a:pt x="0" y="207169"/>
                </a:lnTo>
                <a:lnTo>
                  <a:pt x="14288" y="228600"/>
                </a:lnTo>
                <a:lnTo>
                  <a:pt x="57150" y="242887"/>
                </a:lnTo>
                <a:lnTo>
                  <a:pt x="107156" y="242887"/>
                </a:lnTo>
                <a:lnTo>
                  <a:pt x="171450" y="228600"/>
                </a:lnTo>
                <a:lnTo>
                  <a:pt x="235744" y="200025"/>
                </a:lnTo>
                <a:lnTo>
                  <a:pt x="307181" y="157162"/>
                </a:lnTo>
                <a:lnTo>
                  <a:pt x="371475" y="100012"/>
                </a:lnTo>
                <a:lnTo>
                  <a:pt x="371475" y="1000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6615113" y="5450681"/>
            <a:ext cx="57151" cy="92870"/>
          </a:xfrm>
          <a:custGeom>
            <a:avLst/>
            <a:gdLst/>
            <a:ahLst/>
            <a:cxnLst/>
            <a:rect l="0" t="0" r="0" b="0"/>
            <a:pathLst>
              <a:path w="57151" h="92870">
                <a:moveTo>
                  <a:pt x="0" y="7144"/>
                </a:move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14288" y="7144"/>
                </a:lnTo>
                <a:lnTo>
                  <a:pt x="21432" y="21432"/>
                </a:lnTo>
                <a:lnTo>
                  <a:pt x="28575" y="35719"/>
                </a:lnTo>
                <a:lnTo>
                  <a:pt x="28575" y="57150"/>
                </a:lnTo>
                <a:lnTo>
                  <a:pt x="28575" y="71438"/>
                </a:lnTo>
                <a:lnTo>
                  <a:pt x="35719" y="85725"/>
                </a:lnTo>
                <a:lnTo>
                  <a:pt x="42863" y="92869"/>
                </a:lnTo>
                <a:lnTo>
                  <a:pt x="50007" y="92869"/>
                </a:lnTo>
                <a:lnTo>
                  <a:pt x="57150" y="92869"/>
                </a:lnTo>
                <a:lnTo>
                  <a:pt x="57150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6707982" y="5429250"/>
            <a:ext cx="64295" cy="107157"/>
          </a:xfrm>
          <a:custGeom>
            <a:avLst/>
            <a:gdLst/>
            <a:ahLst/>
            <a:cxnLst/>
            <a:rect l="0" t="0" r="0" b="0"/>
            <a:pathLst>
              <a:path w="64295" h="10715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14288"/>
                </a:lnTo>
                <a:lnTo>
                  <a:pt x="14288" y="28575"/>
                </a:lnTo>
                <a:lnTo>
                  <a:pt x="21431" y="50006"/>
                </a:lnTo>
                <a:lnTo>
                  <a:pt x="28575" y="71438"/>
                </a:lnTo>
                <a:lnTo>
                  <a:pt x="42863" y="92869"/>
                </a:lnTo>
                <a:lnTo>
                  <a:pt x="50006" y="107156"/>
                </a:lnTo>
                <a:lnTo>
                  <a:pt x="64294" y="107156"/>
                </a:lnTo>
                <a:lnTo>
                  <a:pt x="64294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6886576" y="5507831"/>
            <a:ext cx="257176" cy="364333"/>
          </a:xfrm>
          <a:custGeom>
            <a:avLst/>
            <a:gdLst/>
            <a:ahLst/>
            <a:cxnLst/>
            <a:rect l="0" t="0" r="0" b="0"/>
            <a:pathLst>
              <a:path w="257176" h="364333">
                <a:moveTo>
                  <a:pt x="0" y="364332"/>
                </a:moveTo>
                <a:lnTo>
                  <a:pt x="0" y="364332"/>
                </a:lnTo>
                <a:lnTo>
                  <a:pt x="0" y="364332"/>
                </a:lnTo>
                <a:lnTo>
                  <a:pt x="7144" y="357188"/>
                </a:lnTo>
                <a:lnTo>
                  <a:pt x="28575" y="350044"/>
                </a:lnTo>
                <a:lnTo>
                  <a:pt x="50006" y="335757"/>
                </a:lnTo>
                <a:lnTo>
                  <a:pt x="71437" y="321469"/>
                </a:lnTo>
                <a:lnTo>
                  <a:pt x="92869" y="300038"/>
                </a:lnTo>
                <a:lnTo>
                  <a:pt x="114300" y="278607"/>
                </a:lnTo>
                <a:lnTo>
                  <a:pt x="135731" y="250032"/>
                </a:lnTo>
                <a:lnTo>
                  <a:pt x="142875" y="214313"/>
                </a:lnTo>
                <a:lnTo>
                  <a:pt x="150019" y="171450"/>
                </a:lnTo>
                <a:lnTo>
                  <a:pt x="150019" y="128588"/>
                </a:lnTo>
                <a:lnTo>
                  <a:pt x="150019" y="78582"/>
                </a:lnTo>
                <a:lnTo>
                  <a:pt x="135731" y="35719"/>
                </a:lnTo>
                <a:lnTo>
                  <a:pt x="121444" y="7144"/>
                </a:lnTo>
                <a:lnTo>
                  <a:pt x="100012" y="0"/>
                </a:lnTo>
                <a:lnTo>
                  <a:pt x="78581" y="14288"/>
                </a:lnTo>
                <a:lnTo>
                  <a:pt x="64294" y="50007"/>
                </a:lnTo>
                <a:lnTo>
                  <a:pt x="50006" y="92869"/>
                </a:lnTo>
                <a:lnTo>
                  <a:pt x="50006" y="150019"/>
                </a:lnTo>
                <a:lnTo>
                  <a:pt x="64294" y="200025"/>
                </a:lnTo>
                <a:lnTo>
                  <a:pt x="78581" y="250032"/>
                </a:lnTo>
                <a:lnTo>
                  <a:pt x="114300" y="285750"/>
                </a:lnTo>
                <a:lnTo>
                  <a:pt x="150019" y="314325"/>
                </a:lnTo>
                <a:lnTo>
                  <a:pt x="185737" y="328613"/>
                </a:lnTo>
                <a:lnTo>
                  <a:pt x="221456" y="328613"/>
                </a:lnTo>
                <a:lnTo>
                  <a:pt x="257175" y="321469"/>
                </a:lnTo>
                <a:lnTo>
                  <a:pt x="257175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7179470" y="5579269"/>
            <a:ext cx="121444" cy="264320"/>
          </a:xfrm>
          <a:custGeom>
            <a:avLst/>
            <a:gdLst/>
            <a:ahLst/>
            <a:cxnLst/>
            <a:rect l="0" t="0" r="0" b="0"/>
            <a:pathLst>
              <a:path w="121444" h="264320">
                <a:moveTo>
                  <a:pt x="57150" y="7144"/>
                </a:moveTo>
                <a:lnTo>
                  <a:pt x="57150" y="0"/>
                </a:lnTo>
                <a:lnTo>
                  <a:pt x="57150" y="0"/>
                </a:lnTo>
                <a:lnTo>
                  <a:pt x="57150" y="0"/>
                </a:lnTo>
                <a:lnTo>
                  <a:pt x="50006" y="7144"/>
                </a:lnTo>
                <a:lnTo>
                  <a:pt x="42862" y="21431"/>
                </a:lnTo>
                <a:lnTo>
                  <a:pt x="28575" y="50006"/>
                </a:lnTo>
                <a:lnTo>
                  <a:pt x="14287" y="71437"/>
                </a:lnTo>
                <a:lnTo>
                  <a:pt x="7143" y="100012"/>
                </a:lnTo>
                <a:lnTo>
                  <a:pt x="0" y="128587"/>
                </a:lnTo>
                <a:lnTo>
                  <a:pt x="7143" y="142875"/>
                </a:lnTo>
                <a:lnTo>
                  <a:pt x="14287" y="150019"/>
                </a:lnTo>
                <a:lnTo>
                  <a:pt x="35718" y="157162"/>
                </a:lnTo>
                <a:lnTo>
                  <a:pt x="57150" y="157162"/>
                </a:lnTo>
                <a:lnTo>
                  <a:pt x="85725" y="164306"/>
                </a:lnTo>
                <a:lnTo>
                  <a:pt x="107156" y="171450"/>
                </a:lnTo>
                <a:lnTo>
                  <a:pt x="121443" y="185737"/>
                </a:lnTo>
                <a:lnTo>
                  <a:pt x="121443" y="200025"/>
                </a:lnTo>
                <a:lnTo>
                  <a:pt x="114300" y="221456"/>
                </a:lnTo>
                <a:lnTo>
                  <a:pt x="92868" y="242887"/>
                </a:lnTo>
                <a:lnTo>
                  <a:pt x="64293" y="257175"/>
                </a:lnTo>
                <a:lnTo>
                  <a:pt x="42862" y="264319"/>
                </a:lnTo>
                <a:lnTo>
                  <a:pt x="28575" y="264319"/>
                </a:lnTo>
                <a:lnTo>
                  <a:pt x="21431" y="257175"/>
                </a:lnTo>
                <a:lnTo>
                  <a:pt x="35718" y="235744"/>
                </a:lnTo>
                <a:lnTo>
                  <a:pt x="57150" y="207169"/>
                </a:lnTo>
                <a:lnTo>
                  <a:pt x="57150" y="2071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7329488" y="5322094"/>
            <a:ext cx="21433" cy="157163"/>
          </a:xfrm>
          <a:custGeom>
            <a:avLst/>
            <a:gdLst/>
            <a:ahLst/>
            <a:cxnLst/>
            <a:rect l="0" t="0" r="0" b="0"/>
            <a:pathLst>
              <a:path w="21433" h="157163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7144" y="21431"/>
                </a:lnTo>
                <a:lnTo>
                  <a:pt x="7144" y="42862"/>
                </a:lnTo>
                <a:lnTo>
                  <a:pt x="7144" y="64294"/>
                </a:lnTo>
                <a:lnTo>
                  <a:pt x="7144" y="92869"/>
                </a:lnTo>
                <a:lnTo>
                  <a:pt x="14288" y="114300"/>
                </a:lnTo>
                <a:lnTo>
                  <a:pt x="14288" y="135731"/>
                </a:lnTo>
                <a:lnTo>
                  <a:pt x="21432" y="157162"/>
                </a:lnTo>
                <a:lnTo>
                  <a:pt x="21432" y="1571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7450932" y="5307806"/>
            <a:ext cx="21432" cy="171451"/>
          </a:xfrm>
          <a:custGeom>
            <a:avLst/>
            <a:gdLst/>
            <a:ahLst/>
            <a:cxnLst/>
            <a:rect l="0" t="0" r="0" b="0"/>
            <a:pathLst>
              <a:path w="21432" h="171451">
                <a:moveTo>
                  <a:pt x="21431" y="0"/>
                </a:moveTo>
                <a:lnTo>
                  <a:pt x="21431" y="7144"/>
                </a:lnTo>
                <a:lnTo>
                  <a:pt x="14288" y="21432"/>
                </a:lnTo>
                <a:lnTo>
                  <a:pt x="14288" y="50007"/>
                </a:lnTo>
                <a:lnTo>
                  <a:pt x="7144" y="78582"/>
                </a:lnTo>
                <a:lnTo>
                  <a:pt x="0" y="107157"/>
                </a:lnTo>
                <a:lnTo>
                  <a:pt x="0" y="135732"/>
                </a:lnTo>
                <a:lnTo>
                  <a:pt x="0" y="157163"/>
                </a:lnTo>
                <a:lnTo>
                  <a:pt x="0" y="171450"/>
                </a:lnTo>
                <a:lnTo>
                  <a:pt x="7144" y="171450"/>
                </a:lnTo>
                <a:lnTo>
                  <a:pt x="7144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2235994" y="3250406"/>
            <a:ext cx="157163" cy="192883"/>
          </a:xfrm>
          <a:custGeom>
            <a:avLst/>
            <a:gdLst/>
            <a:ahLst/>
            <a:cxnLst/>
            <a:rect l="0" t="0" r="0" b="0"/>
            <a:pathLst>
              <a:path w="157163" h="192883">
                <a:moveTo>
                  <a:pt x="21431" y="7144"/>
                </a:moveTo>
                <a:lnTo>
                  <a:pt x="21431" y="7144"/>
                </a:lnTo>
                <a:lnTo>
                  <a:pt x="14287" y="7144"/>
                </a:lnTo>
                <a:lnTo>
                  <a:pt x="14287" y="7144"/>
                </a:lnTo>
                <a:lnTo>
                  <a:pt x="7144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21431" y="7144"/>
                </a:lnTo>
                <a:lnTo>
                  <a:pt x="28575" y="0"/>
                </a:lnTo>
                <a:lnTo>
                  <a:pt x="50006" y="0"/>
                </a:lnTo>
                <a:lnTo>
                  <a:pt x="64294" y="0"/>
                </a:lnTo>
                <a:lnTo>
                  <a:pt x="85725" y="0"/>
                </a:lnTo>
                <a:lnTo>
                  <a:pt x="92869" y="0"/>
                </a:lnTo>
                <a:lnTo>
                  <a:pt x="100012" y="0"/>
                </a:lnTo>
                <a:lnTo>
                  <a:pt x="100012" y="7144"/>
                </a:lnTo>
                <a:lnTo>
                  <a:pt x="85725" y="14288"/>
                </a:lnTo>
                <a:lnTo>
                  <a:pt x="78581" y="28575"/>
                </a:lnTo>
                <a:lnTo>
                  <a:pt x="57150" y="42863"/>
                </a:lnTo>
                <a:lnTo>
                  <a:pt x="42862" y="57150"/>
                </a:lnTo>
                <a:lnTo>
                  <a:pt x="35719" y="64294"/>
                </a:lnTo>
                <a:lnTo>
                  <a:pt x="28575" y="64294"/>
                </a:lnTo>
                <a:lnTo>
                  <a:pt x="42862" y="57150"/>
                </a:lnTo>
                <a:lnTo>
                  <a:pt x="57150" y="57150"/>
                </a:lnTo>
                <a:lnTo>
                  <a:pt x="85725" y="57150"/>
                </a:lnTo>
                <a:lnTo>
                  <a:pt x="114300" y="50007"/>
                </a:lnTo>
                <a:lnTo>
                  <a:pt x="135731" y="57150"/>
                </a:lnTo>
                <a:lnTo>
                  <a:pt x="150019" y="64294"/>
                </a:lnTo>
                <a:lnTo>
                  <a:pt x="157162" y="78582"/>
                </a:lnTo>
                <a:lnTo>
                  <a:pt x="150019" y="107157"/>
                </a:lnTo>
                <a:lnTo>
                  <a:pt x="128587" y="128588"/>
                </a:lnTo>
                <a:lnTo>
                  <a:pt x="92869" y="150019"/>
                </a:lnTo>
                <a:lnTo>
                  <a:pt x="57150" y="171450"/>
                </a:lnTo>
                <a:lnTo>
                  <a:pt x="21431" y="192882"/>
                </a:lnTo>
                <a:lnTo>
                  <a:pt x="0" y="192882"/>
                </a:lnTo>
                <a:lnTo>
                  <a:pt x="0" y="185738"/>
                </a:lnTo>
                <a:lnTo>
                  <a:pt x="21431" y="171450"/>
                </a:lnTo>
                <a:lnTo>
                  <a:pt x="21431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6850857" y="1978819"/>
            <a:ext cx="14289" cy="14288"/>
          </a:xfrm>
          <a:custGeom>
            <a:avLst/>
            <a:gdLst/>
            <a:ahLst/>
            <a:cxnLst/>
            <a:rect l="0" t="0" r="0" b="0"/>
            <a:pathLst>
              <a:path w="14289" h="14288">
                <a:moveTo>
                  <a:pt x="7144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14288" y="7144"/>
                </a:lnTo>
                <a:lnTo>
                  <a:pt x="14288" y="14287"/>
                </a:lnTo>
                <a:lnTo>
                  <a:pt x="14288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6850857" y="2000250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2164556" y="4071938"/>
            <a:ext cx="535783" cy="57151"/>
          </a:xfrm>
          <a:custGeom>
            <a:avLst/>
            <a:gdLst/>
            <a:ahLst/>
            <a:cxnLst/>
            <a:rect l="0" t="0" r="0" b="0"/>
            <a:pathLst>
              <a:path w="535783" h="57151">
                <a:moveTo>
                  <a:pt x="28575" y="57150"/>
                </a:moveTo>
                <a:lnTo>
                  <a:pt x="21432" y="50006"/>
                </a:lnTo>
                <a:lnTo>
                  <a:pt x="21432" y="50006"/>
                </a:lnTo>
                <a:lnTo>
                  <a:pt x="14288" y="42862"/>
                </a:lnTo>
                <a:lnTo>
                  <a:pt x="14288" y="42862"/>
                </a:lnTo>
                <a:lnTo>
                  <a:pt x="14288" y="42862"/>
                </a:lnTo>
                <a:lnTo>
                  <a:pt x="7144" y="35718"/>
                </a:lnTo>
                <a:lnTo>
                  <a:pt x="7144" y="35718"/>
                </a:lnTo>
                <a:lnTo>
                  <a:pt x="0" y="35718"/>
                </a:lnTo>
                <a:lnTo>
                  <a:pt x="0" y="42862"/>
                </a:lnTo>
                <a:lnTo>
                  <a:pt x="7144" y="42862"/>
                </a:lnTo>
                <a:lnTo>
                  <a:pt x="14288" y="35718"/>
                </a:lnTo>
                <a:lnTo>
                  <a:pt x="50007" y="35718"/>
                </a:lnTo>
                <a:lnTo>
                  <a:pt x="100013" y="28575"/>
                </a:lnTo>
                <a:lnTo>
                  <a:pt x="164307" y="21431"/>
                </a:lnTo>
                <a:lnTo>
                  <a:pt x="250032" y="14287"/>
                </a:lnTo>
                <a:lnTo>
                  <a:pt x="328613" y="7143"/>
                </a:lnTo>
                <a:lnTo>
                  <a:pt x="407194" y="0"/>
                </a:lnTo>
                <a:lnTo>
                  <a:pt x="471488" y="0"/>
                </a:lnTo>
                <a:lnTo>
                  <a:pt x="521494" y="0"/>
                </a:lnTo>
                <a:lnTo>
                  <a:pt x="535782" y="0"/>
                </a:lnTo>
                <a:lnTo>
                  <a:pt x="535782" y="0"/>
                </a:lnTo>
                <a:lnTo>
                  <a:pt x="514351" y="7143"/>
                </a:lnTo>
                <a:lnTo>
                  <a:pt x="492919" y="14287"/>
                </a:lnTo>
                <a:lnTo>
                  <a:pt x="492919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3114675" y="4079081"/>
            <a:ext cx="700089" cy="35720"/>
          </a:xfrm>
          <a:custGeom>
            <a:avLst/>
            <a:gdLst/>
            <a:ahLst/>
            <a:cxnLst/>
            <a:rect l="0" t="0" r="0" b="0"/>
            <a:pathLst>
              <a:path w="700089" h="35720">
                <a:moveTo>
                  <a:pt x="21432" y="28575"/>
                </a:moveTo>
                <a:lnTo>
                  <a:pt x="21432" y="28575"/>
                </a:lnTo>
                <a:lnTo>
                  <a:pt x="14288" y="28575"/>
                </a:lnTo>
                <a:lnTo>
                  <a:pt x="7144" y="35719"/>
                </a:lnTo>
                <a:lnTo>
                  <a:pt x="0" y="35719"/>
                </a:lnTo>
                <a:lnTo>
                  <a:pt x="0" y="35719"/>
                </a:lnTo>
                <a:lnTo>
                  <a:pt x="21432" y="28575"/>
                </a:lnTo>
                <a:lnTo>
                  <a:pt x="57150" y="21432"/>
                </a:lnTo>
                <a:lnTo>
                  <a:pt x="114300" y="14288"/>
                </a:lnTo>
                <a:lnTo>
                  <a:pt x="192882" y="7144"/>
                </a:lnTo>
                <a:lnTo>
                  <a:pt x="285750" y="0"/>
                </a:lnTo>
                <a:lnTo>
                  <a:pt x="392907" y="0"/>
                </a:lnTo>
                <a:lnTo>
                  <a:pt x="492919" y="7144"/>
                </a:lnTo>
                <a:lnTo>
                  <a:pt x="578644" y="7144"/>
                </a:lnTo>
                <a:lnTo>
                  <a:pt x="642938" y="14288"/>
                </a:lnTo>
                <a:lnTo>
                  <a:pt x="685800" y="21432"/>
                </a:lnTo>
                <a:lnTo>
                  <a:pt x="700088" y="21432"/>
                </a:lnTo>
                <a:lnTo>
                  <a:pt x="685800" y="21432"/>
                </a:lnTo>
                <a:lnTo>
                  <a:pt x="650082" y="21432"/>
                </a:lnTo>
                <a:lnTo>
                  <a:pt x="600075" y="14288"/>
                </a:lnTo>
                <a:lnTo>
                  <a:pt x="600075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3800475" y="3507581"/>
            <a:ext cx="14289" cy="7145"/>
          </a:xfrm>
          <a:custGeom>
            <a:avLst/>
            <a:gdLst/>
            <a:ahLst/>
            <a:cxnLst/>
            <a:rect l="0" t="0" r="0" b="0"/>
            <a:pathLst>
              <a:path w="14289" h="7145">
                <a:moveTo>
                  <a:pt x="0" y="0"/>
                </a:moveTo>
                <a:lnTo>
                  <a:pt x="0" y="0"/>
                </a:lnTo>
                <a:lnTo>
                  <a:pt x="7144" y="7144"/>
                </a:lnTo>
                <a:lnTo>
                  <a:pt x="14288" y="7144"/>
                </a:lnTo>
                <a:lnTo>
                  <a:pt x="14288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3807619" y="3407569"/>
            <a:ext cx="207170" cy="242888"/>
          </a:xfrm>
          <a:custGeom>
            <a:avLst/>
            <a:gdLst/>
            <a:ahLst/>
            <a:cxnLst/>
            <a:rect l="0" t="0" r="0" b="0"/>
            <a:pathLst>
              <a:path w="207170" h="242888">
                <a:moveTo>
                  <a:pt x="28575" y="92869"/>
                </a:moveTo>
                <a:lnTo>
                  <a:pt x="21431" y="92869"/>
                </a:lnTo>
                <a:lnTo>
                  <a:pt x="14288" y="92869"/>
                </a:lnTo>
                <a:lnTo>
                  <a:pt x="7144" y="92869"/>
                </a:lnTo>
                <a:lnTo>
                  <a:pt x="7144" y="92869"/>
                </a:lnTo>
                <a:lnTo>
                  <a:pt x="0" y="85725"/>
                </a:lnTo>
                <a:lnTo>
                  <a:pt x="0" y="85725"/>
                </a:lnTo>
                <a:lnTo>
                  <a:pt x="0" y="71437"/>
                </a:lnTo>
                <a:lnTo>
                  <a:pt x="14288" y="64294"/>
                </a:lnTo>
                <a:lnTo>
                  <a:pt x="28575" y="50006"/>
                </a:lnTo>
                <a:lnTo>
                  <a:pt x="57150" y="28575"/>
                </a:lnTo>
                <a:lnTo>
                  <a:pt x="85725" y="14287"/>
                </a:lnTo>
                <a:lnTo>
                  <a:pt x="114300" y="7144"/>
                </a:lnTo>
                <a:lnTo>
                  <a:pt x="142875" y="0"/>
                </a:lnTo>
                <a:lnTo>
                  <a:pt x="164306" y="7144"/>
                </a:lnTo>
                <a:lnTo>
                  <a:pt x="178594" y="21431"/>
                </a:lnTo>
                <a:lnTo>
                  <a:pt x="178594" y="50006"/>
                </a:lnTo>
                <a:lnTo>
                  <a:pt x="171450" y="85725"/>
                </a:lnTo>
                <a:lnTo>
                  <a:pt x="157163" y="121444"/>
                </a:lnTo>
                <a:lnTo>
                  <a:pt x="142875" y="157162"/>
                </a:lnTo>
                <a:lnTo>
                  <a:pt x="121444" y="185737"/>
                </a:lnTo>
                <a:lnTo>
                  <a:pt x="114300" y="207169"/>
                </a:lnTo>
                <a:lnTo>
                  <a:pt x="114300" y="221456"/>
                </a:lnTo>
                <a:lnTo>
                  <a:pt x="121444" y="228600"/>
                </a:lnTo>
                <a:lnTo>
                  <a:pt x="135731" y="235744"/>
                </a:lnTo>
                <a:lnTo>
                  <a:pt x="157163" y="235744"/>
                </a:lnTo>
                <a:lnTo>
                  <a:pt x="178594" y="235744"/>
                </a:lnTo>
                <a:lnTo>
                  <a:pt x="207169" y="242887"/>
                </a:lnTo>
                <a:lnTo>
                  <a:pt x="207169" y="2428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4057650" y="3757613"/>
            <a:ext cx="35720" cy="14288"/>
          </a:xfrm>
          <a:custGeom>
            <a:avLst/>
            <a:gdLst/>
            <a:ahLst/>
            <a:cxnLst/>
            <a:rect l="0" t="0" r="0" b="0"/>
            <a:pathLst>
              <a:path w="35720" h="14288">
                <a:moveTo>
                  <a:pt x="35719" y="14287"/>
                </a:moveTo>
                <a:lnTo>
                  <a:pt x="28575" y="14287"/>
                </a:lnTo>
                <a:lnTo>
                  <a:pt x="14288" y="14287"/>
                </a:lnTo>
                <a:lnTo>
                  <a:pt x="7144" y="14287"/>
                </a:lnTo>
                <a:lnTo>
                  <a:pt x="0" y="14287"/>
                </a:lnTo>
                <a:lnTo>
                  <a:pt x="0" y="14287"/>
                </a:lnTo>
                <a:lnTo>
                  <a:pt x="7144" y="14287"/>
                </a:lnTo>
                <a:lnTo>
                  <a:pt x="14288" y="14287"/>
                </a:lnTo>
                <a:lnTo>
                  <a:pt x="21432" y="7143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2221706" y="2085975"/>
            <a:ext cx="571502" cy="142876"/>
          </a:xfrm>
          <a:custGeom>
            <a:avLst/>
            <a:gdLst/>
            <a:ahLst/>
            <a:cxnLst/>
            <a:rect l="0" t="0" r="0" b="0"/>
            <a:pathLst>
              <a:path w="571502" h="142876">
                <a:moveTo>
                  <a:pt x="14288" y="121444"/>
                </a:moveTo>
                <a:lnTo>
                  <a:pt x="14288" y="128588"/>
                </a:lnTo>
                <a:lnTo>
                  <a:pt x="7144" y="128588"/>
                </a:lnTo>
                <a:lnTo>
                  <a:pt x="0" y="135731"/>
                </a:lnTo>
                <a:lnTo>
                  <a:pt x="0" y="142875"/>
                </a:lnTo>
                <a:lnTo>
                  <a:pt x="7144" y="142875"/>
                </a:lnTo>
                <a:lnTo>
                  <a:pt x="28575" y="135731"/>
                </a:lnTo>
                <a:lnTo>
                  <a:pt x="71438" y="121444"/>
                </a:lnTo>
                <a:lnTo>
                  <a:pt x="135732" y="107156"/>
                </a:lnTo>
                <a:lnTo>
                  <a:pt x="214313" y="78581"/>
                </a:lnTo>
                <a:lnTo>
                  <a:pt x="300038" y="50006"/>
                </a:lnTo>
                <a:lnTo>
                  <a:pt x="385763" y="28575"/>
                </a:lnTo>
                <a:lnTo>
                  <a:pt x="457201" y="14288"/>
                </a:lnTo>
                <a:lnTo>
                  <a:pt x="514351" y="7144"/>
                </a:lnTo>
                <a:lnTo>
                  <a:pt x="550069" y="0"/>
                </a:lnTo>
                <a:lnTo>
                  <a:pt x="571501" y="7144"/>
                </a:lnTo>
                <a:lnTo>
                  <a:pt x="571501" y="14288"/>
                </a:lnTo>
                <a:lnTo>
                  <a:pt x="564357" y="28575"/>
                </a:lnTo>
                <a:lnTo>
                  <a:pt x="535782" y="42863"/>
                </a:lnTo>
                <a:lnTo>
                  <a:pt x="507207" y="50006"/>
                </a:lnTo>
                <a:lnTo>
                  <a:pt x="507207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2278856" y="2164556"/>
            <a:ext cx="442914" cy="135733"/>
          </a:xfrm>
          <a:custGeom>
            <a:avLst/>
            <a:gdLst/>
            <a:ahLst/>
            <a:cxnLst/>
            <a:rect l="0" t="0" r="0" b="0"/>
            <a:pathLst>
              <a:path w="442914" h="135733">
                <a:moveTo>
                  <a:pt x="0" y="135732"/>
                </a:moveTo>
                <a:lnTo>
                  <a:pt x="7144" y="135732"/>
                </a:lnTo>
                <a:lnTo>
                  <a:pt x="21432" y="128588"/>
                </a:lnTo>
                <a:lnTo>
                  <a:pt x="50007" y="121444"/>
                </a:lnTo>
                <a:lnTo>
                  <a:pt x="100013" y="107157"/>
                </a:lnTo>
                <a:lnTo>
                  <a:pt x="150019" y="85725"/>
                </a:lnTo>
                <a:lnTo>
                  <a:pt x="214313" y="64294"/>
                </a:lnTo>
                <a:lnTo>
                  <a:pt x="278607" y="35719"/>
                </a:lnTo>
                <a:lnTo>
                  <a:pt x="335757" y="21432"/>
                </a:lnTo>
                <a:lnTo>
                  <a:pt x="385763" y="7144"/>
                </a:lnTo>
                <a:lnTo>
                  <a:pt x="421482" y="7144"/>
                </a:lnTo>
                <a:lnTo>
                  <a:pt x="442913" y="0"/>
                </a:lnTo>
                <a:lnTo>
                  <a:pt x="44291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9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 flags / Errors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FD_CLOEXEC</a:t>
            </a:r>
          </a:p>
          <a:p>
            <a:r>
              <a:rPr lang="en-US" dirty="0" smtClean="0"/>
              <a:t>O_CLOEXEC</a:t>
            </a:r>
          </a:p>
          <a:p>
            <a:r>
              <a:rPr lang="en-US" dirty="0" smtClean="0"/>
              <a:t>ERRORS</a:t>
            </a:r>
          </a:p>
          <a:p>
            <a:pPr lvl="1"/>
            <a:r>
              <a:rPr lang="en-US" dirty="0" smtClean="0"/>
              <a:t>EBADF</a:t>
            </a:r>
          </a:p>
          <a:p>
            <a:pPr lvl="1"/>
            <a:r>
              <a:rPr lang="en-US" dirty="0" smtClean="0"/>
              <a:t>EBUSY</a:t>
            </a:r>
          </a:p>
          <a:p>
            <a:pPr lvl="1"/>
            <a:r>
              <a:rPr lang="en-US" dirty="0" smtClean="0"/>
              <a:t>EINTR</a:t>
            </a:r>
          </a:p>
          <a:p>
            <a:pPr lvl="1"/>
            <a:r>
              <a:rPr lang="en-US" dirty="0" smtClean="0"/>
              <a:t>EINVAL – invalid value in dup3</a:t>
            </a:r>
          </a:p>
          <a:p>
            <a:pPr lvl="1"/>
            <a:r>
              <a:rPr lang="en-US" dirty="0" smtClean="0"/>
              <a:t>EMFILE – max open </a:t>
            </a:r>
            <a:r>
              <a:rPr lang="en-US" dirty="0" err="1" smtClean="0"/>
              <a:t>fd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2628900" y="1257300"/>
            <a:ext cx="207170" cy="857251"/>
          </a:xfrm>
          <a:custGeom>
            <a:avLst/>
            <a:gdLst/>
            <a:ahLst/>
            <a:cxnLst/>
            <a:rect l="0" t="0" r="0" b="0"/>
            <a:pathLst>
              <a:path w="207170" h="857251">
                <a:moveTo>
                  <a:pt x="85725" y="14288"/>
                </a:moveTo>
                <a:lnTo>
                  <a:pt x="85725" y="14288"/>
                </a:lnTo>
                <a:lnTo>
                  <a:pt x="85725" y="14288"/>
                </a:lnTo>
                <a:lnTo>
                  <a:pt x="85725" y="14288"/>
                </a:lnTo>
                <a:lnTo>
                  <a:pt x="85725" y="7144"/>
                </a:lnTo>
                <a:lnTo>
                  <a:pt x="85725" y="7144"/>
                </a:lnTo>
                <a:lnTo>
                  <a:pt x="78582" y="7144"/>
                </a:lnTo>
                <a:lnTo>
                  <a:pt x="78582" y="0"/>
                </a:lnTo>
                <a:lnTo>
                  <a:pt x="78582" y="0"/>
                </a:lnTo>
                <a:lnTo>
                  <a:pt x="78582" y="0"/>
                </a:lnTo>
                <a:lnTo>
                  <a:pt x="78582" y="0"/>
                </a:lnTo>
                <a:lnTo>
                  <a:pt x="78582" y="0"/>
                </a:lnTo>
                <a:lnTo>
                  <a:pt x="78582" y="0"/>
                </a:lnTo>
                <a:lnTo>
                  <a:pt x="85725" y="7144"/>
                </a:lnTo>
                <a:lnTo>
                  <a:pt x="85725" y="7144"/>
                </a:lnTo>
                <a:lnTo>
                  <a:pt x="100013" y="14288"/>
                </a:lnTo>
                <a:lnTo>
                  <a:pt x="121444" y="14288"/>
                </a:lnTo>
                <a:lnTo>
                  <a:pt x="135732" y="14288"/>
                </a:lnTo>
                <a:lnTo>
                  <a:pt x="157163" y="14288"/>
                </a:lnTo>
                <a:lnTo>
                  <a:pt x="178594" y="14288"/>
                </a:lnTo>
                <a:lnTo>
                  <a:pt x="192882" y="14288"/>
                </a:lnTo>
                <a:lnTo>
                  <a:pt x="200025" y="14288"/>
                </a:lnTo>
                <a:lnTo>
                  <a:pt x="207169" y="14288"/>
                </a:lnTo>
                <a:lnTo>
                  <a:pt x="207169" y="21431"/>
                </a:lnTo>
                <a:lnTo>
                  <a:pt x="207169" y="28575"/>
                </a:lnTo>
                <a:lnTo>
                  <a:pt x="200025" y="42863"/>
                </a:lnTo>
                <a:lnTo>
                  <a:pt x="200025" y="50006"/>
                </a:lnTo>
                <a:lnTo>
                  <a:pt x="192882" y="71438"/>
                </a:lnTo>
                <a:lnTo>
                  <a:pt x="192882" y="85725"/>
                </a:lnTo>
                <a:lnTo>
                  <a:pt x="185738" y="107156"/>
                </a:lnTo>
                <a:lnTo>
                  <a:pt x="185738" y="128588"/>
                </a:lnTo>
                <a:lnTo>
                  <a:pt x="178594" y="164306"/>
                </a:lnTo>
                <a:lnTo>
                  <a:pt x="178594" y="200025"/>
                </a:lnTo>
                <a:lnTo>
                  <a:pt x="171450" y="242888"/>
                </a:lnTo>
                <a:lnTo>
                  <a:pt x="164307" y="292894"/>
                </a:lnTo>
                <a:lnTo>
                  <a:pt x="157163" y="342900"/>
                </a:lnTo>
                <a:lnTo>
                  <a:pt x="150019" y="392906"/>
                </a:lnTo>
                <a:lnTo>
                  <a:pt x="150019" y="442913"/>
                </a:lnTo>
                <a:lnTo>
                  <a:pt x="142875" y="492919"/>
                </a:lnTo>
                <a:lnTo>
                  <a:pt x="142875" y="535781"/>
                </a:lnTo>
                <a:lnTo>
                  <a:pt x="142875" y="578644"/>
                </a:lnTo>
                <a:lnTo>
                  <a:pt x="142875" y="614363"/>
                </a:lnTo>
                <a:lnTo>
                  <a:pt x="142875" y="650081"/>
                </a:lnTo>
                <a:lnTo>
                  <a:pt x="135732" y="678656"/>
                </a:lnTo>
                <a:lnTo>
                  <a:pt x="135732" y="707231"/>
                </a:lnTo>
                <a:lnTo>
                  <a:pt x="128588" y="735806"/>
                </a:lnTo>
                <a:lnTo>
                  <a:pt x="128588" y="764381"/>
                </a:lnTo>
                <a:lnTo>
                  <a:pt x="121444" y="785813"/>
                </a:lnTo>
                <a:lnTo>
                  <a:pt x="121444" y="807244"/>
                </a:lnTo>
                <a:lnTo>
                  <a:pt x="121444" y="821531"/>
                </a:lnTo>
                <a:lnTo>
                  <a:pt x="121444" y="835819"/>
                </a:lnTo>
                <a:lnTo>
                  <a:pt x="121444" y="842963"/>
                </a:lnTo>
                <a:lnTo>
                  <a:pt x="121444" y="850106"/>
                </a:lnTo>
                <a:lnTo>
                  <a:pt x="121444" y="850106"/>
                </a:lnTo>
                <a:lnTo>
                  <a:pt x="121444" y="850106"/>
                </a:lnTo>
                <a:lnTo>
                  <a:pt x="121444" y="850106"/>
                </a:lnTo>
                <a:lnTo>
                  <a:pt x="114300" y="850106"/>
                </a:lnTo>
                <a:lnTo>
                  <a:pt x="107157" y="850106"/>
                </a:lnTo>
                <a:lnTo>
                  <a:pt x="100013" y="842963"/>
                </a:lnTo>
                <a:lnTo>
                  <a:pt x="85725" y="842963"/>
                </a:lnTo>
                <a:lnTo>
                  <a:pt x="71438" y="842963"/>
                </a:lnTo>
                <a:lnTo>
                  <a:pt x="50007" y="842963"/>
                </a:lnTo>
                <a:lnTo>
                  <a:pt x="28575" y="850106"/>
                </a:lnTo>
                <a:lnTo>
                  <a:pt x="7144" y="857250"/>
                </a:lnTo>
                <a:lnTo>
                  <a:pt x="0" y="850106"/>
                </a:lnTo>
                <a:lnTo>
                  <a:pt x="0" y="8501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407319" y="3543300"/>
            <a:ext cx="157163" cy="57151"/>
          </a:xfrm>
          <a:custGeom>
            <a:avLst/>
            <a:gdLst/>
            <a:ahLst/>
            <a:cxnLst/>
            <a:rect l="0" t="0" r="0" b="0"/>
            <a:pathLst>
              <a:path w="157163" h="57151">
                <a:moveTo>
                  <a:pt x="0" y="0"/>
                </a:moveTo>
                <a:lnTo>
                  <a:pt x="21431" y="0"/>
                </a:lnTo>
                <a:lnTo>
                  <a:pt x="50006" y="14288"/>
                </a:lnTo>
                <a:lnTo>
                  <a:pt x="100012" y="28575"/>
                </a:lnTo>
                <a:lnTo>
                  <a:pt x="157162" y="57150"/>
                </a:lnTo>
                <a:lnTo>
                  <a:pt x="157162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636044" y="4929188"/>
            <a:ext cx="107157" cy="50007"/>
          </a:xfrm>
          <a:custGeom>
            <a:avLst/>
            <a:gdLst/>
            <a:ahLst/>
            <a:cxnLst/>
            <a:rect l="0" t="0" r="0" b="0"/>
            <a:pathLst>
              <a:path w="107157" h="50007">
                <a:moveTo>
                  <a:pt x="107156" y="50006"/>
                </a:moveTo>
                <a:lnTo>
                  <a:pt x="100013" y="42862"/>
                </a:lnTo>
                <a:lnTo>
                  <a:pt x="78581" y="35718"/>
                </a:lnTo>
                <a:lnTo>
                  <a:pt x="57150" y="21431"/>
                </a:lnTo>
                <a:lnTo>
                  <a:pt x="28575" y="7143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293144" y="4793457"/>
            <a:ext cx="1850232" cy="135732"/>
          </a:xfrm>
          <a:custGeom>
            <a:avLst/>
            <a:gdLst/>
            <a:ahLst/>
            <a:cxnLst/>
            <a:rect l="0" t="0" r="0" b="0"/>
            <a:pathLst>
              <a:path w="1850232" h="135732">
                <a:moveTo>
                  <a:pt x="64294" y="92868"/>
                </a:moveTo>
                <a:lnTo>
                  <a:pt x="57150" y="100012"/>
                </a:lnTo>
                <a:lnTo>
                  <a:pt x="42862" y="100012"/>
                </a:lnTo>
                <a:lnTo>
                  <a:pt x="28575" y="107156"/>
                </a:lnTo>
                <a:lnTo>
                  <a:pt x="14287" y="114299"/>
                </a:lnTo>
                <a:lnTo>
                  <a:pt x="0" y="121443"/>
                </a:lnTo>
                <a:lnTo>
                  <a:pt x="0" y="128587"/>
                </a:lnTo>
                <a:lnTo>
                  <a:pt x="7144" y="135731"/>
                </a:lnTo>
                <a:lnTo>
                  <a:pt x="28575" y="135731"/>
                </a:lnTo>
                <a:lnTo>
                  <a:pt x="64294" y="135731"/>
                </a:lnTo>
                <a:lnTo>
                  <a:pt x="121444" y="135731"/>
                </a:lnTo>
                <a:lnTo>
                  <a:pt x="192881" y="128587"/>
                </a:lnTo>
                <a:lnTo>
                  <a:pt x="278606" y="128587"/>
                </a:lnTo>
                <a:lnTo>
                  <a:pt x="371475" y="128587"/>
                </a:lnTo>
                <a:lnTo>
                  <a:pt x="478631" y="128587"/>
                </a:lnTo>
                <a:lnTo>
                  <a:pt x="592931" y="121443"/>
                </a:lnTo>
                <a:lnTo>
                  <a:pt x="714375" y="121443"/>
                </a:lnTo>
                <a:lnTo>
                  <a:pt x="850106" y="107156"/>
                </a:lnTo>
                <a:lnTo>
                  <a:pt x="985838" y="100012"/>
                </a:lnTo>
                <a:lnTo>
                  <a:pt x="1128713" y="78581"/>
                </a:lnTo>
                <a:lnTo>
                  <a:pt x="1271588" y="64293"/>
                </a:lnTo>
                <a:lnTo>
                  <a:pt x="1407319" y="42862"/>
                </a:lnTo>
                <a:lnTo>
                  <a:pt x="1535906" y="28575"/>
                </a:lnTo>
                <a:lnTo>
                  <a:pt x="1657350" y="14287"/>
                </a:lnTo>
                <a:lnTo>
                  <a:pt x="1750219" y="0"/>
                </a:lnTo>
                <a:lnTo>
                  <a:pt x="1814513" y="0"/>
                </a:lnTo>
                <a:lnTo>
                  <a:pt x="1850231" y="7143"/>
                </a:lnTo>
                <a:lnTo>
                  <a:pt x="1850231" y="21431"/>
                </a:lnTo>
                <a:lnTo>
                  <a:pt x="1850231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900238" y="3607594"/>
            <a:ext cx="600076" cy="207170"/>
          </a:xfrm>
          <a:custGeom>
            <a:avLst/>
            <a:gdLst/>
            <a:ahLst/>
            <a:cxnLst/>
            <a:rect l="0" t="0" r="0" b="0"/>
            <a:pathLst>
              <a:path w="600076" h="207170">
                <a:moveTo>
                  <a:pt x="14287" y="207169"/>
                </a:moveTo>
                <a:lnTo>
                  <a:pt x="7143" y="200025"/>
                </a:lnTo>
                <a:lnTo>
                  <a:pt x="7143" y="200025"/>
                </a:lnTo>
                <a:lnTo>
                  <a:pt x="7143" y="192881"/>
                </a:lnTo>
                <a:lnTo>
                  <a:pt x="0" y="192881"/>
                </a:lnTo>
                <a:lnTo>
                  <a:pt x="0" y="185737"/>
                </a:lnTo>
                <a:lnTo>
                  <a:pt x="0" y="178594"/>
                </a:lnTo>
                <a:lnTo>
                  <a:pt x="0" y="171450"/>
                </a:lnTo>
                <a:lnTo>
                  <a:pt x="7143" y="164306"/>
                </a:lnTo>
                <a:lnTo>
                  <a:pt x="21431" y="164306"/>
                </a:lnTo>
                <a:lnTo>
                  <a:pt x="42862" y="157162"/>
                </a:lnTo>
                <a:lnTo>
                  <a:pt x="71437" y="150019"/>
                </a:lnTo>
                <a:lnTo>
                  <a:pt x="121443" y="142875"/>
                </a:lnTo>
                <a:lnTo>
                  <a:pt x="171450" y="128587"/>
                </a:lnTo>
                <a:lnTo>
                  <a:pt x="235743" y="114300"/>
                </a:lnTo>
                <a:lnTo>
                  <a:pt x="307181" y="92869"/>
                </a:lnTo>
                <a:lnTo>
                  <a:pt x="378618" y="71437"/>
                </a:lnTo>
                <a:lnTo>
                  <a:pt x="450056" y="50006"/>
                </a:lnTo>
                <a:lnTo>
                  <a:pt x="500062" y="28575"/>
                </a:lnTo>
                <a:lnTo>
                  <a:pt x="535781" y="7144"/>
                </a:lnTo>
                <a:lnTo>
                  <a:pt x="564356" y="0"/>
                </a:lnTo>
                <a:lnTo>
                  <a:pt x="585787" y="0"/>
                </a:lnTo>
                <a:lnTo>
                  <a:pt x="592931" y="0"/>
                </a:lnTo>
                <a:lnTo>
                  <a:pt x="600075" y="7144"/>
                </a:lnTo>
                <a:lnTo>
                  <a:pt x="600075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4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ls</a:t>
            </a:r>
            <a:r>
              <a:rPr lang="en-US" dirty="0" smtClean="0"/>
              <a:t> &gt; listing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does the work? (remapping </a:t>
            </a:r>
            <a:r>
              <a:rPr lang="en-US" dirty="0" err="1" smtClean="0"/>
              <a:t>stdio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ls</a:t>
            </a:r>
            <a:r>
              <a:rPr lang="en-US" dirty="0" smtClean="0"/>
              <a:t>?   the shell?</a:t>
            </a:r>
          </a:p>
          <a:p>
            <a:pPr lvl="1"/>
            <a:endParaRPr lang="en-US" dirty="0"/>
          </a:p>
          <a:p>
            <a:r>
              <a:rPr lang="en-US" dirty="0" smtClean="0"/>
              <a:t>The work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ork()</a:t>
            </a:r>
          </a:p>
          <a:p>
            <a:pPr lvl="1"/>
            <a:r>
              <a:rPr lang="en-US" dirty="0" err="1" smtClean="0"/>
              <a:t>fd</a:t>
            </a:r>
            <a:r>
              <a:rPr lang="en-US" dirty="0" smtClean="0"/>
              <a:t> = open(“listing”, flags)</a:t>
            </a:r>
          </a:p>
          <a:p>
            <a:pPr lvl="1"/>
            <a:r>
              <a:rPr lang="en-US" dirty="0" smtClean="0"/>
              <a:t>close(1)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up2(</a:t>
            </a:r>
            <a:r>
              <a:rPr lang="en-US" dirty="0" err="1" smtClean="0"/>
              <a:t>fd</a:t>
            </a:r>
            <a:r>
              <a:rPr lang="en-US" dirty="0" smtClean="0"/>
              <a:t>, 1)</a:t>
            </a:r>
          </a:p>
          <a:p>
            <a:pPr lvl="1"/>
            <a:r>
              <a:rPr lang="en-US" dirty="0" smtClean="0"/>
              <a:t>Execute </a:t>
            </a:r>
            <a:r>
              <a:rPr lang="en-US" dirty="0" err="1" smtClean="0"/>
              <a:t>ls</a:t>
            </a:r>
            <a:r>
              <a:rPr lang="en-US" dirty="0" smtClean="0"/>
              <a:t> – (</a:t>
            </a:r>
            <a:r>
              <a:rPr lang="en-US" dirty="0" err="1" smtClean="0"/>
              <a:t>execve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picture</a:t>
            </a:r>
          </a:p>
          <a:p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1885950" y="3393281"/>
            <a:ext cx="500064" cy="292895"/>
          </a:xfrm>
          <a:custGeom>
            <a:avLst/>
            <a:gdLst/>
            <a:ahLst/>
            <a:cxnLst/>
            <a:rect l="0" t="0" r="0" b="0"/>
            <a:pathLst>
              <a:path w="500064" h="292895">
                <a:moveTo>
                  <a:pt x="14288" y="292894"/>
                </a:moveTo>
                <a:lnTo>
                  <a:pt x="14288" y="292894"/>
                </a:lnTo>
                <a:lnTo>
                  <a:pt x="14288" y="285750"/>
                </a:lnTo>
                <a:lnTo>
                  <a:pt x="7144" y="285750"/>
                </a:lnTo>
                <a:lnTo>
                  <a:pt x="7144" y="285750"/>
                </a:lnTo>
                <a:lnTo>
                  <a:pt x="7144" y="285750"/>
                </a:lnTo>
                <a:lnTo>
                  <a:pt x="7144" y="285750"/>
                </a:lnTo>
                <a:lnTo>
                  <a:pt x="7144" y="285750"/>
                </a:lnTo>
                <a:lnTo>
                  <a:pt x="7144" y="285750"/>
                </a:lnTo>
                <a:lnTo>
                  <a:pt x="7144" y="285750"/>
                </a:lnTo>
                <a:lnTo>
                  <a:pt x="7144" y="285750"/>
                </a:lnTo>
                <a:lnTo>
                  <a:pt x="7144" y="285750"/>
                </a:lnTo>
                <a:lnTo>
                  <a:pt x="0" y="285750"/>
                </a:lnTo>
                <a:lnTo>
                  <a:pt x="0" y="285750"/>
                </a:lnTo>
                <a:lnTo>
                  <a:pt x="7144" y="278607"/>
                </a:lnTo>
                <a:lnTo>
                  <a:pt x="14288" y="264319"/>
                </a:lnTo>
                <a:lnTo>
                  <a:pt x="42863" y="242888"/>
                </a:lnTo>
                <a:lnTo>
                  <a:pt x="100013" y="200025"/>
                </a:lnTo>
                <a:lnTo>
                  <a:pt x="185738" y="142875"/>
                </a:lnTo>
                <a:lnTo>
                  <a:pt x="292894" y="85725"/>
                </a:lnTo>
                <a:lnTo>
                  <a:pt x="400050" y="42863"/>
                </a:lnTo>
                <a:lnTo>
                  <a:pt x="500063" y="0"/>
                </a:lnTo>
                <a:lnTo>
                  <a:pt x="50006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243513" y="2264569"/>
            <a:ext cx="1807370" cy="1042988"/>
          </a:xfrm>
          <a:custGeom>
            <a:avLst/>
            <a:gdLst/>
            <a:ahLst/>
            <a:cxnLst/>
            <a:rect l="0" t="0" r="0" b="0"/>
            <a:pathLst>
              <a:path w="1807370" h="1042988">
                <a:moveTo>
                  <a:pt x="1135857" y="35719"/>
                </a:moveTo>
                <a:lnTo>
                  <a:pt x="1135857" y="28575"/>
                </a:lnTo>
                <a:lnTo>
                  <a:pt x="1135857" y="28575"/>
                </a:lnTo>
                <a:lnTo>
                  <a:pt x="1128713" y="21431"/>
                </a:lnTo>
                <a:lnTo>
                  <a:pt x="1121569" y="14287"/>
                </a:lnTo>
                <a:lnTo>
                  <a:pt x="1100138" y="7144"/>
                </a:lnTo>
                <a:lnTo>
                  <a:pt x="1078707" y="7144"/>
                </a:lnTo>
                <a:lnTo>
                  <a:pt x="1050132" y="0"/>
                </a:lnTo>
                <a:lnTo>
                  <a:pt x="1007269" y="7144"/>
                </a:lnTo>
                <a:lnTo>
                  <a:pt x="964407" y="7144"/>
                </a:lnTo>
                <a:lnTo>
                  <a:pt x="914400" y="7144"/>
                </a:lnTo>
                <a:lnTo>
                  <a:pt x="857250" y="14287"/>
                </a:lnTo>
                <a:lnTo>
                  <a:pt x="800100" y="21431"/>
                </a:lnTo>
                <a:lnTo>
                  <a:pt x="735807" y="28575"/>
                </a:lnTo>
                <a:lnTo>
                  <a:pt x="671513" y="42862"/>
                </a:lnTo>
                <a:lnTo>
                  <a:pt x="607219" y="57150"/>
                </a:lnTo>
                <a:lnTo>
                  <a:pt x="535782" y="78581"/>
                </a:lnTo>
                <a:lnTo>
                  <a:pt x="471488" y="107156"/>
                </a:lnTo>
                <a:lnTo>
                  <a:pt x="400050" y="135731"/>
                </a:lnTo>
                <a:lnTo>
                  <a:pt x="328613" y="171450"/>
                </a:lnTo>
                <a:lnTo>
                  <a:pt x="264319" y="214312"/>
                </a:lnTo>
                <a:lnTo>
                  <a:pt x="207169" y="257175"/>
                </a:lnTo>
                <a:lnTo>
                  <a:pt x="150019" y="307181"/>
                </a:lnTo>
                <a:lnTo>
                  <a:pt x="100013" y="357187"/>
                </a:lnTo>
                <a:lnTo>
                  <a:pt x="57150" y="414337"/>
                </a:lnTo>
                <a:lnTo>
                  <a:pt x="28575" y="471487"/>
                </a:lnTo>
                <a:lnTo>
                  <a:pt x="7144" y="528637"/>
                </a:lnTo>
                <a:lnTo>
                  <a:pt x="0" y="585787"/>
                </a:lnTo>
                <a:lnTo>
                  <a:pt x="0" y="650081"/>
                </a:lnTo>
                <a:lnTo>
                  <a:pt x="7144" y="707231"/>
                </a:lnTo>
                <a:lnTo>
                  <a:pt x="35719" y="764381"/>
                </a:lnTo>
                <a:lnTo>
                  <a:pt x="64294" y="821531"/>
                </a:lnTo>
                <a:lnTo>
                  <a:pt x="114300" y="871537"/>
                </a:lnTo>
                <a:lnTo>
                  <a:pt x="171450" y="914400"/>
                </a:lnTo>
                <a:lnTo>
                  <a:pt x="242888" y="950119"/>
                </a:lnTo>
                <a:lnTo>
                  <a:pt x="321469" y="978694"/>
                </a:lnTo>
                <a:lnTo>
                  <a:pt x="414338" y="1000125"/>
                </a:lnTo>
                <a:lnTo>
                  <a:pt x="507207" y="1021556"/>
                </a:lnTo>
                <a:lnTo>
                  <a:pt x="607219" y="1028700"/>
                </a:lnTo>
                <a:lnTo>
                  <a:pt x="707232" y="1042987"/>
                </a:lnTo>
                <a:lnTo>
                  <a:pt x="814388" y="1042987"/>
                </a:lnTo>
                <a:lnTo>
                  <a:pt x="914400" y="1042987"/>
                </a:lnTo>
                <a:lnTo>
                  <a:pt x="1021557" y="1035844"/>
                </a:lnTo>
                <a:lnTo>
                  <a:pt x="1128713" y="1021556"/>
                </a:lnTo>
                <a:lnTo>
                  <a:pt x="1228725" y="1007269"/>
                </a:lnTo>
                <a:lnTo>
                  <a:pt x="1328738" y="978694"/>
                </a:lnTo>
                <a:lnTo>
                  <a:pt x="1428750" y="942975"/>
                </a:lnTo>
                <a:lnTo>
                  <a:pt x="1514475" y="907256"/>
                </a:lnTo>
                <a:lnTo>
                  <a:pt x="1585913" y="864394"/>
                </a:lnTo>
                <a:lnTo>
                  <a:pt x="1657350" y="814387"/>
                </a:lnTo>
                <a:lnTo>
                  <a:pt x="1707357" y="764381"/>
                </a:lnTo>
                <a:lnTo>
                  <a:pt x="1757363" y="714375"/>
                </a:lnTo>
                <a:lnTo>
                  <a:pt x="1785938" y="664369"/>
                </a:lnTo>
                <a:lnTo>
                  <a:pt x="1800225" y="607219"/>
                </a:lnTo>
                <a:lnTo>
                  <a:pt x="1807369" y="557212"/>
                </a:lnTo>
                <a:lnTo>
                  <a:pt x="1807369" y="507206"/>
                </a:lnTo>
                <a:lnTo>
                  <a:pt x="1793082" y="457200"/>
                </a:lnTo>
                <a:lnTo>
                  <a:pt x="1764507" y="400050"/>
                </a:lnTo>
                <a:lnTo>
                  <a:pt x="1721644" y="350044"/>
                </a:lnTo>
                <a:lnTo>
                  <a:pt x="1678782" y="300037"/>
                </a:lnTo>
                <a:lnTo>
                  <a:pt x="1614488" y="250031"/>
                </a:lnTo>
                <a:lnTo>
                  <a:pt x="1550194" y="207169"/>
                </a:lnTo>
                <a:lnTo>
                  <a:pt x="1471613" y="171450"/>
                </a:lnTo>
                <a:lnTo>
                  <a:pt x="1385888" y="135731"/>
                </a:lnTo>
                <a:lnTo>
                  <a:pt x="1293019" y="107156"/>
                </a:lnTo>
                <a:lnTo>
                  <a:pt x="1200150" y="85725"/>
                </a:lnTo>
                <a:lnTo>
                  <a:pt x="1107282" y="71437"/>
                </a:lnTo>
                <a:lnTo>
                  <a:pt x="1021557" y="57150"/>
                </a:lnTo>
                <a:lnTo>
                  <a:pt x="942975" y="57150"/>
                </a:lnTo>
                <a:lnTo>
                  <a:pt x="871538" y="50006"/>
                </a:lnTo>
                <a:lnTo>
                  <a:pt x="871538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315076" y="1800225"/>
            <a:ext cx="700088" cy="742951"/>
          </a:xfrm>
          <a:custGeom>
            <a:avLst/>
            <a:gdLst/>
            <a:ahLst/>
            <a:cxnLst/>
            <a:rect l="0" t="0" r="0" b="0"/>
            <a:pathLst>
              <a:path w="700088" h="742951">
                <a:moveTo>
                  <a:pt x="692944" y="0"/>
                </a:moveTo>
                <a:lnTo>
                  <a:pt x="692944" y="0"/>
                </a:lnTo>
                <a:lnTo>
                  <a:pt x="700087" y="0"/>
                </a:lnTo>
                <a:lnTo>
                  <a:pt x="700087" y="7144"/>
                </a:lnTo>
                <a:lnTo>
                  <a:pt x="692944" y="14288"/>
                </a:lnTo>
                <a:lnTo>
                  <a:pt x="685800" y="21431"/>
                </a:lnTo>
                <a:lnTo>
                  <a:pt x="678656" y="50006"/>
                </a:lnTo>
                <a:lnTo>
                  <a:pt x="657225" y="78581"/>
                </a:lnTo>
                <a:lnTo>
                  <a:pt x="628650" y="128588"/>
                </a:lnTo>
                <a:lnTo>
                  <a:pt x="585787" y="200025"/>
                </a:lnTo>
                <a:lnTo>
                  <a:pt x="528637" y="278606"/>
                </a:lnTo>
                <a:lnTo>
                  <a:pt x="471487" y="371475"/>
                </a:lnTo>
                <a:lnTo>
                  <a:pt x="392906" y="457200"/>
                </a:lnTo>
                <a:lnTo>
                  <a:pt x="314325" y="528638"/>
                </a:lnTo>
                <a:lnTo>
                  <a:pt x="235744" y="600075"/>
                </a:lnTo>
                <a:lnTo>
                  <a:pt x="150019" y="657225"/>
                </a:lnTo>
                <a:lnTo>
                  <a:pt x="85725" y="700088"/>
                </a:lnTo>
                <a:lnTo>
                  <a:pt x="35719" y="728663"/>
                </a:lnTo>
                <a:lnTo>
                  <a:pt x="7144" y="742950"/>
                </a:lnTo>
                <a:lnTo>
                  <a:pt x="0" y="742950"/>
                </a:lnTo>
                <a:lnTo>
                  <a:pt x="21431" y="728663"/>
                </a:lnTo>
                <a:lnTo>
                  <a:pt x="57150" y="714375"/>
                </a:lnTo>
                <a:lnTo>
                  <a:pt x="57150" y="7143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279357" y="2378869"/>
            <a:ext cx="307182" cy="200026"/>
          </a:xfrm>
          <a:custGeom>
            <a:avLst/>
            <a:gdLst/>
            <a:ahLst/>
            <a:cxnLst/>
            <a:rect l="0" t="0" r="0" b="0"/>
            <a:pathLst>
              <a:path w="307182" h="200026">
                <a:moveTo>
                  <a:pt x="121444" y="14287"/>
                </a:moveTo>
                <a:lnTo>
                  <a:pt x="121444" y="14287"/>
                </a:lnTo>
                <a:lnTo>
                  <a:pt x="121444" y="7144"/>
                </a:lnTo>
                <a:lnTo>
                  <a:pt x="121444" y="0"/>
                </a:lnTo>
                <a:lnTo>
                  <a:pt x="121444" y="0"/>
                </a:lnTo>
                <a:lnTo>
                  <a:pt x="114300" y="7144"/>
                </a:lnTo>
                <a:lnTo>
                  <a:pt x="100013" y="28575"/>
                </a:lnTo>
                <a:lnTo>
                  <a:pt x="78581" y="57150"/>
                </a:lnTo>
                <a:lnTo>
                  <a:pt x="57150" y="85725"/>
                </a:lnTo>
                <a:lnTo>
                  <a:pt x="35719" y="107156"/>
                </a:lnTo>
                <a:lnTo>
                  <a:pt x="7144" y="135731"/>
                </a:lnTo>
                <a:lnTo>
                  <a:pt x="0" y="157162"/>
                </a:lnTo>
                <a:lnTo>
                  <a:pt x="0" y="178594"/>
                </a:lnTo>
                <a:lnTo>
                  <a:pt x="7144" y="185737"/>
                </a:lnTo>
                <a:lnTo>
                  <a:pt x="42863" y="200025"/>
                </a:lnTo>
                <a:lnTo>
                  <a:pt x="85725" y="200025"/>
                </a:lnTo>
                <a:lnTo>
                  <a:pt x="142875" y="192881"/>
                </a:lnTo>
                <a:lnTo>
                  <a:pt x="200025" y="185737"/>
                </a:lnTo>
                <a:lnTo>
                  <a:pt x="257175" y="157162"/>
                </a:lnTo>
                <a:lnTo>
                  <a:pt x="307181" y="128587"/>
                </a:lnTo>
                <a:lnTo>
                  <a:pt x="307181" y="1285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179470" y="1493044"/>
            <a:ext cx="200026" cy="364332"/>
          </a:xfrm>
          <a:custGeom>
            <a:avLst/>
            <a:gdLst/>
            <a:ahLst/>
            <a:cxnLst/>
            <a:rect l="0" t="0" r="0" b="0"/>
            <a:pathLst>
              <a:path w="200026" h="364332">
                <a:moveTo>
                  <a:pt x="0" y="292894"/>
                </a:moveTo>
                <a:lnTo>
                  <a:pt x="0" y="292894"/>
                </a:lnTo>
                <a:lnTo>
                  <a:pt x="0" y="300037"/>
                </a:lnTo>
                <a:lnTo>
                  <a:pt x="0" y="300037"/>
                </a:lnTo>
                <a:lnTo>
                  <a:pt x="7143" y="307181"/>
                </a:lnTo>
                <a:lnTo>
                  <a:pt x="21431" y="307181"/>
                </a:lnTo>
                <a:lnTo>
                  <a:pt x="35718" y="300037"/>
                </a:lnTo>
                <a:lnTo>
                  <a:pt x="57150" y="285750"/>
                </a:lnTo>
                <a:lnTo>
                  <a:pt x="78581" y="264319"/>
                </a:lnTo>
                <a:lnTo>
                  <a:pt x="100012" y="242887"/>
                </a:lnTo>
                <a:lnTo>
                  <a:pt x="114300" y="207169"/>
                </a:lnTo>
                <a:lnTo>
                  <a:pt x="128587" y="171450"/>
                </a:lnTo>
                <a:lnTo>
                  <a:pt x="135731" y="128587"/>
                </a:lnTo>
                <a:lnTo>
                  <a:pt x="142875" y="85725"/>
                </a:lnTo>
                <a:lnTo>
                  <a:pt x="142875" y="50006"/>
                </a:lnTo>
                <a:lnTo>
                  <a:pt x="135731" y="14287"/>
                </a:lnTo>
                <a:lnTo>
                  <a:pt x="128587" y="0"/>
                </a:lnTo>
                <a:lnTo>
                  <a:pt x="114300" y="0"/>
                </a:lnTo>
                <a:lnTo>
                  <a:pt x="92868" y="21431"/>
                </a:lnTo>
                <a:lnTo>
                  <a:pt x="71437" y="57150"/>
                </a:lnTo>
                <a:lnTo>
                  <a:pt x="50006" y="114300"/>
                </a:lnTo>
                <a:lnTo>
                  <a:pt x="35718" y="171450"/>
                </a:lnTo>
                <a:lnTo>
                  <a:pt x="28575" y="235744"/>
                </a:lnTo>
                <a:lnTo>
                  <a:pt x="35718" y="278606"/>
                </a:lnTo>
                <a:lnTo>
                  <a:pt x="50006" y="321469"/>
                </a:lnTo>
                <a:lnTo>
                  <a:pt x="71437" y="350044"/>
                </a:lnTo>
                <a:lnTo>
                  <a:pt x="100012" y="364331"/>
                </a:lnTo>
                <a:lnTo>
                  <a:pt x="135731" y="364331"/>
                </a:lnTo>
                <a:lnTo>
                  <a:pt x="171450" y="357187"/>
                </a:lnTo>
                <a:lnTo>
                  <a:pt x="200025" y="335756"/>
                </a:lnTo>
                <a:lnTo>
                  <a:pt x="200025" y="3357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393782" y="1614488"/>
            <a:ext cx="192882" cy="214313"/>
          </a:xfrm>
          <a:custGeom>
            <a:avLst/>
            <a:gdLst/>
            <a:ahLst/>
            <a:cxnLst/>
            <a:rect l="0" t="0" r="0" b="0"/>
            <a:pathLst>
              <a:path w="192882" h="214313">
                <a:moveTo>
                  <a:pt x="121444" y="7143"/>
                </a:moveTo>
                <a:lnTo>
                  <a:pt x="121444" y="0"/>
                </a:lnTo>
                <a:lnTo>
                  <a:pt x="114300" y="0"/>
                </a:lnTo>
                <a:lnTo>
                  <a:pt x="107156" y="0"/>
                </a:lnTo>
                <a:lnTo>
                  <a:pt x="85725" y="14287"/>
                </a:lnTo>
                <a:lnTo>
                  <a:pt x="64294" y="28575"/>
                </a:lnTo>
                <a:lnTo>
                  <a:pt x="42863" y="50006"/>
                </a:lnTo>
                <a:lnTo>
                  <a:pt x="21431" y="78581"/>
                </a:lnTo>
                <a:lnTo>
                  <a:pt x="7144" y="100012"/>
                </a:lnTo>
                <a:lnTo>
                  <a:pt x="0" y="121443"/>
                </a:lnTo>
                <a:lnTo>
                  <a:pt x="7144" y="135731"/>
                </a:lnTo>
                <a:lnTo>
                  <a:pt x="28575" y="135731"/>
                </a:lnTo>
                <a:lnTo>
                  <a:pt x="57150" y="135731"/>
                </a:lnTo>
                <a:lnTo>
                  <a:pt x="92869" y="128587"/>
                </a:lnTo>
                <a:lnTo>
                  <a:pt x="128588" y="128587"/>
                </a:lnTo>
                <a:lnTo>
                  <a:pt x="164306" y="128587"/>
                </a:lnTo>
                <a:lnTo>
                  <a:pt x="178594" y="135731"/>
                </a:lnTo>
                <a:lnTo>
                  <a:pt x="192881" y="150018"/>
                </a:lnTo>
                <a:lnTo>
                  <a:pt x="178594" y="164306"/>
                </a:lnTo>
                <a:lnTo>
                  <a:pt x="157163" y="178593"/>
                </a:lnTo>
                <a:lnTo>
                  <a:pt x="121444" y="192881"/>
                </a:lnTo>
                <a:lnTo>
                  <a:pt x="85725" y="207168"/>
                </a:lnTo>
                <a:lnTo>
                  <a:pt x="57150" y="214312"/>
                </a:lnTo>
                <a:lnTo>
                  <a:pt x="35719" y="214312"/>
                </a:lnTo>
                <a:lnTo>
                  <a:pt x="35719" y="207168"/>
                </a:lnTo>
                <a:lnTo>
                  <a:pt x="50006" y="192881"/>
                </a:lnTo>
                <a:lnTo>
                  <a:pt x="71438" y="185737"/>
                </a:lnTo>
                <a:lnTo>
                  <a:pt x="100013" y="164306"/>
                </a:lnTo>
                <a:lnTo>
                  <a:pt x="100013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708107" y="1585913"/>
            <a:ext cx="207170" cy="214313"/>
          </a:xfrm>
          <a:custGeom>
            <a:avLst/>
            <a:gdLst/>
            <a:ahLst/>
            <a:cxnLst/>
            <a:rect l="0" t="0" r="0" b="0"/>
            <a:pathLst>
              <a:path w="207170" h="214313">
                <a:moveTo>
                  <a:pt x="28575" y="0"/>
                </a:moveTo>
                <a:lnTo>
                  <a:pt x="21431" y="0"/>
                </a:lnTo>
                <a:lnTo>
                  <a:pt x="14288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7144" y="7143"/>
                </a:lnTo>
                <a:lnTo>
                  <a:pt x="14288" y="7143"/>
                </a:lnTo>
                <a:lnTo>
                  <a:pt x="28575" y="14287"/>
                </a:lnTo>
                <a:lnTo>
                  <a:pt x="50006" y="14287"/>
                </a:lnTo>
                <a:lnTo>
                  <a:pt x="78581" y="21431"/>
                </a:lnTo>
                <a:lnTo>
                  <a:pt x="100013" y="21431"/>
                </a:lnTo>
                <a:lnTo>
                  <a:pt x="135731" y="21431"/>
                </a:lnTo>
                <a:lnTo>
                  <a:pt x="164306" y="28575"/>
                </a:lnTo>
                <a:lnTo>
                  <a:pt x="185738" y="35718"/>
                </a:lnTo>
                <a:lnTo>
                  <a:pt x="200025" y="50006"/>
                </a:lnTo>
                <a:lnTo>
                  <a:pt x="207169" y="71437"/>
                </a:lnTo>
                <a:lnTo>
                  <a:pt x="207169" y="92868"/>
                </a:lnTo>
                <a:lnTo>
                  <a:pt x="185738" y="121443"/>
                </a:lnTo>
                <a:lnTo>
                  <a:pt x="164306" y="157162"/>
                </a:lnTo>
                <a:lnTo>
                  <a:pt x="142875" y="178593"/>
                </a:lnTo>
                <a:lnTo>
                  <a:pt x="114300" y="200025"/>
                </a:lnTo>
                <a:lnTo>
                  <a:pt x="107156" y="214312"/>
                </a:lnTo>
                <a:lnTo>
                  <a:pt x="107156" y="214312"/>
                </a:lnTo>
                <a:lnTo>
                  <a:pt x="121444" y="214312"/>
                </a:lnTo>
                <a:lnTo>
                  <a:pt x="142875" y="207168"/>
                </a:lnTo>
                <a:lnTo>
                  <a:pt x="171450" y="192881"/>
                </a:lnTo>
                <a:lnTo>
                  <a:pt x="200025" y="171450"/>
                </a:lnTo>
                <a:lnTo>
                  <a:pt x="200025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015288" y="1514475"/>
            <a:ext cx="157164" cy="285751"/>
          </a:xfrm>
          <a:custGeom>
            <a:avLst/>
            <a:gdLst/>
            <a:ahLst/>
            <a:cxnLst/>
            <a:rect l="0" t="0" r="0" b="0"/>
            <a:pathLst>
              <a:path w="157164" h="285751">
                <a:moveTo>
                  <a:pt x="14288" y="264319"/>
                </a:moveTo>
                <a:lnTo>
                  <a:pt x="7144" y="264319"/>
                </a:lnTo>
                <a:lnTo>
                  <a:pt x="7144" y="271463"/>
                </a:lnTo>
                <a:lnTo>
                  <a:pt x="0" y="271463"/>
                </a:lnTo>
                <a:lnTo>
                  <a:pt x="0" y="264319"/>
                </a:lnTo>
                <a:lnTo>
                  <a:pt x="7144" y="257175"/>
                </a:lnTo>
                <a:lnTo>
                  <a:pt x="14288" y="242888"/>
                </a:lnTo>
                <a:lnTo>
                  <a:pt x="28575" y="228600"/>
                </a:lnTo>
                <a:lnTo>
                  <a:pt x="50007" y="207169"/>
                </a:lnTo>
                <a:lnTo>
                  <a:pt x="71438" y="185738"/>
                </a:lnTo>
                <a:lnTo>
                  <a:pt x="85725" y="157163"/>
                </a:lnTo>
                <a:lnTo>
                  <a:pt x="100013" y="121444"/>
                </a:lnTo>
                <a:lnTo>
                  <a:pt x="114300" y="85725"/>
                </a:lnTo>
                <a:lnTo>
                  <a:pt x="121444" y="57150"/>
                </a:lnTo>
                <a:lnTo>
                  <a:pt x="128588" y="28575"/>
                </a:lnTo>
                <a:lnTo>
                  <a:pt x="128588" y="7144"/>
                </a:lnTo>
                <a:lnTo>
                  <a:pt x="114300" y="0"/>
                </a:lnTo>
                <a:lnTo>
                  <a:pt x="100013" y="7144"/>
                </a:lnTo>
                <a:lnTo>
                  <a:pt x="85725" y="21431"/>
                </a:lnTo>
                <a:lnTo>
                  <a:pt x="57150" y="50006"/>
                </a:lnTo>
                <a:lnTo>
                  <a:pt x="42863" y="85725"/>
                </a:lnTo>
                <a:lnTo>
                  <a:pt x="28575" y="135731"/>
                </a:lnTo>
                <a:lnTo>
                  <a:pt x="21432" y="178594"/>
                </a:lnTo>
                <a:lnTo>
                  <a:pt x="28575" y="214313"/>
                </a:lnTo>
                <a:lnTo>
                  <a:pt x="35719" y="242888"/>
                </a:lnTo>
                <a:lnTo>
                  <a:pt x="57150" y="271463"/>
                </a:lnTo>
                <a:lnTo>
                  <a:pt x="78582" y="278606"/>
                </a:lnTo>
                <a:lnTo>
                  <a:pt x="107157" y="285750"/>
                </a:lnTo>
                <a:lnTo>
                  <a:pt x="135732" y="278606"/>
                </a:lnTo>
                <a:lnTo>
                  <a:pt x="157163" y="264319"/>
                </a:lnTo>
                <a:lnTo>
                  <a:pt x="157163" y="2643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208170" y="1657350"/>
            <a:ext cx="57151" cy="150020"/>
          </a:xfrm>
          <a:custGeom>
            <a:avLst/>
            <a:gdLst/>
            <a:ahLst/>
            <a:cxnLst/>
            <a:rect l="0" t="0" r="0" b="0"/>
            <a:pathLst>
              <a:path w="57151" h="150020">
                <a:moveTo>
                  <a:pt x="42862" y="0"/>
                </a:moveTo>
                <a:lnTo>
                  <a:pt x="35718" y="14288"/>
                </a:lnTo>
                <a:lnTo>
                  <a:pt x="21431" y="28575"/>
                </a:lnTo>
                <a:lnTo>
                  <a:pt x="7143" y="57150"/>
                </a:lnTo>
                <a:lnTo>
                  <a:pt x="0" y="78581"/>
                </a:lnTo>
                <a:lnTo>
                  <a:pt x="0" y="107156"/>
                </a:lnTo>
                <a:lnTo>
                  <a:pt x="0" y="121444"/>
                </a:lnTo>
                <a:lnTo>
                  <a:pt x="7143" y="135731"/>
                </a:lnTo>
                <a:lnTo>
                  <a:pt x="14287" y="150019"/>
                </a:lnTo>
                <a:lnTo>
                  <a:pt x="28575" y="150019"/>
                </a:lnTo>
                <a:lnTo>
                  <a:pt x="42862" y="135731"/>
                </a:lnTo>
                <a:lnTo>
                  <a:pt x="57150" y="114300"/>
                </a:lnTo>
                <a:lnTo>
                  <a:pt x="57150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222457" y="1521619"/>
            <a:ext cx="121445" cy="64295"/>
          </a:xfrm>
          <a:custGeom>
            <a:avLst/>
            <a:gdLst/>
            <a:ahLst/>
            <a:cxnLst/>
            <a:rect l="0" t="0" r="0" b="0"/>
            <a:pathLst>
              <a:path w="121445" h="64295">
                <a:moveTo>
                  <a:pt x="28575" y="0"/>
                </a:moveTo>
                <a:lnTo>
                  <a:pt x="21431" y="0"/>
                </a:lnTo>
                <a:lnTo>
                  <a:pt x="14288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14288" y="7144"/>
                </a:lnTo>
                <a:lnTo>
                  <a:pt x="28575" y="14287"/>
                </a:lnTo>
                <a:lnTo>
                  <a:pt x="57150" y="28575"/>
                </a:lnTo>
                <a:lnTo>
                  <a:pt x="78581" y="42862"/>
                </a:lnTo>
                <a:lnTo>
                  <a:pt x="107156" y="50006"/>
                </a:lnTo>
                <a:lnTo>
                  <a:pt x="121444" y="64294"/>
                </a:lnTo>
                <a:lnTo>
                  <a:pt x="121444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336757" y="1607344"/>
            <a:ext cx="85726" cy="178595"/>
          </a:xfrm>
          <a:custGeom>
            <a:avLst/>
            <a:gdLst/>
            <a:ahLst/>
            <a:cxnLst/>
            <a:rect l="0" t="0" r="0" b="0"/>
            <a:pathLst>
              <a:path w="85726" h="178595">
                <a:moveTo>
                  <a:pt x="57150" y="7144"/>
                </a:moveTo>
                <a:lnTo>
                  <a:pt x="57150" y="7144"/>
                </a:lnTo>
                <a:lnTo>
                  <a:pt x="57150" y="7144"/>
                </a:lnTo>
                <a:lnTo>
                  <a:pt x="50006" y="0"/>
                </a:lnTo>
                <a:lnTo>
                  <a:pt x="50006" y="0"/>
                </a:lnTo>
                <a:lnTo>
                  <a:pt x="50006" y="7144"/>
                </a:lnTo>
                <a:lnTo>
                  <a:pt x="50006" y="21431"/>
                </a:lnTo>
                <a:lnTo>
                  <a:pt x="57150" y="35719"/>
                </a:lnTo>
                <a:lnTo>
                  <a:pt x="64294" y="50006"/>
                </a:lnTo>
                <a:lnTo>
                  <a:pt x="78581" y="71437"/>
                </a:lnTo>
                <a:lnTo>
                  <a:pt x="85725" y="100012"/>
                </a:lnTo>
                <a:lnTo>
                  <a:pt x="85725" y="121444"/>
                </a:lnTo>
                <a:lnTo>
                  <a:pt x="78581" y="142875"/>
                </a:lnTo>
                <a:lnTo>
                  <a:pt x="64294" y="164306"/>
                </a:lnTo>
                <a:lnTo>
                  <a:pt x="50006" y="178594"/>
                </a:lnTo>
                <a:lnTo>
                  <a:pt x="21431" y="178594"/>
                </a:lnTo>
                <a:lnTo>
                  <a:pt x="7144" y="171450"/>
                </a:lnTo>
                <a:lnTo>
                  <a:pt x="0" y="157162"/>
                </a:lnTo>
                <a:lnTo>
                  <a:pt x="0" y="128587"/>
                </a:lnTo>
                <a:lnTo>
                  <a:pt x="21431" y="100012"/>
                </a:lnTo>
                <a:lnTo>
                  <a:pt x="21431" y="1000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501063" y="1443038"/>
            <a:ext cx="100014" cy="307182"/>
          </a:xfrm>
          <a:custGeom>
            <a:avLst/>
            <a:gdLst/>
            <a:ahLst/>
            <a:cxnLst/>
            <a:rect l="0" t="0" r="0" b="0"/>
            <a:pathLst>
              <a:path w="100014" h="307182">
                <a:moveTo>
                  <a:pt x="35719" y="0"/>
                </a:moveTo>
                <a:lnTo>
                  <a:pt x="35719" y="0"/>
                </a:lnTo>
                <a:lnTo>
                  <a:pt x="28575" y="7143"/>
                </a:lnTo>
                <a:lnTo>
                  <a:pt x="21432" y="14287"/>
                </a:lnTo>
                <a:lnTo>
                  <a:pt x="14288" y="21431"/>
                </a:lnTo>
                <a:lnTo>
                  <a:pt x="7144" y="42862"/>
                </a:lnTo>
                <a:lnTo>
                  <a:pt x="0" y="71437"/>
                </a:lnTo>
                <a:lnTo>
                  <a:pt x="0" y="107156"/>
                </a:lnTo>
                <a:lnTo>
                  <a:pt x="7144" y="150018"/>
                </a:lnTo>
                <a:lnTo>
                  <a:pt x="14288" y="185737"/>
                </a:lnTo>
                <a:lnTo>
                  <a:pt x="21432" y="228600"/>
                </a:lnTo>
                <a:lnTo>
                  <a:pt x="28575" y="264318"/>
                </a:lnTo>
                <a:lnTo>
                  <a:pt x="35719" y="285750"/>
                </a:lnTo>
                <a:lnTo>
                  <a:pt x="50007" y="300037"/>
                </a:lnTo>
                <a:lnTo>
                  <a:pt x="71438" y="307181"/>
                </a:lnTo>
                <a:lnTo>
                  <a:pt x="78582" y="307181"/>
                </a:lnTo>
                <a:lnTo>
                  <a:pt x="92869" y="292893"/>
                </a:lnTo>
                <a:lnTo>
                  <a:pt x="100013" y="271462"/>
                </a:lnTo>
                <a:lnTo>
                  <a:pt x="100013" y="242887"/>
                </a:lnTo>
                <a:lnTo>
                  <a:pt x="85725" y="214312"/>
                </a:lnTo>
                <a:lnTo>
                  <a:pt x="85725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436770" y="1550194"/>
            <a:ext cx="200026" cy="78582"/>
          </a:xfrm>
          <a:custGeom>
            <a:avLst/>
            <a:gdLst/>
            <a:ahLst/>
            <a:cxnLst/>
            <a:rect l="0" t="0" r="0" b="0"/>
            <a:pathLst>
              <a:path w="200026" h="78582">
                <a:moveTo>
                  <a:pt x="35718" y="0"/>
                </a:moveTo>
                <a:lnTo>
                  <a:pt x="28575" y="0"/>
                </a:lnTo>
                <a:lnTo>
                  <a:pt x="21431" y="0"/>
                </a:lnTo>
                <a:lnTo>
                  <a:pt x="7143" y="7144"/>
                </a:lnTo>
                <a:lnTo>
                  <a:pt x="0" y="14287"/>
                </a:lnTo>
                <a:lnTo>
                  <a:pt x="0" y="14287"/>
                </a:lnTo>
                <a:lnTo>
                  <a:pt x="14287" y="21431"/>
                </a:lnTo>
                <a:lnTo>
                  <a:pt x="35718" y="28575"/>
                </a:lnTo>
                <a:lnTo>
                  <a:pt x="64293" y="42862"/>
                </a:lnTo>
                <a:lnTo>
                  <a:pt x="100012" y="50006"/>
                </a:lnTo>
                <a:lnTo>
                  <a:pt x="128587" y="57150"/>
                </a:lnTo>
                <a:lnTo>
                  <a:pt x="157162" y="64294"/>
                </a:lnTo>
                <a:lnTo>
                  <a:pt x="178593" y="71437"/>
                </a:lnTo>
                <a:lnTo>
                  <a:pt x="200025" y="78581"/>
                </a:lnTo>
                <a:lnTo>
                  <a:pt x="200025" y="785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658226" y="1593056"/>
            <a:ext cx="14288" cy="92870"/>
          </a:xfrm>
          <a:custGeom>
            <a:avLst/>
            <a:gdLst/>
            <a:ahLst/>
            <a:cxnLst/>
            <a:rect l="0" t="0" r="0" b="0"/>
            <a:pathLst>
              <a:path w="14288" h="92870">
                <a:moveTo>
                  <a:pt x="7144" y="0"/>
                </a:moveTo>
                <a:lnTo>
                  <a:pt x="7144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1432"/>
                </a:lnTo>
                <a:lnTo>
                  <a:pt x="0" y="28575"/>
                </a:lnTo>
                <a:lnTo>
                  <a:pt x="0" y="42863"/>
                </a:lnTo>
                <a:lnTo>
                  <a:pt x="0" y="57150"/>
                </a:lnTo>
                <a:lnTo>
                  <a:pt x="0" y="71438"/>
                </a:lnTo>
                <a:lnTo>
                  <a:pt x="7144" y="78582"/>
                </a:lnTo>
                <a:lnTo>
                  <a:pt x="7144" y="85725"/>
                </a:lnTo>
                <a:lnTo>
                  <a:pt x="7144" y="92869"/>
                </a:lnTo>
                <a:lnTo>
                  <a:pt x="14287" y="85725"/>
                </a:lnTo>
                <a:lnTo>
                  <a:pt x="14287" y="78582"/>
                </a:lnTo>
                <a:lnTo>
                  <a:pt x="14287" y="785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672513" y="1471613"/>
            <a:ext cx="21433" cy="35719"/>
          </a:xfrm>
          <a:custGeom>
            <a:avLst/>
            <a:gdLst/>
            <a:ahLst/>
            <a:cxnLst/>
            <a:rect l="0" t="0" r="0" b="0"/>
            <a:pathLst>
              <a:path w="21433" h="35719">
                <a:moveTo>
                  <a:pt x="14288" y="0"/>
                </a:moveTo>
                <a:lnTo>
                  <a:pt x="14288" y="0"/>
                </a:lnTo>
                <a:lnTo>
                  <a:pt x="7144" y="0"/>
                </a:lnTo>
                <a:lnTo>
                  <a:pt x="7144" y="0"/>
                </a:ln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7144" y="21431"/>
                </a:lnTo>
                <a:lnTo>
                  <a:pt x="14288" y="28575"/>
                </a:lnTo>
                <a:lnTo>
                  <a:pt x="21432" y="35718"/>
                </a:lnTo>
                <a:lnTo>
                  <a:pt x="21432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729663" y="1593056"/>
            <a:ext cx="78583" cy="107158"/>
          </a:xfrm>
          <a:custGeom>
            <a:avLst/>
            <a:gdLst/>
            <a:ahLst/>
            <a:cxnLst/>
            <a:rect l="0" t="0" r="0" b="0"/>
            <a:pathLst>
              <a:path w="78583" h="107158">
                <a:moveTo>
                  <a:pt x="14288" y="0"/>
                </a:moveTo>
                <a:lnTo>
                  <a:pt x="14288" y="7144"/>
                </a:lnTo>
                <a:lnTo>
                  <a:pt x="14288" y="14288"/>
                </a:lnTo>
                <a:lnTo>
                  <a:pt x="7144" y="21432"/>
                </a:lnTo>
                <a:lnTo>
                  <a:pt x="7144" y="42863"/>
                </a:lnTo>
                <a:lnTo>
                  <a:pt x="7144" y="57150"/>
                </a:lnTo>
                <a:lnTo>
                  <a:pt x="7144" y="78582"/>
                </a:lnTo>
                <a:lnTo>
                  <a:pt x="7144" y="85725"/>
                </a:lnTo>
                <a:lnTo>
                  <a:pt x="7144" y="100013"/>
                </a:lnTo>
                <a:lnTo>
                  <a:pt x="7144" y="107157"/>
                </a:lnTo>
                <a:lnTo>
                  <a:pt x="0" y="107157"/>
                </a:lnTo>
                <a:lnTo>
                  <a:pt x="7144" y="100013"/>
                </a:lnTo>
                <a:lnTo>
                  <a:pt x="14288" y="85725"/>
                </a:lnTo>
                <a:lnTo>
                  <a:pt x="21432" y="64294"/>
                </a:lnTo>
                <a:lnTo>
                  <a:pt x="28575" y="50007"/>
                </a:lnTo>
                <a:lnTo>
                  <a:pt x="42863" y="35719"/>
                </a:lnTo>
                <a:lnTo>
                  <a:pt x="50007" y="21432"/>
                </a:lnTo>
                <a:lnTo>
                  <a:pt x="50007" y="21432"/>
                </a:lnTo>
                <a:lnTo>
                  <a:pt x="50007" y="28575"/>
                </a:lnTo>
                <a:lnTo>
                  <a:pt x="57150" y="35719"/>
                </a:lnTo>
                <a:lnTo>
                  <a:pt x="57150" y="50007"/>
                </a:lnTo>
                <a:lnTo>
                  <a:pt x="50007" y="57150"/>
                </a:lnTo>
                <a:lnTo>
                  <a:pt x="50007" y="71438"/>
                </a:lnTo>
                <a:lnTo>
                  <a:pt x="50007" y="78582"/>
                </a:lnTo>
                <a:lnTo>
                  <a:pt x="50007" y="85725"/>
                </a:lnTo>
                <a:lnTo>
                  <a:pt x="57150" y="92869"/>
                </a:lnTo>
                <a:lnTo>
                  <a:pt x="71438" y="92869"/>
                </a:lnTo>
                <a:lnTo>
                  <a:pt x="78582" y="85725"/>
                </a:lnTo>
                <a:lnTo>
                  <a:pt x="78582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843963" y="1614488"/>
            <a:ext cx="57151" cy="185738"/>
          </a:xfrm>
          <a:custGeom>
            <a:avLst/>
            <a:gdLst/>
            <a:ahLst/>
            <a:cxnLst/>
            <a:rect l="0" t="0" r="0" b="0"/>
            <a:pathLst>
              <a:path w="57151" h="185738">
                <a:moveTo>
                  <a:pt x="21432" y="0"/>
                </a:moveTo>
                <a:lnTo>
                  <a:pt x="14288" y="0"/>
                </a:lnTo>
                <a:lnTo>
                  <a:pt x="7144" y="0"/>
                </a:lnTo>
                <a:lnTo>
                  <a:pt x="0" y="7143"/>
                </a:lnTo>
                <a:lnTo>
                  <a:pt x="0" y="14287"/>
                </a:lnTo>
                <a:lnTo>
                  <a:pt x="7144" y="21431"/>
                </a:lnTo>
                <a:lnTo>
                  <a:pt x="7144" y="21431"/>
                </a:lnTo>
                <a:lnTo>
                  <a:pt x="14288" y="21431"/>
                </a:lnTo>
                <a:lnTo>
                  <a:pt x="21432" y="21431"/>
                </a:lnTo>
                <a:lnTo>
                  <a:pt x="28575" y="21431"/>
                </a:lnTo>
                <a:lnTo>
                  <a:pt x="35719" y="21431"/>
                </a:lnTo>
                <a:lnTo>
                  <a:pt x="50007" y="28575"/>
                </a:lnTo>
                <a:lnTo>
                  <a:pt x="50007" y="28575"/>
                </a:lnTo>
                <a:lnTo>
                  <a:pt x="57150" y="35718"/>
                </a:lnTo>
                <a:lnTo>
                  <a:pt x="57150" y="50006"/>
                </a:lnTo>
                <a:lnTo>
                  <a:pt x="57150" y="57150"/>
                </a:lnTo>
                <a:lnTo>
                  <a:pt x="57150" y="64293"/>
                </a:lnTo>
                <a:lnTo>
                  <a:pt x="50007" y="78581"/>
                </a:lnTo>
                <a:lnTo>
                  <a:pt x="50007" y="100012"/>
                </a:lnTo>
                <a:lnTo>
                  <a:pt x="35719" y="135731"/>
                </a:lnTo>
                <a:lnTo>
                  <a:pt x="21432" y="171450"/>
                </a:lnTo>
                <a:lnTo>
                  <a:pt x="7144" y="185737"/>
                </a:lnTo>
                <a:lnTo>
                  <a:pt x="7144" y="1857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700588" y="3336131"/>
            <a:ext cx="921545" cy="907258"/>
          </a:xfrm>
          <a:custGeom>
            <a:avLst/>
            <a:gdLst/>
            <a:ahLst/>
            <a:cxnLst/>
            <a:rect l="0" t="0" r="0" b="0"/>
            <a:pathLst>
              <a:path w="921545" h="907258">
                <a:moveTo>
                  <a:pt x="921544" y="7144"/>
                </a:moveTo>
                <a:lnTo>
                  <a:pt x="921544" y="7144"/>
                </a:lnTo>
                <a:lnTo>
                  <a:pt x="914400" y="0"/>
                </a:lnTo>
                <a:lnTo>
                  <a:pt x="907257" y="0"/>
                </a:lnTo>
                <a:lnTo>
                  <a:pt x="900113" y="7144"/>
                </a:lnTo>
                <a:lnTo>
                  <a:pt x="871538" y="28575"/>
                </a:lnTo>
                <a:lnTo>
                  <a:pt x="828675" y="57150"/>
                </a:lnTo>
                <a:lnTo>
                  <a:pt x="750094" y="128588"/>
                </a:lnTo>
                <a:lnTo>
                  <a:pt x="657225" y="214313"/>
                </a:lnTo>
                <a:lnTo>
                  <a:pt x="542925" y="335757"/>
                </a:lnTo>
                <a:lnTo>
                  <a:pt x="421482" y="471488"/>
                </a:lnTo>
                <a:lnTo>
                  <a:pt x="300038" y="607219"/>
                </a:lnTo>
                <a:lnTo>
                  <a:pt x="192882" y="728663"/>
                </a:lnTo>
                <a:lnTo>
                  <a:pt x="107156" y="828676"/>
                </a:lnTo>
                <a:lnTo>
                  <a:pt x="50006" y="885826"/>
                </a:lnTo>
                <a:lnTo>
                  <a:pt x="7144" y="907257"/>
                </a:lnTo>
                <a:lnTo>
                  <a:pt x="0" y="907257"/>
                </a:lnTo>
                <a:lnTo>
                  <a:pt x="14287" y="871538"/>
                </a:lnTo>
                <a:lnTo>
                  <a:pt x="14287" y="8715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022182" y="3357563"/>
            <a:ext cx="2100264" cy="1092995"/>
          </a:xfrm>
          <a:custGeom>
            <a:avLst/>
            <a:gdLst/>
            <a:ahLst/>
            <a:cxnLst/>
            <a:rect l="0" t="0" r="0" b="0"/>
            <a:pathLst>
              <a:path w="2100264" h="1092995">
                <a:moveTo>
                  <a:pt x="85725" y="85725"/>
                </a:moveTo>
                <a:lnTo>
                  <a:pt x="78581" y="78581"/>
                </a:lnTo>
                <a:lnTo>
                  <a:pt x="71438" y="71437"/>
                </a:lnTo>
                <a:lnTo>
                  <a:pt x="64294" y="64293"/>
                </a:lnTo>
                <a:lnTo>
                  <a:pt x="50006" y="57150"/>
                </a:lnTo>
                <a:lnTo>
                  <a:pt x="42863" y="42862"/>
                </a:lnTo>
                <a:lnTo>
                  <a:pt x="28575" y="28575"/>
                </a:lnTo>
                <a:lnTo>
                  <a:pt x="21431" y="14287"/>
                </a:lnTo>
                <a:lnTo>
                  <a:pt x="7144" y="7143"/>
                </a:lnTo>
                <a:lnTo>
                  <a:pt x="0" y="0"/>
                </a:lnTo>
                <a:lnTo>
                  <a:pt x="0" y="7143"/>
                </a:lnTo>
                <a:lnTo>
                  <a:pt x="0" y="21431"/>
                </a:lnTo>
                <a:lnTo>
                  <a:pt x="14288" y="50006"/>
                </a:lnTo>
                <a:lnTo>
                  <a:pt x="50006" y="78581"/>
                </a:lnTo>
                <a:lnTo>
                  <a:pt x="114300" y="128587"/>
                </a:lnTo>
                <a:lnTo>
                  <a:pt x="200025" y="178593"/>
                </a:lnTo>
                <a:lnTo>
                  <a:pt x="328613" y="235743"/>
                </a:lnTo>
                <a:lnTo>
                  <a:pt x="471488" y="292893"/>
                </a:lnTo>
                <a:lnTo>
                  <a:pt x="635794" y="364331"/>
                </a:lnTo>
                <a:lnTo>
                  <a:pt x="800100" y="435768"/>
                </a:lnTo>
                <a:lnTo>
                  <a:pt x="978694" y="521493"/>
                </a:lnTo>
                <a:lnTo>
                  <a:pt x="1157288" y="621506"/>
                </a:lnTo>
                <a:lnTo>
                  <a:pt x="1335881" y="721518"/>
                </a:lnTo>
                <a:lnTo>
                  <a:pt x="1507331" y="821531"/>
                </a:lnTo>
                <a:lnTo>
                  <a:pt x="1664494" y="921544"/>
                </a:lnTo>
                <a:lnTo>
                  <a:pt x="1814513" y="1007269"/>
                </a:lnTo>
                <a:lnTo>
                  <a:pt x="1928813" y="1064419"/>
                </a:lnTo>
                <a:lnTo>
                  <a:pt x="2021681" y="1092994"/>
                </a:lnTo>
                <a:lnTo>
                  <a:pt x="2071688" y="1085850"/>
                </a:lnTo>
                <a:lnTo>
                  <a:pt x="2100263" y="1042987"/>
                </a:lnTo>
                <a:lnTo>
                  <a:pt x="2100263" y="10429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836194" y="4264819"/>
            <a:ext cx="1871664" cy="978695"/>
          </a:xfrm>
          <a:custGeom>
            <a:avLst/>
            <a:gdLst/>
            <a:ahLst/>
            <a:cxnLst/>
            <a:rect l="0" t="0" r="0" b="0"/>
            <a:pathLst>
              <a:path w="1871664" h="978695">
                <a:moveTo>
                  <a:pt x="1057276" y="142875"/>
                </a:moveTo>
                <a:lnTo>
                  <a:pt x="1057276" y="135731"/>
                </a:lnTo>
                <a:lnTo>
                  <a:pt x="1050132" y="121444"/>
                </a:lnTo>
                <a:lnTo>
                  <a:pt x="1050132" y="107156"/>
                </a:lnTo>
                <a:lnTo>
                  <a:pt x="1042988" y="92869"/>
                </a:lnTo>
                <a:lnTo>
                  <a:pt x="1035844" y="71438"/>
                </a:lnTo>
                <a:lnTo>
                  <a:pt x="1021556" y="50006"/>
                </a:lnTo>
                <a:lnTo>
                  <a:pt x="1000125" y="35719"/>
                </a:lnTo>
                <a:lnTo>
                  <a:pt x="964406" y="21431"/>
                </a:lnTo>
                <a:lnTo>
                  <a:pt x="921544" y="7144"/>
                </a:lnTo>
                <a:lnTo>
                  <a:pt x="871538" y="0"/>
                </a:lnTo>
                <a:lnTo>
                  <a:pt x="807244" y="0"/>
                </a:lnTo>
                <a:lnTo>
                  <a:pt x="735806" y="7144"/>
                </a:lnTo>
                <a:lnTo>
                  <a:pt x="657225" y="28575"/>
                </a:lnTo>
                <a:lnTo>
                  <a:pt x="571500" y="50006"/>
                </a:lnTo>
                <a:lnTo>
                  <a:pt x="485775" y="78581"/>
                </a:lnTo>
                <a:lnTo>
                  <a:pt x="392906" y="121444"/>
                </a:lnTo>
                <a:lnTo>
                  <a:pt x="307181" y="171450"/>
                </a:lnTo>
                <a:lnTo>
                  <a:pt x="228600" y="235744"/>
                </a:lnTo>
                <a:lnTo>
                  <a:pt x="157163" y="307181"/>
                </a:lnTo>
                <a:lnTo>
                  <a:pt x="100013" y="385763"/>
                </a:lnTo>
                <a:lnTo>
                  <a:pt x="50006" y="464344"/>
                </a:lnTo>
                <a:lnTo>
                  <a:pt x="14288" y="557213"/>
                </a:lnTo>
                <a:lnTo>
                  <a:pt x="0" y="642937"/>
                </a:lnTo>
                <a:lnTo>
                  <a:pt x="7144" y="728662"/>
                </a:lnTo>
                <a:lnTo>
                  <a:pt x="28575" y="807244"/>
                </a:lnTo>
                <a:lnTo>
                  <a:pt x="85725" y="871537"/>
                </a:lnTo>
                <a:lnTo>
                  <a:pt x="157163" y="928687"/>
                </a:lnTo>
                <a:lnTo>
                  <a:pt x="264319" y="957262"/>
                </a:lnTo>
                <a:lnTo>
                  <a:pt x="392906" y="978694"/>
                </a:lnTo>
                <a:lnTo>
                  <a:pt x="542925" y="978694"/>
                </a:lnTo>
                <a:lnTo>
                  <a:pt x="707231" y="964406"/>
                </a:lnTo>
                <a:lnTo>
                  <a:pt x="878681" y="935831"/>
                </a:lnTo>
                <a:lnTo>
                  <a:pt x="1057276" y="900112"/>
                </a:lnTo>
                <a:lnTo>
                  <a:pt x="1243013" y="850106"/>
                </a:lnTo>
                <a:lnTo>
                  <a:pt x="1407319" y="800100"/>
                </a:lnTo>
                <a:lnTo>
                  <a:pt x="1557338" y="728662"/>
                </a:lnTo>
                <a:lnTo>
                  <a:pt x="1693069" y="657225"/>
                </a:lnTo>
                <a:lnTo>
                  <a:pt x="1778794" y="578644"/>
                </a:lnTo>
                <a:lnTo>
                  <a:pt x="1843088" y="485775"/>
                </a:lnTo>
                <a:lnTo>
                  <a:pt x="1871663" y="392906"/>
                </a:lnTo>
                <a:lnTo>
                  <a:pt x="1864519" y="307181"/>
                </a:lnTo>
                <a:lnTo>
                  <a:pt x="1821657" y="221456"/>
                </a:lnTo>
                <a:lnTo>
                  <a:pt x="1757363" y="150019"/>
                </a:lnTo>
                <a:lnTo>
                  <a:pt x="1657351" y="92869"/>
                </a:lnTo>
                <a:lnTo>
                  <a:pt x="1535907" y="50006"/>
                </a:lnTo>
                <a:lnTo>
                  <a:pt x="1400176" y="28575"/>
                </a:lnTo>
                <a:lnTo>
                  <a:pt x="1257301" y="21431"/>
                </a:lnTo>
                <a:lnTo>
                  <a:pt x="1121569" y="35719"/>
                </a:lnTo>
                <a:lnTo>
                  <a:pt x="985838" y="64294"/>
                </a:lnTo>
                <a:lnTo>
                  <a:pt x="871538" y="85725"/>
                </a:lnTo>
                <a:lnTo>
                  <a:pt x="778669" y="100013"/>
                </a:lnTo>
                <a:lnTo>
                  <a:pt x="778669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286250" y="3757613"/>
            <a:ext cx="250033" cy="364332"/>
          </a:xfrm>
          <a:custGeom>
            <a:avLst/>
            <a:gdLst/>
            <a:ahLst/>
            <a:cxnLst/>
            <a:rect l="0" t="0" r="0" b="0"/>
            <a:pathLst>
              <a:path w="250033" h="364332">
                <a:moveTo>
                  <a:pt x="242888" y="7143"/>
                </a:moveTo>
                <a:lnTo>
                  <a:pt x="235744" y="0"/>
                </a:lnTo>
                <a:lnTo>
                  <a:pt x="214313" y="0"/>
                </a:lnTo>
                <a:lnTo>
                  <a:pt x="192882" y="0"/>
                </a:lnTo>
                <a:lnTo>
                  <a:pt x="164307" y="14287"/>
                </a:lnTo>
                <a:lnTo>
                  <a:pt x="128588" y="35718"/>
                </a:lnTo>
                <a:lnTo>
                  <a:pt x="92869" y="64293"/>
                </a:lnTo>
                <a:lnTo>
                  <a:pt x="64294" y="92868"/>
                </a:lnTo>
                <a:lnTo>
                  <a:pt x="50007" y="128587"/>
                </a:lnTo>
                <a:lnTo>
                  <a:pt x="42863" y="150018"/>
                </a:lnTo>
                <a:lnTo>
                  <a:pt x="57150" y="171450"/>
                </a:lnTo>
                <a:lnTo>
                  <a:pt x="85725" y="178593"/>
                </a:lnTo>
                <a:lnTo>
                  <a:pt x="128588" y="178593"/>
                </a:lnTo>
                <a:lnTo>
                  <a:pt x="171450" y="185737"/>
                </a:lnTo>
                <a:lnTo>
                  <a:pt x="214313" y="185737"/>
                </a:lnTo>
                <a:lnTo>
                  <a:pt x="250032" y="200025"/>
                </a:lnTo>
                <a:lnTo>
                  <a:pt x="250032" y="221456"/>
                </a:lnTo>
                <a:lnTo>
                  <a:pt x="235744" y="257175"/>
                </a:lnTo>
                <a:lnTo>
                  <a:pt x="200025" y="292893"/>
                </a:lnTo>
                <a:lnTo>
                  <a:pt x="142875" y="328612"/>
                </a:lnTo>
                <a:lnTo>
                  <a:pt x="85725" y="357187"/>
                </a:lnTo>
                <a:lnTo>
                  <a:pt x="35719" y="364331"/>
                </a:lnTo>
                <a:lnTo>
                  <a:pt x="7144" y="364331"/>
                </a:lnTo>
                <a:lnTo>
                  <a:pt x="0" y="342900"/>
                </a:lnTo>
                <a:lnTo>
                  <a:pt x="14288" y="307181"/>
                </a:lnTo>
                <a:lnTo>
                  <a:pt x="50007" y="264318"/>
                </a:lnTo>
                <a:lnTo>
                  <a:pt x="50007" y="2643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543425" y="3564731"/>
            <a:ext cx="228601" cy="407195"/>
          </a:xfrm>
          <a:custGeom>
            <a:avLst/>
            <a:gdLst/>
            <a:ahLst/>
            <a:cxnLst/>
            <a:rect l="0" t="0" r="0" b="0"/>
            <a:pathLst>
              <a:path w="228601" h="407195">
                <a:moveTo>
                  <a:pt x="14288" y="14288"/>
                </a:moveTo>
                <a:lnTo>
                  <a:pt x="7144" y="7144"/>
                </a:lnTo>
                <a:lnTo>
                  <a:pt x="7144" y="7144"/>
                </a:lnTo>
                <a:lnTo>
                  <a:pt x="0" y="0"/>
                </a:lnTo>
                <a:lnTo>
                  <a:pt x="7144" y="7144"/>
                </a:lnTo>
                <a:lnTo>
                  <a:pt x="14288" y="21432"/>
                </a:lnTo>
                <a:lnTo>
                  <a:pt x="21432" y="57150"/>
                </a:lnTo>
                <a:lnTo>
                  <a:pt x="28575" y="107157"/>
                </a:lnTo>
                <a:lnTo>
                  <a:pt x="28575" y="171450"/>
                </a:lnTo>
                <a:lnTo>
                  <a:pt x="28575" y="228600"/>
                </a:lnTo>
                <a:lnTo>
                  <a:pt x="28575" y="292894"/>
                </a:lnTo>
                <a:lnTo>
                  <a:pt x="28575" y="342900"/>
                </a:lnTo>
                <a:lnTo>
                  <a:pt x="28575" y="378619"/>
                </a:lnTo>
                <a:lnTo>
                  <a:pt x="28575" y="392907"/>
                </a:lnTo>
                <a:lnTo>
                  <a:pt x="28575" y="392907"/>
                </a:lnTo>
                <a:lnTo>
                  <a:pt x="42863" y="378619"/>
                </a:lnTo>
                <a:lnTo>
                  <a:pt x="57150" y="342900"/>
                </a:lnTo>
                <a:lnTo>
                  <a:pt x="71438" y="307182"/>
                </a:lnTo>
                <a:lnTo>
                  <a:pt x="92869" y="264319"/>
                </a:lnTo>
                <a:lnTo>
                  <a:pt x="121444" y="228600"/>
                </a:lnTo>
                <a:lnTo>
                  <a:pt x="150019" y="207169"/>
                </a:lnTo>
                <a:lnTo>
                  <a:pt x="171450" y="207169"/>
                </a:lnTo>
                <a:lnTo>
                  <a:pt x="192882" y="235744"/>
                </a:lnTo>
                <a:lnTo>
                  <a:pt x="214313" y="271463"/>
                </a:lnTo>
                <a:lnTo>
                  <a:pt x="221457" y="314325"/>
                </a:lnTo>
                <a:lnTo>
                  <a:pt x="228600" y="357188"/>
                </a:lnTo>
                <a:lnTo>
                  <a:pt x="221457" y="392907"/>
                </a:lnTo>
                <a:lnTo>
                  <a:pt x="221457" y="407194"/>
                </a:lnTo>
                <a:lnTo>
                  <a:pt x="221457" y="400050"/>
                </a:lnTo>
                <a:lnTo>
                  <a:pt x="228600" y="364332"/>
                </a:lnTo>
                <a:lnTo>
                  <a:pt x="228600" y="3643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307807" y="2064544"/>
            <a:ext cx="242889" cy="307182"/>
          </a:xfrm>
          <a:custGeom>
            <a:avLst/>
            <a:gdLst/>
            <a:ahLst/>
            <a:cxnLst/>
            <a:rect l="0" t="0" r="0" b="0"/>
            <a:pathLst>
              <a:path w="242889" h="307182">
                <a:moveTo>
                  <a:pt x="92869" y="0"/>
                </a:moveTo>
                <a:lnTo>
                  <a:pt x="92869" y="0"/>
                </a:lnTo>
                <a:lnTo>
                  <a:pt x="85725" y="14287"/>
                </a:lnTo>
                <a:lnTo>
                  <a:pt x="85725" y="28575"/>
                </a:lnTo>
                <a:lnTo>
                  <a:pt x="78581" y="57150"/>
                </a:lnTo>
                <a:lnTo>
                  <a:pt x="71438" y="85725"/>
                </a:lnTo>
                <a:lnTo>
                  <a:pt x="71438" y="114300"/>
                </a:lnTo>
                <a:lnTo>
                  <a:pt x="78581" y="135731"/>
                </a:lnTo>
                <a:lnTo>
                  <a:pt x="100013" y="164306"/>
                </a:lnTo>
                <a:lnTo>
                  <a:pt x="128588" y="185737"/>
                </a:lnTo>
                <a:lnTo>
                  <a:pt x="164306" y="207169"/>
                </a:lnTo>
                <a:lnTo>
                  <a:pt x="200025" y="228600"/>
                </a:lnTo>
                <a:lnTo>
                  <a:pt x="228600" y="250031"/>
                </a:lnTo>
                <a:lnTo>
                  <a:pt x="242888" y="271462"/>
                </a:lnTo>
                <a:lnTo>
                  <a:pt x="242888" y="292894"/>
                </a:lnTo>
                <a:lnTo>
                  <a:pt x="221456" y="300037"/>
                </a:lnTo>
                <a:lnTo>
                  <a:pt x="185738" y="307181"/>
                </a:lnTo>
                <a:lnTo>
                  <a:pt x="142875" y="300037"/>
                </a:lnTo>
                <a:lnTo>
                  <a:pt x="100013" y="285750"/>
                </a:lnTo>
                <a:lnTo>
                  <a:pt x="50006" y="264319"/>
                </a:lnTo>
                <a:lnTo>
                  <a:pt x="14288" y="235744"/>
                </a:lnTo>
                <a:lnTo>
                  <a:pt x="0" y="192881"/>
                </a:lnTo>
                <a:lnTo>
                  <a:pt x="0" y="1928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543551" y="1793081"/>
            <a:ext cx="300038" cy="442914"/>
          </a:xfrm>
          <a:custGeom>
            <a:avLst/>
            <a:gdLst/>
            <a:ahLst/>
            <a:cxnLst/>
            <a:rect l="0" t="0" r="0" b="0"/>
            <a:pathLst>
              <a:path w="300038" h="442914">
                <a:moveTo>
                  <a:pt x="142875" y="7144"/>
                </a:moveTo>
                <a:lnTo>
                  <a:pt x="135731" y="0"/>
                </a:lnTo>
                <a:lnTo>
                  <a:pt x="121444" y="0"/>
                </a:lnTo>
                <a:lnTo>
                  <a:pt x="107156" y="7144"/>
                </a:lnTo>
                <a:lnTo>
                  <a:pt x="92869" y="14288"/>
                </a:lnTo>
                <a:lnTo>
                  <a:pt x="78581" y="42863"/>
                </a:lnTo>
                <a:lnTo>
                  <a:pt x="57150" y="78582"/>
                </a:lnTo>
                <a:lnTo>
                  <a:pt x="42862" y="135732"/>
                </a:lnTo>
                <a:lnTo>
                  <a:pt x="21431" y="200025"/>
                </a:lnTo>
                <a:lnTo>
                  <a:pt x="7144" y="271463"/>
                </a:lnTo>
                <a:lnTo>
                  <a:pt x="0" y="335757"/>
                </a:lnTo>
                <a:lnTo>
                  <a:pt x="0" y="385763"/>
                </a:lnTo>
                <a:lnTo>
                  <a:pt x="7144" y="421482"/>
                </a:lnTo>
                <a:lnTo>
                  <a:pt x="14287" y="428625"/>
                </a:lnTo>
                <a:lnTo>
                  <a:pt x="35719" y="414338"/>
                </a:lnTo>
                <a:lnTo>
                  <a:pt x="57150" y="385763"/>
                </a:lnTo>
                <a:lnTo>
                  <a:pt x="85725" y="335757"/>
                </a:lnTo>
                <a:lnTo>
                  <a:pt x="121444" y="278607"/>
                </a:lnTo>
                <a:lnTo>
                  <a:pt x="150019" y="221457"/>
                </a:lnTo>
                <a:lnTo>
                  <a:pt x="171450" y="178594"/>
                </a:lnTo>
                <a:lnTo>
                  <a:pt x="185737" y="157163"/>
                </a:lnTo>
                <a:lnTo>
                  <a:pt x="192881" y="164307"/>
                </a:lnTo>
                <a:lnTo>
                  <a:pt x="192881" y="192882"/>
                </a:lnTo>
                <a:lnTo>
                  <a:pt x="178594" y="242888"/>
                </a:lnTo>
                <a:lnTo>
                  <a:pt x="171450" y="292894"/>
                </a:lnTo>
                <a:lnTo>
                  <a:pt x="171450" y="350044"/>
                </a:lnTo>
                <a:lnTo>
                  <a:pt x="178594" y="400050"/>
                </a:lnTo>
                <a:lnTo>
                  <a:pt x="207169" y="435769"/>
                </a:lnTo>
                <a:lnTo>
                  <a:pt x="242887" y="442913"/>
                </a:lnTo>
                <a:lnTo>
                  <a:pt x="300037" y="435769"/>
                </a:lnTo>
                <a:lnTo>
                  <a:pt x="300037" y="4357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943726" y="4264819"/>
            <a:ext cx="1814513" cy="1071563"/>
          </a:xfrm>
          <a:custGeom>
            <a:avLst/>
            <a:gdLst/>
            <a:ahLst/>
            <a:cxnLst/>
            <a:rect l="0" t="0" r="0" b="0"/>
            <a:pathLst>
              <a:path w="1814513" h="1071563">
                <a:moveTo>
                  <a:pt x="1378744" y="157163"/>
                </a:moveTo>
                <a:lnTo>
                  <a:pt x="1378744" y="150019"/>
                </a:lnTo>
                <a:lnTo>
                  <a:pt x="1378744" y="142875"/>
                </a:lnTo>
                <a:lnTo>
                  <a:pt x="1378744" y="121444"/>
                </a:lnTo>
                <a:lnTo>
                  <a:pt x="1371600" y="107156"/>
                </a:lnTo>
                <a:lnTo>
                  <a:pt x="1350169" y="85725"/>
                </a:lnTo>
                <a:lnTo>
                  <a:pt x="1314450" y="57150"/>
                </a:lnTo>
                <a:lnTo>
                  <a:pt x="1278731" y="35719"/>
                </a:lnTo>
                <a:lnTo>
                  <a:pt x="1221581" y="14288"/>
                </a:lnTo>
                <a:lnTo>
                  <a:pt x="1150144" y="0"/>
                </a:lnTo>
                <a:lnTo>
                  <a:pt x="1064419" y="0"/>
                </a:lnTo>
                <a:lnTo>
                  <a:pt x="964406" y="7144"/>
                </a:lnTo>
                <a:lnTo>
                  <a:pt x="842962" y="28575"/>
                </a:lnTo>
                <a:lnTo>
                  <a:pt x="714375" y="64294"/>
                </a:lnTo>
                <a:lnTo>
                  <a:pt x="578644" y="107156"/>
                </a:lnTo>
                <a:lnTo>
                  <a:pt x="442912" y="171450"/>
                </a:lnTo>
                <a:lnTo>
                  <a:pt x="321469" y="235744"/>
                </a:lnTo>
                <a:lnTo>
                  <a:pt x="207169" y="314325"/>
                </a:lnTo>
                <a:lnTo>
                  <a:pt x="121444" y="400050"/>
                </a:lnTo>
                <a:lnTo>
                  <a:pt x="57150" y="485775"/>
                </a:lnTo>
                <a:lnTo>
                  <a:pt x="21431" y="571500"/>
                </a:lnTo>
                <a:lnTo>
                  <a:pt x="0" y="664369"/>
                </a:lnTo>
                <a:lnTo>
                  <a:pt x="14287" y="742950"/>
                </a:lnTo>
                <a:lnTo>
                  <a:pt x="50006" y="821531"/>
                </a:lnTo>
                <a:lnTo>
                  <a:pt x="107156" y="892969"/>
                </a:lnTo>
                <a:lnTo>
                  <a:pt x="192881" y="957262"/>
                </a:lnTo>
                <a:lnTo>
                  <a:pt x="300037" y="1007269"/>
                </a:lnTo>
                <a:lnTo>
                  <a:pt x="428625" y="1042987"/>
                </a:lnTo>
                <a:lnTo>
                  <a:pt x="571500" y="1064419"/>
                </a:lnTo>
                <a:lnTo>
                  <a:pt x="735806" y="1071562"/>
                </a:lnTo>
                <a:lnTo>
                  <a:pt x="892969" y="1064419"/>
                </a:lnTo>
                <a:lnTo>
                  <a:pt x="1050131" y="1042987"/>
                </a:lnTo>
                <a:lnTo>
                  <a:pt x="1207294" y="1007269"/>
                </a:lnTo>
                <a:lnTo>
                  <a:pt x="1350169" y="957262"/>
                </a:lnTo>
                <a:lnTo>
                  <a:pt x="1485900" y="892969"/>
                </a:lnTo>
                <a:lnTo>
                  <a:pt x="1578769" y="828675"/>
                </a:lnTo>
                <a:lnTo>
                  <a:pt x="1635919" y="771525"/>
                </a:lnTo>
                <a:lnTo>
                  <a:pt x="1685925" y="714375"/>
                </a:lnTo>
                <a:lnTo>
                  <a:pt x="1728787" y="664369"/>
                </a:lnTo>
                <a:lnTo>
                  <a:pt x="1785937" y="571500"/>
                </a:lnTo>
                <a:lnTo>
                  <a:pt x="1814512" y="450056"/>
                </a:lnTo>
                <a:lnTo>
                  <a:pt x="1800225" y="335756"/>
                </a:lnTo>
                <a:lnTo>
                  <a:pt x="1714500" y="228600"/>
                </a:lnTo>
                <a:lnTo>
                  <a:pt x="1600200" y="150019"/>
                </a:lnTo>
                <a:lnTo>
                  <a:pt x="1450181" y="100013"/>
                </a:lnTo>
                <a:lnTo>
                  <a:pt x="1293019" y="71438"/>
                </a:lnTo>
                <a:lnTo>
                  <a:pt x="1143000" y="50006"/>
                </a:lnTo>
                <a:lnTo>
                  <a:pt x="1000125" y="42863"/>
                </a:lnTo>
                <a:lnTo>
                  <a:pt x="1000125" y="428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814388" y="3450431"/>
            <a:ext cx="385763" cy="1821658"/>
          </a:xfrm>
          <a:custGeom>
            <a:avLst/>
            <a:gdLst/>
            <a:ahLst/>
            <a:cxnLst/>
            <a:rect l="0" t="0" r="0" b="0"/>
            <a:pathLst>
              <a:path w="385763" h="1821658">
                <a:moveTo>
                  <a:pt x="378618" y="28575"/>
                </a:moveTo>
                <a:lnTo>
                  <a:pt x="371475" y="21432"/>
                </a:lnTo>
                <a:lnTo>
                  <a:pt x="371475" y="14288"/>
                </a:lnTo>
                <a:lnTo>
                  <a:pt x="371475" y="7144"/>
                </a:lnTo>
                <a:lnTo>
                  <a:pt x="364331" y="0"/>
                </a:lnTo>
                <a:lnTo>
                  <a:pt x="364331" y="0"/>
                </a:lnTo>
                <a:lnTo>
                  <a:pt x="357187" y="0"/>
                </a:lnTo>
                <a:lnTo>
                  <a:pt x="342900" y="7144"/>
                </a:lnTo>
                <a:lnTo>
                  <a:pt x="335756" y="21432"/>
                </a:lnTo>
                <a:lnTo>
                  <a:pt x="321468" y="35719"/>
                </a:lnTo>
                <a:lnTo>
                  <a:pt x="300037" y="57150"/>
                </a:lnTo>
                <a:lnTo>
                  <a:pt x="285750" y="78582"/>
                </a:lnTo>
                <a:lnTo>
                  <a:pt x="257175" y="100013"/>
                </a:lnTo>
                <a:lnTo>
                  <a:pt x="221456" y="128588"/>
                </a:lnTo>
                <a:lnTo>
                  <a:pt x="185737" y="157163"/>
                </a:lnTo>
                <a:lnTo>
                  <a:pt x="150018" y="178594"/>
                </a:lnTo>
                <a:lnTo>
                  <a:pt x="121443" y="200025"/>
                </a:lnTo>
                <a:lnTo>
                  <a:pt x="100012" y="214313"/>
                </a:lnTo>
                <a:lnTo>
                  <a:pt x="85725" y="228600"/>
                </a:lnTo>
                <a:lnTo>
                  <a:pt x="85725" y="235744"/>
                </a:lnTo>
                <a:lnTo>
                  <a:pt x="100012" y="242888"/>
                </a:lnTo>
                <a:lnTo>
                  <a:pt x="121443" y="250032"/>
                </a:lnTo>
                <a:lnTo>
                  <a:pt x="150018" y="257175"/>
                </a:lnTo>
                <a:lnTo>
                  <a:pt x="178593" y="257175"/>
                </a:lnTo>
                <a:lnTo>
                  <a:pt x="207168" y="271463"/>
                </a:lnTo>
                <a:lnTo>
                  <a:pt x="235743" y="285750"/>
                </a:lnTo>
                <a:lnTo>
                  <a:pt x="257175" y="307182"/>
                </a:lnTo>
                <a:lnTo>
                  <a:pt x="257175" y="335757"/>
                </a:lnTo>
                <a:lnTo>
                  <a:pt x="250031" y="378619"/>
                </a:lnTo>
                <a:lnTo>
                  <a:pt x="221456" y="435769"/>
                </a:lnTo>
                <a:lnTo>
                  <a:pt x="185737" y="485775"/>
                </a:lnTo>
                <a:lnTo>
                  <a:pt x="142875" y="550069"/>
                </a:lnTo>
                <a:lnTo>
                  <a:pt x="92868" y="607219"/>
                </a:lnTo>
                <a:lnTo>
                  <a:pt x="42862" y="671513"/>
                </a:lnTo>
                <a:lnTo>
                  <a:pt x="14287" y="728663"/>
                </a:lnTo>
                <a:lnTo>
                  <a:pt x="0" y="785813"/>
                </a:lnTo>
                <a:lnTo>
                  <a:pt x="7143" y="835819"/>
                </a:lnTo>
                <a:lnTo>
                  <a:pt x="21431" y="885826"/>
                </a:lnTo>
                <a:lnTo>
                  <a:pt x="50006" y="928688"/>
                </a:lnTo>
                <a:lnTo>
                  <a:pt x="85725" y="964407"/>
                </a:lnTo>
                <a:lnTo>
                  <a:pt x="121443" y="1000126"/>
                </a:lnTo>
                <a:lnTo>
                  <a:pt x="150018" y="1050132"/>
                </a:lnTo>
                <a:lnTo>
                  <a:pt x="171450" y="1107282"/>
                </a:lnTo>
                <a:lnTo>
                  <a:pt x="185737" y="1171576"/>
                </a:lnTo>
                <a:lnTo>
                  <a:pt x="185737" y="1250157"/>
                </a:lnTo>
                <a:lnTo>
                  <a:pt x="171450" y="1335882"/>
                </a:lnTo>
                <a:lnTo>
                  <a:pt x="157162" y="1428750"/>
                </a:lnTo>
                <a:lnTo>
                  <a:pt x="142875" y="1507332"/>
                </a:lnTo>
                <a:lnTo>
                  <a:pt x="128587" y="1585913"/>
                </a:lnTo>
                <a:lnTo>
                  <a:pt x="128587" y="1643063"/>
                </a:lnTo>
                <a:lnTo>
                  <a:pt x="150018" y="1693069"/>
                </a:lnTo>
                <a:lnTo>
                  <a:pt x="178593" y="1721644"/>
                </a:lnTo>
                <a:lnTo>
                  <a:pt x="221456" y="1750219"/>
                </a:lnTo>
                <a:lnTo>
                  <a:pt x="278606" y="1757363"/>
                </a:lnTo>
                <a:lnTo>
                  <a:pt x="328612" y="1771650"/>
                </a:lnTo>
                <a:lnTo>
                  <a:pt x="364331" y="1778794"/>
                </a:lnTo>
                <a:lnTo>
                  <a:pt x="385762" y="1800225"/>
                </a:lnTo>
                <a:lnTo>
                  <a:pt x="385762" y="1821657"/>
                </a:lnTo>
                <a:lnTo>
                  <a:pt x="385762" y="18216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478631" y="4157663"/>
            <a:ext cx="6415090" cy="2386013"/>
          </a:xfrm>
          <a:custGeom>
            <a:avLst/>
            <a:gdLst/>
            <a:ahLst/>
            <a:cxnLst/>
            <a:rect l="0" t="0" r="0" b="0"/>
            <a:pathLst>
              <a:path w="6415090" h="2386013">
                <a:moveTo>
                  <a:pt x="435769" y="14287"/>
                </a:moveTo>
                <a:lnTo>
                  <a:pt x="428625" y="14287"/>
                </a:lnTo>
                <a:lnTo>
                  <a:pt x="428625" y="7144"/>
                </a:lnTo>
                <a:lnTo>
                  <a:pt x="414338" y="0"/>
                </a:lnTo>
                <a:lnTo>
                  <a:pt x="407194" y="7144"/>
                </a:lnTo>
                <a:lnTo>
                  <a:pt x="385763" y="14287"/>
                </a:lnTo>
                <a:lnTo>
                  <a:pt x="364332" y="42862"/>
                </a:lnTo>
                <a:lnTo>
                  <a:pt x="335757" y="78581"/>
                </a:lnTo>
                <a:lnTo>
                  <a:pt x="300038" y="128587"/>
                </a:lnTo>
                <a:lnTo>
                  <a:pt x="264319" y="178594"/>
                </a:lnTo>
                <a:lnTo>
                  <a:pt x="228600" y="242887"/>
                </a:lnTo>
                <a:lnTo>
                  <a:pt x="200025" y="307181"/>
                </a:lnTo>
                <a:lnTo>
                  <a:pt x="164307" y="385762"/>
                </a:lnTo>
                <a:lnTo>
                  <a:pt x="128588" y="464344"/>
                </a:lnTo>
                <a:lnTo>
                  <a:pt x="92869" y="550069"/>
                </a:lnTo>
                <a:lnTo>
                  <a:pt x="57150" y="657225"/>
                </a:lnTo>
                <a:lnTo>
                  <a:pt x="28575" y="764381"/>
                </a:lnTo>
                <a:lnTo>
                  <a:pt x="7144" y="892968"/>
                </a:lnTo>
                <a:lnTo>
                  <a:pt x="0" y="1014412"/>
                </a:lnTo>
                <a:lnTo>
                  <a:pt x="7144" y="1143000"/>
                </a:lnTo>
                <a:lnTo>
                  <a:pt x="28575" y="1264443"/>
                </a:lnTo>
                <a:lnTo>
                  <a:pt x="71438" y="1393031"/>
                </a:lnTo>
                <a:lnTo>
                  <a:pt x="128588" y="1514475"/>
                </a:lnTo>
                <a:lnTo>
                  <a:pt x="200025" y="1635918"/>
                </a:lnTo>
                <a:lnTo>
                  <a:pt x="285750" y="1743075"/>
                </a:lnTo>
                <a:lnTo>
                  <a:pt x="385763" y="1850231"/>
                </a:lnTo>
                <a:lnTo>
                  <a:pt x="500063" y="1943100"/>
                </a:lnTo>
                <a:lnTo>
                  <a:pt x="621507" y="2028825"/>
                </a:lnTo>
                <a:lnTo>
                  <a:pt x="750094" y="2100262"/>
                </a:lnTo>
                <a:lnTo>
                  <a:pt x="885825" y="2164556"/>
                </a:lnTo>
                <a:lnTo>
                  <a:pt x="1028700" y="2214562"/>
                </a:lnTo>
                <a:lnTo>
                  <a:pt x="1193007" y="2264568"/>
                </a:lnTo>
                <a:lnTo>
                  <a:pt x="1357313" y="2307431"/>
                </a:lnTo>
                <a:lnTo>
                  <a:pt x="1535907" y="2343150"/>
                </a:lnTo>
                <a:lnTo>
                  <a:pt x="1728788" y="2364581"/>
                </a:lnTo>
                <a:lnTo>
                  <a:pt x="1921669" y="2378868"/>
                </a:lnTo>
                <a:lnTo>
                  <a:pt x="2128838" y="2386012"/>
                </a:lnTo>
                <a:lnTo>
                  <a:pt x="2336007" y="2378868"/>
                </a:lnTo>
                <a:lnTo>
                  <a:pt x="2557463" y="2350293"/>
                </a:lnTo>
                <a:lnTo>
                  <a:pt x="2778919" y="2314575"/>
                </a:lnTo>
                <a:lnTo>
                  <a:pt x="3007519" y="2271712"/>
                </a:lnTo>
                <a:lnTo>
                  <a:pt x="3243263" y="2214562"/>
                </a:lnTo>
                <a:lnTo>
                  <a:pt x="3479007" y="2143125"/>
                </a:lnTo>
                <a:lnTo>
                  <a:pt x="3707607" y="2078831"/>
                </a:lnTo>
                <a:lnTo>
                  <a:pt x="3943351" y="2000250"/>
                </a:lnTo>
                <a:lnTo>
                  <a:pt x="4171951" y="1921668"/>
                </a:lnTo>
                <a:lnTo>
                  <a:pt x="4393407" y="1843087"/>
                </a:lnTo>
                <a:lnTo>
                  <a:pt x="4614864" y="1750218"/>
                </a:lnTo>
                <a:lnTo>
                  <a:pt x="4829176" y="1664493"/>
                </a:lnTo>
                <a:lnTo>
                  <a:pt x="5043489" y="1571625"/>
                </a:lnTo>
                <a:lnTo>
                  <a:pt x="5236370" y="1471612"/>
                </a:lnTo>
                <a:lnTo>
                  <a:pt x="5429251" y="1371600"/>
                </a:lnTo>
                <a:lnTo>
                  <a:pt x="5607845" y="1278731"/>
                </a:lnTo>
                <a:lnTo>
                  <a:pt x="5772151" y="1193006"/>
                </a:lnTo>
                <a:lnTo>
                  <a:pt x="5922170" y="1114425"/>
                </a:lnTo>
                <a:lnTo>
                  <a:pt x="6057901" y="1050131"/>
                </a:lnTo>
                <a:lnTo>
                  <a:pt x="6165057" y="1000125"/>
                </a:lnTo>
                <a:lnTo>
                  <a:pt x="6257926" y="964406"/>
                </a:lnTo>
                <a:lnTo>
                  <a:pt x="6315076" y="935831"/>
                </a:lnTo>
                <a:lnTo>
                  <a:pt x="6365082" y="921543"/>
                </a:lnTo>
                <a:lnTo>
                  <a:pt x="6393657" y="914400"/>
                </a:lnTo>
                <a:lnTo>
                  <a:pt x="6407945" y="914400"/>
                </a:lnTo>
                <a:lnTo>
                  <a:pt x="6415089" y="914400"/>
                </a:lnTo>
                <a:lnTo>
                  <a:pt x="6415089" y="914400"/>
                </a:lnTo>
                <a:lnTo>
                  <a:pt x="6415089" y="9144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429376" y="4922044"/>
            <a:ext cx="585788" cy="421482"/>
          </a:xfrm>
          <a:custGeom>
            <a:avLst/>
            <a:gdLst/>
            <a:ahLst/>
            <a:cxnLst/>
            <a:rect l="0" t="0" r="0" b="0"/>
            <a:pathLst>
              <a:path w="585788" h="421482">
                <a:moveTo>
                  <a:pt x="0" y="135731"/>
                </a:moveTo>
                <a:lnTo>
                  <a:pt x="14287" y="114300"/>
                </a:lnTo>
                <a:lnTo>
                  <a:pt x="35719" y="92869"/>
                </a:lnTo>
                <a:lnTo>
                  <a:pt x="85725" y="57150"/>
                </a:lnTo>
                <a:lnTo>
                  <a:pt x="157162" y="28575"/>
                </a:lnTo>
                <a:lnTo>
                  <a:pt x="235744" y="7144"/>
                </a:lnTo>
                <a:lnTo>
                  <a:pt x="321469" y="0"/>
                </a:lnTo>
                <a:lnTo>
                  <a:pt x="400050" y="0"/>
                </a:lnTo>
                <a:lnTo>
                  <a:pt x="471487" y="21431"/>
                </a:lnTo>
                <a:lnTo>
                  <a:pt x="528637" y="64294"/>
                </a:lnTo>
                <a:lnTo>
                  <a:pt x="571500" y="107156"/>
                </a:lnTo>
                <a:lnTo>
                  <a:pt x="585787" y="171450"/>
                </a:lnTo>
                <a:lnTo>
                  <a:pt x="578644" y="242887"/>
                </a:lnTo>
                <a:lnTo>
                  <a:pt x="542925" y="307181"/>
                </a:lnTo>
                <a:lnTo>
                  <a:pt x="500062" y="371475"/>
                </a:lnTo>
                <a:lnTo>
                  <a:pt x="435769" y="407194"/>
                </a:lnTo>
                <a:lnTo>
                  <a:pt x="392906" y="421481"/>
                </a:lnTo>
                <a:lnTo>
                  <a:pt x="350044" y="400050"/>
                </a:lnTo>
                <a:lnTo>
                  <a:pt x="350044" y="4000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2028825" y="4722019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014538" y="4722019"/>
            <a:ext cx="14288" cy="7145"/>
          </a:xfrm>
          <a:custGeom>
            <a:avLst/>
            <a:gdLst/>
            <a:ahLst/>
            <a:cxnLst/>
            <a:rect l="0" t="0" r="0" b="0"/>
            <a:pathLst>
              <a:path w="14288" h="7145">
                <a:moveTo>
                  <a:pt x="14287" y="7144"/>
                </a:move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1250156" y="4236244"/>
            <a:ext cx="7145" cy="7145"/>
          </a:xfrm>
          <a:custGeom>
            <a:avLst/>
            <a:gdLst/>
            <a:ahLst/>
            <a:cxnLst/>
            <a:rect l="0" t="0" r="0" b="0"/>
            <a:pathLst>
              <a:path w="7145" h="7145">
                <a:moveTo>
                  <a:pt x="7144" y="7144"/>
                </a:move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2107406" y="4793457"/>
            <a:ext cx="21433" cy="42863"/>
          </a:xfrm>
          <a:custGeom>
            <a:avLst/>
            <a:gdLst/>
            <a:ahLst/>
            <a:cxnLst/>
            <a:rect l="0" t="0" r="0" b="0"/>
            <a:pathLst>
              <a:path w="21433" h="42863">
                <a:moveTo>
                  <a:pt x="0" y="42862"/>
                </a:moveTo>
                <a:lnTo>
                  <a:pt x="0" y="42862"/>
                </a:lnTo>
                <a:lnTo>
                  <a:pt x="7144" y="28575"/>
                </a:lnTo>
                <a:lnTo>
                  <a:pt x="21432" y="0"/>
                </a:lnTo>
                <a:lnTo>
                  <a:pt x="2143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1178719" y="5643563"/>
            <a:ext cx="1257301" cy="42863"/>
          </a:xfrm>
          <a:custGeom>
            <a:avLst/>
            <a:gdLst/>
            <a:ahLst/>
            <a:cxnLst/>
            <a:rect l="0" t="0" r="0" b="0"/>
            <a:pathLst>
              <a:path w="1257301" h="42863">
                <a:moveTo>
                  <a:pt x="0" y="7143"/>
                </a:move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7144" y="14287"/>
                </a:lnTo>
                <a:lnTo>
                  <a:pt x="14287" y="14287"/>
                </a:lnTo>
                <a:lnTo>
                  <a:pt x="21431" y="14287"/>
                </a:lnTo>
                <a:lnTo>
                  <a:pt x="35719" y="14287"/>
                </a:lnTo>
                <a:lnTo>
                  <a:pt x="57150" y="14287"/>
                </a:lnTo>
                <a:lnTo>
                  <a:pt x="85725" y="14287"/>
                </a:lnTo>
                <a:lnTo>
                  <a:pt x="121444" y="14287"/>
                </a:lnTo>
                <a:lnTo>
                  <a:pt x="157162" y="14287"/>
                </a:lnTo>
                <a:lnTo>
                  <a:pt x="200025" y="14287"/>
                </a:lnTo>
                <a:lnTo>
                  <a:pt x="250031" y="14287"/>
                </a:lnTo>
                <a:lnTo>
                  <a:pt x="314325" y="21431"/>
                </a:lnTo>
                <a:lnTo>
                  <a:pt x="378619" y="21431"/>
                </a:lnTo>
                <a:lnTo>
                  <a:pt x="450056" y="21431"/>
                </a:lnTo>
                <a:lnTo>
                  <a:pt x="528637" y="21431"/>
                </a:lnTo>
                <a:lnTo>
                  <a:pt x="607219" y="21431"/>
                </a:lnTo>
                <a:lnTo>
                  <a:pt x="685800" y="14287"/>
                </a:lnTo>
                <a:lnTo>
                  <a:pt x="764381" y="7143"/>
                </a:lnTo>
                <a:lnTo>
                  <a:pt x="842962" y="7143"/>
                </a:lnTo>
                <a:lnTo>
                  <a:pt x="921544" y="0"/>
                </a:lnTo>
                <a:lnTo>
                  <a:pt x="985837" y="0"/>
                </a:lnTo>
                <a:lnTo>
                  <a:pt x="1050131" y="0"/>
                </a:lnTo>
                <a:lnTo>
                  <a:pt x="1107281" y="7143"/>
                </a:lnTo>
                <a:lnTo>
                  <a:pt x="1164431" y="14287"/>
                </a:lnTo>
                <a:lnTo>
                  <a:pt x="1200150" y="21431"/>
                </a:lnTo>
                <a:lnTo>
                  <a:pt x="1228725" y="28575"/>
                </a:lnTo>
                <a:lnTo>
                  <a:pt x="1250156" y="35718"/>
                </a:lnTo>
                <a:lnTo>
                  <a:pt x="1257300" y="35718"/>
                </a:lnTo>
                <a:lnTo>
                  <a:pt x="1257300" y="35718"/>
                </a:lnTo>
                <a:lnTo>
                  <a:pt x="1257300" y="35718"/>
                </a:lnTo>
                <a:lnTo>
                  <a:pt x="1250156" y="35718"/>
                </a:lnTo>
                <a:lnTo>
                  <a:pt x="1235869" y="35718"/>
                </a:lnTo>
                <a:lnTo>
                  <a:pt x="1214437" y="35718"/>
                </a:lnTo>
                <a:lnTo>
                  <a:pt x="1200150" y="42862"/>
                </a:lnTo>
                <a:lnTo>
                  <a:pt x="1185862" y="42862"/>
                </a:lnTo>
                <a:lnTo>
                  <a:pt x="1164431" y="42862"/>
                </a:lnTo>
                <a:lnTo>
                  <a:pt x="1164431" y="428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500938" y="5122069"/>
            <a:ext cx="7145" cy="28576"/>
          </a:xfrm>
          <a:custGeom>
            <a:avLst/>
            <a:gdLst/>
            <a:ahLst/>
            <a:cxnLst/>
            <a:rect l="0" t="0" r="0" b="0"/>
            <a:pathLst>
              <a:path w="7145" h="28576">
                <a:moveTo>
                  <a:pt x="0" y="28575"/>
                </a:moveTo>
                <a:lnTo>
                  <a:pt x="0" y="21431"/>
                </a:lnTo>
                <a:lnTo>
                  <a:pt x="0" y="14287"/>
                </a:lnTo>
                <a:lnTo>
                  <a:pt x="0" y="14287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793832" y="4572000"/>
            <a:ext cx="200026" cy="450057"/>
          </a:xfrm>
          <a:custGeom>
            <a:avLst/>
            <a:gdLst/>
            <a:ahLst/>
            <a:cxnLst/>
            <a:rect l="0" t="0" r="0" b="0"/>
            <a:pathLst>
              <a:path w="200026" h="450057">
                <a:moveTo>
                  <a:pt x="200025" y="64294"/>
                </a:moveTo>
                <a:lnTo>
                  <a:pt x="192881" y="57150"/>
                </a:lnTo>
                <a:lnTo>
                  <a:pt x="185738" y="50007"/>
                </a:lnTo>
                <a:lnTo>
                  <a:pt x="171450" y="42863"/>
                </a:lnTo>
                <a:lnTo>
                  <a:pt x="150019" y="35719"/>
                </a:lnTo>
                <a:lnTo>
                  <a:pt x="135731" y="35719"/>
                </a:lnTo>
                <a:lnTo>
                  <a:pt x="121444" y="35719"/>
                </a:lnTo>
                <a:lnTo>
                  <a:pt x="107156" y="35719"/>
                </a:lnTo>
                <a:lnTo>
                  <a:pt x="100013" y="42863"/>
                </a:lnTo>
                <a:lnTo>
                  <a:pt x="100013" y="50007"/>
                </a:lnTo>
                <a:lnTo>
                  <a:pt x="100013" y="50007"/>
                </a:lnTo>
                <a:lnTo>
                  <a:pt x="100013" y="57150"/>
                </a:lnTo>
                <a:lnTo>
                  <a:pt x="107156" y="57150"/>
                </a:lnTo>
                <a:lnTo>
                  <a:pt x="121444" y="57150"/>
                </a:lnTo>
                <a:lnTo>
                  <a:pt x="121444" y="50007"/>
                </a:lnTo>
                <a:lnTo>
                  <a:pt x="128588" y="50007"/>
                </a:lnTo>
                <a:lnTo>
                  <a:pt x="135731" y="50007"/>
                </a:lnTo>
                <a:lnTo>
                  <a:pt x="135731" y="50007"/>
                </a:lnTo>
                <a:lnTo>
                  <a:pt x="135731" y="50007"/>
                </a:lnTo>
                <a:lnTo>
                  <a:pt x="135731" y="50007"/>
                </a:lnTo>
                <a:lnTo>
                  <a:pt x="135731" y="50007"/>
                </a:lnTo>
                <a:lnTo>
                  <a:pt x="135731" y="50007"/>
                </a:lnTo>
                <a:lnTo>
                  <a:pt x="135731" y="50007"/>
                </a:lnTo>
                <a:lnTo>
                  <a:pt x="135731" y="50007"/>
                </a:lnTo>
                <a:lnTo>
                  <a:pt x="135731" y="42863"/>
                </a:lnTo>
                <a:lnTo>
                  <a:pt x="135731" y="35719"/>
                </a:lnTo>
                <a:lnTo>
                  <a:pt x="128588" y="35719"/>
                </a:lnTo>
                <a:lnTo>
                  <a:pt x="128588" y="28575"/>
                </a:lnTo>
                <a:lnTo>
                  <a:pt x="128588" y="21432"/>
                </a:lnTo>
                <a:lnTo>
                  <a:pt x="128588" y="14288"/>
                </a:lnTo>
                <a:lnTo>
                  <a:pt x="135731" y="14288"/>
                </a:lnTo>
                <a:lnTo>
                  <a:pt x="135731" y="7144"/>
                </a:lnTo>
                <a:lnTo>
                  <a:pt x="135731" y="7144"/>
                </a:lnTo>
                <a:lnTo>
                  <a:pt x="135731" y="0"/>
                </a:lnTo>
                <a:lnTo>
                  <a:pt x="135731" y="0"/>
                </a:lnTo>
                <a:lnTo>
                  <a:pt x="135731" y="0"/>
                </a:lnTo>
                <a:lnTo>
                  <a:pt x="135731" y="0"/>
                </a:lnTo>
                <a:lnTo>
                  <a:pt x="135731" y="0"/>
                </a:lnTo>
                <a:lnTo>
                  <a:pt x="135731" y="0"/>
                </a:lnTo>
                <a:lnTo>
                  <a:pt x="135731" y="14288"/>
                </a:lnTo>
                <a:lnTo>
                  <a:pt x="135731" y="35719"/>
                </a:lnTo>
                <a:lnTo>
                  <a:pt x="121444" y="64294"/>
                </a:lnTo>
                <a:lnTo>
                  <a:pt x="107156" y="107157"/>
                </a:lnTo>
                <a:lnTo>
                  <a:pt x="85725" y="164307"/>
                </a:lnTo>
                <a:lnTo>
                  <a:pt x="64294" y="221457"/>
                </a:lnTo>
                <a:lnTo>
                  <a:pt x="35719" y="285750"/>
                </a:lnTo>
                <a:lnTo>
                  <a:pt x="21431" y="342900"/>
                </a:lnTo>
                <a:lnTo>
                  <a:pt x="7144" y="385763"/>
                </a:lnTo>
                <a:lnTo>
                  <a:pt x="0" y="414338"/>
                </a:lnTo>
                <a:lnTo>
                  <a:pt x="0" y="435769"/>
                </a:lnTo>
                <a:lnTo>
                  <a:pt x="0" y="450056"/>
                </a:lnTo>
                <a:lnTo>
                  <a:pt x="0" y="450056"/>
                </a:lnTo>
                <a:lnTo>
                  <a:pt x="7144" y="442913"/>
                </a:lnTo>
                <a:lnTo>
                  <a:pt x="14288" y="414338"/>
                </a:lnTo>
                <a:lnTo>
                  <a:pt x="14288" y="4143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900988" y="4714875"/>
            <a:ext cx="200026" cy="228601"/>
          </a:xfrm>
          <a:custGeom>
            <a:avLst/>
            <a:gdLst/>
            <a:ahLst/>
            <a:cxnLst/>
            <a:rect l="0" t="0" r="0" b="0"/>
            <a:pathLst>
              <a:path w="200026" h="228601">
                <a:moveTo>
                  <a:pt x="128588" y="42863"/>
                </a:moveTo>
                <a:lnTo>
                  <a:pt x="135732" y="35719"/>
                </a:lnTo>
                <a:lnTo>
                  <a:pt x="150019" y="28575"/>
                </a:lnTo>
                <a:lnTo>
                  <a:pt x="164307" y="21432"/>
                </a:lnTo>
                <a:lnTo>
                  <a:pt x="185738" y="14288"/>
                </a:lnTo>
                <a:lnTo>
                  <a:pt x="192882" y="7144"/>
                </a:lnTo>
                <a:lnTo>
                  <a:pt x="200025" y="0"/>
                </a:lnTo>
                <a:lnTo>
                  <a:pt x="185738" y="0"/>
                </a:lnTo>
                <a:lnTo>
                  <a:pt x="164307" y="7144"/>
                </a:lnTo>
                <a:lnTo>
                  <a:pt x="135732" y="21432"/>
                </a:lnTo>
                <a:lnTo>
                  <a:pt x="100013" y="35719"/>
                </a:lnTo>
                <a:lnTo>
                  <a:pt x="64294" y="57150"/>
                </a:lnTo>
                <a:lnTo>
                  <a:pt x="50007" y="85725"/>
                </a:lnTo>
                <a:lnTo>
                  <a:pt x="35719" y="107157"/>
                </a:lnTo>
                <a:lnTo>
                  <a:pt x="35719" y="121444"/>
                </a:lnTo>
                <a:lnTo>
                  <a:pt x="50007" y="135732"/>
                </a:lnTo>
                <a:lnTo>
                  <a:pt x="78582" y="150019"/>
                </a:lnTo>
                <a:lnTo>
                  <a:pt x="107157" y="171450"/>
                </a:lnTo>
                <a:lnTo>
                  <a:pt x="135732" y="185738"/>
                </a:lnTo>
                <a:lnTo>
                  <a:pt x="157163" y="200025"/>
                </a:lnTo>
                <a:lnTo>
                  <a:pt x="157163" y="207169"/>
                </a:lnTo>
                <a:lnTo>
                  <a:pt x="150019" y="221456"/>
                </a:lnTo>
                <a:lnTo>
                  <a:pt x="121444" y="221456"/>
                </a:lnTo>
                <a:lnTo>
                  <a:pt x="78582" y="228600"/>
                </a:lnTo>
                <a:lnTo>
                  <a:pt x="42863" y="228600"/>
                </a:lnTo>
                <a:lnTo>
                  <a:pt x="14288" y="221456"/>
                </a:lnTo>
                <a:lnTo>
                  <a:pt x="0" y="207169"/>
                </a:lnTo>
                <a:lnTo>
                  <a:pt x="7144" y="192881"/>
                </a:lnTo>
                <a:lnTo>
                  <a:pt x="35719" y="178594"/>
                </a:lnTo>
                <a:lnTo>
                  <a:pt x="85725" y="164306"/>
                </a:lnTo>
                <a:lnTo>
                  <a:pt x="85725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465220" y="4450557"/>
            <a:ext cx="828676" cy="650082"/>
          </a:xfrm>
          <a:custGeom>
            <a:avLst/>
            <a:gdLst/>
            <a:ahLst/>
            <a:cxnLst/>
            <a:rect l="0" t="0" r="0" b="0"/>
            <a:pathLst>
              <a:path w="828676" h="650082">
                <a:moveTo>
                  <a:pt x="821531" y="171450"/>
                </a:moveTo>
                <a:lnTo>
                  <a:pt x="821531" y="157162"/>
                </a:lnTo>
                <a:lnTo>
                  <a:pt x="814387" y="150018"/>
                </a:lnTo>
                <a:lnTo>
                  <a:pt x="800100" y="128587"/>
                </a:lnTo>
                <a:lnTo>
                  <a:pt x="785812" y="114300"/>
                </a:lnTo>
                <a:lnTo>
                  <a:pt x="771525" y="92868"/>
                </a:lnTo>
                <a:lnTo>
                  <a:pt x="750093" y="71437"/>
                </a:lnTo>
                <a:lnTo>
                  <a:pt x="721518" y="57150"/>
                </a:lnTo>
                <a:lnTo>
                  <a:pt x="685800" y="35718"/>
                </a:lnTo>
                <a:lnTo>
                  <a:pt x="650081" y="21431"/>
                </a:lnTo>
                <a:lnTo>
                  <a:pt x="600075" y="14287"/>
                </a:lnTo>
                <a:lnTo>
                  <a:pt x="542925" y="7143"/>
                </a:lnTo>
                <a:lnTo>
                  <a:pt x="478631" y="0"/>
                </a:lnTo>
                <a:lnTo>
                  <a:pt x="407193" y="7143"/>
                </a:lnTo>
                <a:lnTo>
                  <a:pt x="328612" y="14287"/>
                </a:lnTo>
                <a:lnTo>
                  <a:pt x="250031" y="28575"/>
                </a:lnTo>
                <a:lnTo>
                  <a:pt x="178593" y="57150"/>
                </a:lnTo>
                <a:lnTo>
                  <a:pt x="114300" y="107156"/>
                </a:lnTo>
                <a:lnTo>
                  <a:pt x="57150" y="164306"/>
                </a:lnTo>
                <a:lnTo>
                  <a:pt x="21431" y="242887"/>
                </a:lnTo>
                <a:lnTo>
                  <a:pt x="0" y="321468"/>
                </a:lnTo>
                <a:lnTo>
                  <a:pt x="14287" y="407193"/>
                </a:lnTo>
                <a:lnTo>
                  <a:pt x="50006" y="478631"/>
                </a:lnTo>
                <a:lnTo>
                  <a:pt x="107156" y="535781"/>
                </a:lnTo>
                <a:lnTo>
                  <a:pt x="185737" y="585787"/>
                </a:lnTo>
                <a:lnTo>
                  <a:pt x="285750" y="621506"/>
                </a:lnTo>
                <a:lnTo>
                  <a:pt x="385762" y="642937"/>
                </a:lnTo>
                <a:lnTo>
                  <a:pt x="500062" y="650081"/>
                </a:lnTo>
                <a:lnTo>
                  <a:pt x="600075" y="642937"/>
                </a:lnTo>
                <a:lnTo>
                  <a:pt x="700087" y="614362"/>
                </a:lnTo>
                <a:lnTo>
                  <a:pt x="771525" y="557212"/>
                </a:lnTo>
                <a:lnTo>
                  <a:pt x="814387" y="485774"/>
                </a:lnTo>
                <a:lnTo>
                  <a:pt x="828675" y="400050"/>
                </a:lnTo>
                <a:lnTo>
                  <a:pt x="807243" y="300037"/>
                </a:lnTo>
                <a:lnTo>
                  <a:pt x="764381" y="214312"/>
                </a:lnTo>
                <a:lnTo>
                  <a:pt x="692943" y="150018"/>
                </a:lnTo>
                <a:lnTo>
                  <a:pt x="607218" y="107156"/>
                </a:lnTo>
                <a:lnTo>
                  <a:pt x="507206" y="92868"/>
                </a:lnTo>
                <a:lnTo>
                  <a:pt x="421481" y="92868"/>
                </a:lnTo>
                <a:lnTo>
                  <a:pt x="350043" y="107156"/>
                </a:lnTo>
                <a:lnTo>
                  <a:pt x="307181" y="121443"/>
                </a:lnTo>
                <a:lnTo>
                  <a:pt x="285750" y="142875"/>
                </a:lnTo>
                <a:lnTo>
                  <a:pt x="285750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0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Fcntl</a:t>
            </a:r>
            <a:r>
              <a:rPr lang="en-US" dirty="0" smtClean="0"/>
              <a:t> - commands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F_DUPFD (</a:t>
            </a:r>
            <a:r>
              <a:rPr lang="en-US" dirty="0" smtClean="0"/>
              <a:t>long)</a:t>
            </a:r>
          </a:p>
          <a:p>
            <a:pPr lvl="1"/>
            <a:r>
              <a:rPr lang="en-US" dirty="0" smtClean="0"/>
              <a:t>Find </a:t>
            </a:r>
            <a:r>
              <a:rPr lang="en-US" dirty="0"/>
              <a:t>the lowest numbered available file descriptor greater  </a:t>
            </a:r>
            <a:r>
              <a:rPr lang="en-US" dirty="0" smtClean="0"/>
              <a:t>than or  </a:t>
            </a:r>
            <a:r>
              <a:rPr lang="en-US" dirty="0"/>
              <a:t>equal to </a:t>
            </a:r>
            <a:r>
              <a:rPr lang="en-US" dirty="0" err="1"/>
              <a:t>arg</a:t>
            </a:r>
            <a:r>
              <a:rPr lang="en-US" dirty="0"/>
              <a:t> and make it be a copy of </a:t>
            </a:r>
            <a:r>
              <a:rPr lang="en-US" dirty="0" err="1"/>
              <a:t>fd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F_GETFD </a:t>
            </a:r>
            <a:r>
              <a:rPr lang="en-US" dirty="0"/>
              <a:t>(</a:t>
            </a:r>
            <a:r>
              <a:rPr lang="en-US" dirty="0" smtClean="0"/>
              <a:t>void)</a:t>
            </a:r>
          </a:p>
          <a:p>
            <a:pPr lvl="1"/>
            <a:r>
              <a:rPr lang="en-US" dirty="0" smtClean="0"/>
              <a:t>Read </a:t>
            </a:r>
            <a:r>
              <a:rPr lang="en-US" dirty="0"/>
              <a:t>the file descriptor flags; </a:t>
            </a:r>
            <a:r>
              <a:rPr lang="en-US" dirty="0" err="1"/>
              <a:t>arg</a:t>
            </a:r>
            <a:r>
              <a:rPr lang="en-US" dirty="0"/>
              <a:t> is ignored</a:t>
            </a:r>
            <a:r>
              <a:rPr lang="en-US" dirty="0" smtClean="0"/>
              <a:t>.</a:t>
            </a:r>
          </a:p>
          <a:p>
            <a:r>
              <a:rPr lang="en-US" dirty="0"/>
              <a:t>F_SETFD (long)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the file descriptor flags to the value specified by arg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F_GETFL (</a:t>
            </a:r>
            <a:r>
              <a:rPr lang="en-US" dirty="0" smtClean="0"/>
              <a:t>void)</a:t>
            </a:r>
          </a:p>
          <a:p>
            <a:pPr lvl="1"/>
            <a:r>
              <a:rPr lang="en-US" dirty="0" smtClean="0"/>
              <a:t>Read </a:t>
            </a:r>
            <a:r>
              <a:rPr lang="en-US" dirty="0"/>
              <a:t>the file status flags; </a:t>
            </a:r>
            <a:r>
              <a:rPr lang="en-US" dirty="0" err="1"/>
              <a:t>arg</a:t>
            </a:r>
            <a:r>
              <a:rPr lang="en-US" dirty="0"/>
              <a:t> is ignored</a:t>
            </a:r>
            <a:r>
              <a:rPr lang="en-US" dirty="0" smtClean="0"/>
              <a:t>.</a:t>
            </a:r>
          </a:p>
          <a:p>
            <a:r>
              <a:rPr lang="en-US" dirty="0"/>
              <a:t>F_SETFL (</a:t>
            </a:r>
            <a:r>
              <a:rPr lang="en-US" dirty="0" smtClean="0"/>
              <a:t>long)</a:t>
            </a:r>
          </a:p>
          <a:p>
            <a:pPr lvl="1"/>
            <a:r>
              <a:rPr lang="en-US" dirty="0" smtClean="0"/>
              <a:t>Set  </a:t>
            </a:r>
            <a:r>
              <a:rPr lang="en-US" dirty="0"/>
              <a:t>the  file status flags to the value specified by arg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Advisory locking – lock sections of file (later)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6336082"/>
            <a:ext cx="356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Kerrisk</a:t>
            </a:r>
            <a:r>
              <a:rPr lang="en-US" b="1" dirty="0" smtClean="0"/>
              <a:t>, TLPI 2011, </a:t>
            </a:r>
            <a:r>
              <a:rPr lang="en-US" b="1" dirty="0" err="1" smtClean="0"/>
              <a:t>O”Reilly</a:t>
            </a:r>
            <a:r>
              <a:rPr lang="en-US" b="1" dirty="0" smtClean="0"/>
              <a:t> (Kindle)</a:t>
            </a:r>
            <a:endParaRPr lang="en-US" b="1" dirty="0"/>
          </a:p>
        </p:txBody>
      </p:sp>
      <p:sp>
        <p:nvSpPr>
          <p:cNvPr id="7" name="Freeform 6"/>
          <p:cNvSpPr/>
          <p:nvPr/>
        </p:nvSpPr>
        <p:spPr>
          <a:xfrm>
            <a:off x="935831" y="5865019"/>
            <a:ext cx="1993108" cy="142876"/>
          </a:xfrm>
          <a:custGeom>
            <a:avLst/>
            <a:gdLst/>
            <a:ahLst/>
            <a:cxnLst/>
            <a:rect l="0" t="0" r="0" b="0"/>
            <a:pathLst>
              <a:path w="1993108" h="142876">
                <a:moveTo>
                  <a:pt x="0" y="142875"/>
                </a:moveTo>
                <a:lnTo>
                  <a:pt x="0" y="135731"/>
                </a:lnTo>
                <a:lnTo>
                  <a:pt x="0" y="128587"/>
                </a:lnTo>
                <a:lnTo>
                  <a:pt x="0" y="121444"/>
                </a:lnTo>
                <a:lnTo>
                  <a:pt x="0" y="121444"/>
                </a:lnTo>
                <a:lnTo>
                  <a:pt x="14288" y="114300"/>
                </a:lnTo>
                <a:lnTo>
                  <a:pt x="21432" y="114300"/>
                </a:lnTo>
                <a:lnTo>
                  <a:pt x="35719" y="114300"/>
                </a:lnTo>
                <a:lnTo>
                  <a:pt x="57150" y="114300"/>
                </a:lnTo>
                <a:lnTo>
                  <a:pt x="78582" y="121444"/>
                </a:lnTo>
                <a:lnTo>
                  <a:pt x="100013" y="121444"/>
                </a:lnTo>
                <a:lnTo>
                  <a:pt x="135732" y="128587"/>
                </a:lnTo>
                <a:lnTo>
                  <a:pt x="171450" y="128587"/>
                </a:lnTo>
                <a:lnTo>
                  <a:pt x="207169" y="128587"/>
                </a:lnTo>
                <a:lnTo>
                  <a:pt x="250032" y="128587"/>
                </a:lnTo>
                <a:lnTo>
                  <a:pt x="285750" y="128587"/>
                </a:lnTo>
                <a:lnTo>
                  <a:pt x="335757" y="128587"/>
                </a:lnTo>
                <a:lnTo>
                  <a:pt x="385763" y="128587"/>
                </a:lnTo>
                <a:lnTo>
                  <a:pt x="442913" y="128587"/>
                </a:lnTo>
                <a:lnTo>
                  <a:pt x="500063" y="128587"/>
                </a:lnTo>
                <a:lnTo>
                  <a:pt x="564357" y="128587"/>
                </a:lnTo>
                <a:lnTo>
                  <a:pt x="628650" y="128587"/>
                </a:lnTo>
                <a:lnTo>
                  <a:pt x="700088" y="128587"/>
                </a:lnTo>
                <a:lnTo>
                  <a:pt x="771525" y="121444"/>
                </a:lnTo>
                <a:lnTo>
                  <a:pt x="842963" y="114300"/>
                </a:lnTo>
                <a:lnTo>
                  <a:pt x="921544" y="100012"/>
                </a:lnTo>
                <a:lnTo>
                  <a:pt x="1000125" y="92869"/>
                </a:lnTo>
                <a:lnTo>
                  <a:pt x="1078707" y="78581"/>
                </a:lnTo>
                <a:lnTo>
                  <a:pt x="1157288" y="64294"/>
                </a:lnTo>
                <a:lnTo>
                  <a:pt x="1235869" y="57150"/>
                </a:lnTo>
                <a:lnTo>
                  <a:pt x="1314450" y="42862"/>
                </a:lnTo>
                <a:lnTo>
                  <a:pt x="1385888" y="42862"/>
                </a:lnTo>
                <a:lnTo>
                  <a:pt x="1457325" y="42862"/>
                </a:lnTo>
                <a:lnTo>
                  <a:pt x="1528763" y="35719"/>
                </a:lnTo>
                <a:lnTo>
                  <a:pt x="1600201" y="35719"/>
                </a:lnTo>
                <a:lnTo>
                  <a:pt x="1671638" y="28575"/>
                </a:lnTo>
                <a:lnTo>
                  <a:pt x="1743076" y="28575"/>
                </a:lnTo>
                <a:lnTo>
                  <a:pt x="1807369" y="14287"/>
                </a:lnTo>
                <a:lnTo>
                  <a:pt x="1864519" y="7144"/>
                </a:lnTo>
                <a:lnTo>
                  <a:pt x="1914526" y="7144"/>
                </a:lnTo>
                <a:lnTo>
                  <a:pt x="1957388" y="0"/>
                </a:lnTo>
                <a:lnTo>
                  <a:pt x="1993107" y="0"/>
                </a:lnTo>
                <a:lnTo>
                  <a:pt x="199310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4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5.2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34" y="1000124"/>
            <a:ext cx="8768156" cy="5400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45288" y="6321468"/>
            <a:ext cx="356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Kerrisk</a:t>
            </a:r>
            <a:r>
              <a:rPr lang="en-US" b="1" dirty="0" smtClean="0"/>
              <a:t>, TLPI 2011, </a:t>
            </a:r>
            <a:r>
              <a:rPr lang="en-US" b="1" dirty="0" err="1" smtClean="0"/>
              <a:t>O”Reilly</a:t>
            </a:r>
            <a:r>
              <a:rPr lang="en-US" b="1" dirty="0" smtClean="0"/>
              <a:t> (Kindle)</a:t>
            </a:r>
            <a:endParaRPr lang="en-US" b="1" dirty="0"/>
          </a:p>
        </p:txBody>
      </p:sp>
      <p:sp>
        <p:nvSpPr>
          <p:cNvPr id="6" name="Freeform 5"/>
          <p:cNvSpPr/>
          <p:nvPr/>
        </p:nvSpPr>
        <p:spPr>
          <a:xfrm>
            <a:off x="1464469" y="1042987"/>
            <a:ext cx="2071689" cy="2450308"/>
          </a:xfrm>
          <a:custGeom>
            <a:avLst/>
            <a:gdLst/>
            <a:ahLst/>
            <a:cxnLst/>
            <a:rect l="0" t="0" r="0" b="0"/>
            <a:pathLst>
              <a:path w="2071689" h="2450308">
                <a:moveTo>
                  <a:pt x="1728788" y="128588"/>
                </a:moveTo>
                <a:lnTo>
                  <a:pt x="1728788" y="128588"/>
                </a:lnTo>
                <a:lnTo>
                  <a:pt x="1728788" y="121444"/>
                </a:lnTo>
                <a:lnTo>
                  <a:pt x="1721644" y="121444"/>
                </a:lnTo>
                <a:lnTo>
                  <a:pt x="1721644" y="121444"/>
                </a:lnTo>
                <a:lnTo>
                  <a:pt x="1714500" y="121444"/>
                </a:lnTo>
                <a:lnTo>
                  <a:pt x="1714500" y="121444"/>
                </a:lnTo>
                <a:lnTo>
                  <a:pt x="1714500" y="121444"/>
                </a:lnTo>
                <a:lnTo>
                  <a:pt x="1707356" y="114301"/>
                </a:lnTo>
                <a:lnTo>
                  <a:pt x="1693069" y="114301"/>
                </a:lnTo>
                <a:lnTo>
                  <a:pt x="1685925" y="107157"/>
                </a:lnTo>
                <a:lnTo>
                  <a:pt x="1678781" y="107157"/>
                </a:lnTo>
                <a:lnTo>
                  <a:pt x="1664494" y="100013"/>
                </a:lnTo>
                <a:lnTo>
                  <a:pt x="1650206" y="92869"/>
                </a:lnTo>
                <a:lnTo>
                  <a:pt x="1628775" y="85726"/>
                </a:lnTo>
                <a:lnTo>
                  <a:pt x="1607344" y="78582"/>
                </a:lnTo>
                <a:lnTo>
                  <a:pt x="1593056" y="78582"/>
                </a:lnTo>
                <a:lnTo>
                  <a:pt x="1564481" y="71438"/>
                </a:lnTo>
                <a:lnTo>
                  <a:pt x="1543050" y="64294"/>
                </a:lnTo>
                <a:lnTo>
                  <a:pt x="1521619" y="57150"/>
                </a:lnTo>
                <a:lnTo>
                  <a:pt x="1500188" y="42863"/>
                </a:lnTo>
                <a:lnTo>
                  <a:pt x="1464469" y="35719"/>
                </a:lnTo>
                <a:lnTo>
                  <a:pt x="1435894" y="28575"/>
                </a:lnTo>
                <a:lnTo>
                  <a:pt x="1407319" y="21432"/>
                </a:lnTo>
                <a:lnTo>
                  <a:pt x="1364456" y="14288"/>
                </a:lnTo>
                <a:lnTo>
                  <a:pt x="1328738" y="7144"/>
                </a:lnTo>
                <a:lnTo>
                  <a:pt x="1285875" y="7144"/>
                </a:lnTo>
                <a:lnTo>
                  <a:pt x="1250156" y="0"/>
                </a:lnTo>
                <a:lnTo>
                  <a:pt x="1207294" y="0"/>
                </a:lnTo>
                <a:lnTo>
                  <a:pt x="1164431" y="0"/>
                </a:lnTo>
                <a:lnTo>
                  <a:pt x="1114425" y="0"/>
                </a:lnTo>
                <a:lnTo>
                  <a:pt x="1071563" y="7144"/>
                </a:lnTo>
                <a:lnTo>
                  <a:pt x="1028700" y="14288"/>
                </a:lnTo>
                <a:lnTo>
                  <a:pt x="978694" y="21432"/>
                </a:lnTo>
                <a:lnTo>
                  <a:pt x="935831" y="28575"/>
                </a:lnTo>
                <a:lnTo>
                  <a:pt x="892969" y="42863"/>
                </a:lnTo>
                <a:lnTo>
                  <a:pt x="850106" y="57150"/>
                </a:lnTo>
                <a:lnTo>
                  <a:pt x="807244" y="71438"/>
                </a:lnTo>
                <a:lnTo>
                  <a:pt x="771525" y="85726"/>
                </a:lnTo>
                <a:lnTo>
                  <a:pt x="728662" y="107157"/>
                </a:lnTo>
                <a:lnTo>
                  <a:pt x="692944" y="135732"/>
                </a:lnTo>
                <a:lnTo>
                  <a:pt x="650081" y="157163"/>
                </a:lnTo>
                <a:lnTo>
                  <a:pt x="614362" y="178594"/>
                </a:lnTo>
                <a:lnTo>
                  <a:pt x="571500" y="207169"/>
                </a:lnTo>
                <a:lnTo>
                  <a:pt x="535781" y="235744"/>
                </a:lnTo>
                <a:lnTo>
                  <a:pt x="500062" y="264319"/>
                </a:lnTo>
                <a:lnTo>
                  <a:pt x="471487" y="292894"/>
                </a:lnTo>
                <a:lnTo>
                  <a:pt x="442912" y="321469"/>
                </a:lnTo>
                <a:lnTo>
                  <a:pt x="407194" y="357188"/>
                </a:lnTo>
                <a:lnTo>
                  <a:pt x="378619" y="385763"/>
                </a:lnTo>
                <a:lnTo>
                  <a:pt x="350044" y="421482"/>
                </a:lnTo>
                <a:lnTo>
                  <a:pt x="321469" y="457201"/>
                </a:lnTo>
                <a:lnTo>
                  <a:pt x="292894" y="500063"/>
                </a:lnTo>
                <a:lnTo>
                  <a:pt x="264319" y="535782"/>
                </a:lnTo>
                <a:lnTo>
                  <a:pt x="242887" y="578644"/>
                </a:lnTo>
                <a:lnTo>
                  <a:pt x="214312" y="621507"/>
                </a:lnTo>
                <a:lnTo>
                  <a:pt x="192881" y="664369"/>
                </a:lnTo>
                <a:lnTo>
                  <a:pt x="171450" y="707232"/>
                </a:lnTo>
                <a:lnTo>
                  <a:pt x="150019" y="750094"/>
                </a:lnTo>
                <a:lnTo>
                  <a:pt x="128587" y="800101"/>
                </a:lnTo>
                <a:lnTo>
                  <a:pt x="107156" y="842963"/>
                </a:lnTo>
                <a:lnTo>
                  <a:pt x="92869" y="892969"/>
                </a:lnTo>
                <a:lnTo>
                  <a:pt x="71437" y="942976"/>
                </a:lnTo>
                <a:lnTo>
                  <a:pt x="57150" y="992982"/>
                </a:lnTo>
                <a:lnTo>
                  <a:pt x="42862" y="1050132"/>
                </a:lnTo>
                <a:lnTo>
                  <a:pt x="28575" y="1107282"/>
                </a:lnTo>
                <a:lnTo>
                  <a:pt x="21431" y="1164432"/>
                </a:lnTo>
                <a:lnTo>
                  <a:pt x="7144" y="1221582"/>
                </a:lnTo>
                <a:lnTo>
                  <a:pt x="0" y="1271588"/>
                </a:lnTo>
                <a:lnTo>
                  <a:pt x="0" y="1321594"/>
                </a:lnTo>
                <a:lnTo>
                  <a:pt x="0" y="1364457"/>
                </a:lnTo>
                <a:lnTo>
                  <a:pt x="0" y="1414463"/>
                </a:lnTo>
                <a:lnTo>
                  <a:pt x="0" y="1457326"/>
                </a:lnTo>
                <a:lnTo>
                  <a:pt x="0" y="1500188"/>
                </a:lnTo>
                <a:lnTo>
                  <a:pt x="0" y="1550194"/>
                </a:lnTo>
                <a:lnTo>
                  <a:pt x="7144" y="1593057"/>
                </a:lnTo>
                <a:lnTo>
                  <a:pt x="14287" y="1635919"/>
                </a:lnTo>
                <a:lnTo>
                  <a:pt x="21431" y="1685926"/>
                </a:lnTo>
                <a:lnTo>
                  <a:pt x="28575" y="1735932"/>
                </a:lnTo>
                <a:lnTo>
                  <a:pt x="35719" y="1778794"/>
                </a:lnTo>
                <a:lnTo>
                  <a:pt x="42862" y="1821657"/>
                </a:lnTo>
                <a:lnTo>
                  <a:pt x="50006" y="1864519"/>
                </a:lnTo>
                <a:lnTo>
                  <a:pt x="64294" y="1900238"/>
                </a:lnTo>
                <a:lnTo>
                  <a:pt x="78581" y="1935957"/>
                </a:lnTo>
                <a:lnTo>
                  <a:pt x="92869" y="1971676"/>
                </a:lnTo>
                <a:lnTo>
                  <a:pt x="107156" y="2007394"/>
                </a:lnTo>
                <a:lnTo>
                  <a:pt x="128587" y="2035969"/>
                </a:lnTo>
                <a:lnTo>
                  <a:pt x="142875" y="2064544"/>
                </a:lnTo>
                <a:lnTo>
                  <a:pt x="157162" y="2100263"/>
                </a:lnTo>
                <a:lnTo>
                  <a:pt x="171450" y="2128838"/>
                </a:lnTo>
                <a:lnTo>
                  <a:pt x="185737" y="2157413"/>
                </a:lnTo>
                <a:lnTo>
                  <a:pt x="200025" y="2185988"/>
                </a:lnTo>
                <a:lnTo>
                  <a:pt x="214312" y="2214563"/>
                </a:lnTo>
                <a:lnTo>
                  <a:pt x="228600" y="2243138"/>
                </a:lnTo>
                <a:lnTo>
                  <a:pt x="242887" y="2264569"/>
                </a:lnTo>
                <a:lnTo>
                  <a:pt x="257175" y="2286001"/>
                </a:lnTo>
                <a:lnTo>
                  <a:pt x="271462" y="2307432"/>
                </a:lnTo>
                <a:lnTo>
                  <a:pt x="292894" y="2321719"/>
                </a:lnTo>
                <a:lnTo>
                  <a:pt x="307181" y="2328863"/>
                </a:lnTo>
                <a:lnTo>
                  <a:pt x="328612" y="2343151"/>
                </a:lnTo>
                <a:lnTo>
                  <a:pt x="350044" y="2350294"/>
                </a:lnTo>
                <a:lnTo>
                  <a:pt x="371475" y="2357438"/>
                </a:lnTo>
                <a:lnTo>
                  <a:pt x="392906" y="2371726"/>
                </a:lnTo>
                <a:lnTo>
                  <a:pt x="407194" y="2378869"/>
                </a:lnTo>
                <a:lnTo>
                  <a:pt x="428625" y="2386013"/>
                </a:lnTo>
                <a:lnTo>
                  <a:pt x="450056" y="2400301"/>
                </a:lnTo>
                <a:lnTo>
                  <a:pt x="464344" y="2414588"/>
                </a:lnTo>
                <a:lnTo>
                  <a:pt x="492919" y="2421732"/>
                </a:lnTo>
                <a:lnTo>
                  <a:pt x="514350" y="2428876"/>
                </a:lnTo>
                <a:lnTo>
                  <a:pt x="535781" y="2436019"/>
                </a:lnTo>
                <a:lnTo>
                  <a:pt x="557212" y="2443163"/>
                </a:lnTo>
                <a:lnTo>
                  <a:pt x="585787" y="2443163"/>
                </a:lnTo>
                <a:lnTo>
                  <a:pt x="607219" y="2450307"/>
                </a:lnTo>
                <a:lnTo>
                  <a:pt x="635794" y="2450307"/>
                </a:lnTo>
                <a:lnTo>
                  <a:pt x="664369" y="2450307"/>
                </a:lnTo>
                <a:lnTo>
                  <a:pt x="692944" y="2450307"/>
                </a:lnTo>
                <a:lnTo>
                  <a:pt x="721519" y="2450307"/>
                </a:lnTo>
                <a:lnTo>
                  <a:pt x="750094" y="2450307"/>
                </a:lnTo>
                <a:lnTo>
                  <a:pt x="778669" y="2450307"/>
                </a:lnTo>
                <a:lnTo>
                  <a:pt x="807244" y="2450307"/>
                </a:lnTo>
                <a:lnTo>
                  <a:pt x="842962" y="2450307"/>
                </a:lnTo>
                <a:lnTo>
                  <a:pt x="871537" y="2450307"/>
                </a:lnTo>
                <a:lnTo>
                  <a:pt x="907256" y="2450307"/>
                </a:lnTo>
                <a:lnTo>
                  <a:pt x="935831" y="2443163"/>
                </a:lnTo>
                <a:lnTo>
                  <a:pt x="971550" y="2436019"/>
                </a:lnTo>
                <a:lnTo>
                  <a:pt x="1007269" y="2428876"/>
                </a:lnTo>
                <a:lnTo>
                  <a:pt x="1042988" y="2421732"/>
                </a:lnTo>
                <a:lnTo>
                  <a:pt x="1071563" y="2421732"/>
                </a:lnTo>
                <a:lnTo>
                  <a:pt x="1107281" y="2414588"/>
                </a:lnTo>
                <a:lnTo>
                  <a:pt x="1143000" y="2407444"/>
                </a:lnTo>
                <a:lnTo>
                  <a:pt x="1178719" y="2407444"/>
                </a:lnTo>
                <a:lnTo>
                  <a:pt x="1214438" y="2407444"/>
                </a:lnTo>
                <a:lnTo>
                  <a:pt x="1250156" y="2407444"/>
                </a:lnTo>
                <a:lnTo>
                  <a:pt x="1278731" y="2414588"/>
                </a:lnTo>
                <a:lnTo>
                  <a:pt x="1314450" y="2414588"/>
                </a:lnTo>
                <a:lnTo>
                  <a:pt x="1350169" y="2414588"/>
                </a:lnTo>
                <a:lnTo>
                  <a:pt x="1378744" y="2407444"/>
                </a:lnTo>
                <a:lnTo>
                  <a:pt x="1414463" y="2407444"/>
                </a:lnTo>
                <a:lnTo>
                  <a:pt x="1450181" y="2400301"/>
                </a:lnTo>
                <a:lnTo>
                  <a:pt x="1485900" y="2386013"/>
                </a:lnTo>
                <a:lnTo>
                  <a:pt x="1514475" y="2371726"/>
                </a:lnTo>
                <a:lnTo>
                  <a:pt x="1550194" y="2357438"/>
                </a:lnTo>
                <a:lnTo>
                  <a:pt x="1585913" y="2343151"/>
                </a:lnTo>
                <a:lnTo>
                  <a:pt x="1614488" y="2336007"/>
                </a:lnTo>
                <a:lnTo>
                  <a:pt x="1643063" y="2321719"/>
                </a:lnTo>
                <a:lnTo>
                  <a:pt x="1678781" y="2307432"/>
                </a:lnTo>
                <a:lnTo>
                  <a:pt x="1707356" y="2293144"/>
                </a:lnTo>
                <a:lnTo>
                  <a:pt x="1735931" y="2278857"/>
                </a:lnTo>
                <a:lnTo>
                  <a:pt x="1764506" y="2257426"/>
                </a:lnTo>
                <a:lnTo>
                  <a:pt x="1793081" y="2235994"/>
                </a:lnTo>
                <a:lnTo>
                  <a:pt x="1821656" y="2214563"/>
                </a:lnTo>
                <a:lnTo>
                  <a:pt x="1850231" y="2185988"/>
                </a:lnTo>
                <a:lnTo>
                  <a:pt x="1871663" y="2150269"/>
                </a:lnTo>
                <a:lnTo>
                  <a:pt x="1900238" y="2121694"/>
                </a:lnTo>
                <a:lnTo>
                  <a:pt x="1921669" y="2093119"/>
                </a:lnTo>
                <a:lnTo>
                  <a:pt x="1935956" y="2057401"/>
                </a:lnTo>
                <a:lnTo>
                  <a:pt x="1957388" y="2028826"/>
                </a:lnTo>
                <a:lnTo>
                  <a:pt x="1971675" y="2000251"/>
                </a:lnTo>
                <a:lnTo>
                  <a:pt x="1985963" y="1971676"/>
                </a:lnTo>
                <a:lnTo>
                  <a:pt x="2000250" y="1943101"/>
                </a:lnTo>
                <a:lnTo>
                  <a:pt x="2007394" y="1907382"/>
                </a:lnTo>
                <a:lnTo>
                  <a:pt x="2021681" y="1871663"/>
                </a:lnTo>
                <a:lnTo>
                  <a:pt x="2035969" y="1835944"/>
                </a:lnTo>
                <a:lnTo>
                  <a:pt x="2043113" y="1793082"/>
                </a:lnTo>
                <a:lnTo>
                  <a:pt x="2050256" y="1750219"/>
                </a:lnTo>
                <a:lnTo>
                  <a:pt x="2057400" y="1707357"/>
                </a:lnTo>
                <a:lnTo>
                  <a:pt x="2057400" y="1664494"/>
                </a:lnTo>
                <a:lnTo>
                  <a:pt x="2064544" y="1621632"/>
                </a:lnTo>
                <a:lnTo>
                  <a:pt x="2064544" y="1578769"/>
                </a:lnTo>
                <a:lnTo>
                  <a:pt x="2071688" y="1528763"/>
                </a:lnTo>
                <a:lnTo>
                  <a:pt x="2071688" y="1485901"/>
                </a:lnTo>
                <a:lnTo>
                  <a:pt x="2071688" y="1443038"/>
                </a:lnTo>
                <a:lnTo>
                  <a:pt x="2071688" y="1393032"/>
                </a:lnTo>
                <a:lnTo>
                  <a:pt x="2071688" y="1343026"/>
                </a:lnTo>
                <a:lnTo>
                  <a:pt x="2071688" y="1300163"/>
                </a:lnTo>
                <a:lnTo>
                  <a:pt x="2071688" y="1250157"/>
                </a:lnTo>
                <a:lnTo>
                  <a:pt x="2071688" y="1200151"/>
                </a:lnTo>
                <a:lnTo>
                  <a:pt x="2071688" y="1150144"/>
                </a:lnTo>
                <a:lnTo>
                  <a:pt x="2071688" y="1100138"/>
                </a:lnTo>
                <a:lnTo>
                  <a:pt x="2071688" y="1050132"/>
                </a:lnTo>
                <a:lnTo>
                  <a:pt x="2071688" y="1000126"/>
                </a:lnTo>
                <a:lnTo>
                  <a:pt x="2064544" y="957263"/>
                </a:lnTo>
                <a:lnTo>
                  <a:pt x="2064544" y="907257"/>
                </a:lnTo>
                <a:lnTo>
                  <a:pt x="2050256" y="864394"/>
                </a:lnTo>
                <a:lnTo>
                  <a:pt x="2043113" y="814388"/>
                </a:lnTo>
                <a:lnTo>
                  <a:pt x="2035969" y="764382"/>
                </a:lnTo>
                <a:lnTo>
                  <a:pt x="2035969" y="714376"/>
                </a:lnTo>
                <a:lnTo>
                  <a:pt x="2028825" y="664369"/>
                </a:lnTo>
                <a:lnTo>
                  <a:pt x="2014538" y="614363"/>
                </a:lnTo>
                <a:lnTo>
                  <a:pt x="2007394" y="564357"/>
                </a:lnTo>
                <a:lnTo>
                  <a:pt x="2000250" y="514351"/>
                </a:lnTo>
                <a:lnTo>
                  <a:pt x="1993106" y="471488"/>
                </a:lnTo>
                <a:lnTo>
                  <a:pt x="1985963" y="435769"/>
                </a:lnTo>
                <a:lnTo>
                  <a:pt x="1978819" y="400051"/>
                </a:lnTo>
                <a:lnTo>
                  <a:pt x="1964531" y="357188"/>
                </a:lnTo>
                <a:lnTo>
                  <a:pt x="1950244" y="328613"/>
                </a:lnTo>
                <a:lnTo>
                  <a:pt x="1928813" y="300038"/>
                </a:lnTo>
                <a:lnTo>
                  <a:pt x="1914525" y="271463"/>
                </a:lnTo>
                <a:lnTo>
                  <a:pt x="1893094" y="242888"/>
                </a:lnTo>
                <a:lnTo>
                  <a:pt x="1871663" y="221457"/>
                </a:lnTo>
                <a:lnTo>
                  <a:pt x="1843088" y="192882"/>
                </a:lnTo>
                <a:lnTo>
                  <a:pt x="1814513" y="171451"/>
                </a:lnTo>
                <a:lnTo>
                  <a:pt x="1785938" y="150019"/>
                </a:lnTo>
                <a:lnTo>
                  <a:pt x="1764506" y="128588"/>
                </a:lnTo>
                <a:lnTo>
                  <a:pt x="1735931" y="114301"/>
                </a:lnTo>
                <a:lnTo>
                  <a:pt x="1714500" y="92869"/>
                </a:lnTo>
                <a:lnTo>
                  <a:pt x="1685925" y="78582"/>
                </a:lnTo>
                <a:lnTo>
                  <a:pt x="1664494" y="71438"/>
                </a:lnTo>
                <a:lnTo>
                  <a:pt x="1650206" y="64294"/>
                </a:lnTo>
                <a:lnTo>
                  <a:pt x="1635919" y="64294"/>
                </a:lnTo>
                <a:lnTo>
                  <a:pt x="1621631" y="64294"/>
                </a:lnTo>
                <a:lnTo>
                  <a:pt x="1621631" y="71438"/>
                </a:lnTo>
                <a:lnTo>
                  <a:pt x="1621631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493044" y="3378994"/>
            <a:ext cx="2078832" cy="2185988"/>
          </a:xfrm>
          <a:custGeom>
            <a:avLst/>
            <a:gdLst/>
            <a:ahLst/>
            <a:cxnLst/>
            <a:rect l="0" t="0" r="0" b="0"/>
            <a:pathLst>
              <a:path w="2078832" h="2185988">
                <a:moveTo>
                  <a:pt x="1814513" y="292894"/>
                </a:moveTo>
                <a:lnTo>
                  <a:pt x="1821656" y="292894"/>
                </a:lnTo>
                <a:lnTo>
                  <a:pt x="1821656" y="292894"/>
                </a:lnTo>
                <a:lnTo>
                  <a:pt x="1828800" y="292894"/>
                </a:lnTo>
                <a:lnTo>
                  <a:pt x="1835944" y="285750"/>
                </a:lnTo>
                <a:lnTo>
                  <a:pt x="1835944" y="278606"/>
                </a:lnTo>
                <a:lnTo>
                  <a:pt x="1843088" y="271462"/>
                </a:lnTo>
                <a:lnTo>
                  <a:pt x="1843088" y="271462"/>
                </a:lnTo>
                <a:lnTo>
                  <a:pt x="1850231" y="271462"/>
                </a:lnTo>
                <a:lnTo>
                  <a:pt x="1850231" y="264319"/>
                </a:lnTo>
                <a:lnTo>
                  <a:pt x="1850231" y="257175"/>
                </a:lnTo>
                <a:lnTo>
                  <a:pt x="1843088" y="250031"/>
                </a:lnTo>
                <a:lnTo>
                  <a:pt x="1843088" y="242887"/>
                </a:lnTo>
                <a:lnTo>
                  <a:pt x="1835944" y="235744"/>
                </a:lnTo>
                <a:lnTo>
                  <a:pt x="1828800" y="228600"/>
                </a:lnTo>
                <a:lnTo>
                  <a:pt x="1821656" y="214312"/>
                </a:lnTo>
                <a:lnTo>
                  <a:pt x="1814513" y="207169"/>
                </a:lnTo>
                <a:lnTo>
                  <a:pt x="1807369" y="200025"/>
                </a:lnTo>
                <a:lnTo>
                  <a:pt x="1800225" y="185737"/>
                </a:lnTo>
                <a:lnTo>
                  <a:pt x="1793081" y="171450"/>
                </a:lnTo>
                <a:lnTo>
                  <a:pt x="1778794" y="157162"/>
                </a:lnTo>
                <a:lnTo>
                  <a:pt x="1771650" y="142875"/>
                </a:lnTo>
                <a:lnTo>
                  <a:pt x="1757363" y="128587"/>
                </a:lnTo>
                <a:lnTo>
                  <a:pt x="1743075" y="114300"/>
                </a:lnTo>
                <a:lnTo>
                  <a:pt x="1721644" y="107156"/>
                </a:lnTo>
                <a:lnTo>
                  <a:pt x="1700213" y="92869"/>
                </a:lnTo>
                <a:lnTo>
                  <a:pt x="1678781" y="85725"/>
                </a:lnTo>
                <a:lnTo>
                  <a:pt x="1650206" y="71437"/>
                </a:lnTo>
                <a:lnTo>
                  <a:pt x="1628775" y="64294"/>
                </a:lnTo>
                <a:lnTo>
                  <a:pt x="1600200" y="57150"/>
                </a:lnTo>
                <a:lnTo>
                  <a:pt x="1564481" y="50006"/>
                </a:lnTo>
                <a:lnTo>
                  <a:pt x="1535906" y="42862"/>
                </a:lnTo>
                <a:lnTo>
                  <a:pt x="1500188" y="35719"/>
                </a:lnTo>
                <a:lnTo>
                  <a:pt x="1464469" y="28575"/>
                </a:lnTo>
                <a:lnTo>
                  <a:pt x="1428750" y="21431"/>
                </a:lnTo>
                <a:lnTo>
                  <a:pt x="1393031" y="7144"/>
                </a:lnTo>
                <a:lnTo>
                  <a:pt x="1357313" y="0"/>
                </a:lnTo>
                <a:lnTo>
                  <a:pt x="1314450" y="0"/>
                </a:lnTo>
                <a:lnTo>
                  <a:pt x="1264444" y="0"/>
                </a:lnTo>
                <a:lnTo>
                  <a:pt x="1221581" y="0"/>
                </a:lnTo>
                <a:lnTo>
                  <a:pt x="1178719" y="7144"/>
                </a:lnTo>
                <a:lnTo>
                  <a:pt x="1135856" y="7144"/>
                </a:lnTo>
                <a:lnTo>
                  <a:pt x="1092994" y="7144"/>
                </a:lnTo>
                <a:lnTo>
                  <a:pt x="1042988" y="14287"/>
                </a:lnTo>
                <a:lnTo>
                  <a:pt x="1007269" y="14287"/>
                </a:lnTo>
                <a:lnTo>
                  <a:pt x="957263" y="21431"/>
                </a:lnTo>
                <a:lnTo>
                  <a:pt x="914400" y="21431"/>
                </a:lnTo>
                <a:lnTo>
                  <a:pt x="864394" y="28575"/>
                </a:lnTo>
                <a:lnTo>
                  <a:pt x="821531" y="35719"/>
                </a:lnTo>
                <a:lnTo>
                  <a:pt x="771525" y="50006"/>
                </a:lnTo>
                <a:lnTo>
                  <a:pt x="721519" y="64294"/>
                </a:lnTo>
                <a:lnTo>
                  <a:pt x="671512" y="85725"/>
                </a:lnTo>
                <a:lnTo>
                  <a:pt x="614362" y="100012"/>
                </a:lnTo>
                <a:lnTo>
                  <a:pt x="571500" y="121444"/>
                </a:lnTo>
                <a:lnTo>
                  <a:pt x="521494" y="142875"/>
                </a:lnTo>
                <a:lnTo>
                  <a:pt x="478631" y="171450"/>
                </a:lnTo>
                <a:lnTo>
                  <a:pt x="435769" y="192881"/>
                </a:lnTo>
                <a:lnTo>
                  <a:pt x="400050" y="221456"/>
                </a:lnTo>
                <a:lnTo>
                  <a:pt x="357187" y="250031"/>
                </a:lnTo>
                <a:lnTo>
                  <a:pt x="321469" y="285750"/>
                </a:lnTo>
                <a:lnTo>
                  <a:pt x="285750" y="314325"/>
                </a:lnTo>
                <a:lnTo>
                  <a:pt x="250031" y="350044"/>
                </a:lnTo>
                <a:lnTo>
                  <a:pt x="214312" y="385762"/>
                </a:lnTo>
                <a:lnTo>
                  <a:pt x="185737" y="421481"/>
                </a:lnTo>
                <a:lnTo>
                  <a:pt x="157162" y="464344"/>
                </a:lnTo>
                <a:lnTo>
                  <a:pt x="135731" y="507206"/>
                </a:lnTo>
                <a:lnTo>
                  <a:pt x="114300" y="550069"/>
                </a:lnTo>
                <a:lnTo>
                  <a:pt x="92869" y="592931"/>
                </a:lnTo>
                <a:lnTo>
                  <a:pt x="78581" y="642937"/>
                </a:lnTo>
                <a:lnTo>
                  <a:pt x="57150" y="685800"/>
                </a:lnTo>
                <a:lnTo>
                  <a:pt x="42862" y="735806"/>
                </a:lnTo>
                <a:lnTo>
                  <a:pt x="28575" y="792956"/>
                </a:lnTo>
                <a:lnTo>
                  <a:pt x="14287" y="842963"/>
                </a:lnTo>
                <a:lnTo>
                  <a:pt x="7144" y="900113"/>
                </a:lnTo>
                <a:lnTo>
                  <a:pt x="7144" y="950119"/>
                </a:lnTo>
                <a:lnTo>
                  <a:pt x="0" y="1007269"/>
                </a:lnTo>
                <a:lnTo>
                  <a:pt x="0" y="1064419"/>
                </a:lnTo>
                <a:lnTo>
                  <a:pt x="7144" y="1121569"/>
                </a:lnTo>
                <a:lnTo>
                  <a:pt x="14287" y="1171575"/>
                </a:lnTo>
                <a:lnTo>
                  <a:pt x="28575" y="1228725"/>
                </a:lnTo>
                <a:lnTo>
                  <a:pt x="42862" y="1278731"/>
                </a:lnTo>
                <a:lnTo>
                  <a:pt x="64294" y="1335881"/>
                </a:lnTo>
                <a:lnTo>
                  <a:pt x="78581" y="1393031"/>
                </a:lnTo>
                <a:lnTo>
                  <a:pt x="92869" y="1450181"/>
                </a:lnTo>
                <a:lnTo>
                  <a:pt x="114300" y="1507331"/>
                </a:lnTo>
                <a:lnTo>
                  <a:pt x="135731" y="1557337"/>
                </a:lnTo>
                <a:lnTo>
                  <a:pt x="164306" y="1614487"/>
                </a:lnTo>
                <a:lnTo>
                  <a:pt x="185737" y="1664494"/>
                </a:lnTo>
                <a:lnTo>
                  <a:pt x="221456" y="1707356"/>
                </a:lnTo>
                <a:lnTo>
                  <a:pt x="250031" y="1757362"/>
                </a:lnTo>
                <a:lnTo>
                  <a:pt x="278606" y="1800225"/>
                </a:lnTo>
                <a:lnTo>
                  <a:pt x="314325" y="1843087"/>
                </a:lnTo>
                <a:lnTo>
                  <a:pt x="350044" y="1878806"/>
                </a:lnTo>
                <a:lnTo>
                  <a:pt x="385762" y="1907381"/>
                </a:lnTo>
                <a:lnTo>
                  <a:pt x="421481" y="1943100"/>
                </a:lnTo>
                <a:lnTo>
                  <a:pt x="464344" y="1971675"/>
                </a:lnTo>
                <a:lnTo>
                  <a:pt x="500062" y="2000250"/>
                </a:lnTo>
                <a:lnTo>
                  <a:pt x="542925" y="2028825"/>
                </a:lnTo>
                <a:lnTo>
                  <a:pt x="578644" y="2050256"/>
                </a:lnTo>
                <a:lnTo>
                  <a:pt x="621506" y="2078831"/>
                </a:lnTo>
                <a:lnTo>
                  <a:pt x="664369" y="2100262"/>
                </a:lnTo>
                <a:lnTo>
                  <a:pt x="707231" y="2121694"/>
                </a:lnTo>
                <a:lnTo>
                  <a:pt x="757237" y="2135981"/>
                </a:lnTo>
                <a:lnTo>
                  <a:pt x="800100" y="2150269"/>
                </a:lnTo>
                <a:lnTo>
                  <a:pt x="842962" y="2164556"/>
                </a:lnTo>
                <a:lnTo>
                  <a:pt x="885825" y="2171700"/>
                </a:lnTo>
                <a:lnTo>
                  <a:pt x="935831" y="2178844"/>
                </a:lnTo>
                <a:lnTo>
                  <a:pt x="971550" y="2178844"/>
                </a:lnTo>
                <a:lnTo>
                  <a:pt x="1014413" y="2185987"/>
                </a:lnTo>
                <a:lnTo>
                  <a:pt x="1064419" y="2178844"/>
                </a:lnTo>
                <a:lnTo>
                  <a:pt x="1107281" y="2178844"/>
                </a:lnTo>
                <a:lnTo>
                  <a:pt x="1150144" y="2171700"/>
                </a:lnTo>
                <a:lnTo>
                  <a:pt x="1200150" y="2164556"/>
                </a:lnTo>
                <a:lnTo>
                  <a:pt x="1250156" y="2150269"/>
                </a:lnTo>
                <a:lnTo>
                  <a:pt x="1293019" y="2128837"/>
                </a:lnTo>
                <a:lnTo>
                  <a:pt x="1343025" y="2114550"/>
                </a:lnTo>
                <a:lnTo>
                  <a:pt x="1378744" y="2093119"/>
                </a:lnTo>
                <a:lnTo>
                  <a:pt x="1428750" y="2071687"/>
                </a:lnTo>
                <a:lnTo>
                  <a:pt x="1471613" y="2050256"/>
                </a:lnTo>
                <a:lnTo>
                  <a:pt x="1514475" y="2028825"/>
                </a:lnTo>
                <a:lnTo>
                  <a:pt x="1550194" y="2000250"/>
                </a:lnTo>
                <a:lnTo>
                  <a:pt x="1593056" y="1978819"/>
                </a:lnTo>
                <a:lnTo>
                  <a:pt x="1628775" y="1950244"/>
                </a:lnTo>
                <a:lnTo>
                  <a:pt x="1671638" y="1921669"/>
                </a:lnTo>
                <a:lnTo>
                  <a:pt x="1707356" y="1885950"/>
                </a:lnTo>
                <a:lnTo>
                  <a:pt x="1743075" y="1850231"/>
                </a:lnTo>
                <a:lnTo>
                  <a:pt x="1771650" y="1807369"/>
                </a:lnTo>
                <a:lnTo>
                  <a:pt x="1807369" y="1764506"/>
                </a:lnTo>
                <a:lnTo>
                  <a:pt x="1835944" y="1714500"/>
                </a:lnTo>
                <a:lnTo>
                  <a:pt x="1864519" y="1671637"/>
                </a:lnTo>
                <a:lnTo>
                  <a:pt x="1885950" y="1628775"/>
                </a:lnTo>
                <a:lnTo>
                  <a:pt x="1907381" y="1585912"/>
                </a:lnTo>
                <a:lnTo>
                  <a:pt x="1921669" y="1535906"/>
                </a:lnTo>
                <a:lnTo>
                  <a:pt x="1935956" y="1485900"/>
                </a:lnTo>
                <a:lnTo>
                  <a:pt x="1950244" y="1443038"/>
                </a:lnTo>
                <a:lnTo>
                  <a:pt x="1971675" y="1393031"/>
                </a:lnTo>
                <a:lnTo>
                  <a:pt x="1978819" y="1335881"/>
                </a:lnTo>
                <a:lnTo>
                  <a:pt x="1993106" y="1285875"/>
                </a:lnTo>
                <a:lnTo>
                  <a:pt x="2007394" y="1235869"/>
                </a:lnTo>
                <a:lnTo>
                  <a:pt x="2014538" y="1178719"/>
                </a:lnTo>
                <a:lnTo>
                  <a:pt x="2021681" y="1128713"/>
                </a:lnTo>
                <a:lnTo>
                  <a:pt x="2035969" y="1078706"/>
                </a:lnTo>
                <a:lnTo>
                  <a:pt x="2043113" y="1021556"/>
                </a:lnTo>
                <a:lnTo>
                  <a:pt x="2050256" y="971550"/>
                </a:lnTo>
                <a:lnTo>
                  <a:pt x="2057400" y="914400"/>
                </a:lnTo>
                <a:lnTo>
                  <a:pt x="2064544" y="864394"/>
                </a:lnTo>
                <a:lnTo>
                  <a:pt x="2071688" y="814388"/>
                </a:lnTo>
                <a:lnTo>
                  <a:pt x="2078831" y="764381"/>
                </a:lnTo>
                <a:lnTo>
                  <a:pt x="2078831" y="714375"/>
                </a:lnTo>
                <a:lnTo>
                  <a:pt x="2078831" y="664369"/>
                </a:lnTo>
                <a:lnTo>
                  <a:pt x="2078831" y="621506"/>
                </a:lnTo>
                <a:lnTo>
                  <a:pt x="2078831" y="571500"/>
                </a:lnTo>
                <a:lnTo>
                  <a:pt x="2071688" y="528637"/>
                </a:lnTo>
                <a:lnTo>
                  <a:pt x="2057400" y="478631"/>
                </a:lnTo>
                <a:lnTo>
                  <a:pt x="2043113" y="435769"/>
                </a:lnTo>
                <a:lnTo>
                  <a:pt x="2028825" y="392906"/>
                </a:lnTo>
                <a:lnTo>
                  <a:pt x="2014538" y="357187"/>
                </a:lnTo>
                <a:lnTo>
                  <a:pt x="1993106" y="321469"/>
                </a:lnTo>
                <a:lnTo>
                  <a:pt x="1971675" y="285750"/>
                </a:lnTo>
                <a:lnTo>
                  <a:pt x="1957388" y="250031"/>
                </a:lnTo>
                <a:lnTo>
                  <a:pt x="1928813" y="221456"/>
                </a:lnTo>
                <a:lnTo>
                  <a:pt x="1900238" y="192881"/>
                </a:lnTo>
                <a:lnTo>
                  <a:pt x="1871663" y="171450"/>
                </a:lnTo>
                <a:lnTo>
                  <a:pt x="1843088" y="150019"/>
                </a:lnTo>
                <a:lnTo>
                  <a:pt x="1821656" y="128587"/>
                </a:lnTo>
                <a:lnTo>
                  <a:pt x="1793081" y="114300"/>
                </a:lnTo>
                <a:lnTo>
                  <a:pt x="1757363" y="100012"/>
                </a:lnTo>
                <a:lnTo>
                  <a:pt x="1728788" y="85725"/>
                </a:lnTo>
                <a:lnTo>
                  <a:pt x="1728788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471863" y="2807494"/>
            <a:ext cx="42863" cy="28576"/>
          </a:xfrm>
          <a:custGeom>
            <a:avLst/>
            <a:gdLst/>
            <a:ahLst/>
            <a:cxnLst/>
            <a:rect l="0" t="0" r="0" b="0"/>
            <a:pathLst>
              <a:path w="42863" h="28576">
                <a:moveTo>
                  <a:pt x="42862" y="0"/>
                </a:moveTo>
                <a:lnTo>
                  <a:pt x="42862" y="0"/>
                </a:lnTo>
                <a:lnTo>
                  <a:pt x="42862" y="0"/>
                </a:lnTo>
                <a:lnTo>
                  <a:pt x="35719" y="0"/>
                </a:lnTo>
                <a:lnTo>
                  <a:pt x="35719" y="0"/>
                </a:lnTo>
                <a:lnTo>
                  <a:pt x="28575" y="7144"/>
                </a:lnTo>
                <a:lnTo>
                  <a:pt x="14287" y="14287"/>
                </a:lnTo>
                <a:lnTo>
                  <a:pt x="7144" y="21431"/>
                </a:lnTo>
                <a:lnTo>
                  <a:pt x="0" y="28575"/>
                </a:lnTo>
                <a:lnTo>
                  <a:pt x="0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157788" y="1193006"/>
            <a:ext cx="614364" cy="421483"/>
          </a:xfrm>
          <a:custGeom>
            <a:avLst/>
            <a:gdLst/>
            <a:ahLst/>
            <a:cxnLst/>
            <a:rect l="0" t="0" r="0" b="0"/>
            <a:pathLst>
              <a:path w="614364" h="421483">
                <a:moveTo>
                  <a:pt x="7144" y="421482"/>
                </a:moveTo>
                <a:lnTo>
                  <a:pt x="7144" y="421482"/>
                </a:lnTo>
                <a:lnTo>
                  <a:pt x="0" y="414338"/>
                </a:lnTo>
                <a:lnTo>
                  <a:pt x="7144" y="414338"/>
                </a:lnTo>
                <a:lnTo>
                  <a:pt x="14288" y="414338"/>
                </a:lnTo>
                <a:lnTo>
                  <a:pt x="28575" y="392907"/>
                </a:lnTo>
                <a:lnTo>
                  <a:pt x="64294" y="371475"/>
                </a:lnTo>
                <a:lnTo>
                  <a:pt x="114300" y="328613"/>
                </a:lnTo>
                <a:lnTo>
                  <a:pt x="185738" y="278607"/>
                </a:lnTo>
                <a:lnTo>
                  <a:pt x="271463" y="228600"/>
                </a:lnTo>
                <a:lnTo>
                  <a:pt x="350044" y="178594"/>
                </a:lnTo>
                <a:lnTo>
                  <a:pt x="428625" y="135732"/>
                </a:lnTo>
                <a:lnTo>
                  <a:pt x="492919" y="100013"/>
                </a:lnTo>
                <a:lnTo>
                  <a:pt x="550069" y="64294"/>
                </a:lnTo>
                <a:lnTo>
                  <a:pt x="585788" y="42863"/>
                </a:lnTo>
                <a:lnTo>
                  <a:pt x="600075" y="28575"/>
                </a:lnTo>
                <a:lnTo>
                  <a:pt x="614363" y="14288"/>
                </a:lnTo>
                <a:lnTo>
                  <a:pt x="614363" y="7144"/>
                </a:lnTo>
                <a:lnTo>
                  <a:pt x="607219" y="0"/>
                </a:lnTo>
                <a:lnTo>
                  <a:pt x="600075" y="7144"/>
                </a:lnTo>
                <a:lnTo>
                  <a:pt x="592932" y="14288"/>
                </a:lnTo>
                <a:lnTo>
                  <a:pt x="571500" y="28575"/>
                </a:lnTo>
                <a:lnTo>
                  <a:pt x="557213" y="42863"/>
                </a:lnTo>
                <a:lnTo>
                  <a:pt x="535782" y="57150"/>
                </a:lnTo>
                <a:lnTo>
                  <a:pt x="535782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143501" y="1393031"/>
            <a:ext cx="335757" cy="264320"/>
          </a:xfrm>
          <a:custGeom>
            <a:avLst/>
            <a:gdLst/>
            <a:ahLst/>
            <a:cxnLst/>
            <a:rect l="0" t="0" r="0" b="0"/>
            <a:pathLst>
              <a:path w="335757" h="264320">
                <a:moveTo>
                  <a:pt x="214312" y="7144"/>
                </a:moveTo>
                <a:lnTo>
                  <a:pt x="214312" y="7144"/>
                </a:lnTo>
                <a:lnTo>
                  <a:pt x="214312" y="7144"/>
                </a:lnTo>
                <a:lnTo>
                  <a:pt x="214312" y="0"/>
                </a:lnTo>
                <a:lnTo>
                  <a:pt x="214312" y="0"/>
                </a:lnTo>
                <a:lnTo>
                  <a:pt x="207169" y="7144"/>
                </a:lnTo>
                <a:lnTo>
                  <a:pt x="192881" y="21432"/>
                </a:lnTo>
                <a:lnTo>
                  <a:pt x="178594" y="42863"/>
                </a:lnTo>
                <a:lnTo>
                  <a:pt x="142875" y="78582"/>
                </a:lnTo>
                <a:lnTo>
                  <a:pt x="107156" y="114300"/>
                </a:lnTo>
                <a:lnTo>
                  <a:pt x="71437" y="164307"/>
                </a:lnTo>
                <a:lnTo>
                  <a:pt x="28575" y="207169"/>
                </a:lnTo>
                <a:lnTo>
                  <a:pt x="7144" y="242888"/>
                </a:lnTo>
                <a:lnTo>
                  <a:pt x="0" y="257175"/>
                </a:lnTo>
                <a:lnTo>
                  <a:pt x="21431" y="264319"/>
                </a:lnTo>
                <a:lnTo>
                  <a:pt x="71437" y="250032"/>
                </a:lnTo>
                <a:lnTo>
                  <a:pt x="135731" y="235744"/>
                </a:lnTo>
                <a:lnTo>
                  <a:pt x="214312" y="221457"/>
                </a:lnTo>
                <a:lnTo>
                  <a:pt x="278606" y="207169"/>
                </a:lnTo>
                <a:lnTo>
                  <a:pt x="335756" y="192882"/>
                </a:lnTo>
                <a:lnTo>
                  <a:pt x="335756" y="1928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936082" y="2657475"/>
            <a:ext cx="21432" cy="50007"/>
          </a:xfrm>
          <a:custGeom>
            <a:avLst/>
            <a:gdLst/>
            <a:ahLst/>
            <a:cxnLst/>
            <a:rect l="0" t="0" r="0" b="0"/>
            <a:pathLst>
              <a:path w="21432" h="50007">
                <a:moveTo>
                  <a:pt x="21431" y="0"/>
                </a:moveTo>
                <a:lnTo>
                  <a:pt x="21431" y="0"/>
                </a:lnTo>
                <a:lnTo>
                  <a:pt x="21431" y="0"/>
                </a:lnTo>
                <a:lnTo>
                  <a:pt x="14287" y="0"/>
                </a:lnTo>
                <a:lnTo>
                  <a:pt x="7143" y="0"/>
                </a:ln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1431"/>
                </a:lnTo>
                <a:lnTo>
                  <a:pt x="7143" y="35719"/>
                </a:lnTo>
                <a:lnTo>
                  <a:pt x="7143" y="42863"/>
                </a:lnTo>
                <a:lnTo>
                  <a:pt x="7143" y="50006"/>
                </a:lnTo>
                <a:lnTo>
                  <a:pt x="7143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021807" y="4700588"/>
            <a:ext cx="14288" cy="14288"/>
          </a:xfrm>
          <a:custGeom>
            <a:avLst/>
            <a:gdLst/>
            <a:ahLst/>
            <a:cxnLst/>
            <a:rect l="0" t="0" r="0" b="0"/>
            <a:pathLst>
              <a:path w="14288" h="14288">
                <a:moveTo>
                  <a:pt x="14287" y="0"/>
                </a:moveTo>
                <a:lnTo>
                  <a:pt x="14287" y="7144"/>
                </a:lnTo>
                <a:lnTo>
                  <a:pt x="7143" y="7144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7144"/>
                </a:lnTo>
                <a:lnTo>
                  <a:pt x="0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393282" y="3693319"/>
            <a:ext cx="442913" cy="485776"/>
          </a:xfrm>
          <a:custGeom>
            <a:avLst/>
            <a:gdLst/>
            <a:ahLst/>
            <a:cxnLst/>
            <a:rect l="0" t="0" r="0" b="0"/>
            <a:pathLst>
              <a:path w="442913" h="485776">
                <a:moveTo>
                  <a:pt x="335756" y="150019"/>
                </a:moveTo>
                <a:lnTo>
                  <a:pt x="335756" y="150019"/>
                </a:lnTo>
                <a:lnTo>
                  <a:pt x="335756" y="150019"/>
                </a:lnTo>
                <a:lnTo>
                  <a:pt x="342900" y="150019"/>
                </a:lnTo>
                <a:lnTo>
                  <a:pt x="342900" y="150019"/>
                </a:lnTo>
                <a:lnTo>
                  <a:pt x="350043" y="150019"/>
                </a:lnTo>
                <a:lnTo>
                  <a:pt x="350043" y="150019"/>
                </a:lnTo>
                <a:lnTo>
                  <a:pt x="357187" y="150019"/>
                </a:lnTo>
                <a:lnTo>
                  <a:pt x="357187" y="150019"/>
                </a:lnTo>
                <a:lnTo>
                  <a:pt x="364331" y="142875"/>
                </a:lnTo>
                <a:lnTo>
                  <a:pt x="364331" y="135731"/>
                </a:lnTo>
                <a:lnTo>
                  <a:pt x="364331" y="135731"/>
                </a:lnTo>
                <a:lnTo>
                  <a:pt x="364331" y="128587"/>
                </a:lnTo>
                <a:lnTo>
                  <a:pt x="364331" y="121444"/>
                </a:lnTo>
                <a:lnTo>
                  <a:pt x="364331" y="114300"/>
                </a:lnTo>
                <a:lnTo>
                  <a:pt x="357187" y="107156"/>
                </a:lnTo>
                <a:lnTo>
                  <a:pt x="350043" y="92869"/>
                </a:lnTo>
                <a:lnTo>
                  <a:pt x="342900" y="78581"/>
                </a:lnTo>
                <a:lnTo>
                  <a:pt x="328612" y="64294"/>
                </a:lnTo>
                <a:lnTo>
                  <a:pt x="314325" y="50006"/>
                </a:lnTo>
                <a:lnTo>
                  <a:pt x="292893" y="35719"/>
                </a:lnTo>
                <a:lnTo>
                  <a:pt x="271462" y="21431"/>
                </a:lnTo>
                <a:lnTo>
                  <a:pt x="250031" y="7144"/>
                </a:lnTo>
                <a:lnTo>
                  <a:pt x="214312" y="0"/>
                </a:lnTo>
                <a:lnTo>
                  <a:pt x="185737" y="0"/>
                </a:lnTo>
                <a:lnTo>
                  <a:pt x="157162" y="7144"/>
                </a:lnTo>
                <a:lnTo>
                  <a:pt x="121443" y="28575"/>
                </a:lnTo>
                <a:lnTo>
                  <a:pt x="92868" y="50006"/>
                </a:lnTo>
                <a:lnTo>
                  <a:pt x="64293" y="85725"/>
                </a:lnTo>
                <a:lnTo>
                  <a:pt x="42862" y="135731"/>
                </a:lnTo>
                <a:lnTo>
                  <a:pt x="21431" y="178594"/>
                </a:lnTo>
                <a:lnTo>
                  <a:pt x="0" y="235744"/>
                </a:lnTo>
                <a:lnTo>
                  <a:pt x="0" y="285750"/>
                </a:lnTo>
                <a:lnTo>
                  <a:pt x="0" y="335756"/>
                </a:lnTo>
                <a:lnTo>
                  <a:pt x="21431" y="385762"/>
                </a:lnTo>
                <a:lnTo>
                  <a:pt x="50006" y="428625"/>
                </a:lnTo>
                <a:lnTo>
                  <a:pt x="85725" y="464344"/>
                </a:lnTo>
                <a:lnTo>
                  <a:pt x="135731" y="485775"/>
                </a:lnTo>
                <a:lnTo>
                  <a:pt x="185737" y="485775"/>
                </a:lnTo>
                <a:lnTo>
                  <a:pt x="242887" y="478631"/>
                </a:lnTo>
                <a:lnTo>
                  <a:pt x="300037" y="457200"/>
                </a:lnTo>
                <a:lnTo>
                  <a:pt x="350043" y="421481"/>
                </a:lnTo>
                <a:lnTo>
                  <a:pt x="392906" y="371475"/>
                </a:lnTo>
                <a:lnTo>
                  <a:pt x="421481" y="321469"/>
                </a:lnTo>
                <a:lnTo>
                  <a:pt x="442912" y="271462"/>
                </a:lnTo>
                <a:lnTo>
                  <a:pt x="442912" y="214312"/>
                </a:lnTo>
                <a:lnTo>
                  <a:pt x="428625" y="157162"/>
                </a:lnTo>
                <a:lnTo>
                  <a:pt x="392906" y="107156"/>
                </a:lnTo>
                <a:lnTo>
                  <a:pt x="364331" y="78581"/>
                </a:lnTo>
                <a:lnTo>
                  <a:pt x="321468" y="64294"/>
                </a:lnTo>
                <a:lnTo>
                  <a:pt x="278606" y="71437"/>
                </a:lnTo>
                <a:lnTo>
                  <a:pt x="242887" y="107156"/>
                </a:lnTo>
                <a:lnTo>
                  <a:pt x="207168" y="164306"/>
                </a:lnTo>
                <a:lnTo>
                  <a:pt x="178593" y="214312"/>
                </a:lnTo>
                <a:lnTo>
                  <a:pt x="178593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872163" y="4707732"/>
            <a:ext cx="342901" cy="64294"/>
          </a:xfrm>
          <a:custGeom>
            <a:avLst/>
            <a:gdLst/>
            <a:ahLst/>
            <a:cxnLst/>
            <a:rect l="0" t="0" r="0" b="0"/>
            <a:pathLst>
              <a:path w="342901" h="64294">
                <a:moveTo>
                  <a:pt x="135732" y="21431"/>
                </a:moveTo>
                <a:lnTo>
                  <a:pt x="135732" y="21431"/>
                </a:lnTo>
                <a:lnTo>
                  <a:pt x="128588" y="21431"/>
                </a:lnTo>
                <a:lnTo>
                  <a:pt x="128588" y="21431"/>
                </a:lnTo>
                <a:lnTo>
                  <a:pt x="128588" y="21431"/>
                </a:lnTo>
                <a:lnTo>
                  <a:pt x="121444" y="21431"/>
                </a:lnTo>
                <a:lnTo>
                  <a:pt x="121444" y="21431"/>
                </a:lnTo>
                <a:lnTo>
                  <a:pt x="114300" y="21431"/>
                </a:lnTo>
                <a:lnTo>
                  <a:pt x="114300" y="21431"/>
                </a:lnTo>
                <a:lnTo>
                  <a:pt x="107157" y="21431"/>
                </a:lnTo>
                <a:lnTo>
                  <a:pt x="107157" y="21431"/>
                </a:lnTo>
                <a:lnTo>
                  <a:pt x="107157" y="21431"/>
                </a:lnTo>
                <a:lnTo>
                  <a:pt x="107157" y="21431"/>
                </a:lnTo>
                <a:lnTo>
                  <a:pt x="107157" y="21431"/>
                </a:lnTo>
                <a:lnTo>
                  <a:pt x="107157" y="21431"/>
                </a:lnTo>
                <a:lnTo>
                  <a:pt x="114300" y="21431"/>
                </a:lnTo>
                <a:lnTo>
                  <a:pt x="128588" y="21431"/>
                </a:lnTo>
                <a:lnTo>
                  <a:pt x="135732" y="21431"/>
                </a:lnTo>
                <a:lnTo>
                  <a:pt x="164307" y="21431"/>
                </a:lnTo>
                <a:lnTo>
                  <a:pt x="185738" y="21431"/>
                </a:lnTo>
                <a:lnTo>
                  <a:pt x="221457" y="14287"/>
                </a:lnTo>
                <a:lnTo>
                  <a:pt x="264319" y="14287"/>
                </a:lnTo>
                <a:lnTo>
                  <a:pt x="292894" y="7143"/>
                </a:lnTo>
                <a:lnTo>
                  <a:pt x="321469" y="7143"/>
                </a:lnTo>
                <a:lnTo>
                  <a:pt x="335757" y="7143"/>
                </a:lnTo>
                <a:lnTo>
                  <a:pt x="342900" y="7143"/>
                </a:lnTo>
                <a:lnTo>
                  <a:pt x="342900" y="7143"/>
                </a:lnTo>
                <a:lnTo>
                  <a:pt x="328613" y="7143"/>
                </a:lnTo>
                <a:lnTo>
                  <a:pt x="307182" y="14287"/>
                </a:lnTo>
                <a:lnTo>
                  <a:pt x="285750" y="14287"/>
                </a:lnTo>
                <a:lnTo>
                  <a:pt x="257175" y="21431"/>
                </a:lnTo>
                <a:lnTo>
                  <a:pt x="228600" y="21431"/>
                </a:lnTo>
                <a:lnTo>
                  <a:pt x="200025" y="28575"/>
                </a:lnTo>
                <a:lnTo>
                  <a:pt x="171450" y="28575"/>
                </a:lnTo>
                <a:lnTo>
                  <a:pt x="135732" y="28575"/>
                </a:lnTo>
                <a:lnTo>
                  <a:pt x="114300" y="35718"/>
                </a:lnTo>
                <a:lnTo>
                  <a:pt x="85725" y="35718"/>
                </a:lnTo>
                <a:lnTo>
                  <a:pt x="57150" y="42862"/>
                </a:lnTo>
                <a:lnTo>
                  <a:pt x="35719" y="42862"/>
                </a:lnTo>
                <a:lnTo>
                  <a:pt x="14288" y="42862"/>
                </a:lnTo>
                <a:lnTo>
                  <a:pt x="0" y="50006"/>
                </a:lnTo>
                <a:lnTo>
                  <a:pt x="0" y="50006"/>
                </a:lnTo>
                <a:lnTo>
                  <a:pt x="0" y="57150"/>
                </a:lnTo>
                <a:lnTo>
                  <a:pt x="14288" y="57150"/>
                </a:lnTo>
                <a:lnTo>
                  <a:pt x="42863" y="57150"/>
                </a:lnTo>
                <a:lnTo>
                  <a:pt x="71438" y="50006"/>
                </a:lnTo>
                <a:lnTo>
                  <a:pt x="114300" y="42862"/>
                </a:lnTo>
                <a:lnTo>
                  <a:pt x="157163" y="42862"/>
                </a:lnTo>
                <a:lnTo>
                  <a:pt x="200025" y="28575"/>
                </a:lnTo>
                <a:lnTo>
                  <a:pt x="242888" y="21431"/>
                </a:lnTo>
                <a:lnTo>
                  <a:pt x="271463" y="14287"/>
                </a:lnTo>
                <a:lnTo>
                  <a:pt x="292894" y="7143"/>
                </a:lnTo>
                <a:lnTo>
                  <a:pt x="300038" y="0"/>
                </a:lnTo>
                <a:lnTo>
                  <a:pt x="307182" y="0"/>
                </a:lnTo>
                <a:lnTo>
                  <a:pt x="300038" y="0"/>
                </a:lnTo>
                <a:lnTo>
                  <a:pt x="292894" y="0"/>
                </a:lnTo>
                <a:lnTo>
                  <a:pt x="271463" y="0"/>
                </a:lnTo>
                <a:lnTo>
                  <a:pt x="250032" y="7143"/>
                </a:lnTo>
                <a:lnTo>
                  <a:pt x="221457" y="14287"/>
                </a:lnTo>
                <a:lnTo>
                  <a:pt x="185738" y="21431"/>
                </a:lnTo>
                <a:lnTo>
                  <a:pt x="157163" y="28575"/>
                </a:lnTo>
                <a:lnTo>
                  <a:pt x="128588" y="42862"/>
                </a:lnTo>
                <a:lnTo>
                  <a:pt x="107157" y="57150"/>
                </a:lnTo>
                <a:lnTo>
                  <a:pt x="92869" y="64293"/>
                </a:lnTo>
                <a:lnTo>
                  <a:pt x="92869" y="642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000751" y="1000125"/>
            <a:ext cx="2214563" cy="4436270"/>
          </a:xfrm>
          <a:custGeom>
            <a:avLst/>
            <a:gdLst/>
            <a:ahLst/>
            <a:cxnLst/>
            <a:rect l="0" t="0" r="0" b="0"/>
            <a:pathLst>
              <a:path w="2214563" h="4436270">
                <a:moveTo>
                  <a:pt x="1735931" y="342900"/>
                </a:moveTo>
                <a:lnTo>
                  <a:pt x="1735931" y="342900"/>
                </a:lnTo>
                <a:lnTo>
                  <a:pt x="1735931" y="335756"/>
                </a:lnTo>
                <a:lnTo>
                  <a:pt x="1735931" y="335756"/>
                </a:lnTo>
                <a:lnTo>
                  <a:pt x="1743075" y="335756"/>
                </a:lnTo>
                <a:lnTo>
                  <a:pt x="1743075" y="335756"/>
                </a:lnTo>
                <a:lnTo>
                  <a:pt x="1743075" y="328613"/>
                </a:lnTo>
                <a:lnTo>
                  <a:pt x="1743075" y="328613"/>
                </a:lnTo>
                <a:lnTo>
                  <a:pt x="1743075" y="328613"/>
                </a:lnTo>
                <a:lnTo>
                  <a:pt x="1743075" y="321469"/>
                </a:lnTo>
                <a:lnTo>
                  <a:pt x="1743075" y="314325"/>
                </a:lnTo>
                <a:lnTo>
                  <a:pt x="1735931" y="307181"/>
                </a:lnTo>
                <a:lnTo>
                  <a:pt x="1735931" y="300038"/>
                </a:lnTo>
                <a:lnTo>
                  <a:pt x="1728787" y="292894"/>
                </a:lnTo>
                <a:lnTo>
                  <a:pt x="1721644" y="285750"/>
                </a:lnTo>
                <a:lnTo>
                  <a:pt x="1714500" y="271463"/>
                </a:lnTo>
                <a:lnTo>
                  <a:pt x="1707356" y="257175"/>
                </a:lnTo>
                <a:lnTo>
                  <a:pt x="1693069" y="250031"/>
                </a:lnTo>
                <a:lnTo>
                  <a:pt x="1671637" y="235744"/>
                </a:lnTo>
                <a:lnTo>
                  <a:pt x="1643062" y="221456"/>
                </a:lnTo>
                <a:lnTo>
                  <a:pt x="1621631" y="207169"/>
                </a:lnTo>
                <a:lnTo>
                  <a:pt x="1593056" y="192881"/>
                </a:lnTo>
                <a:lnTo>
                  <a:pt x="1564481" y="171450"/>
                </a:lnTo>
                <a:lnTo>
                  <a:pt x="1535906" y="157163"/>
                </a:lnTo>
                <a:lnTo>
                  <a:pt x="1500187" y="142875"/>
                </a:lnTo>
                <a:lnTo>
                  <a:pt x="1464469" y="128588"/>
                </a:lnTo>
                <a:lnTo>
                  <a:pt x="1428750" y="114300"/>
                </a:lnTo>
                <a:lnTo>
                  <a:pt x="1393031" y="100012"/>
                </a:lnTo>
                <a:lnTo>
                  <a:pt x="1343025" y="85725"/>
                </a:lnTo>
                <a:lnTo>
                  <a:pt x="1300162" y="71437"/>
                </a:lnTo>
                <a:lnTo>
                  <a:pt x="1250156" y="57150"/>
                </a:lnTo>
                <a:lnTo>
                  <a:pt x="1200150" y="50006"/>
                </a:lnTo>
                <a:lnTo>
                  <a:pt x="1150144" y="35719"/>
                </a:lnTo>
                <a:lnTo>
                  <a:pt x="1092994" y="28575"/>
                </a:lnTo>
                <a:lnTo>
                  <a:pt x="1042987" y="14287"/>
                </a:lnTo>
                <a:lnTo>
                  <a:pt x="985837" y="7144"/>
                </a:lnTo>
                <a:lnTo>
                  <a:pt x="935831" y="0"/>
                </a:lnTo>
                <a:lnTo>
                  <a:pt x="885825" y="0"/>
                </a:lnTo>
                <a:lnTo>
                  <a:pt x="828675" y="0"/>
                </a:lnTo>
                <a:lnTo>
                  <a:pt x="785812" y="0"/>
                </a:lnTo>
                <a:lnTo>
                  <a:pt x="735806" y="7144"/>
                </a:lnTo>
                <a:lnTo>
                  <a:pt x="685800" y="21431"/>
                </a:lnTo>
                <a:lnTo>
                  <a:pt x="642937" y="35719"/>
                </a:lnTo>
                <a:lnTo>
                  <a:pt x="592931" y="50006"/>
                </a:lnTo>
                <a:lnTo>
                  <a:pt x="550069" y="71437"/>
                </a:lnTo>
                <a:lnTo>
                  <a:pt x="514350" y="92869"/>
                </a:lnTo>
                <a:lnTo>
                  <a:pt x="471487" y="114300"/>
                </a:lnTo>
                <a:lnTo>
                  <a:pt x="442912" y="142875"/>
                </a:lnTo>
                <a:lnTo>
                  <a:pt x="407194" y="164306"/>
                </a:lnTo>
                <a:lnTo>
                  <a:pt x="378619" y="192881"/>
                </a:lnTo>
                <a:lnTo>
                  <a:pt x="350044" y="221456"/>
                </a:lnTo>
                <a:lnTo>
                  <a:pt x="321469" y="250031"/>
                </a:lnTo>
                <a:lnTo>
                  <a:pt x="300037" y="278606"/>
                </a:lnTo>
                <a:lnTo>
                  <a:pt x="278606" y="314325"/>
                </a:lnTo>
                <a:lnTo>
                  <a:pt x="250031" y="357188"/>
                </a:lnTo>
                <a:lnTo>
                  <a:pt x="235744" y="400050"/>
                </a:lnTo>
                <a:lnTo>
                  <a:pt x="214312" y="450056"/>
                </a:lnTo>
                <a:lnTo>
                  <a:pt x="200025" y="500063"/>
                </a:lnTo>
                <a:lnTo>
                  <a:pt x="185737" y="557213"/>
                </a:lnTo>
                <a:lnTo>
                  <a:pt x="171450" y="614363"/>
                </a:lnTo>
                <a:lnTo>
                  <a:pt x="157162" y="671513"/>
                </a:lnTo>
                <a:lnTo>
                  <a:pt x="142875" y="721519"/>
                </a:lnTo>
                <a:lnTo>
                  <a:pt x="135731" y="778669"/>
                </a:lnTo>
                <a:lnTo>
                  <a:pt x="128587" y="835819"/>
                </a:lnTo>
                <a:lnTo>
                  <a:pt x="121444" y="892969"/>
                </a:lnTo>
                <a:lnTo>
                  <a:pt x="114300" y="950119"/>
                </a:lnTo>
                <a:lnTo>
                  <a:pt x="107156" y="1000125"/>
                </a:lnTo>
                <a:lnTo>
                  <a:pt x="100012" y="1064419"/>
                </a:lnTo>
                <a:lnTo>
                  <a:pt x="100012" y="1121569"/>
                </a:lnTo>
                <a:lnTo>
                  <a:pt x="100012" y="1185863"/>
                </a:lnTo>
                <a:lnTo>
                  <a:pt x="100012" y="1250156"/>
                </a:lnTo>
                <a:lnTo>
                  <a:pt x="107156" y="1321594"/>
                </a:lnTo>
                <a:lnTo>
                  <a:pt x="107156" y="1393031"/>
                </a:lnTo>
                <a:lnTo>
                  <a:pt x="114300" y="1464469"/>
                </a:lnTo>
                <a:lnTo>
                  <a:pt x="114300" y="1543050"/>
                </a:lnTo>
                <a:lnTo>
                  <a:pt x="114300" y="1614488"/>
                </a:lnTo>
                <a:lnTo>
                  <a:pt x="107156" y="1693069"/>
                </a:lnTo>
                <a:lnTo>
                  <a:pt x="92869" y="1764506"/>
                </a:lnTo>
                <a:lnTo>
                  <a:pt x="78581" y="1843088"/>
                </a:lnTo>
                <a:lnTo>
                  <a:pt x="64294" y="1921669"/>
                </a:lnTo>
                <a:lnTo>
                  <a:pt x="42862" y="2007394"/>
                </a:lnTo>
                <a:lnTo>
                  <a:pt x="28575" y="2085975"/>
                </a:lnTo>
                <a:lnTo>
                  <a:pt x="21431" y="2171700"/>
                </a:lnTo>
                <a:lnTo>
                  <a:pt x="14287" y="2257425"/>
                </a:lnTo>
                <a:lnTo>
                  <a:pt x="7144" y="2343150"/>
                </a:lnTo>
                <a:lnTo>
                  <a:pt x="7144" y="2428875"/>
                </a:lnTo>
                <a:lnTo>
                  <a:pt x="7144" y="2507456"/>
                </a:lnTo>
                <a:lnTo>
                  <a:pt x="7144" y="2593181"/>
                </a:lnTo>
                <a:lnTo>
                  <a:pt x="7144" y="2671763"/>
                </a:lnTo>
                <a:lnTo>
                  <a:pt x="7144" y="2750344"/>
                </a:lnTo>
                <a:lnTo>
                  <a:pt x="7144" y="2821781"/>
                </a:lnTo>
                <a:lnTo>
                  <a:pt x="0" y="2900363"/>
                </a:lnTo>
                <a:lnTo>
                  <a:pt x="0" y="2971800"/>
                </a:lnTo>
                <a:lnTo>
                  <a:pt x="0" y="3050381"/>
                </a:lnTo>
                <a:lnTo>
                  <a:pt x="7144" y="3121819"/>
                </a:lnTo>
                <a:lnTo>
                  <a:pt x="14287" y="3193257"/>
                </a:lnTo>
                <a:lnTo>
                  <a:pt x="28575" y="3271838"/>
                </a:lnTo>
                <a:lnTo>
                  <a:pt x="35719" y="3343275"/>
                </a:lnTo>
                <a:lnTo>
                  <a:pt x="50006" y="3407569"/>
                </a:lnTo>
                <a:lnTo>
                  <a:pt x="71437" y="3471863"/>
                </a:lnTo>
                <a:lnTo>
                  <a:pt x="85725" y="3529013"/>
                </a:lnTo>
                <a:lnTo>
                  <a:pt x="92869" y="3586163"/>
                </a:lnTo>
                <a:lnTo>
                  <a:pt x="107156" y="3636169"/>
                </a:lnTo>
                <a:lnTo>
                  <a:pt x="114300" y="3679032"/>
                </a:lnTo>
                <a:lnTo>
                  <a:pt x="114300" y="3721894"/>
                </a:lnTo>
                <a:lnTo>
                  <a:pt x="114300" y="3771900"/>
                </a:lnTo>
                <a:lnTo>
                  <a:pt x="114300" y="3821907"/>
                </a:lnTo>
                <a:lnTo>
                  <a:pt x="121444" y="3879056"/>
                </a:lnTo>
                <a:lnTo>
                  <a:pt x="128587" y="3929063"/>
                </a:lnTo>
                <a:lnTo>
                  <a:pt x="142875" y="3979069"/>
                </a:lnTo>
                <a:lnTo>
                  <a:pt x="164306" y="4014788"/>
                </a:lnTo>
                <a:lnTo>
                  <a:pt x="185737" y="4050506"/>
                </a:lnTo>
                <a:lnTo>
                  <a:pt x="214312" y="4079081"/>
                </a:lnTo>
                <a:lnTo>
                  <a:pt x="250031" y="4100513"/>
                </a:lnTo>
                <a:lnTo>
                  <a:pt x="278606" y="4114800"/>
                </a:lnTo>
                <a:lnTo>
                  <a:pt x="314325" y="4121944"/>
                </a:lnTo>
                <a:lnTo>
                  <a:pt x="350044" y="4136231"/>
                </a:lnTo>
                <a:lnTo>
                  <a:pt x="378619" y="4157663"/>
                </a:lnTo>
                <a:lnTo>
                  <a:pt x="414337" y="4179094"/>
                </a:lnTo>
                <a:lnTo>
                  <a:pt x="450056" y="4214813"/>
                </a:lnTo>
                <a:lnTo>
                  <a:pt x="485775" y="4257675"/>
                </a:lnTo>
                <a:lnTo>
                  <a:pt x="528637" y="4293394"/>
                </a:lnTo>
                <a:lnTo>
                  <a:pt x="571500" y="4336256"/>
                </a:lnTo>
                <a:lnTo>
                  <a:pt x="621506" y="4364831"/>
                </a:lnTo>
                <a:lnTo>
                  <a:pt x="678656" y="4386263"/>
                </a:lnTo>
                <a:lnTo>
                  <a:pt x="728662" y="4386263"/>
                </a:lnTo>
                <a:lnTo>
                  <a:pt x="785812" y="4379119"/>
                </a:lnTo>
                <a:lnTo>
                  <a:pt x="842962" y="4364831"/>
                </a:lnTo>
                <a:lnTo>
                  <a:pt x="900112" y="4343400"/>
                </a:lnTo>
                <a:lnTo>
                  <a:pt x="957262" y="4329113"/>
                </a:lnTo>
                <a:lnTo>
                  <a:pt x="1000125" y="4314825"/>
                </a:lnTo>
                <a:lnTo>
                  <a:pt x="1050131" y="4314825"/>
                </a:lnTo>
                <a:lnTo>
                  <a:pt x="1092994" y="4321969"/>
                </a:lnTo>
                <a:lnTo>
                  <a:pt x="1143000" y="4350544"/>
                </a:lnTo>
                <a:lnTo>
                  <a:pt x="1185862" y="4379119"/>
                </a:lnTo>
                <a:lnTo>
                  <a:pt x="1235869" y="4407694"/>
                </a:lnTo>
                <a:lnTo>
                  <a:pt x="1285875" y="4429125"/>
                </a:lnTo>
                <a:lnTo>
                  <a:pt x="1350169" y="4436269"/>
                </a:lnTo>
                <a:lnTo>
                  <a:pt x="1407319" y="4429125"/>
                </a:lnTo>
                <a:lnTo>
                  <a:pt x="1471612" y="4400550"/>
                </a:lnTo>
                <a:lnTo>
                  <a:pt x="1535906" y="4357688"/>
                </a:lnTo>
                <a:lnTo>
                  <a:pt x="1585912" y="4300538"/>
                </a:lnTo>
                <a:lnTo>
                  <a:pt x="1643062" y="4229100"/>
                </a:lnTo>
                <a:lnTo>
                  <a:pt x="1685925" y="4157663"/>
                </a:lnTo>
                <a:lnTo>
                  <a:pt x="1728787" y="4079081"/>
                </a:lnTo>
                <a:lnTo>
                  <a:pt x="1771650" y="4014788"/>
                </a:lnTo>
                <a:lnTo>
                  <a:pt x="1807369" y="3957638"/>
                </a:lnTo>
                <a:lnTo>
                  <a:pt x="1843087" y="3921919"/>
                </a:lnTo>
                <a:lnTo>
                  <a:pt x="1871662" y="3900488"/>
                </a:lnTo>
                <a:lnTo>
                  <a:pt x="1900237" y="3879056"/>
                </a:lnTo>
                <a:lnTo>
                  <a:pt x="1928812" y="3850482"/>
                </a:lnTo>
                <a:lnTo>
                  <a:pt x="1964531" y="3821907"/>
                </a:lnTo>
                <a:lnTo>
                  <a:pt x="2000250" y="3771900"/>
                </a:lnTo>
                <a:lnTo>
                  <a:pt x="2035969" y="3700463"/>
                </a:lnTo>
                <a:lnTo>
                  <a:pt x="2071687" y="3614738"/>
                </a:lnTo>
                <a:lnTo>
                  <a:pt x="2114550" y="3514725"/>
                </a:lnTo>
                <a:lnTo>
                  <a:pt x="2150269" y="3407569"/>
                </a:lnTo>
                <a:lnTo>
                  <a:pt x="2178844" y="3293269"/>
                </a:lnTo>
                <a:lnTo>
                  <a:pt x="2200275" y="3186113"/>
                </a:lnTo>
                <a:lnTo>
                  <a:pt x="2214562" y="3100388"/>
                </a:lnTo>
                <a:lnTo>
                  <a:pt x="2214562" y="3028950"/>
                </a:lnTo>
                <a:lnTo>
                  <a:pt x="2207419" y="2978944"/>
                </a:lnTo>
                <a:lnTo>
                  <a:pt x="2193131" y="2943225"/>
                </a:lnTo>
                <a:lnTo>
                  <a:pt x="2178844" y="2907506"/>
                </a:lnTo>
                <a:lnTo>
                  <a:pt x="2171700" y="2864644"/>
                </a:lnTo>
                <a:lnTo>
                  <a:pt x="2164556" y="2807494"/>
                </a:lnTo>
                <a:lnTo>
                  <a:pt x="2164556" y="2736056"/>
                </a:lnTo>
                <a:lnTo>
                  <a:pt x="2164556" y="2650331"/>
                </a:lnTo>
                <a:lnTo>
                  <a:pt x="2171700" y="2543175"/>
                </a:lnTo>
                <a:lnTo>
                  <a:pt x="2178844" y="2428875"/>
                </a:lnTo>
                <a:lnTo>
                  <a:pt x="2178844" y="2293144"/>
                </a:lnTo>
                <a:lnTo>
                  <a:pt x="2185987" y="2164556"/>
                </a:lnTo>
                <a:lnTo>
                  <a:pt x="2178844" y="2043113"/>
                </a:lnTo>
                <a:lnTo>
                  <a:pt x="2157412" y="1943100"/>
                </a:lnTo>
                <a:lnTo>
                  <a:pt x="2135981" y="1878806"/>
                </a:lnTo>
                <a:lnTo>
                  <a:pt x="2107406" y="1828800"/>
                </a:lnTo>
                <a:lnTo>
                  <a:pt x="2078831" y="1800225"/>
                </a:lnTo>
                <a:lnTo>
                  <a:pt x="2050256" y="1778794"/>
                </a:lnTo>
                <a:lnTo>
                  <a:pt x="2028825" y="1743075"/>
                </a:lnTo>
                <a:lnTo>
                  <a:pt x="2021681" y="1700213"/>
                </a:lnTo>
                <a:lnTo>
                  <a:pt x="2014537" y="1635919"/>
                </a:lnTo>
                <a:lnTo>
                  <a:pt x="2014537" y="1557338"/>
                </a:lnTo>
                <a:lnTo>
                  <a:pt x="2014537" y="1457325"/>
                </a:lnTo>
                <a:lnTo>
                  <a:pt x="2014537" y="1350169"/>
                </a:lnTo>
                <a:lnTo>
                  <a:pt x="2014537" y="1235869"/>
                </a:lnTo>
                <a:lnTo>
                  <a:pt x="2007394" y="1114425"/>
                </a:lnTo>
                <a:lnTo>
                  <a:pt x="2000250" y="992981"/>
                </a:lnTo>
                <a:lnTo>
                  <a:pt x="1985962" y="892969"/>
                </a:lnTo>
                <a:lnTo>
                  <a:pt x="1971675" y="814388"/>
                </a:lnTo>
                <a:lnTo>
                  <a:pt x="1957387" y="757238"/>
                </a:lnTo>
                <a:lnTo>
                  <a:pt x="1935956" y="721519"/>
                </a:lnTo>
                <a:lnTo>
                  <a:pt x="1928812" y="692944"/>
                </a:lnTo>
                <a:lnTo>
                  <a:pt x="1914525" y="671513"/>
                </a:lnTo>
                <a:lnTo>
                  <a:pt x="1907381" y="642938"/>
                </a:lnTo>
                <a:lnTo>
                  <a:pt x="1907381" y="614363"/>
                </a:lnTo>
                <a:lnTo>
                  <a:pt x="1907381" y="571500"/>
                </a:lnTo>
                <a:lnTo>
                  <a:pt x="1900237" y="521494"/>
                </a:lnTo>
                <a:lnTo>
                  <a:pt x="1900237" y="464344"/>
                </a:lnTo>
                <a:lnTo>
                  <a:pt x="1893094" y="400050"/>
                </a:lnTo>
                <a:lnTo>
                  <a:pt x="1871662" y="342900"/>
                </a:lnTo>
                <a:lnTo>
                  <a:pt x="1843087" y="285750"/>
                </a:lnTo>
                <a:lnTo>
                  <a:pt x="1807369" y="242888"/>
                </a:lnTo>
                <a:lnTo>
                  <a:pt x="1771650" y="207169"/>
                </a:lnTo>
                <a:lnTo>
                  <a:pt x="1721644" y="192881"/>
                </a:lnTo>
                <a:lnTo>
                  <a:pt x="1678781" y="185738"/>
                </a:lnTo>
                <a:lnTo>
                  <a:pt x="1635919" y="185738"/>
                </a:lnTo>
                <a:lnTo>
                  <a:pt x="1607344" y="178594"/>
                </a:lnTo>
                <a:lnTo>
                  <a:pt x="1593056" y="164306"/>
                </a:lnTo>
                <a:lnTo>
                  <a:pt x="1593056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186613" y="385762"/>
            <a:ext cx="321470" cy="550070"/>
          </a:xfrm>
          <a:custGeom>
            <a:avLst/>
            <a:gdLst/>
            <a:ahLst/>
            <a:cxnLst/>
            <a:rect l="0" t="0" r="0" b="0"/>
            <a:pathLst>
              <a:path w="321470" h="550070">
                <a:moveTo>
                  <a:pt x="235744" y="14288"/>
                </a:moveTo>
                <a:lnTo>
                  <a:pt x="228600" y="14288"/>
                </a:lnTo>
                <a:lnTo>
                  <a:pt x="221457" y="7144"/>
                </a:lnTo>
                <a:lnTo>
                  <a:pt x="200025" y="0"/>
                </a:lnTo>
                <a:lnTo>
                  <a:pt x="178594" y="0"/>
                </a:lnTo>
                <a:lnTo>
                  <a:pt x="157163" y="0"/>
                </a:lnTo>
                <a:lnTo>
                  <a:pt x="135732" y="7144"/>
                </a:lnTo>
                <a:lnTo>
                  <a:pt x="121444" y="21432"/>
                </a:lnTo>
                <a:lnTo>
                  <a:pt x="107157" y="42863"/>
                </a:lnTo>
                <a:lnTo>
                  <a:pt x="92869" y="64294"/>
                </a:lnTo>
                <a:lnTo>
                  <a:pt x="92869" y="92869"/>
                </a:lnTo>
                <a:lnTo>
                  <a:pt x="92869" y="128588"/>
                </a:lnTo>
                <a:lnTo>
                  <a:pt x="107157" y="171450"/>
                </a:lnTo>
                <a:lnTo>
                  <a:pt x="121444" y="221457"/>
                </a:lnTo>
                <a:lnTo>
                  <a:pt x="135732" y="271463"/>
                </a:lnTo>
                <a:lnTo>
                  <a:pt x="157163" y="328613"/>
                </a:lnTo>
                <a:lnTo>
                  <a:pt x="164307" y="385763"/>
                </a:lnTo>
                <a:lnTo>
                  <a:pt x="171450" y="442913"/>
                </a:lnTo>
                <a:lnTo>
                  <a:pt x="164307" y="492919"/>
                </a:lnTo>
                <a:lnTo>
                  <a:pt x="150019" y="528638"/>
                </a:lnTo>
                <a:lnTo>
                  <a:pt x="128588" y="550069"/>
                </a:lnTo>
                <a:lnTo>
                  <a:pt x="100013" y="550069"/>
                </a:lnTo>
                <a:lnTo>
                  <a:pt x="71438" y="535782"/>
                </a:lnTo>
                <a:lnTo>
                  <a:pt x="42863" y="500063"/>
                </a:lnTo>
                <a:lnTo>
                  <a:pt x="21432" y="464344"/>
                </a:lnTo>
                <a:lnTo>
                  <a:pt x="0" y="428625"/>
                </a:lnTo>
                <a:lnTo>
                  <a:pt x="0" y="400050"/>
                </a:lnTo>
                <a:lnTo>
                  <a:pt x="14288" y="378619"/>
                </a:lnTo>
                <a:lnTo>
                  <a:pt x="42863" y="371475"/>
                </a:lnTo>
                <a:lnTo>
                  <a:pt x="85725" y="364332"/>
                </a:lnTo>
                <a:lnTo>
                  <a:pt x="135732" y="364332"/>
                </a:lnTo>
                <a:lnTo>
                  <a:pt x="185738" y="357188"/>
                </a:lnTo>
                <a:lnTo>
                  <a:pt x="235744" y="357188"/>
                </a:lnTo>
                <a:lnTo>
                  <a:pt x="278607" y="357188"/>
                </a:lnTo>
                <a:lnTo>
                  <a:pt x="307182" y="350044"/>
                </a:lnTo>
                <a:lnTo>
                  <a:pt x="321469" y="350044"/>
                </a:lnTo>
                <a:lnTo>
                  <a:pt x="321469" y="3500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458076" y="714375"/>
            <a:ext cx="42863" cy="128588"/>
          </a:xfrm>
          <a:custGeom>
            <a:avLst/>
            <a:gdLst/>
            <a:ahLst/>
            <a:cxnLst/>
            <a:rect l="0" t="0" r="0" b="0"/>
            <a:pathLst>
              <a:path w="42863" h="128588">
                <a:moveTo>
                  <a:pt x="0" y="0"/>
                </a:moveTo>
                <a:lnTo>
                  <a:pt x="0" y="14287"/>
                </a:lnTo>
                <a:lnTo>
                  <a:pt x="0" y="21431"/>
                </a:lnTo>
                <a:lnTo>
                  <a:pt x="7144" y="42862"/>
                </a:lnTo>
                <a:lnTo>
                  <a:pt x="7144" y="57150"/>
                </a:lnTo>
                <a:lnTo>
                  <a:pt x="21431" y="78581"/>
                </a:lnTo>
                <a:lnTo>
                  <a:pt x="28575" y="92869"/>
                </a:lnTo>
                <a:lnTo>
                  <a:pt x="35719" y="107156"/>
                </a:lnTo>
                <a:lnTo>
                  <a:pt x="35719" y="121444"/>
                </a:lnTo>
                <a:lnTo>
                  <a:pt x="42862" y="121444"/>
                </a:lnTo>
                <a:lnTo>
                  <a:pt x="35719" y="128587"/>
                </a:lnTo>
                <a:lnTo>
                  <a:pt x="35719" y="121444"/>
                </a:lnTo>
                <a:lnTo>
                  <a:pt x="35719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508082" y="428625"/>
            <a:ext cx="14289" cy="50007"/>
          </a:xfrm>
          <a:custGeom>
            <a:avLst/>
            <a:gdLst/>
            <a:ahLst/>
            <a:cxnLst/>
            <a:rect l="0" t="0" r="0" b="0"/>
            <a:pathLst>
              <a:path w="14289" h="50007">
                <a:moveTo>
                  <a:pt x="0" y="50006"/>
                </a:moveTo>
                <a:lnTo>
                  <a:pt x="0" y="42862"/>
                </a:lnTo>
                <a:lnTo>
                  <a:pt x="0" y="35719"/>
                </a:lnTo>
                <a:lnTo>
                  <a:pt x="0" y="21431"/>
                </a:lnTo>
                <a:lnTo>
                  <a:pt x="0" y="14287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14288" y="21431"/>
                </a:lnTo>
                <a:lnTo>
                  <a:pt x="14288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565232" y="435769"/>
            <a:ext cx="50007" cy="435769"/>
          </a:xfrm>
          <a:custGeom>
            <a:avLst/>
            <a:gdLst/>
            <a:ahLst/>
            <a:cxnLst/>
            <a:rect l="0" t="0" r="0" b="0"/>
            <a:pathLst>
              <a:path w="50007" h="435769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7144" y="0"/>
                </a:lnTo>
                <a:lnTo>
                  <a:pt x="7144" y="14287"/>
                </a:lnTo>
                <a:lnTo>
                  <a:pt x="7144" y="28575"/>
                </a:lnTo>
                <a:lnTo>
                  <a:pt x="7144" y="57150"/>
                </a:lnTo>
                <a:lnTo>
                  <a:pt x="7144" y="100012"/>
                </a:lnTo>
                <a:lnTo>
                  <a:pt x="14288" y="150018"/>
                </a:lnTo>
                <a:lnTo>
                  <a:pt x="14288" y="207168"/>
                </a:lnTo>
                <a:lnTo>
                  <a:pt x="21431" y="264318"/>
                </a:lnTo>
                <a:lnTo>
                  <a:pt x="28575" y="321468"/>
                </a:lnTo>
                <a:lnTo>
                  <a:pt x="35719" y="364331"/>
                </a:lnTo>
                <a:lnTo>
                  <a:pt x="42863" y="400050"/>
                </a:lnTo>
                <a:lnTo>
                  <a:pt x="42863" y="421481"/>
                </a:lnTo>
                <a:lnTo>
                  <a:pt x="42863" y="435768"/>
                </a:lnTo>
                <a:lnTo>
                  <a:pt x="42863" y="428625"/>
                </a:lnTo>
                <a:lnTo>
                  <a:pt x="50006" y="414337"/>
                </a:lnTo>
                <a:lnTo>
                  <a:pt x="50006" y="385762"/>
                </a:lnTo>
                <a:lnTo>
                  <a:pt x="50006" y="3857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643813" y="707231"/>
            <a:ext cx="221458" cy="150020"/>
          </a:xfrm>
          <a:custGeom>
            <a:avLst/>
            <a:gdLst/>
            <a:ahLst/>
            <a:cxnLst/>
            <a:rect l="0" t="0" r="0" b="0"/>
            <a:pathLst>
              <a:path w="221458" h="150020">
                <a:moveTo>
                  <a:pt x="14288" y="57150"/>
                </a:moveTo>
                <a:lnTo>
                  <a:pt x="7144" y="64294"/>
                </a:lnTo>
                <a:lnTo>
                  <a:pt x="7144" y="64294"/>
                </a:lnTo>
                <a:lnTo>
                  <a:pt x="0" y="71438"/>
                </a:lnTo>
                <a:lnTo>
                  <a:pt x="7144" y="78581"/>
                </a:lnTo>
                <a:lnTo>
                  <a:pt x="14288" y="85725"/>
                </a:lnTo>
                <a:lnTo>
                  <a:pt x="28575" y="85725"/>
                </a:lnTo>
                <a:lnTo>
                  <a:pt x="50007" y="85725"/>
                </a:lnTo>
                <a:lnTo>
                  <a:pt x="71438" y="78581"/>
                </a:lnTo>
                <a:lnTo>
                  <a:pt x="85725" y="71438"/>
                </a:lnTo>
                <a:lnTo>
                  <a:pt x="107157" y="57150"/>
                </a:lnTo>
                <a:lnTo>
                  <a:pt x="121444" y="42863"/>
                </a:lnTo>
                <a:lnTo>
                  <a:pt x="128588" y="28575"/>
                </a:lnTo>
                <a:lnTo>
                  <a:pt x="128588" y="14288"/>
                </a:lnTo>
                <a:lnTo>
                  <a:pt x="121444" y="0"/>
                </a:lnTo>
                <a:lnTo>
                  <a:pt x="107157" y="0"/>
                </a:lnTo>
                <a:lnTo>
                  <a:pt x="100013" y="7144"/>
                </a:lnTo>
                <a:lnTo>
                  <a:pt x="78582" y="21431"/>
                </a:lnTo>
                <a:lnTo>
                  <a:pt x="71438" y="42863"/>
                </a:lnTo>
                <a:lnTo>
                  <a:pt x="64294" y="71438"/>
                </a:lnTo>
                <a:lnTo>
                  <a:pt x="64294" y="92869"/>
                </a:lnTo>
                <a:lnTo>
                  <a:pt x="64294" y="114300"/>
                </a:lnTo>
                <a:lnTo>
                  <a:pt x="78582" y="135731"/>
                </a:lnTo>
                <a:lnTo>
                  <a:pt x="100013" y="150019"/>
                </a:lnTo>
                <a:lnTo>
                  <a:pt x="128588" y="150019"/>
                </a:lnTo>
                <a:lnTo>
                  <a:pt x="157163" y="150019"/>
                </a:lnTo>
                <a:lnTo>
                  <a:pt x="192882" y="135731"/>
                </a:lnTo>
                <a:lnTo>
                  <a:pt x="221457" y="121444"/>
                </a:lnTo>
                <a:lnTo>
                  <a:pt x="221457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008145" y="635794"/>
            <a:ext cx="121444" cy="250032"/>
          </a:xfrm>
          <a:custGeom>
            <a:avLst/>
            <a:gdLst/>
            <a:ahLst/>
            <a:cxnLst/>
            <a:rect l="0" t="0" r="0" b="0"/>
            <a:pathLst>
              <a:path w="121444" h="250032">
                <a:moveTo>
                  <a:pt x="100012" y="14287"/>
                </a:moveTo>
                <a:lnTo>
                  <a:pt x="92868" y="7143"/>
                </a:lnTo>
                <a:lnTo>
                  <a:pt x="85725" y="7143"/>
                </a:lnTo>
                <a:lnTo>
                  <a:pt x="78581" y="7143"/>
                </a:lnTo>
                <a:lnTo>
                  <a:pt x="64293" y="0"/>
                </a:lnTo>
                <a:lnTo>
                  <a:pt x="50006" y="0"/>
                </a:lnTo>
                <a:lnTo>
                  <a:pt x="28575" y="0"/>
                </a:lnTo>
                <a:lnTo>
                  <a:pt x="14287" y="7143"/>
                </a:lnTo>
                <a:lnTo>
                  <a:pt x="7143" y="14287"/>
                </a:lnTo>
                <a:lnTo>
                  <a:pt x="0" y="35718"/>
                </a:lnTo>
                <a:lnTo>
                  <a:pt x="7143" y="50006"/>
                </a:lnTo>
                <a:lnTo>
                  <a:pt x="28575" y="64293"/>
                </a:lnTo>
                <a:lnTo>
                  <a:pt x="50006" y="85725"/>
                </a:lnTo>
                <a:lnTo>
                  <a:pt x="71437" y="100012"/>
                </a:lnTo>
                <a:lnTo>
                  <a:pt x="92868" y="121443"/>
                </a:lnTo>
                <a:lnTo>
                  <a:pt x="107156" y="142875"/>
                </a:lnTo>
                <a:lnTo>
                  <a:pt x="121443" y="171450"/>
                </a:lnTo>
                <a:lnTo>
                  <a:pt x="121443" y="200025"/>
                </a:lnTo>
                <a:lnTo>
                  <a:pt x="107156" y="221456"/>
                </a:lnTo>
                <a:lnTo>
                  <a:pt x="92868" y="242887"/>
                </a:lnTo>
                <a:lnTo>
                  <a:pt x="64293" y="250031"/>
                </a:lnTo>
                <a:lnTo>
                  <a:pt x="42862" y="242887"/>
                </a:lnTo>
                <a:lnTo>
                  <a:pt x="35718" y="228600"/>
                </a:lnTo>
                <a:lnTo>
                  <a:pt x="28575" y="207168"/>
                </a:lnTo>
                <a:lnTo>
                  <a:pt x="42862" y="171450"/>
                </a:lnTo>
                <a:lnTo>
                  <a:pt x="64293" y="135731"/>
                </a:lnTo>
                <a:lnTo>
                  <a:pt x="64293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193882" y="678656"/>
            <a:ext cx="142876" cy="321470"/>
          </a:xfrm>
          <a:custGeom>
            <a:avLst/>
            <a:gdLst/>
            <a:ahLst/>
            <a:cxnLst/>
            <a:rect l="0" t="0" r="0" b="0"/>
            <a:pathLst>
              <a:path w="142876" h="321470">
                <a:moveTo>
                  <a:pt x="28575" y="7144"/>
                </a:moveTo>
                <a:lnTo>
                  <a:pt x="21431" y="14288"/>
                </a:lnTo>
                <a:lnTo>
                  <a:pt x="14288" y="21431"/>
                </a:lnTo>
                <a:lnTo>
                  <a:pt x="7144" y="35719"/>
                </a:lnTo>
                <a:lnTo>
                  <a:pt x="0" y="42863"/>
                </a:lnTo>
                <a:lnTo>
                  <a:pt x="0" y="57150"/>
                </a:lnTo>
                <a:lnTo>
                  <a:pt x="7144" y="64294"/>
                </a:lnTo>
                <a:lnTo>
                  <a:pt x="14288" y="64294"/>
                </a:lnTo>
                <a:lnTo>
                  <a:pt x="28575" y="71438"/>
                </a:lnTo>
                <a:lnTo>
                  <a:pt x="50006" y="64294"/>
                </a:lnTo>
                <a:lnTo>
                  <a:pt x="64294" y="57150"/>
                </a:lnTo>
                <a:lnTo>
                  <a:pt x="85725" y="50006"/>
                </a:lnTo>
                <a:lnTo>
                  <a:pt x="92869" y="28575"/>
                </a:lnTo>
                <a:lnTo>
                  <a:pt x="100013" y="14288"/>
                </a:lnTo>
                <a:lnTo>
                  <a:pt x="107156" y="0"/>
                </a:lnTo>
                <a:lnTo>
                  <a:pt x="114300" y="0"/>
                </a:lnTo>
                <a:lnTo>
                  <a:pt x="114300" y="0"/>
                </a:lnTo>
                <a:lnTo>
                  <a:pt x="114300" y="7144"/>
                </a:lnTo>
                <a:lnTo>
                  <a:pt x="121444" y="28575"/>
                </a:lnTo>
                <a:lnTo>
                  <a:pt x="121444" y="50006"/>
                </a:lnTo>
                <a:lnTo>
                  <a:pt x="128588" y="85725"/>
                </a:lnTo>
                <a:lnTo>
                  <a:pt x="128588" y="121444"/>
                </a:lnTo>
                <a:lnTo>
                  <a:pt x="135731" y="164306"/>
                </a:lnTo>
                <a:lnTo>
                  <a:pt x="142875" y="214313"/>
                </a:lnTo>
                <a:lnTo>
                  <a:pt x="142875" y="250031"/>
                </a:lnTo>
                <a:lnTo>
                  <a:pt x="142875" y="285750"/>
                </a:lnTo>
                <a:lnTo>
                  <a:pt x="128588" y="307181"/>
                </a:lnTo>
                <a:lnTo>
                  <a:pt x="114300" y="321469"/>
                </a:lnTo>
                <a:lnTo>
                  <a:pt x="92869" y="321469"/>
                </a:lnTo>
                <a:lnTo>
                  <a:pt x="78581" y="314325"/>
                </a:lnTo>
                <a:lnTo>
                  <a:pt x="71438" y="292894"/>
                </a:lnTo>
                <a:lnTo>
                  <a:pt x="64294" y="257175"/>
                </a:lnTo>
                <a:lnTo>
                  <a:pt x="64294" y="2571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429626" y="585787"/>
            <a:ext cx="57151" cy="207170"/>
          </a:xfrm>
          <a:custGeom>
            <a:avLst/>
            <a:gdLst/>
            <a:ahLst/>
            <a:cxnLst/>
            <a:rect l="0" t="0" r="0" b="0"/>
            <a:pathLst>
              <a:path w="57151" h="207170">
                <a:moveTo>
                  <a:pt x="57150" y="14288"/>
                </a:moveTo>
                <a:lnTo>
                  <a:pt x="57150" y="14288"/>
                </a:lnTo>
                <a:lnTo>
                  <a:pt x="50006" y="7144"/>
                </a:lnTo>
                <a:lnTo>
                  <a:pt x="42862" y="7144"/>
                </a:lnTo>
                <a:lnTo>
                  <a:pt x="35719" y="0"/>
                </a:lnTo>
                <a:lnTo>
                  <a:pt x="28575" y="7144"/>
                </a:lnTo>
                <a:lnTo>
                  <a:pt x="21431" y="21432"/>
                </a:lnTo>
                <a:lnTo>
                  <a:pt x="14287" y="35719"/>
                </a:lnTo>
                <a:lnTo>
                  <a:pt x="14287" y="57150"/>
                </a:lnTo>
                <a:lnTo>
                  <a:pt x="21431" y="78582"/>
                </a:lnTo>
                <a:lnTo>
                  <a:pt x="28575" y="100013"/>
                </a:lnTo>
                <a:lnTo>
                  <a:pt x="35719" y="121444"/>
                </a:lnTo>
                <a:lnTo>
                  <a:pt x="42862" y="142875"/>
                </a:lnTo>
                <a:lnTo>
                  <a:pt x="50006" y="164307"/>
                </a:lnTo>
                <a:lnTo>
                  <a:pt x="57150" y="178594"/>
                </a:lnTo>
                <a:lnTo>
                  <a:pt x="57150" y="192882"/>
                </a:lnTo>
                <a:lnTo>
                  <a:pt x="42862" y="200025"/>
                </a:lnTo>
                <a:lnTo>
                  <a:pt x="35719" y="207169"/>
                </a:lnTo>
                <a:lnTo>
                  <a:pt x="21431" y="207169"/>
                </a:lnTo>
                <a:lnTo>
                  <a:pt x="7144" y="207169"/>
                </a:lnTo>
                <a:lnTo>
                  <a:pt x="0" y="192882"/>
                </a:lnTo>
                <a:lnTo>
                  <a:pt x="0" y="171450"/>
                </a:lnTo>
                <a:lnTo>
                  <a:pt x="0" y="150019"/>
                </a:lnTo>
                <a:lnTo>
                  <a:pt x="14287" y="114300"/>
                </a:lnTo>
                <a:lnTo>
                  <a:pt x="14287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579645" y="392906"/>
            <a:ext cx="42863" cy="457201"/>
          </a:xfrm>
          <a:custGeom>
            <a:avLst/>
            <a:gdLst/>
            <a:ahLst/>
            <a:cxnLst/>
            <a:rect l="0" t="0" r="0" b="0"/>
            <a:pathLst>
              <a:path w="42863" h="457201">
                <a:moveTo>
                  <a:pt x="42862" y="0"/>
                </a:moveTo>
                <a:lnTo>
                  <a:pt x="42862" y="0"/>
                </a:lnTo>
                <a:lnTo>
                  <a:pt x="42862" y="7144"/>
                </a:lnTo>
                <a:lnTo>
                  <a:pt x="42862" y="7144"/>
                </a:lnTo>
                <a:lnTo>
                  <a:pt x="42862" y="14288"/>
                </a:lnTo>
                <a:lnTo>
                  <a:pt x="42862" y="28575"/>
                </a:lnTo>
                <a:lnTo>
                  <a:pt x="35718" y="50006"/>
                </a:lnTo>
                <a:lnTo>
                  <a:pt x="28575" y="85725"/>
                </a:lnTo>
                <a:lnTo>
                  <a:pt x="21431" y="128588"/>
                </a:lnTo>
                <a:lnTo>
                  <a:pt x="14287" y="178594"/>
                </a:lnTo>
                <a:lnTo>
                  <a:pt x="7143" y="228600"/>
                </a:lnTo>
                <a:lnTo>
                  <a:pt x="7143" y="278606"/>
                </a:lnTo>
                <a:lnTo>
                  <a:pt x="0" y="321469"/>
                </a:lnTo>
                <a:lnTo>
                  <a:pt x="0" y="357188"/>
                </a:lnTo>
                <a:lnTo>
                  <a:pt x="7143" y="385763"/>
                </a:lnTo>
                <a:lnTo>
                  <a:pt x="7143" y="421481"/>
                </a:lnTo>
                <a:lnTo>
                  <a:pt x="14287" y="442913"/>
                </a:lnTo>
                <a:lnTo>
                  <a:pt x="28575" y="457200"/>
                </a:lnTo>
                <a:lnTo>
                  <a:pt x="28575" y="4572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479632" y="635794"/>
            <a:ext cx="192882" cy="35719"/>
          </a:xfrm>
          <a:custGeom>
            <a:avLst/>
            <a:gdLst/>
            <a:ahLst/>
            <a:cxnLst/>
            <a:rect l="0" t="0" r="0" b="0"/>
            <a:pathLst>
              <a:path w="192882" h="35719">
                <a:moveTo>
                  <a:pt x="0" y="21431"/>
                </a:moveTo>
                <a:lnTo>
                  <a:pt x="0" y="28575"/>
                </a:lnTo>
                <a:lnTo>
                  <a:pt x="7144" y="28575"/>
                </a:lnTo>
                <a:lnTo>
                  <a:pt x="14288" y="28575"/>
                </a:lnTo>
                <a:lnTo>
                  <a:pt x="21431" y="35718"/>
                </a:lnTo>
                <a:lnTo>
                  <a:pt x="35719" y="35718"/>
                </a:lnTo>
                <a:lnTo>
                  <a:pt x="57150" y="35718"/>
                </a:lnTo>
                <a:lnTo>
                  <a:pt x="85725" y="28575"/>
                </a:lnTo>
                <a:lnTo>
                  <a:pt x="107156" y="28575"/>
                </a:lnTo>
                <a:lnTo>
                  <a:pt x="135731" y="28575"/>
                </a:lnTo>
                <a:lnTo>
                  <a:pt x="164306" y="14287"/>
                </a:lnTo>
                <a:lnTo>
                  <a:pt x="192881" y="0"/>
                </a:lnTo>
                <a:lnTo>
                  <a:pt x="19288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636795" y="628650"/>
            <a:ext cx="328613" cy="142876"/>
          </a:xfrm>
          <a:custGeom>
            <a:avLst/>
            <a:gdLst/>
            <a:ahLst/>
            <a:cxnLst/>
            <a:rect l="0" t="0" r="0" b="0"/>
            <a:pathLst>
              <a:path w="328613" h="142876">
                <a:moveTo>
                  <a:pt x="7143" y="78581"/>
                </a:moveTo>
                <a:lnTo>
                  <a:pt x="0" y="78581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0" y="92869"/>
                </a:lnTo>
                <a:lnTo>
                  <a:pt x="7143" y="85725"/>
                </a:lnTo>
                <a:lnTo>
                  <a:pt x="14287" y="85725"/>
                </a:lnTo>
                <a:lnTo>
                  <a:pt x="28575" y="78581"/>
                </a:lnTo>
                <a:lnTo>
                  <a:pt x="42862" y="71437"/>
                </a:lnTo>
                <a:lnTo>
                  <a:pt x="57150" y="64294"/>
                </a:lnTo>
                <a:lnTo>
                  <a:pt x="71437" y="57150"/>
                </a:lnTo>
                <a:lnTo>
                  <a:pt x="85725" y="42862"/>
                </a:lnTo>
                <a:lnTo>
                  <a:pt x="92868" y="28575"/>
                </a:lnTo>
                <a:lnTo>
                  <a:pt x="100012" y="14287"/>
                </a:lnTo>
                <a:lnTo>
                  <a:pt x="107156" y="0"/>
                </a:lnTo>
                <a:lnTo>
                  <a:pt x="100012" y="0"/>
                </a:lnTo>
                <a:lnTo>
                  <a:pt x="92868" y="0"/>
                </a:lnTo>
                <a:lnTo>
                  <a:pt x="78581" y="7144"/>
                </a:lnTo>
                <a:lnTo>
                  <a:pt x="64293" y="28575"/>
                </a:lnTo>
                <a:lnTo>
                  <a:pt x="57150" y="50006"/>
                </a:lnTo>
                <a:lnTo>
                  <a:pt x="42862" y="71437"/>
                </a:lnTo>
                <a:lnTo>
                  <a:pt x="42862" y="92869"/>
                </a:lnTo>
                <a:lnTo>
                  <a:pt x="42862" y="114300"/>
                </a:lnTo>
                <a:lnTo>
                  <a:pt x="50006" y="128587"/>
                </a:lnTo>
                <a:lnTo>
                  <a:pt x="57150" y="135731"/>
                </a:lnTo>
                <a:lnTo>
                  <a:pt x="71437" y="142875"/>
                </a:lnTo>
                <a:lnTo>
                  <a:pt x="78581" y="142875"/>
                </a:lnTo>
                <a:lnTo>
                  <a:pt x="100012" y="135731"/>
                </a:lnTo>
                <a:lnTo>
                  <a:pt x="114300" y="121444"/>
                </a:lnTo>
                <a:lnTo>
                  <a:pt x="135731" y="107156"/>
                </a:lnTo>
                <a:lnTo>
                  <a:pt x="150018" y="85725"/>
                </a:lnTo>
                <a:lnTo>
                  <a:pt x="171450" y="64294"/>
                </a:lnTo>
                <a:lnTo>
                  <a:pt x="185737" y="42862"/>
                </a:lnTo>
                <a:lnTo>
                  <a:pt x="192881" y="28575"/>
                </a:lnTo>
                <a:lnTo>
                  <a:pt x="200025" y="28575"/>
                </a:lnTo>
                <a:lnTo>
                  <a:pt x="192881" y="35719"/>
                </a:lnTo>
                <a:lnTo>
                  <a:pt x="185737" y="50006"/>
                </a:lnTo>
                <a:lnTo>
                  <a:pt x="185737" y="64294"/>
                </a:lnTo>
                <a:lnTo>
                  <a:pt x="178593" y="85725"/>
                </a:lnTo>
                <a:lnTo>
                  <a:pt x="171450" y="107156"/>
                </a:lnTo>
                <a:lnTo>
                  <a:pt x="164306" y="121444"/>
                </a:lnTo>
                <a:lnTo>
                  <a:pt x="164306" y="128587"/>
                </a:lnTo>
                <a:lnTo>
                  <a:pt x="164306" y="135731"/>
                </a:lnTo>
                <a:lnTo>
                  <a:pt x="171450" y="135731"/>
                </a:lnTo>
                <a:lnTo>
                  <a:pt x="171450" y="128587"/>
                </a:lnTo>
                <a:lnTo>
                  <a:pt x="185737" y="121444"/>
                </a:lnTo>
                <a:lnTo>
                  <a:pt x="200025" y="114300"/>
                </a:lnTo>
                <a:lnTo>
                  <a:pt x="207168" y="100012"/>
                </a:lnTo>
                <a:lnTo>
                  <a:pt x="214312" y="100012"/>
                </a:lnTo>
                <a:lnTo>
                  <a:pt x="221456" y="92869"/>
                </a:lnTo>
                <a:lnTo>
                  <a:pt x="228600" y="85725"/>
                </a:lnTo>
                <a:lnTo>
                  <a:pt x="235743" y="85725"/>
                </a:lnTo>
                <a:lnTo>
                  <a:pt x="242887" y="92869"/>
                </a:lnTo>
                <a:lnTo>
                  <a:pt x="242887" y="100012"/>
                </a:lnTo>
                <a:lnTo>
                  <a:pt x="242887" y="107156"/>
                </a:lnTo>
                <a:lnTo>
                  <a:pt x="242887" y="121444"/>
                </a:lnTo>
                <a:lnTo>
                  <a:pt x="242887" y="128587"/>
                </a:lnTo>
                <a:lnTo>
                  <a:pt x="250031" y="135731"/>
                </a:lnTo>
                <a:lnTo>
                  <a:pt x="257175" y="142875"/>
                </a:lnTo>
                <a:lnTo>
                  <a:pt x="264318" y="142875"/>
                </a:lnTo>
                <a:lnTo>
                  <a:pt x="278606" y="135731"/>
                </a:lnTo>
                <a:lnTo>
                  <a:pt x="285750" y="128587"/>
                </a:lnTo>
                <a:lnTo>
                  <a:pt x="292893" y="128587"/>
                </a:lnTo>
                <a:lnTo>
                  <a:pt x="300037" y="121444"/>
                </a:lnTo>
                <a:lnTo>
                  <a:pt x="307181" y="121444"/>
                </a:lnTo>
                <a:lnTo>
                  <a:pt x="314325" y="114300"/>
                </a:lnTo>
                <a:lnTo>
                  <a:pt x="321468" y="114300"/>
                </a:lnTo>
                <a:lnTo>
                  <a:pt x="321468" y="114300"/>
                </a:lnTo>
                <a:lnTo>
                  <a:pt x="328612" y="121444"/>
                </a:lnTo>
                <a:lnTo>
                  <a:pt x="328612" y="121444"/>
                </a:lnTo>
                <a:lnTo>
                  <a:pt x="328612" y="121444"/>
                </a:lnTo>
                <a:lnTo>
                  <a:pt x="328612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672013" y="135731"/>
            <a:ext cx="285751" cy="250032"/>
          </a:xfrm>
          <a:custGeom>
            <a:avLst/>
            <a:gdLst/>
            <a:ahLst/>
            <a:cxnLst/>
            <a:rect l="0" t="0" r="0" b="0"/>
            <a:pathLst>
              <a:path w="285751" h="250032">
                <a:moveTo>
                  <a:pt x="285750" y="0"/>
                </a:moveTo>
                <a:lnTo>
                  <a:pt x="285750" y="0"/>
                </a:lnTo>
                <a:lnTo>
                  <a:pt x="285750" y="0"/>
                </a:lnTo>
                <a:lnTo>
                  <a:pt x="285750" y="7144"/>
                </a:lnTo>
                <a:lnTo>
                  <a:pt x="278607" y="7144"/>
                </a:lnTo>
                <a:lnTo>
                  <a:pt x="271463" y="14288"/>
                </a:lnTo>
                <a:lnTo>
                  <a:pt x="250032" y="28575"/>
                </a:lnTo>
                <a:lnTo>
                  <a:pt x="221457" y="57150"/>
                </a:lnTo>
                <a:lnTo>
                  <a:pt x="185737" y="78581"/>
                </a:lnTo>
                <a:lnTo>
                  <a:pt x="135731" y="114300"/>
                </a:lnTo>
                <a:lnTo>
                  <a:pt x="85725" y="150019"/>
                </a:lnTo>
                <a:lnTo>
                  <a:pt x="35719" y="185738"/>
                </a:lnTo>
                <a:lnTo>
                  <a:pt x="7144" y="221456"/>
                </a:lnTo>
                <a:lnTo>
                  <a:pt x="0" y="250031"/>
                </a:lnTo>
                <a:lnTo>
                  <a:pt x="0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421982" y="328612"/>
            <a:ext cx="392907" cy="585789"/>
          </a:xfrm>
          <a:custGeom>
            <a:avLst/>
            <a:gdLst/>
            <a:ahLst/>
            <a:cxnLst/>
            <a:rect l="0" t="0" r="0" b="0"/>
            <a:pathLst>
              <a:path w="392907" h="585789">
                <a:moveTo>
                  <a:pt x="357187" y="7144"/>
                </a:moveTo>
                <a:lnTo>
                  <a:pt x="357187" y="7144"/>
                </a:lnTo>
                <a:lnTo>
                  <a:pt x="357187" y="7144"/>
                </a:lnTo>
                <a:lnTo>
                  <a:pt x="357187" y="7144"/>
                </a:lnTo>
                <a:lnTo>
                  <a:pt x="364331" y="7144"/>
                </a:lnTo>
                <a:lnTo>
                  <a:pt x="364331" y="7144"/>
                </a:lnTo>
                <a:lnTo>
                  <a:pt x="364331" y="7144"/>
                </a:lnTo>
                <a:lnTo>
                  <a:pt x="364331" y="7144"/>
                </a:lnTo>
                <a:lnTo>
                  <a:pt x="364331" y="7144"/>
                </a:lnTo>
                <a:lnTo>
                  <a:pt x="364331" y="7144"/>
                </a:lnTo>
                <a:lnTo>
                  <a:pt x="364331" y="7144"/>
                </a:lnTo>
                <a:lnTo>
                  <a:pt x="364331" y="7144"/>
                </a:lnTo>
                <a:lnTo>
                  <a:pt x="371475" y="7144"/>
                </a:lnTo>
                <a:lnTo>
                  <a:pt x="371475" y="7144"/>
                </a:lnTo>
                <a:lnTo>
                  <a:pt x="378618" y="0"/>
                </a:lnTo>
                <a:lnTo>
                  <a:pt x="385762" y="0"/>
                </a:lnTo>
                <a:lnTo>
                  <a:pt x="385762" y="7144"/>
                </a:lnTo>
                <a:lnTo>
                  <a:pt x="392906" y="14288"/>
                </a:lnTo>
                <a:lnTo>
                  <a:pt x="392906" y="28575"/>
                </a:lnTo>
                <a:lnTo>
                  <a:pt x="392906" y="50007"/>
                </a:lnTo>
                <a:lnTo>
                  <a:pt x="371475" y="85725"/>
                </a:lnTo>
                <a:lnTo>
                  <a:pt x="350043" y="135732"/>
                </a:lnTo>
                <a:lnTo>
                  <a:pt x="314325" y="200025"/>
                </a:lnTo>
                <a:lnTo>
                  <a:pt x="271462" y="264319"/>
                </a:lnTo>
                <a:lnTo>
                  <a:pt x="228600" y="335757"/>
                </a:lnTo>
                <a:lnTo>
                  <a:pt x="178593" y="407194"/>
                </a:lnTo>
                <a:lnTo>
                  <a:pt x="121443" y="478632"/>
                </a:lnTo>
                <a:lnTo>
                  <a:pt x="71437" y="528638"/>
                </a:lnTo>
                <a:lnTo>
                  <a:pt x="28575" y="571500"/>
                </a:lnTo>
                <a:lnTo>
                  <a:pt x="0" y="585788"/>
                </a:lnTo>
                <a:lnTo>
                  <a:pt x="0" y="5857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3350419" y="864394"/>
            <a:ext cx="1357314" cy="1064420"/>
          </a:xfrm>
          <a:custGeom>
            <a:avLst/>
            <a:gdLst/>
            <a:ahLst/>
            <a:cxnLst/>
            <a:rect l="0" t="0" r="0" b="0"/>
            <a:pathLst>
              <a:path w="1357314" h="1064420">
                <a:moveTo>
                  <a:pt x="1050131" y="100012"/>
                </a:moveTo>
                <a:lnTo>
                  <a:pt x="1050131" y="92868"/>
                </a:lnTo>
                <a:lnTo>
                  <a:pt x="1050131" y="92868"/>
                </a:lnTo>
                <a:lnTo>
                  <a:pt x="1050131" y="78581"/>
                </a:lnTo>
                <a:lnTo>
                  <a:pt x="1050131" y="71437"/>
                </a:lnTo>
                <a:lnTo>
                  <a:pt x="1050131" y="57150"/>
                </a:lnTo>
                <a:lnTo>
                  <a:pt x="1042988" y="50006"/>
                </a:lnTo>
                <a:lnTo>
                  <a:pt x="1028700" y="42862"/>
                </a:lnTo>
                <a:lnTo>
                  <a:pt x="1007269" y="35718"/>
                </a:lnTo>
                <a:lnTo>
                  <a:pt x="971550" y="42862"/>
                </a:lnTo>
                <a:lnTo>
                  <a:pt x="928688" y="57150"/>
                </a:lnTo>
                <a:lnTo>
                  <a:pt x="864394" y="78581"/>
                </a:lnTo>
                <a:lnTo>
                  <a:pt x="792956" y="107156"/>
                </a:lnTo>
                <a:lnTo>
                  <a:pt x="714375" y="142875"/>
                </a:lnTo>
                <a:lnTo>
                  <a:pt x="628650" y="185737"/>
                </a:lnTo>
                <a:lnTo>
                  <a:pt x="535781" y="235743"/>
                </a:lnTo>
                <a:lnTo>
                  <a:pt x="442913" y="292894"/>
                </a:lnTo>
                <a:lnTo>
                  <a:pt x="350044" y="357187"/>
                </a:lnTo>
                <a:lnTo>
                  <a:pt x="264319" y="435769"/>
                </a:lnTo>
                <a:lnTo>
                  <a:pt x="178594" y="521494"/>
                </a:lnTo>
                <a:lnTo>
                  <a:pt x="107156" y="614362"/>
                </a:lnTo>
                <a:lnTo>
                  <a:pt x="42863" y="714375"/>
                </a:lnTo>
                <a:lnTo>
                  <a:pt x="7144" y="807244"/>
                </a:lnTo>
                <a:lnTo>
                  <a:pt x="0" y="900112"/>
                </a:lnTo>
                <a:lnTo>
                  <a:pt x="14288" y="971550"/>
                </a:lnTo>
                <a:lnTo>
                  <a:pt x="50006" y="1021556"/>
                </a:lnTo>
                <a:lnTo>
                  <a:pt x="114300" y="1057275"/>
                </a:lnTo>
                <a:lnTo>
                  <a:pt x="200025" y="1064419"/>
                </a:lnTo>
                <a:lnTo>
                  <a:pt x="300038" y="1064419"/>
                </a:lnTo>
                <a:lnTo>
                  <a:pt x="421481" y="1042987"/>
                </a:lnTo>
                <a:lnTo>
                  <a:pt x="550069" y="1000125"/>
                </a:lnTo>
                <a:lnTo>
                  <a:pt x="692944" y="950119"/>
                </a:lnTo>
                <a:lnTo>
                  <a:pt x="835819" y="878681"/>
                </a:lnTo>
                <a:lnTo>
                  <a:pt x="978694" y="785812"/>
                </a:lnTo>
                <a:lnTo>
                  <a:pt x="1100138" y="685800"/>
                </a:lnTo>
                <a:lnTo>
                  <a:pt x="1207294" y="578644"/>
                </a:lnTo>
                <a:lnTo>
                  <a:pt x="1285875" y="457200"/>
                </a:lnTo>
                <a:lnTo>
                  <a:pt x="1335881" y="350044"/>
                </a:lnTo>
                <a:lnTo>
                  <a:pt x="1357313" y="250031"/>
                </a:lnTo>
                <a:lnTo>
                  <a:pt x="1343025" y="157162"/>
                </a:lnTo>
                <a:lnTo>
                  <a:pt x="1307306" y="92868"/>
                </a:lnTo>
                <a:lnTo>
                  <a:pt x="1243013" y="42862"/>
                </a:lnTo>
                <a:lnTo>
                  <a:pt x="1164431" y="14287"/>
                </a:lnTo>
                <a:lnTo>
                  <a:pt x="1064419" y="0"/>
                </a:lnTo>
                <a:lnTo>
                  <a:pt x="950119" y="0"/>
                </a:lnTo>
                <a:lnTo>
                  <a:pt x="835819" y="21431"/>
                </a:lnTo>
                <a:lnTo>
                  <a:pt x="735806" y="42862"/>
                </a:lnTo>
                <a:lnTo>
                  <a:pt x="657225" y="64293"/>
                </a:lnTo>
                <a:lnTo>
                  <a:pt x="657225" y="642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6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Pread</a:t>
            </a:r>
            <a:r>
              <a:rPr lang="en-US" dirty="0" smtClean="0"/>
              <a:t>, </a:t>
            </a:r>
            <a:r>
              <a:rPr lang="en-US" dirty="0" err="1" smtClean="0"/>
              <a:t>pwrite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PREAD(2)                   Linux Programmer's Manual                  PREAD(2)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pread</a:t>
            </a:r>
            <a:r>
              <a:rPr lang="en-US" dirty="0"/>
              <a:t>, </a:t>
            </a:r>
            <a:r>
              <a:rPr lang="en-US" dirty="0" err="1"/>
              <a:t>pwrite</a:t>
            </a:r>
            <a:r>
              <a:rPr lang="en-US" dirty="0"/>
              <a:t> - read from or write to a file descriptor at a given </a:t>
            </a:r>
            <a:r>
              <a:rPr lang="en-US" dirty="0" err="1"/>
              <a:t>offâ</a:t>
            </a:r>
            <a:r>
              <a:rPr lang="en-US" dirty="0"/>
              <a:t>[m</a:t>
            </a:r>
          </a:p>
          <a:p>
            <a:pPr marL="0" indent="0">
              <a:buNone/>
            </a:pPr>
            <a:r>
              <a:rPr lang="en-US" dirty="0"/>
              <a:t>       set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#define _XOPEN_SOURCE 500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ssize_t</a:t>
            </a:r>
            <a:r>
              <a:rPr lang="en-US" dirty="0"/>
              <a:t> </a:t>
            </a:r>
            <a:r>
              <a:rPr lang="en-US" dirty="0" err="1"/>
              <a:t>pread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count, </a:t>
            </a:r>
            <a:r>
              <a:rPr lang="en-US" dirty="0" err="1"/>
              <a:t>off_t</a:t>
            </a:r>
            <a:r>
              <a:rPr lang="en-US" dirty="0"/>
              <a:t> offset);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ssize_t</a:t>
            </a:r>
            <a:r>
              <a:rPr lang="en-US" dirty="0"/>
              <a:t> </a:t>
            </a:r>
            <a:r>
              <a:rPr lang="en-US" dirty="0" err="1"/>
              <a:t>pwrite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count, </a:t>
            </a:r>
            <a:r>
              <a:rPr lang="en-US" dirty="0" err="1"/>
              <a:t>off_t</a:t>
            </a:r>
            <a:r>
              <a:rPr lang="en-US" dirty="0"/>
              <a:t> offset);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5643563" y="4993481"/>
            <a:ext cx="1435895" cy="71439"/>
          </a:xfrm>
          <a:custGeom>
            <a:avLst/>
            <a:gdLst/>
            <a:ahLst/>
            <a:cxnLst/>
            <a:rect l="0" t="0" r="0" b="0"/>
            <a:pathLst>
              <a:path w="1435895" h="71439">
                <a:moveTo>
                  <a:pt x="21432" y="21432"/>
                </a:moveTo>
                <a:lnTo>
                  <a:pt x="14288" y="28575"/>
                </a:lnTo>
                <a:lnTo>
                  <a:pt x="7144" y="35719"/>
                </a:lnTo>
                <a:lnTo>
                  <a:pt x="0" y="42863"/>
                </a:lnTo>
                <a:lnTo>
                  <a:pt x="21432" y="57150"/>
                </a:lnTo>
                <a:lnTo>
                  <a:pt x="64294" y="64294"/>
                </a:lnTo>
                <a:lnTo>
                  <a:pt x="142875" y="71438"/>
                </a:lnTo>
                <a:lnTo>
                  <a:pt x="250032" y="64294"/>
                </a:lnTo>
                <a:lnTo>
                  <a:pt x="378619" y="57150"/>
                </a:lnTo>
                <a:lnTo>
                  <a:pt x="521494" y="50007"/>
                </a:lnTo>
                <a:lnTo>
                  <a:pt x="671513" y="35719"/>
                </a:lnTo>
                <a:lnTo>
                  <a:pt x="821532" y="21432"/>
                </a:lnTo>
                <a:lnTo>
                  <a:pt x="978694" y="7144"/>
                </a:lnTo>
                <a:lnTo>
                  <a:pt x="1121569" y="0"/>
                </a:lnTo>
                <a:lnTo>
                  <a:pt x="1250157" y="0"/>
                </a:lnTo>
                <a:lnTo>
                  <a:pt x="1350169" y="7144"/>
                </a:lnTo>
                <a:lnTo>
                  <a:pt x="1407319" y="14288"/>
                </a:lnTo>
                <a:lnTo>
                  <a:pt x="1435894" y="14288"/>
                </a:lnTo>
                <a:lnTo>
                  <a:pt x="1435894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40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701087" cy="5302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/>
              <a:t>Text: 18.8, 15.1, </a:t>
            </a:r>
            <a:r>
              <a:rPr lang="en-US" dirty="0" smtClean="0"/>
              <a:t> /class/csce510-001/Code/TLPI</a:t>
            </a:r>
          </a:p>
          <a:p>
            <a:pPr lvl="1">
              <a:defRPr/>
            </a:pPr>
            <a:r>
              <a:rPr lang="en-US" dirty="0" err="1" smtClean="0"/>
              <a:t>Ch</a:t>
            </a:r>
            <a:r>
              <a:rPr lang="en-US" dirty="0" smtClean="0"/>
              <a:t> 04 File </a:t>
            </a:r>
            <a:r>
              <a:rPr lang="en-US" dirty="0"/>
              <a:t>I/0</a:t>
            </a:r>
          </a:p>
          <a:p>
            <a:pPr lvl="1" eaLnBrk="1" hangingPunct="1"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Readings </a:t>
            </a:r>
            <a:r>
              <a:rPr lang="en-US" dirty="0"/>
              <a:t>for </a:t>
            </a:r>
            <a:r>
              <a:rPr lang="en-US" dirty="0" smtClean="0"/>
              <a:t>today</a:t>
            </a:r>
          </a:p>
          <a:p>
            <a:pPr lvl="1">
              <a:defRPr/>
            </a:pPr>
            <a:r>
              <a:rPr lang="en-US" dirty="0" err="1" smtClean="0"/>
              <a:t>Ar</a:t>
            </a:r>
            <a:r>
              <a:rPr lang="en-US" dirty="0" smtClean="0"/>
              <a:t>: man, </a:t>
            </a:r>
            <a:r>
              <a:rPr lang="en-US" dirty="0" err="1" smtClean="0"/>
              <a:t>wikipedia</a:t>
            </a:r>
            <a:r>
              <a:rPr lang="en-US" dirty="0"/>
              <a:t>, http://man7.org/linux/man-pages/index.html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/class/csce510-001/Code/TLPI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Prologue</a:t>
            </a:r>
          </a:p>
          <a:p>
            <a:pPr lvl="1">
              <a:defRPr/>
            </a:pPr>
            <a:r>
              <a:rPr lang="en-US" dirty="0"/>
              <a:t>Directories</a:t>
            </a:r>
          </a:p>
          <a:p>
            <a:pPr lvl="1">
              <a:defRPr/>
            </a:pPr>
            <a:r>
              <a:rPr lang="en-US" dirty="0"/>
              <a:t>Stat system call for information on files</a:t>
            </a:r>
          </a:p>
          <a:p>
            <a:pPr marL="0" indent="0">
              <a:buNone/>
              <a:defRPr/>
            </a:pPr>
            <a:r>
              <a:rPr lang="en-US" dirty="0" smtClean="0"/>
              <a:t>Interlude - Course Pragmatics, CS man of the day, Quiz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Epilogue </a:t>
            </a:r>
          </a:p>
          <a:p>
            <a:pPr lvl="1">
              <a:defRPr/>
            </a:pPr>
            <a:r>
              <a:rPr lang="en-US" dirty="0" smtClean="0"/>
              <a:t>File I/0</a:t>
            </a:r>
          </a:p>
        </p:txBody>
      </p:sp>
      <p:sp>
        <p:nvSpPr>
          <p:cNvPr id="2" name="Freeform 1"/>
          <p:cNvSpPr/>
          <p:nvPr/>
        </p:nvSpPr>
        <p:spPr>
          <a:xfrm>
            <a:off x="2857500" y="1207294"/>
            <a:ext cx="728664" cy="850107"/>
          </a:xfrm>
          <a:custGeom>
            <a:avLst/>
            <a:gdLst/>
            <a:ahLst/>
            <a:cxnLst/>
            <a:rect l="0" t="0" r="0" b="0"/>
            <a:pathLst>
              <a:path w="728664" h="850107">
                <a:moveTo>
                  <a:pt x="7144" y="721519"/>
                </a:moveTo>
                <a:lnTo>
                  <a:pt x="7144" y="721519"/>
                </a:lnTo>
                <a:lnTo>
                  <a:pt x="0" y="721519"/>
                </a:lnTo>
                <a:lnTo>
                  <a:pt x="0" y="721519"/>
                </a:lnTo>
                <a:lnTo>
                  <a:pt x="0" y="721519"/>
                </a:lnTo>
                <a:lnTo>
                  <a:pt x="0" y="728662"/>
                </a:lnTo>
                <a:lnTo>
                  <a:pt x="0" y="735806"/>
                </a:lnTo>
                <a:lnTo>
                  <a:pt x="0" y="757237"/>
                </a:lnTo>
                <a:lnTo>
                  <a:pt x="7144" y="785812"/>
                </a:lnTo>
                <a:lnTo>
                  <a:pt x="21432" y="821531"/>
                </a:lnTo>
                <a:lnTo>
                  <a:pt x="28575" y="842962"/>
                </a:lnTo>
                <a:lnTo>
                  <a:pt x="50007" y="850106"/>
                </a:lnTo>
                <a:lnTo>
                  <a:pt x="71438" y="835819"/>
                </a:lnTo>
                <a:lnTo>
                  <a:pt x="107157" y="771525"/>
                </a:lnTo>
                <a:lnTo>
                  <a:pt x="178594" y="678656"/>
                </a:lnTo>
                <a:lnTo>
                  <a:pt x="264319" y="550069"/>
                </a:lnTo>
                <a:lnTo>
                  <a:pt x="371475" y="407194"/>
                </a:lnTo>
                <a:lnTo>
                  <a:pt x="500063" y="264319"/>
                </a:lnTo>
                <a:lnTo>
                  <a:pt x="621507" y="121444"/>
                </a:lnTo>
                <a:lnTo>
                  <a:pt x="728663" y="0"/>
                </a:lnTo>
                <a:lnTo>
                  <a:pt x="72866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4000500" y="2571750"/>
            <a:ext cx="571501" cy="564357"/>
          </a:xfrm>
          <a:custGeom>
            <a:avLst/>
            <a:gdLst/>
            <a:ahLst/>
            <a:cxnLst/>
            <a:rect l="0" t="0" r="0" b="0"/>
            <a:pathLst>
              <a:path w="571501" h="564357">
                <a:moveTo>
                  <a:pt x="21432" y="485775"/>
                </a:moveTo>
                <a:lnTo>
                  <a:pt x="21432" y="485775"/>
                </a:lnTo>
                <a:lnTo>
                  <a:pt x="21432" y="492919"/>
                </a:lnTo>
                <a:lnTo>
                  <a:pt x="14288" y="514350"/>
                </a:lnTo>
                <a:lnTo>
                  <a:pt x="7144" y="528638"/>
                </a:lnTo>
                <a:lnTo>
                  <a:pt x="0" y="550069"/>
                </a:lnTo>
                <a:lnTo>
                  <a:pt x="0" y="564356"/>
                </a:lnTo>
                <a:lnTo>
                  <a:pt x="21432" y="550069"/>
                </a:lnTo>
                <a:lnTo>
                  <a:pt x="57150" y="507206"/>
                </a:lnTo>
                <a:lnTo>
                  <a:pt x="121444" y="428625"/>
                </a:lnTo>
                <a:lnTo>
                  <a:pt x="228600" y="321469"/>
                </a:lnTo>
                <a:lnTo>
                  <a:pt x="350044" y="207169"/>
                </a:lnTo>
                <a:lnTo>
                  <a:pt x="471488" y="92869"/>
                </a:lnTo>
                <a:lnTo>
                  <a:pt x="571500" y="0"/>
                </a:lnTo>
                <a:lnTo>
                  <a:pt x="5715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4557713" y="3421856"/>
            <a:ext cx="321470" cy="214314"/>
          </a:xfrm>
          <a:custGeom>
            <a:avLst/>
            <a:gdLst/>
            <a:ahLst/>
            <a:cxnLst/>
            <a:rect l="0" t="0" r="0" b="0"/>
            <a:pathLst>
              <a:path w="321470" h="214314">
                <a:moveTo>
                  <a:pt x="7144" y="192882"/>
                </a:moveTo>
                <a:lnTo>
                  <a:pt x="0" y="192882"/>
                </a:lnTo>
                <a:lnTo>
                  <a:pt x="0" y="200025"/>
                </a:lnTo>
                <a:lnTo>
                  <a:pt x="0" y="200025"/>
                </a:lnTo>
                <a:lnTo>
                  <a:pt x="0" y="207169"/>
                </a:lnTo>
                <a:lnTo>
                  <a:pt x="7144" y="214313"/>
                </a:lnTo>
                <a:lnTo>
                  <a:pt x="21431" y="214313"/>
                </a:lnTo>
                <a:lnTo>
                  <a:pt x="57150" y="200025"/>
                </a:lnTo>
                <a:lnTo>
                  <a:pt x="107156" y="171450"/>
                </a:lnTo>
                <a:lnTo>
                  <a:pt x="171450" y="121444"/>
                </a:lnTo>
                <a:lnTo>
                  <a:pt x="250031" y="64294"/>
                </a:lnTo>
                <a:lnTo>
                  <a:pt x="321469" y="0"/>
                </a:lnTo>
                <a:lnTo>
                  <a:pt x="32146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678781" y="4136231"/>
            <a:ext cx="1135858" cy="2421733"/>
          </a:xfrm>
          <a:custGeom>
            <a:avLst/>
            <a:gdLst/>
            <a:ahLst/>
            <a:cxnLst/>
            <a:rect l="0" t="0" r="0" b="0"/>
            <a:pathLst>
              <a:path w="1135858" h="2421733">
                <a:moveTo>
                  <a:pt x="57150" y="14288"/>
                </a:moveTo>
                <a:lnTo>
                  <a:pt x="50007" y="14288"/>
                </a:lnTo>
                <a:lnTo>
                  <a:pt x="35719" y="7144"/>
                </a:lnTo>
                <a:lnTo>
                  <a:pt x="28575" y="7144"/>
                </a:lnTo>
                <a:lnTo>
                  <a:pt x="14288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14288"/>
                </a:lnTo>
                <a:lnTo>
                  <a:pt x="21432" y="35719"/>
                </a:lnTo>
                <a:lnTo>
                  <a:pt x="42863" y="64294"/>
                </a:lnTo>
                <a:lnTo>
                  <a:pt x="64294" y="114301"/>
                </a:lnTo>
                <a:lnTo>
                  <a:pt x="92869" y="192882"/>
                </a:lnTo>
                <a:lnTo>
                  <a:pt x="128588" y="300038"/>
                </a:lnTo>
                <a:lnTo>
                  <a:pt x="171450" y="435769"/>
                </a:lnTo>
                <a:lnTo>
                  <a:pt x="221457" y="592932"/>
                </a:lnTo>
                <a:lnTo>
                  <a:pt x="278607" y="757238"/>
                </a:lnTo>
                <a:lnTo>
                  <a:pt x="350044" y="935832"/>
                </a:lnTo>
                <a:lnTo>
                  <a:pt x="428625" y="1107282"/>
                </a:lnTo>
                <a:lnTo>
                  <a:pt x="514350" y="1293019"/>
                </a:lnTo>
                <a:lnTo>
                  <a:pt x="607219" y="1471613"/>
                </a:lnTo>
                <a:lnTo>
                  <a:pt x="692944" y="1657350"/>
                </a:lnTo>
                <a:lnTo>
                  <a:pt x="785813" y="1828800"/>
                </a:lnTo>
                <a:lnTo>
                  <a:pt x="871538" y="1993107"/>
                </a:lnTo>
                <a:lnTo>
                  <a:pt x="942976" y="2135982"/>
                </a:lnTo>
                <a:lnTo>
                  <a:pt x="1007269" y="2250282"/>
                </a:lnTo>
                <a:lnTo>
                  <a:pt x="1057276" y="2343150"/>
                </a:lnTo>
                <a:lnTo>
                  <a:pt x="1100138" y="2400300"/>
                </a:lnTo>
                <a:lnTo>
                  <a:pt x="1121569" y="2421732"/>
                </a:lnTo>
                <a:lnTo>
                  <a:pt x="1135857" y="2414588"/>
                </a:lnTo>
                <a:lnTo>
                  <a:pt x="1128713" y="2371725"/>
                </a:lnTo>
                <a:lnTo>
                  <a:pt x="1107282" y="2293144"/>
                </a:lnTo>
                <a:lnTo>
                  <a:pt x="1107282" y="2293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193006" y="4100513"/>
            <a:ext cx="1092995" cy="2600326"/>
          </a:xfrm>
          <a:custGeom>
            <a:avLst/>
            <a:gdLst/>
            <a:ahLst/>
            <a:cxnLst/>
            <a:rect l="0" t="0" r="0" b="0"/>
            <a:pathLst>
              <a:path w="1092995" h="2600326">
                <a:moveTo>
                  <a:pt x="1092994" y="0"/>
                </a:moveTo>
                <a:lnTo>
                  <a:pt x="1078707" y="0"/>
                </a:lnTo>
                <a:lnTo>
                  <a:pt x="1042988" y="14287"/>
                </a:lnTo>
                <a:lnTo>
                  <a:pt x="1000125" y="42862"/>
                </a:lnTo>
                <a:lnTo>
                  <a:pt x="950119" y="85725"/>
                </a:lnTo>
                <a:lnTo>
                  <a:pt x="892969" y="150019"/>
                </a:lnTo>
                <a:lnTo>
                  <a:pt x="835819" y="242887"/>
                </a:lnTo>
                <a:lnTo>
                  <a:pt x="771525" y="364331"/>
                </a:lnTo>
                <a:lnTo>
                  <a:pt x="707232" y="521494"/>
                </a:lnTo>
                <a:lnTo>
                  <a:pt x="635794" y="714375"/>
                </a:lnTo>
                <a:lnTo>
                  <a:pt x="557213" y="928687"/>
                </a:lnTo>
                <a:lnTo>
                  <a:pt x="485775" y="1164431"/>
                </a:lnTo>
                <a:lnTo>
                  <a:pt x="407194" y="1407318"/>
                </a:lnTo>
                <a:lnTo>
                  <a:pt x="321469" y="1664493"/>
                </a:lnTo>
                <a:lnTo>
                  <a:pt x="242888" y="1921668"/>
                </a:lnTo>
                <a:lnTo>
                  <a:pt x="185738" y="2107406"/>
                </a:lnTo>
                <a:lnTo>
                  <a:pt x="142875" y="2250281"/>
                </a:lnTo>
                <a:lnTo>
                  <a:pt x="100013" y="2364581"/>
                </a:lnTo>
                <a:lnTo>
                  <a:pt x="64294" y="2471737"/>
                </a:lnTo>
                <a:lnTo>
                  <a:pt x="0" y="2600325"/>
                </a:lnTo>
                <a:lnTo>
                  <a:pt x="0" y="26003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5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9906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pread</a:t>
            </a:r>
            <a:r>
              <a:rPr lang="en-US" dirty="0"/>
              <a:t>() is equivalent to </a:t>
            </a:r>
            <a:r>
              <a:rPr lang="en-US" dirty="0" smtClean="0"/>
              <a:t>atomically equiv.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off_t</a:t>
            </a:r>
            <a:r>
              <a:rPr lang="en-US" dirty="0"/>
              <a:t> </a:t>
            </a:r>
            <a:r>
              <a:rPr lang="en-US" dirty="0" err="1"/>
              <a:t>orig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orig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lseek</a:t>
            </a:r>
            <a:r>
              <a:rPr lang="en-US" dirty="0"/>
              <a:t>( </a:t>
            </a:r>
            <a:r>
              <a:rPr lang="en-US" dirty="0" err="1"/>
              <a:t>fd</a:t>
            </a:r>
            <a:r>
              <a:rPr lang="en-US" dirty="0"/>
              <a:t>, 0, SEEK_CUR); /* Save current offset */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lseek</a:t>
            </a:r>
            <a:r>
              <a:rPr lang="en-US" dirty="0"/>
              <a:t>( </a:t>
            </a:r>
            <a:r>
              <a:rPr lang="en-US" dirty="0" err="1"/>
              <a:t>fd</a:t>
            </a:r>
            <a:r>
              <a:rPr lang="en-US" dirty="0"/>
              <a:t>, offset, SEEK_SET);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 </a:t>
            </a:r>
            <a:r>
              <a:rPr lang="en-US" dirty="0"/>
              <a:t>= read(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len</a:t>
            </a:r>
            <a:r>
              <a:rPr lang="en-US" dirty="0"/>
              <a:t>);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lseek</a:t>
            </a:r>
            <a:r>
              <a:rPr lang="en-US" dirty="0"/>
              <a:t>(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orig</a:t>
            </a:r>
            <a:r>
              <a:rPr lang="en-US" dirty="0"/>
              <a:t>, SEEK_SET); </a:t>
            </a:r>
            <a:r>
              <a:rPr lang="en-US" dirty="0" smtClean="0"/>
              <a:t>     /* Restore offset */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5288" y="6321468"/>
            <a:ext cx="356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Kerrisk</a:t>
            </a:r>
            <a:r>
              <a:rPr lang="en-US" b="1" dirty="0" smtClean="0"/>
              <a:t>, TLPI 2011, </a:t>
            </a:r>
            <a:r>
              <a:rPr lang="en-US" b="1" dirty="0" err="1" smtClean="0"/>
              <a:t>O”Reilly</a:t>
            </a:r>
            <a:r>
              <a:rPr lang="en-US" b="1" dirty="0" smtClean="0"/>
              <a:t> (Kindle)</a:t>
            </a:r>
            <a:endParaRPr lang="en-US" b="1" dirty="0"/>
          </a:p>
        </p:txBody>
      </p:sp>
      <p:sp>
        <p:nvSpPr>
          <p:cNvPr id="7" name="Freeform 6"/>
          <p:cNvSpPr/>
          <p:nvPr/>
        </p:nvSpPr>
        <p:spPr>
          <a:xfrm>
            <a:off x="314325" y="1114425"/>
            <a:ext cx="350045" cy="2586039"/>
          </a:xfrm>
          <a:custGeom>
            <a:avLst/>
            <a:gdLst/>
            <a:ahLst/>
            <a:cxnLst/>
            <a:rect l="0" t="0" r="0" b="0"/>
            <a:pathLst>
              <a:path w="350045" h="2586039">
                <a:moveTo>
                  <a:pt x="350044" y="78581"/>
                </a:moveTo>
                <a:lnTo>
                  <a:pt x="350044" y="71438"/>
                </a:lnTo>
                <a:lnTo>
                  <a:pt x="342900" y="64294"/>
                </a:lnTo>
                <a:lnTo>
                  <a:pt x="342900" y="57150"/>
                </a:lnTo>
                <a:lnTo>
                  <a:pt x="335756" y="50006"/>
                </a:lnTo>
                <a:lnTo>
                  <a:pt x="328613" y="35719"/>
                </a:lnTo>
                <a:lnTo>
                  <a:pt x="328613" y="28575"/>
                </a:lnTo>
                <a:lnTo>
                  <a:pt x="321469" y="21431"/>
                </a:lnTo>
                <a:lnTo>
                  <a:pt x="307181" y="14288"/>
                </a:lnTo>
                <a:lnTo>
                  <a:pt x="300038" y="7144"/>
                </a:lnTo>
                <a:lnTo>
                  <a:pt x="285750" y="0"/>
                </a:lnTo>
                <a:lnTo>
                  <a:pt x="271463" y="0"/>
                </a:lnTo>
                <a:lnTo>
                  <a:pt x="250031" y="0"/>
                </a:lnTo>
                <a:lnTo>
                  <a:pt x="228600" y="7144"/>
                </a:lnTo>
                <a:lnTo>
                  <a:pt x="207169" y="7144"/>
                </a:lnTo>
                <a:lnTo>
                  <a:pt x="185738" y="14288"/>
                </a:lnTo>
                <a:lnTo>
                  <a:pt x="171450" y="21431"/>
                </a:lnTo>
                <a:lnTo>
                  <a:pt x="150019" y="28575"/>
                </a:lnTo>
                <a:lnTo>
                  <a:pt x="135731" y="35719"/>
                </a:lnTo>
                <a:lnTo>
                  <a:pt x="114300" y="50006"/>
                </a:lnTo>
                <a:lnTo>
                  <a:pt x="107156" y="64294"/>
                </a:lnTo>
                <a:lnTo>
                  <a:pt x="92869" y="85725"/>
                </a:lnTo>
                <a:lnTo>
                  <a:pt x="85725" y="114300"/>
                </a:lnTo>
                <a:lnTo>
                  <a:pt x="78581" y="150019"/>
                </a:lnTo>
                <a:lnTo>
                  <a:pt x="78581" y="192881"/>
                </a:lnTo>
                <a:lnTo>
                  <a:pt x="71438" y="250031"/>
                </a:lnTo>
                <a:lnTo>
                  <a:pt x="71438" y="292894"/>
                </a:lnTo>
                <a:lnTo>
                  <a:pt x="64294" y="342900"/>
                </a:lnTo>
                <a:lnTo>
                  <a:pt x="57150" y="392906"/>
                </a:lnTo>
                <a:lnTo>
                  <a:pt x="50006" y="442913"/>
                </a:lnTo>
                <a:lnTo>
                  <a:pt x="42863" y="514350"/>
                </a:lnTo>
                <a:lnTo>
                  <a:pt x="35719" y="607219"/>
                </a:lnTo>
                <a:lnTo>
                  <a:pt x="28575" y="707231"/>
                </a:lnTo>
                <a:lnTo>
                  <a:pt x="14288" y="814388"/>
                </a:lnTo>
                <a:lnTo>
                  <a:pt x="7144" y="928688"/>
                </a:lnTo>
                <a:lnTo>
                  <a:pt x="7144" y="1050131"/>
                </a:lnTo>
                <a:lnTo>
                  <a:pt x="0" y="1107281"/>
                </a:lnTo>
                <a:lnTo>
                  <a:pt x="0" y="1185863"/>
                </a:lnTo>
                <a:lnTo>
                  <a:pt x="0" y="1271588"/>
                </a:lnTo>
                <a:lnTo>
                  <a:pt x="0" y="1364456"/>
                </a:lnTo>
                <a:lnTo>
                  <a:pt x="7144" y="1464469"/>
                </a:lnTo>
                <a:lnTo>
                  <a:pt x="7144" y="1564481"/>
                </a:lnTo>
                <a:lnTo>
                  <a:pt x="7144" y="1671638"/>
                </a:lnTo>
                <a:lnTo>
                  <a:pt x="7144" y="1771650"/>
                </a:lnTo>
                <a:lnTo>
                  <a:pt x="14288" y="1864519"/>
                </a:lnTo>
                <a:lnTo>
                  <a:pt x="14288" y="1957388"/>
                </a:lnTo>
                <a:lnTo>
                  <a:pt x="14288" y="2050256"/>
                </a:lnTo>
                <a:lnTo>
                  <a:pt x="7144" y="2128838"/>
                </a:lnTo>
                <a:lnTo>
                  <a:pt x="7144" y="2207419"/>
                </a:lnTo>
                <a:lnTo>
                  <a:pt x="7144" y="2271713"/>
                </a:lnTo>
                <a:lnTo>
                  <a:pt x="7144" y="2328863"/>
                </a:lnTo>
                <a:lnTo>
                  <a:pt x="7144" y="2386013"/>
                </a:lnTo>
                <a:lnTo>
                  <a:pt x="21431" y="2478881"/>
                </a:lnTo>
                <a:lnTo>
                  <a:pt x="50006" y="2543175"/>
                </a:lnTo>
                <a:lnTo>
                  <a:pt x="107156" y="2571750"/>
                </a:lnTo>
                <a:lnTo>
                  <a:pt x="192881" y="2586038"/>
                </a:lnTo>
                <a:lnTo>
                  <a:pt x="271463" y="2586038"/>
                </a:lnTo>
                <a:lnTo>
                  <a:pt x="342900" y="2586038"/>
                </a:lnTo>
                <a:lnTo>
                  <a:pt x="342900" y="25860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578769" y="4393407"/>
            <a:ext cx="7029452" cy="185738"/>
          </a:xfrm>
          <a:custGeom>
            <a:avLst/>
            <a:gdLst/>
            <a:ahLst/>
            <a:cxnLst/>
            <a:rect l="0" t="0" r="0" b="0"/>
            <a:pathLst>
              <a:path w="7029452" h="185738">
                <a:moveTo>
                  <a:pt x="14287" y="142875"/>
                </a:moveTo>
                <a:lnTo>
                  <a:pt x="14287" y="142875"/>
                </a:lnTo>
                <a:lnTo>
                  <a:pt x="14287" y="142875"/>
                </a:lnTo>
                <a:lnTo>
                  <a:pt x="14287" y="142875"/>
                </a:lnTo>
                <a:lnTo>
                  <a:pt x="14287" y="142875"/>
                </a:lnTo>
                <a:lnTo>
                  <a:pt x="7144" y="142875"/>
                </a:lnTo>
                <a:lnTo>
                  <a:pt x="7144" y="142875"/>
                </a:lnTo>
                <a:lnTo>
                  <a:pt x="7144" y="142875"/>
                </a:lnTo>
                <a:lnTo>
                  <a:pt x="0" y="150018"/>
                </a:lnTo>
                <a:lnTo>
                  <a:pt x="0" y="150018"/>
                </a:lnTo>
                <a:lnTo>
                  <a:pt x="0" y="150018"/>
                </a:lnTo>
                <a:lnTo>
                  <a:pt x="0" y="150018"/>
                </a:lnTo>
                <a:lnTo>
                  <a:pt x="0" y="157162"/>
                </a:lnTo>
                <a:lnTo>
                  <a:pt x="0" y="157162"/>
                </a:lnTo>
                <a:lnTo>
                  <a:pt x="7144" y="157162"/>
                </a:lnTo>
                <a:lnTo>
                  <a:pt x="7144" y="157162"/>
                </a:lnTo>
                <a:lnTo>
                  <a:pt x="21431" y="164306"/>
                </a:lnTo>
                <a:lnTo>
                  <a:pt x="28575" y="164306"/>
                </a:lnTo>
                <a:lnTo>
                  <a:pt x="42862" y="171450"/>
                </a:lnTo>
                <a:lnTo>
                  <a:pt x="64294" y="171450"/>
                </a:lnTo>
                <a:lnTo>
                  <a:pt x="85725" y="178593"/>
                </a:lnTo>
                <a:lnTo>
                  <a:pt x="114300" y="178593"/>
                </a:lnTo>
                <a:lnTo>
                  <a:pt x="150019" y="178593"/>
                </a:lnTo>
                <a:lnTo>
                  <a:pt x="185737" y="185737"/>
                </a:lnTo>
                <a:lnTo>
                  <a:pt x="235744" y="185737"/>
                </a:lnTo>
                <a:lnTo>
                  <a:pt x="285750" y="185737"/>
                </a:lnTo>
                <a:lnTo>
                  <a:pt x="350044" y="185737"/>
                </a:lnTo>
                <a:lnTo>
                  <a:pt x="414337" y="178593"/>
                </a:lnTo>
                <a:lnTo>
                  <a:pt x="485775" y="178593"/>
                </a:lnTo>
                <a:lnTo>
                  <a:pt x="557212" y="171450"/>
                </a:lnTo>
                <a:lnTo>
                  <a:pt x="635794" y="171450"/>
                </a:lnTo>
                <a:lnTo>
                  <a:pt x="721519" y="157162"/>
                </a:lnTo>
                <a:lnTo>
                  <a:pt x="814387" y="150018"/>
                </a:lnTo>
                <a:lnTo>
                  <a:pt x="914400" y="150018"/>
                </a:lnTo>
                <a:lnTo>
                  <a:pt x="1007269" y="135731"/>
                </a:lnTo>
                <a:lnTo>
                  <a:pt x="1107281" y="135731"/>
                </a:lnTo>
                <a:lnTo>
                  <a:pt x="1214438" y="128587"/>
                </a:lnTo>
                <a:lnTo>
                  <a:pt x="1321594" y="121443"/>
                </a:lnTo>
                <a:lnTo>
                  <a:pt x="1435894" y="121443"/>
                </a:lnTo>
                <a:lnTo>
                  <a:pt x="1543050" y="114300"/>
                </a:lnTo>
                <a:lnTo>
                  <a:pt x="1657350" y="114300"/>
                </a:lnTo>
                <a:lnTo>
                  <a:pt x="1778794" y="107156"/>
                </a:lnTo>
                <a:lnTo>
                  <a:pt x="1893094" y="100012"/>
                </a:lnTo>
                <a:lnTo>
                  <a:pt x="2007394" y="92868"/>
                </a:lnTo>
                <a:lnTo>
                  <a:pt x="2128838" y="85725"/>
                </a:lnTo>
                <a:lnTo>
                  <a:pt x="2250281" y="78581"/>
                </a:lnTo>
                <a:lnTo>
                  <a:pt x="2371725" y="71437"/>
                </a:lnTo>
                <a:lnTo>
                  <a:pt x="2493169" y="64293"/>
                </a:lnTo>
                <a:lnTo>
                  <a:pt x="2621756" y="57150"/>
                </a:lnTo>
                <a:lnTo>
                  <a:pt x="2750344" y="50006"/>
                </a:lnTo>
                <a:lnTo>
                  <a:pt x="2878931" y="50006"/>
                </a:lnTo>
                <a:lnTo>
                  <a:pt x="3007519" y="42862"/>
                </a:lnTo>
                <a:lnTo>
                  <a:pt x="3136106" y="35718"/>
                </a:lnTo>
                <a:lnTo>
                  <a:pt x="3264694" y="28575"/>
                </a:lnTo>
                <a:lnTo>
                  <a:pt x="3400426" y="21431"/>
                </a:lnTo>
                <a:lnTo>
                  <a:pt x="3529013" y="14287"/>
                </a:lnTo>
                <a:lnTo>
                  <a:pt x="3657601" y="14287"/>
                </a:lnTo>
                <a:lnTo>
                  <a:pt x="3786188" y="7143"/>
                </a:lnTo>
                <a:lnTo>
                  <a:pt x="3921919" y="7143"/>
                </a:lnTo>
                <a:lnTo>
                  <a:pt x="4050507" y="7143"/>
                </a:lnTo>
                <a:lnTo>
                  <a:pt x="4186238" y="0"/>
                </a:lnTo>
                <a:lnTo>
                  <a:pt x="4321969" y="0"/>
                </a:lnTo>
                <a:lnTo>
                  <a:pt x="4457701" y="0"/>
                </a:lnTo>
                <a:lnTo>
                  <a:pt x="4593432" y="0"/>
                </a:lnTo>
                <a:lnTo>
                  <a:pt x="4714876" y="0"/>
                </a:lnTo>
                <a:lnTo>
                  <a:pt x="4836319" y="0"/>
                </a:lnTo>
                <a:lnTo>
                  <a:pt x="4957763" y="0"/>
                </a:lnTo>
                <a:lnTo>
                  <a:pt x="5079207" y="0"/>
                </a:lnTo>
                <a:lnTo>
                  <a:pt x="5200651" y="0"/>
                </a:lnTo>
                <a:lnTo>
                  <a:pt x="5314951" y="0"/>
                </a:lnTo>
                <a:lnTo>
                  <a:pt x="5429251" y="7143"/>
                </a:lnTo>
                <a:lnTo>
                  <a:pt x="5536407" y="7143"/>
                </a:lnTo>
                <a:lnTo>
                  <a:pt x="5643563" y="14287"/>
                </a:lnTo>
                <a:lnTo>
                  <a:pt x="5757863" y="21431"/>
                </a:lnTo>
                <a:lnTo>
                  <a:pt x="5865019" y="28575"/>
                </a:lnTo>
                <a:lnTo>
                  <a:pt x="5972176" y="35718"/>
                </a:lnTo>
                <a:lnTo>
                  <a:pt x="6079332" y="42862"/>
                </a:lnTo>
                <a:lnTo>
                  <a:pt x="6179344" y="50006"/>
                </a:lnTo>
                <a:lnTo>
                  <a:pt x="6279357" y="64293"/>
                </a:lnTo>
                <a:lnTo>
                  <a:pt x="6379369" y="71437"/>
                </a:lnTo>
                <a:lnTo>
                  <a:pt x="6472238" y="85725"/>
                </a:lnTo>
                <a:lnTo>
                  <a:pt x="6565107" y="100012"/>
                </a:lnTo>
                <a:lnTo>
                  <a:pt x="6657976" y="107156"/>
                </a:lnTo>
                <a:lnTo>
                  <a:pt x="6736557" y="121443"/>
                </a:lnTo>
                <a:lnTo>
                  <a:pt x="6807994" y="128587"/>
                </a:lnTo>
                <a:lnTo>
                  <a:pt x="6872288" y="135731"/>
                </a:lnTo>
                <a:lnTo>
                  <a:pt x="6929438" y="142875"/>
                </a:lnTo>
                <a:lnTo>
                  <a:pt x="6972301" y="150018"/>
                </a:lnTo>
                <a:lnTo>
                  <a:pt x="7000876" y="150018"/>
                </a:lnTo>
                <a:lnTo>
                  <a:pt x="7022307" y="150018"/>
                </a:lnTo>
                <a:lnTo>
                  <a:pt x="7029451" y="142875"/>
                </a:lnTo>
                <a:lnTo>
                  <a:pt x="7029451" y="142875"/>
                </a:lnTo>
                <a:lnTo>
                  <a:pt x="7029451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621631" y="4929188"/>
            <a:ext cx="2428877" cy="150019"/>
          </a:xfrm>
          <a:custGeom>
            <a:avLst/>
            <a:gdLst/>
            <a:ahLst/>
            <a:cxnLst/>
            <a:rect l="0" t="0" r="0" b="0"/>
            <a:pathLst>
              <a:path w="2428877" h="150019">
                <a:moveTo>
                  <a:pt x="0" y="150018"/>
                </a:moveTo>
                <a:lnTo>
                  <a:pt x="0" y="150018"/>
                </a:lnTo>
                <a:lnTo>
                  <a:pt x="0" y="150018"/>
                </a:lnTo>
                <a:lnTo>
                  <a:pt x="0" y="150018"/>
                </a:lnTo>
                <a:lnTo>
                  <a:pt x="0" y="142875"/>
                </a:lnTo>
                <a:lnTo>
                  <a:pt x="0" y="135731"/>
                </a:lnTo>
                <a:lnTo>
                  <a:pt x="0" y="135731"/>
                </a:lnTo>
                <a:lnTo>
                  <a:pt x="0" y="128587"/>
                </a:lnTo>
                <a:lnTo>
                  <a:pt x="7144" y="121443"/>
                </a:lnTo>
                <a:lnTo>
                  <a:pt x="7144" y="121443"/>
                </a:lnTo>
                <a:lnTo>
                  <a:pt x="7144" y="121443"/>
                </a:lnTo>
                <a:lnTo>
                  <a:pt x="14288" y="121443"/>
                </a:lnTo>
                <a:lnTo>
                  <a:pt x="21432" y="121443"/>
                </a:lnTo>
                <a:lnTo>
                  <a:pt x="35719" y="121443"/>
                </a:lnTo>
                <a:lnTo>
                  <a:pt x="50007" y="121443"/>
                </a:lnTo>
                <a:lnTo>
                  <a:pt x="71438" y="121443"/>
                </a:lnTo>
                <a:lnTo>
                  <a:pt x="92869" y="121443"/>
                </a:lnTo>
                <a:lnTo>
                  <a:pt x="121444" y="121443"/>
                </a:lnTo>
                <a:lnTo>
                  <a:pt x="157163" y="114300"/>
                </a:lnTo>
                <a:lnTo>
                  <a:pt x="192882" y="114300"/>
                </a:lnTo>
                <a:lnTo>
                  <a:pt x="228600" y="114300"/>
                </a:lnTo>
                <a:lnTo>
                  <a:pt x="264319" y="107156"/>
                </a:lnTo>
                <a:lnTo>
                  <a:pt x="307182" y="107156"/>
                </a:lnTo>
                <a:lnTo>
                  <a:pt x="350044" y="100012"/>
                </a:lnTo>
                <a:lnTo>
                  <a:pt x="392907" y="100012"/>
                </a:lnTo>
                <a:lnTo>
                  <a:pt x="442913" y="100012"/>
                </a:lnTo>
                <a:lnTo>
                  <a:pt x="492919" y="92868"/>
                </a:lnTo>
                <a:lnTo>
                  <a:pt x="542925" y="92868"/>
                </a:lnTo>
                <a:lnTo>
                  <a:pt x="600075" y="92868"/>
                </a:lnTo>
                <a:lnTo>
                  <a:pt x="657225" y="85725"/>
                </a:lnTo>
                <a:lnTo>
                  <a:pt x="707232" y="85725"/>
                </a:lnTo>
                <a:lnTo>
                  <a:pt x="764382" y="78581"/>
                </a:lnTo>
                <a:lnTo>
                  <a:pt x="821532" y="71437"/>
                </a:lnTo>
                <a:lnTo>
                  <a:pt x="878682" y="71437"/>
                </a:lnTo>
                <a:lnTo>
                  <a:pt x="942976" y="64293"/>
                </a:lnTo>
                <a:lnTo>
                  <a:pt x="1000126" y="64293"/>
                </a:lnTo>
                <a:lnTo>
                  <a:pt x="1064419" y="57150"/>
                </a:lnTo>
                <a:lnTo>
                  <a:pt x="1128713" y="57150"/>
                </a:lnTo>
                <a:lnTo>
                  <a:pt x="1185863" y="57150"/>
                </a:lnTo>
                <a:lnTo>
                  <a:pt x="1243013" y="50006"/>
                </a:lnTo>
                <a:lnTo>
                  <a:pt x="1300163" y="57150"/>
                </a:lnTo>
                <a:lnTo>
                  <a:pt x="1357313" y="57150"/>
                </a:lnTo>
                <a:lnTo>
                  <a:pt x="1414463" y="57150"/>
                </a:lnTo>
                <a:lnTo>
                  <a:pt x="1471613" y="57150"/>
                </a:lnTo>
                <a:lnTo>
                  <a:pt x="1528763" y="57150"/>
                </a:lnTo>
                <a:lnTo>
                  <a:pt x="1585913" y="57150"/>
                </a:lnTo>
                <a:lnTo>
                  <a:pt x="1650207" y="57150"/>
                </a:lnTo>
                <a:lnTo>
                  <a:pt x="1707357" y="50006"/>
                </a:lnTo>
                <a:lnTo>
                  <a:pt x="1771651" y="50006"/>
                </a:lnTo>
                <a:lnTo>
                  <a:pt x="1828801" y="42862"/>
                </a:lnTo>
                <a:lnTo>
                  <a:pt x="1885951" y="42862"/>
                </a:lnTo>
                <a:lnTo>
                  <a:pt x="1943101" y="42862"/>
                </a:lnTo>
                <a:lnTo>
                  <a:pt x="1993107" y="42862"/>
                </a:lnTo>
                <a:lnTo>
                  <a:pt x="2050257" y="42862"/>
                </a:lnTo>
                <a:lnTo>
                  <a:pt x="2100263" y="42862"/>
                </a:lnTo>
                <a:lnTo>
                  <a:pt x="2150269" y="42862"/>
                </a:lnTo>
                <a:lnTo>
                  <a:pt x="2193132" y="42862"/>
                </a:lnTo>
                <a:lnTo>
                  <a:pt x="2235994" y="42862"/>
                </a:lnTo>
                <a:lnTo>
                  <a:pt x="2278857" y="42862"/>
                </a:lnTo>
                <a:lnTo>
                  <a:pt x="2314576" y="42862"/>
                </a:lnTo>
                <a:lnTo>
                  <a:pt x="2343151" y="35718"/>
                </a:lnTo>
                <a:lnTo>
                  <a:pt x="2371726" y="28575"/>
                </a:lnTo>
                <a:lnTo>
                  <a:pt x="2386013" y="21431"/>
                </a:lnTo>
                <a:lnTo>
                  <a:pt x="2407444" y="14287"/>
                </a:lnTo>
                <a:lnTo>
                  <a:pt x="2421732" y="7143"/>
                </a:lnTo>
                <a:lnTo>
                  <a:pt x="2428876" y="0"/>
                </a:lnTo>
                <a:lnTo>
                  <a:pt x="242887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921919" y="4864894"/>
            <a:ext cx="257176" cy="278607"/>
          </a:xfrm>
          <a:custGeom>
            <a:avLst/>
            <a:gdLst/>
            <a:ahLst/>
            <a:cxnLst/>
            <a:rect l="0" t="0" r="0" b="0"/>
            <a:pathLst>
              <a:path w="257176" h="278607">
                <a:moveTo>
                  <a:pt x="0" y="0"/>
                </a:moveTo>
                <a:lnTo>
                  <a:pt x="7144" y="7144"/>
                </a:lnTo>
                <a:lnTo>
                  <a:pt x="14288" y="7144"/>
                </a:lnTo>
                <a:lnTo>
                  <a:pt x="21431" y="14287"/>
                </a:lnTo>
                <a:lnTo>
                  <a:pt x="42863" y="14287"/>
                </a:lnTo>
                <a:lnTo>
                  <a:pt x="64294" y="28575"/>
                </a:lnTo>
                <a:lnTo>
                  <a:pt x="100013" y="35719"/>
                </a:lnTo>
                <a:lnTo>
                  <a:pt x="135731" y="42862"/>
                </a:lnTo>
                <a:lnTo>
                  <a:pt x="171450" y="57150"/>
                </a:lnTo>
                <a:lnTo>
                  <a:pt x="207169" y="64294"/>
                </a:lnTo>
                <a:lnTo>
                  <a:pt x="228600" y="71437"/>
                </a:lnTo>
                <a:lnTo>
                  <a:pt x="257175" y="85725"/>
                </a:lnTo>
                <a:lnTo>
                  <a:pt x="257175" y="100012"/>
                </a:lnTo>
                <a:lnTo>
                  <a:pt x="257175" y="121444"/>
                </a:lnTo>
                <a:lnTo>
                  <a:pt x="242888" y="142875"/>
                </a:lnTo>
                <a:lnTo>
                  <a:pt x="221456" y="171450"/>
                </a:lnTo>
                <a:lnTo>
                  <a:pt x="192881" y="192881"/>
                </a:lnTo>
                <a:lnTo>
                  <a:pt x="164306" y="221456"/>
                </a:lnTo>
                <a:lnTo>
                  <a:pt x="142875" y="242887"/>
                </a:lnTo>
                <a:lnTo>
                  <a:pt x="128588" y="257175"/>
                </a:lnTo>
                <a:lnTo>
                  <a:pt x="121444" y="271462"/>
                </a:lnTo>
                <a:lnTo>
                  <a:pt x="121444" y="278606"/>
                </a:lnTo>
                <a:lnTo>
                  <a:pt x="128588" y="278606"/>
                </a:lnTo>
                <a:lnTo>
                  <a:pt x="142875" y="278606"/>
                </a:lnTo>
                <a:lnTo>
                  <a:pt x="157163" y="278606"/>
                </a:lnTo>
                <a:lnTo>
                  <a:pt x="157163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507707" y="4486275"/>
            <a:ext cx="28576" cy="435770"/>
          </a:xfrm>
          <a:custGeom>
            <a:avLst/>
            <a:gdLst/>
            <a:ahLst/>
            <a:cxnLst/>
            <a:rect l="0" t="0" r="0" b="0"/>
            <a:pathLst>
              <a:path w="28576" h="43577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  <a:lnTo>
                  <a:pt x="0" y="21432"/>
                </a:lnTo>
                <a:lnTo>
                  <a:pt x="0" y="28575"/>
                </a:lnTo>
                <a:lnTo>
                  <a:pt x="0" y="35719"/>
                </a:lnTo>
                <a:lnTo>
                  <a:pt x="0" y="57150"/>
                </a:lnTo>
                <a:lnTo>
                  <a:pt x="7143" y="78582"/>
                </a:lnTo>
                <a:lnTo>
                  <a:pt x="7143" y="114300"/>
                </a:lnTo>
                <a:lnTo>
                  <a:pt x="7143" y="164307"/>
                </a:lnTo>
                <a:lnTo>
                  <a:pt x="14287" y="214313"/>
                </a:lnTo>
                <a:lnTo>
                  <a:pt x="21431" y="271463"/>
                </a:lnTo>
                <a:lnTo>
                  <a:pt x="21431" y="314325"/>
                </a:lnTo>
                <a:lnTo>
                  <a:pt x="21431" y="357188"/>
                </a:lnTo>
                <a:lnTo>
                  <a:pt x="21431" y="385763"/>
                </a:lnTo>
                <a:lnTo>
                  <a:pt x="28575" y="414338"/>
                </a:lnTo>
                <a:lnTo>
                  <a:pt x="28575" y="428625"/>
                </a:lnTo>
                <a:lnTo>
                  <a:pt x="28575" y="435769"/>
                </a:lnTo>
                <a:lnTo>
                  <a:pt x="28575" y="435769"/>
                </a:lnTo>
                <a:lnTo>
                  <a:pt x="28575" y="428625"/>
                </a:lnTo>
                <a:lnTo>
                  <a:pt x="21431" y="414338"/>
                </a:lnTo>
                <a:lnTo>
                  <a:pt x="14287" y="378619"/>
                </a:lnTo>
                <a:lnTo>
                  <a:pt x="7143" y="335757"/>
                </a:lnTo>
                <a:lnTo>
                  <a:pt x="7143" y="3357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393407" y="4457700"/>
            <a:ext cx="264319" cy="250033"/>
          </a:xfrm>
          <a:custGeom>
            <a:avLst/>
            <a:gdLst/>
            <a:ahLst/>
            <a:cxnLst/>
            <a:rect l="0" t="0" r="0" b="0"/>
            <a:pathLst>
              <a:path w="264319" h="250033">
                <a:moveTo>
                  <a:pt x="100012" y="35719"/>
                </a:moveTo>
                <a:lnTo>
                  <a:pt x="92868" y="28575"/>
                </a:lnTo>
                <a:lnTo>
                  <a:pt x="92868" y="28575"/>
                </a:lnTo>
                <a:lnTo>
                  <a:pt x="92868" y="21432"/>
                </a:lnTo>
                <a:lnTo>
                  <a:pt x="92868" y="14288"/>
                </a:lnTo>
                <a:lnTo>
                  <a:pt x="92868" y="14288"/>
                </a:lnTo>
                <a:lnTo>
                  <a:pt x="92868" y="14288"/>
                </a:lnTo>
                <a:lnTo>
                  <a:pt x="85725" y="14288"/>
                </a:lnTo>
                <a:lnTo>
                  <a:pt x="85725" y="21432"/>
                </a:lnTo>
                <a:lnTo>
                  <a:pt x="85725" y="35719"/>
                </a:lnTo>
                <a:lnTo>
                  <a:pt x="78581" y="57150"/>
                </a:lnTo>
                <a:lnTo>
                  <a:pt x="71437" y="78582"/>
                </a:lnTo>
                <a:lnTo>
                  <a:pt x="57150" y="100013"/>
                </a:lnTo>
                <a:lnTo>
                  <a:pt x="42862" y="135732"/>
                </a:lnTo>
                <a:lnTo>
                  <a:pt x="35718" y="157163"/>
                </a:lnTo>
                <a:lnTo>
                  <a:pt x="21431" y="185738"/>
                </a:lnTo>
                <a:lnTo>
                  <a:pt x="7143" y="192882"/>
                </a:lnTo>
                <a:lnTo>
                  <a:pt x="0" y="200025"/>
                </a:lnTo>
                <a:lnTo>
                  <a:pt x="0" y="200025"/>
                </a:lnTo>
                <a:lnTo>
                  <a:pt x="0" y="178594"/>
                </a:lnTo>
                <a:lnTo>
                  <a:pt x="7143" y="164307"/>
                </a:lnTo>
                <a:lnTo>
                  <a:pt x="14287" y="135732"/>
                </a:lnTo>
                <a:lnTo>
                  <a:pt x="28575" y="107157"/>
                </a:lnTo>
                <a:lnTo>
                  <a:pt x="35718" y="78582"/>
                </a:lnTo>
                <a:lnTo>
                  <a:pt x="50006" y="57150"/>
                </a:lnTo>
                <a:lnTo>
                  <a:pt x="64293" y="35719"/>
                </a:lnTo>
                <a:lnTo>
                  <a:pt x="71437" y="21432"/>
                </a:lnTo>
                <a:lnTo>
                  <a:pt x="78581" y="14288"/>
                </a:lnTo>
                <a:lnTo>
                  <a:pt x="78581" y="7144"/>
                </a:lnTo>
                <a:lnTo>
                  <a:pt x="85725" y="7144"/>
                </a:lnTo>
                <a:lnTo>
                  <a:pt x="85725" y="7144"/>
                </a:lnTo>
                <a:lnTo>
                  <a:pt x="85725" y="0"/>
                </a:lnTo>
                <a:lnTo>
                  <a:pt x="85725" y="7144"/>
                </a:lnTo>
                <a:lnTo>
                  <a:pt x="85725" y="7144"/>
                </a:lnTo>
                <a:lnTo>
                  <a:pt x="92868" y="7144"/>
                </a:lnTo>
                <a:lnTo>
                  <a:pt x="92868" y="7144"/>
                </a:lnTo>
                <a:lnTo>
                  <a:pt x="92868" y="14288"/>
                </a:lnTo>
                <a:lnTo>
                  <a:pt x="100012" y="14288"/>
                </a:lnTo>
                <a:lnTo>
                  <a:pt x="100012" y="21432"/>
                </a:lnTo>
                <a:lnTo>
                  <a:pt x="107156" y="35719"/>
                </a:lnTo>
                <a:lnTo>
                  <a:pt x="114300" y="42863"/>
                </a:lnTo>
                <a:lnTo>
                  <a:pt x="121443" y="57150"/>
                </a:lnTo>
                <a:lnTo>
                  <a:pt x="135731" y="71438"/>
                </a:lnTo>
                <a:lnTo>
                  <a:pt x="150018" y="78582"/>
                </a:lnTo>
                <a:lnTo>
                  <a:pt x="171450" y="92869"/>
                </a:lnTo>
                <a:lnTo>
                  <a:pt x="192881" y="100013"/>
                </a:lnTo>
                <a:lnTo>
                  <a:pt x="214312" y="114300"/>
                </a:lnTo>
                <a:lnTo>
                  <a:pt x="235743" y="121444"/>
                </a:lnTo>
                <a:lnTo>
                  <a:pt x="250031" y="128588"/>
                </a:lnTo>
                <a:lnTo>
                  <a:pt x="257175" y="128588"/>
                </a:lnTo>
                <a:lnTo>
                  <a:pt x="264318" y="135732"/>
                </a:lnTo>
                <a:lnTo>
                  <a:pt x="264318" y="135732"/>
                </a:lnTo>
                <a:lnTo>
                  <a:pt x="250031" y="142875"/>
                </a:lnTo>
                <a:lnTo>
                  <a:pt x="242887" y="142875"/>
                </a:lnTo>
                <a:lnTo>
                  <a:pt x="228600" y="150019"/>
                </a:lnTo>
                <a:lnTo>
                  <a:pt x="214312" y="150019"/>
                </a:lnTo>
                <a:lnTo>
                  <a:pt x="185737" y="157163"/>
                </a:lnTo>
                <a:lnTo>
                  <a:pt x="164306" y="164307"/>
                </a:lnTo>
                <a:lnTo>
                  <a:pt x="135731" y="185738"/>
                </a:lnTo>
                <a:lnTo>
                  <a:pt x="100012" y="200025"/>
                </a:lnTo>
                <a:lnTo>
                  <a:pt x="71437" y="221457"/>
                </a:lnTo>
                <a:lnTo>
                  <a:pt x="35718" y="235744"/>
                </a:lnTo>
                <a:lnTo>
                  <a:pt x="14287" y="242888"/>
                </a:lnTo>
                <a:lnTo>
                  <a:pt x="7143" y="250032"/>
                </a:lnTo>
                <a:lnTo>
                  <a:pt x="21431" y="250032"/>
                </a:lnTo>
                <a:lnTo>
                  <a:pt x="42862" y="235744"/>
                </a:lnTo>
                <a:lnTo>
                  <a:pt x="78581" y="214313"/>
                </a:lnTo>
                <a:lnTo>
                  <a:pt x="128587" y="185738"/>
                </a:lnTo>
                <a:lnTo>
                  <a:pt x="128587" y="1857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450307" y="2257425"/>
            <a:ext cx="292894" cy="28576"/>
          </a:xfrm>
          <a:custGeom>
            <a:avLst/>
            <a:gdLst/>
            <a:ahLst/>
            <a:cxnLst/>
            <a:rect l="0" t="0" r="0" b="0"/>
            <a:pathLst>
              <a:path w="292894" h="28576">
                <a:moveTo>
                  <a:pt x="0" y="28575"/>
                </a:moveTo>
                <a:lnTo>
                  <a:pt x="0" y="21431"/>
                </a:lnTo>
                <a:lnTo>
                  <a:pt x="14287" y="21431"/>
                </a:lnTo>
                <a:lnTo>
                  <a:pt x="21431" y="21431"/>
                </a:lnTo>
                <a:lnTo>
                  <a:pt x="42862" y="14288"/>
                </a:lnTo>
                <a:lnTo>
                  <a:pt x="64293" y="14288"/>
                </a:lnTo>
                <a:lnTo>
                  <a:pt x="85725" y="14288"/>
                </a:lnTo>
                <a:lnTo>
                  <a:pt x="121443" y="14288"/>
                </a:lnTo>
                <a:lnTo>
                  <a:pt x="157162" y="7144"/>
                </a:lnTo>
                <a:lnTo>
                  <a:pt x="200025" y="7144"/>
                </a:lnTo>
                <a:lnTo>
                  <a:pt x="242887" y="7144"/>
                </a:lnTo>
                <a:lnTo>
                  <a:pt x="292893" y="0"/>
                </a:lnTo>
                <a:lnTo>
                  <a:pt x="29289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857500" y="2150269"/>
            <a:ext cx="2007395" cy="100013"/>
          </a:xfrm>
          <a:custGeom>
            <a:avLst/>
            <a:gdLst/>
            <a:ahLst/>
            <a:cxnLst/>
            <a:rect l="0" t="0" r="0" b="0"/>
            <a:pathLst>
              <a:path w="2007395" h="100013">
                <a:moveTo>
                  <a:pt x="0" y="100012"/>
                </a:moveTo>
                <a:lnTo>
                  <a:pt x="71438" y="92869"/>
                </a:lnTo>
                <a:lnTo>
                  <a:pt x="150019" y="85725"/>
                </a:lnTo>
                <a:lnTo>
                  <a:pt x="235744" y="78581"/>
                </a:lnTo>
                <a:lnTo>
                  <a:pt x="321469" y="64294"/>
                </a:lnTo>
                <a:lnTo>
                  <a:pt x="414338" y="57150"/>
                </a:lnTo>
                <a:lnTo>
                  <a:pt x="507207" y="50006"/>
                </a:lnTo>
                <a:lnTo>
                  <a:pt x="614363" y="42862"/>
                </a:lnTo>
                <a:lnTo>
                  <a:pt x="721519" y="35719"/>
                </a:lnTo>
                <a:lnTo>
                  <a:pt x="835819" y="28575"/>
                </a:lnTo>
                <a:lnTo>
                  <a:pt x="950119" y="28575"/>
                </a:lnTo>
                <a:lnTo>
                  <a:pt x="1064419" y="21431"/>
                </a:lnTo>
                <a:lnTo>
                  <a:pt x="1178719" y="21431"/>
                </a:lnTo>
                <a:lnTo>
                  <a:pt x="1293019" y="14287"/>
                </a:lnTo>
                <a:lnTo>
                  <a:pt x="1400175" y="14287"/>
                </a:lnTo>
                <a:lnTo>
                  <a:pt x="1507332" y="7144"/>
                </a:lnTo>
                <a:lnTo>
                  <a:pt x="1607344" y="7144"/>
                </a:lnTo>
                <a:lnTo>
                  <a:pt x="1693069" y="7144"/>
                </a:lnTo>
                <a:lnTo>
                  <a:pt x="1778794" y="0"/>
                </a:lnTo>
                <a:lnTo>
                  <a:pt x="1843088" y="0"/>
                </a:lnTo>
                <a:lnTo>
                  <a:pt x="1900238" y="0"/>
                </a:lnTo>
                <a:lnTo>
                  <a:pt x="1950244" y="7144"/>
                </a:lnTo>
                <a:lnTo>
                  <a:pt x="1985963" y="14287"/>
                </a:lnTo>
                <a:lnTo>
                  <a:pt x="2000250" y="21431"/>
                </a:lnTo>
                <a:lnTo>
                  <a:pt x="2007394" y="28575"/>
                </a:lnTo>
                <a:lnTo>
                  <a:pt x="2007394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92906" y="1671638"/>
            <a:ext cx="764383" cy="550069"/>
          </a:xfrm>
          <a:custGeom>
            <a:avLst/>
            <a:gdLst/>
            <a:ahLst/>
            <a:cxnLst/>
            <a:rect l="0" t="0" r="0" b="0"/>
            <a:pathLst>
              <a:path w="764383" h="550069">
                <a:moveTo>
                  <a:pt x="714375" y="50006"/>
                </a:moveTo>
                <a:lnTo>
                  <a:pt x="714375" y="50006"/>
                </a:lnTo>
                <a:lnTo>
                  <a:pt x="714375" y="50006"/>
                </a:lnTo>
                <a:lnTo>
                  <a:pt x="714375" y="42862"/>
                </a:lnTo>
                <a:lnTo>
                  <a:pt x="714375" y="35718"/>
                </a:lnTo>
                <a:lnTo>
                  <a:pt x="700088" y="21431"/>
                </a:lnTo>
                <a:lnTo>
                  <a:pt x="685800" y="14287"/>
                </a:lnTo>
                <a:lnTo>
                  <a:pt x="664369" y="7143"/>
                </a:lnTo>
                <a:lnTo>
                  <a:pt x="635794" y="0"/>
                </a:lnTo>
                <a:lnTo>
                  <a:pt x="600075" y="0"/>
                </a:lnTo>
                <a:lnTo>
                  <a:pt x="550069" y="0"/>
                </a:lnTo>
                <a:lnTo>
                  <a:pt x="500063" y="0"/>
                </a:lnTo>
                <a:lnTo>
                  <a:pt x="450057" y="0"/>
                </a:lnTo>
                <a:lnTo>
                  <a:pt x="392907" y="7143"/>
                </a:lnTo>
                <a:lnTo>
                  <a:pt x="328613" y="14287"/>
                </a:lnTo>
                <a:lnTo>
                  <a:pt x="271463" y="28575"/>
                </a:lnTo>
                <a:lnTo>
                  <a:pt x="214313" y="50006"/>
                </a:lnTo>
                <a:lnTo>
                  <a:pt x="164307" y="78581"/>
                </a:lnTo>
                <a:lnTo>
                  <a:pt x="114300" y="114300"/>
                </a:lnTo>
                <a:lnTo>
                  <a:pt x="71438" y="142875"/>
                </a:lnTo>
                <a:lnTo>
                  <a:pt x="50007" y="171450"/>
                </a:lnTo>
                <a:lnTo>
                  <a:pt x="35719" y="192881"/>
                </a:lnTo>
                <a:lnTo>
                  <a:pt x="21432" y="214312"/>
                </a:lnTo>
                <a:lnTo>
                  <a:pt x="14288" y="235743"/>
                </a:lnTo>
                <a:lnTo>
                  <a:pt x="0" y="278606"/>
                </a:lnTo>
                <a:lnTo>
                  <a:pt x="0" y="335756"/>
                </a:lnTo>
                <a:lnTo>
                  <a:pt x="7144" y="392906"/>
                </a:lnTo>
                <a:lnTo>
                  <a:pt x="28575" y="450056"/>
                </a:lnTo>
                <a:lnTo>
                  <a:pt x="64294" y="500062"/>
                </a:lnTo>
                <a:lnTo>
                  <a:pt x="107157" y="528637"/>
                </a:lnTo>
                <a:lnTo>
                  <a:pt x="164307" y="550068"/>
                </a:lnTo>
                <a:lnTo>
                  <a:pt x="221457" y="550068"/>
                </a:lnTo>
                <a:lnTo>
                  <a:pt x="292894" y="550068"/>
                </a:lnTo>
                <a:lnTo>
                  <a:pt x="371475" y="528637"/>
                </a:lnTo>
                <a:lnTo>
                  <a:pt x="442913" y="500062"/>
                </a:lnTo>
                <a:lnTo>
                  <a:pt x="528638" y="464343"/>
                </a:lnTo>
                <a:lnTo>
                  <a:pt x="600075" y="421481"/>
                </a:lnTo>
                <a:lnTo>
                  <a:pt x="664369" y="371475"/>
                </a:lnTo>
                <a:lnTo>
                  <a:pt x="714375" y="321468"/>
                </a:lnTo>
                <a:lnTo>
                  <a:pt x="750094" y="271462"/>
                </a:lnTo>
                <a:lnTo>
                  <a:pt x="764382" y="221456"/>
                </a:lnTo>
                <a:lnTo>
                  <a:pt x="764382" y="178593"/>
                </a:lnTo>
                <a:lnTo>
                  <a:pt x="750094" y="142875"/>
                </a:lnTo>
                <a:lnTo>
                  <a:pt x="714375" y="114300"/>
                </a:lnTo>
                <a:lnTo>
                  <a:pt x="671513" y="92868"/>
                </a:lnTo>
                <a:lnTo>
                  <a:pt x="614363" y="78581"/>
                </a:lnTo>
                <a:lnTo>
                  <a:pt x="550069" y="85725"/>
                </a:lnTo>
                <a:lnTo>
                  <a:pt x="485775" y="100012"/>
                </a:lnTo>
                <a:lnTo>
                  <a:pt x="414338" y="128587"/>
                </a:lnTo>
                <a:lnTo>
                  <a:pt x="357188" y="164306"/>
                </a:lnTo>
                <a:lnTo>
                  <a:pt x="357188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50069" y="2214563"/>
            <a:ext cx="4043364" cy="4150519"/>
          </a:xfrm>
          <a:custGeom>
            <a:avLst/>
            <a:gdLst/>
            <a:ahLst/>
            <a:cxnLst/>
            <a:rect l="0" t="0" r="0" b="0"/>
            <a:pathLst>
              <a:path w="4043364" h="415051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7144" y="28575"/>
                </a:lnTo>
                <a:lnTo>
                  <a:pt x="7144" y="50006"/>
                </a:lnTo>
                <a:lnTo>
                  <a:pt x="14287" y="85725"/>
                </a:lnTo>
                <a:lnTo>
                  <a:pt x="21431" y="128587"/>
                </a:lnTo>
                <a:lnTo>
                  <a:pt x="21431" y="185737"/>
                </a:lnTo>
                <a:lnTo>
                  <a:pt x="28575" y="250031"/>
                </a:lnTo>
                <a:lnTo>
                  <a:pt x="28575" y="328612"/>
                </a:lnTo>
                <a:lnTo>
                  <a:pt x="35719" y="421481"/>
                </a:lnTo>
                <a:lnTo>
                  <a:pt x="42862" y="514350"/>
                </a:lnTo>
                <a:lnTo>
                  <a:pt x="42862" y="614362"/>
                </a:lnTo>
                <a:lnTo>
                  <a:pt x="57150" y="721518"/>
                </a:lnTo>
                <a:lnTo>
                  <a:pt x="64294" y="821531"/>
                </a:lnTo>
                <a:lnTo>
                  <a:pt x="78581" y="935831"/>
                </a:lnTo>
                <a:lnTo>
                  <a:pt x="92869" y="1050131"/>
                </a:lnTo>
                <a:lnTo>
                  <a:pt x="114300" y="1171575"/>
                </a:lnTo>
                <a:lnTo>
                  <a:pt x="135731" y="1307306"/>
                </a:lnTo>
                <a:lnTo>
                  <a:pt x="157162" y="1443037"/>
                </a:lnTo>
                <a:lnTo>
                  <a:pt x="185737" y="1593056"/>
                </a:lnTo>
                <a:lnTo>
                  <a:pt x="214312" y="1743075"/>
                </a:lnTo>
                <a:lnTo>
                  <a:pt x="257175" y="1893093"/>
                </a:lnTo>
                <a:lnTo>
                  <a:pt x="307181" y="2043112"/>
                </a:lnTo>
                <a:lnTo>
                  <a:pt x="364331" y="2193131"/>
                </a:lnTo>
                <a:lnTo>
                  <a:pt x="428625" y="2343150"/>
                </a:lnTo>
                <a:lnTo>
                  <a:pt x="492919" y="2500312"/>
                </a:lnTo>
                <a:lnTo>
                  <a:pt x="564356" y="2650331"/>
                </a:lnTo>
                <a:lnTo>
                  <a:pt x="650081" y="2793206"/>
                </a:lnTo>
                <a:lnTo>
                  <a:pt x="728662" y="2936081"/>
                </a:lnTo>
                <a:lnTo>
                  <a:pt x="814387" y="3064668"/>
                </a:lnTo>
                <a:lnTo>
                  <a:pt x="907256" y="3193256"/>
                </a:lnTo>
                <a:lnTo>
                  <a:pt x="1000125" y="3314700"/>
                </a:lnTo>
                <a:lnTo>
                  <a:pt x="1100137" y="3429000"/>
                </a:lnTo>
                <a:lnTo>
                  <a:pt x="1207294" y="3536156"/>
                </a:lnTo>
                <a:lnTo>
                  <a:pt x="1321594" y="3629025"/>
                </a:lnTo>
                <a:lnTo>
                  <a:pt x="1443037" y="3721893"/>
                </a:lnTo>
                <a:lnTo>
                  <a:pt x="1557337" y="3800475"/>
                </a:lnTo>
                <a:lnTo>
                  <a:pt x="1678781" y="3871912"/>
                </a:lnTo>
                <a:lnTo>
                  <a:pt x="1800225" y="3936206"/>
                </a:lnTo>
                <a:lnTo>
                  <a:pt x="1921669" y="3993356"/>
                </a:lnTo>
                <a:lnTo>
                  <a:pt x="2043113" y="4043362"/>
                </a:lnTo>
                <a:lnTo>
                  <a:pt x="2164556" y="4086225"/>
                </a:lnTo>
                <a:lnTo>
                  <a:pt x="2286000" y="4114800"/>
                </a:lnTo>
                <a:lnTo>
                  <a:pt x="2407444" y="4136231"/>
                </a:lnTo>
                <a:lnTo>
                  <a:pt x="2521744" y="4143375"/>
                </a:lnTo>
                <a:lnTo>
                  <a:pt x="2636044" y="4150518"/>
                </a:lnTo>
                <a:lnTo>
                  <a:pt x="2743200" y="4143375"/>
                </a:lnTo>
                <a:lnTo>
                  <a:pt x="2857500" y="4129087"/>
                </a:lnTo>
                <a:lnTo>
                  <a:pt x="2957513" y="4100512"/>
                </a:lnTo>
                <a:lnTo>
                  <a:pt x="3064669" y="4071937"/>
                </a:lnTo>
                <a:lnTo>
                  <a:pt x="3157538" y="4036218"/>
                </a:lnTo>
                <a:lnTo>
                  <a:pt x="3250406" y="3993356"/>
                </a:lnTo>
                <a:lnTo>
                  <a:pt x="3328988" y="3950493"/>
                </a:lnTo>
                <a:lnTo>
                  <a:pt x="3407569" y="3907631"/>
                </a:lnTo>
                <a:lnTo>
                  <a:pt x="3479006" y="3857625"/>
                </a:lnTo>
                <a:lnTo>
                  <a:pt x="3543300" y="3807618"/>
                </a:lnTo>
                <a:lnTo>
                  <a:pt x="3600450" y="3757612"/>
                </a:lnTo>
                <a:lnTo>
                  <a:pt x="3657600" y="3707606"/>
                </a:lnTo>
                <a:lnTo>
                  <a:pt x="3707606" y="3657600"/>
                </a:lnTo>
                <a:lnTo>
                  <a:pt x="3750469" y="3600450"/>
                </a:lnTo>
                <a:lnTo>
                  <a:pt x="3793331" y="3550443"/>
                </a:lnTo>
                <a:lnTo>
                  <a:pt x="3829050" y="3493293"/>
                </a:lnTo>
                <a:lnTo>
                  <a:pt x="3850481" y="3443287"/>
                </a:lnTo>
                <a:lnTo>
                  <a:pt x="3871913" y="3400425"/>
                </a:lnTo>
                <a:lnTo>
                  <a:pt x="3886200" y="3357562"/>
                </a:lnTo>
                <a:lnTo>
                  <a:pt x="3900488" y="3321843"/>
                </a:lnTo>
                <a:lnTo>
                  <a:pt x="3907631" y="3293268"/>
                </a:lnTo>
                <a:lnTo>
                  <a:pt x="3907631" y="3264693"/>
                </a:lnTo>
                <a:lnTo>
                  <a:pt x="3907631" y="3236118"/>
                </a:lnTo>
                <a:lnTo>
                  <a:pt x="3907631" y="3214687"/>
                </a:lnTo>
                <a:lnTo>
                  <a:pt x="3907631" y="3193256"/>
                </a:lnTo>
                <a:lnTo>
                  <a:pt x="3907631" y="3178968"/>
                </a:lnTo>
                <a:lnTo>
                  <a:pt x="3907631" y="3164681"/>
                </a:lnTo>
                <a:lnTo>
                  <a:pt x="3907631" y="3157537"/>
                </a:lnTo>
                <a:lnTo>
                  <a:pt x="3900488" y="3150393"/>
                </a:lnTo>
                <a:lnTo>
                  <a:pt x="3900488" y="3143250"/>
                </a:lnTo>
                <a:lnTo>
                  <a:pt x="3893344" y="3143250"/>
                </a:lnTo>
                <a:lnTo>
                  <a:pt x="3893344" y="3136106"/>
                </a:lnTo>
                <a:lnTo>
                  <a:pt x="3893344" y="3128962"/>
                </a:lnTo>
                <a:lnTo>
                  <a:pt x="3900488" y="3121818"/>
                </a:lnTo>
                <a:lnTo>
                  <a:pt x="3907631" y="3107531"/>
                </a:lnTo>
                <a:lnTo>
                  <a:pt x="3914775" y="3100387"/>
                </a:lnTo>
                <a:lnTo>
                  <a:pt x="3929063" y="3086100"/>
                </a:lnTo>
                <a:lnTo>
                  <a:pt x="3936206" y="3071812"/>
                </a:lnTo>
                <a:lnTo>
                  <a:pt x="3943350" y="3057525"/>
                </a:lnTo>
                <a:lnTo>
                  <a:pt x="3943350" y="3050381"/>
                </a:lnTo>
                <a:lnTo>
                  <a:pt x="3943350" y="3043237"/>
                </a:lnTo>
                <a:lnTo>
                  <a:pt x="3943350" y="3028950"/>
                </a:lnTo>
                <a:lnTo>
                  <a:pt x="3943350" y="3014662"/>
                </a:lnTo>
                <a:lnTo>
                  <a:pt x="3936206" y="3007518"/>
                </a:lnTo>
                <a:lnTo>
                  <a:pt x="3936206" y="2993231"/>
                </a:lnTo>
                <a:lnTo>
                  <a:pt x="3943350" y="2986087"/>
                </a:lnTo>
                <a:lnTo>
                  <a:pt x="3943350" y="2971800"/>
                </a:lnTo>
                <a:lnTo>
                  <a:pt x="3950494" y="2957512"/>
                </a:lnTo>
                <a:lnTo>
                  <a:pt x="3950494" y="2943225"/>
                </a:lnTo>
                <a:lnTo>
                  <a:pt x="3957638" y="2928937"/>
                </a:lnTo>
                <a:lnTo>
                  <a:pt x="3957638" y="2921793"/>
                </a:lnTo>
                <a:lnTo>
                  <a:pt x="3957638" y="2914650"/>
                </a:lnTo>
                <a:lnTo>
                  <a:pt x="3957638" y="2907506"/>
                </a:lnTo>
                <a:lnTo>
                  <a:pt x="3957638" y="2907506"/>
                </a:lnTo>
                <a:lnTo>
                  <a:pt x="3957638" y="2907506"/>
                </a:lnTo>
                <a:lnTo>
                  <a:pt x="3957638" y="2907506"/>
                </a:lnTo>
                <a:lnTo>
                  <a:pt x="3957638" y="2907506"/>
                </a:lnTo>
                <a:lnTo>
                  <a:pt x="3957638" y="2907506"/>
                </a:lnTo>
                <a:lnTo>
                  <a:pt x="3964781" y="2914650"/>
                </a:lnTo>
                <a:lnTo>
                  <a:pt x="3971925" y="2914650"/>
                </a:lnTo>
                <a:lnTo>
                  <a:pt x="3971925" y="2914650"/>
                </a:lnTo>
                <a:lnTo>
                  <a:pt x="3971925" y="2914650"/>
                </a:lnTo>
                <a:lnTo>
                  <a:pt x="3979069" y="2907506"/>
                </a:lnTo>
                <a:lnTo>
                  <a:pt x="3979069" y="2907506"/>
                </a:lnTo>
                <a:lnTo>
                  <a:pt x="3971925" y="2907506"/>
                </a:lnTo>
                <a:lnTo>
                  <a:pt x="3971925" y="2900362"/>
                </a:lnTo>
                <a:lnTo>
                  <a:pt x="3971925" y="2900362"/>
                </a:lnTo>
                <a:lnTo>
                  <a:pt x="3971925" y="2900362"/>
                </a:lnTo>
                <a:lnTo>
                  <a:pt x="3979069" y="2900362"/>
                </a:lnTo>
                <a:lnTo>
                  <a:pt x="3979069" y="2900362"/>
                </a:lnTo>
                <a:lnTo>
                  <a:pt x="3979069" y="2900362"/>
                </a:lnTo>
                <a:lnTo>
                  <a:pt x="3979069" y="2900362"/>
                </a:lnTo>
                <a:lnTo>
                  <a:pt x="3979069" y="2900362"/>
                </a:lnTo>
                <a:lnTo>
                  <a:pt x="3979069" y="2900362"/>
                </a:lnTo>
                <a:lnTo>
                  <a:pt x="3971925" y="2900362"/>
                </a:lnTo>
                <a:lnTo>
                  <a:pt x="3957638" y="2907506"/>
                </a:lnTo>
                <a:lnTo>
                  <a:pt x="3950494" y="2921793"/>
                </a:lnTo>
                <a:lnTo>
                  <a:pt x="3929063" y="2943225"/>
                </a:lnTo>
                <a:lnTo>
                  <a:pt x="3914775" y="2964656"/>
                </a:lnTo>
                <a:lnTo>
                  <a:pt x="3886200" y="2993231"/>
                </a:lnTo>
                <a:lnTo>
                  <a:pt x="3864769" y="3021806"/>
                </a:lnTo>
                <a:lnTo>
                  <a:pt x="3843338" y="3050381"/>
                </a:lnTo>
                <a:lnTo>
                  <a:pt x="3829050" y="3064668"/>
                </a:lnTo>
                <a:lnTo>
                  <a:pt x="3814763" y="3078956"/>
                </a:lnTo>
                <a:lnTo>
                  <a:pt x="3807619" y="3078956"/>
                </a:lnTo>
                <a:lnTo>
                  <a:pt x="3807619" y="3071812"/>
                </a:lnTo>
                <a:lnTo>
                  <a:pt x="3814763" y="3064668"/>
                </a:lnTo>
                <a:lnTo>
                  <a:pt x="3821906" y="3050381"/>
                </a:lnTo>
                <a:lnTo>
                  <a:pt x="3836194" y="3028950"/>
                </a:lnTo>
                <a:lnTo>
                  <a:pt x="3843338" y="3014662"/>
                </a:lnTo>
                <a:lnTo>
                  <a:pt x="3857625" y="2993231"/>
                </a:lnTo>
                <a:lnTo>
                  <a:pt x="3871913" y="2971800"/>
                </a:lnTo>
                <a:lnTo>
                  <a:pt x="3886200" y="2957512"/>
                </a:lnTo>
                <a:lnTo>
                  <a:pt x="3900488" y="2936081"/>
                </a:lnTo>
                <a:lnTo>
                  <a:pt x="3914775" y="2914650"/>
                </a:lnTo>
                <a:lnTo>
                  <a:pt x="3921919" y="2893218"/>
                </a:lnTo>
                <a:lnTo>
                  <a:pt x="3936206" y="2878931"/>
                </a:lnTo>
                <a:lnTo>
                  <a:pt x="3943350" y="2864643"/>
                </a:lnTo>
                <a:lnTo>
                  <a:pt x="3950494" y="2850356"/>
                </a:lnTo>
                <a:lnTo>
                  <a:pt x="3950494" y="2850356"/>
                </a:lnTo>
                <a:lnTo>
                  <a:pt x="3950494" y="2843212"/>
                </a:lnTo>
                <a:lnTo>
                  <a:pt x="3950494" y="2843212"/>
                </a:lnTo>
                <a:lnTo>
                  <a:pt x="3957638" y="2850356"/>
                </a:lnTo>
                <a:lnTo>
                  <a:pt x="3957638" y="2850356"/>
                </a:lnTo>
                <a:lnTo>
                  <a:pt x="3964781" y="2857500"/>
                </a:lnTo>
                <a:lnTo>
                  <a:pt x="3964781" y="2864643"/>
                </a:lnTo>
                <a:lnTo>
                  <a:pt x="3971925" y="2871787"/>
                </a:lnTo>
                <a:lnTo>
                  <a:pt x="3971925" y="2871787"/>
                </a:lnTo>
                <a:lnTo>
                  <a:pt x="3971925" y="2878931"/>
                </a:lnTo>
                <a:lnTo>
                  <a:pt x="3979069" y="2886075"/>
                </a:lnTo>
                <a:lnTo>
                  <a:pt x="3979069" y="2893218"/>
                </a:lnTo>
                <a:lnTo>
                  <a:pt x="3986213" y="2893218"/>
                </a:lnTo>
                <a:lnTo>
                  <a:pt x="3993356" y="2900362"/>
                </a:lnTo>
                <a:lnTo>
                  <a:pt x="4000500" y="2907506"/>
                </a:lnTo>
                <a:lnTo>
                  <a:pt x="4007644" y="2921793"/>
                </a:lnTo>
                <a:lnTo>
                  <a:pt x="4014788" y="2928937"/>
                </a:lnTo>
                <a:lnTo>
                  <a:pt x="4021931" y="2936081"/>
                </a:lnTo>
                <a:lnTo>
                  <a:pt x="4029075" y="2943225"/>
                </a:lnTo>
                <a:lnTo>
                  <a:pt x="4036219" y="2950368"/>
                </a:lnTo>
                <a:lnTo>
                  <a:pt x="4043363" y="2950368"/>
                </a:lnTo>
                <a:lnTo>
                  <a:pt x="4043363" y="2950368"/>
                </a:lnTo>
                <a:lnTo>
                  <a:pt x="4043363" y="2957512"/>
                </a:lnTo>
                <a:lnTo>
                  <a:pt x="4036219" y="2957512"/>
                </a:lnTo>
                <a:lnTo>
                  <a:pt x="4029075" y="2964656"/>
                </a:lnTo>
                <a:lnTo>
                  <a:pt x="4014788" y="2964656"/>
                </a:lnTo>
                <a:lnTo>
                  <a:pt x="4000500" y="2978943"/>
                </a:lnTo>
                <a:lnTo>
                  <a:pt x="3979069" y="2986087"/>
                </a:lnTo>
                <a:lnTo>
                  <a:pt x="3957638" y="2993231"/>
                </a:lnTo>
                <a:lnTo>
                  <a:pt x="3943350" y="3007518"/>
                </a:lnTo>
                <a:lnTo>
                  <a:pt x="3921919" y="3021806"/>
                </a:lnTo>
                <a:lnTo>
                  <a:pt x="3907631" y="3036093"/>
                </a:lnTo>
                <a:lnTo>
                  <a:pt x="3886200" y="3050381"/>
                </a:lnTo>
                <a:lnTo>
                  <a:pt x="3864769" y="3057525"/>
                </a:lnTo>
                <a:lnTo>
                  <a:pt x="3843338" y="3064668"/>
                </a:lnTo>
                <a:lnTo>
                  <a:pt x="3829050" y="3057525"/>
                </a:lnTo>
                <a:lnTo>
                  <a:pt x="3829050" y="3036093"/>
                </a:lnTo>
                <a:lnTo>
                  <a:pt x="3829050" y="30360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157538" y="2593181"/>
            <a:ext cx="1285876" cy="121445"/>
          </a:xfrm>
          <a:custGeom>
            <a:avLst/>
            <a:gdLst/>
            <a:ahLst/>
            <a:cxnLst/>
            <a:rect l="0" t="0" r="0" b="0"/>
            <a:pathLst>
              <a:path w="1285876" h="121445">
                <a:moveTo>
                  <a:pt x="21431" y="121444"/>
                </a:moveTo>
                <a:lnTo>
                  <a:pt x="14287" y="121444"/>
                </a:lnTo>
                <a:lnTo>
                  <a:pt x="7144" y="121444"/>
                </a:lnTo>
                <a:lnTo>
                  <a:pt x="0" y="114300"/>
                </a:lnTo>
                <a:lnTo>
                  <a:pt x="0" y="114300"/>
                </a:lnTo>
                <a:lnTo>
                  <a:pt x="7144" y="114300"/>
                </a:lnTo>
                <a:lnTo>
                  <a:pt x="14287" y="114300"/>
                </a:lnTo>
                <a:lnTo>
                  <a:pt x="28575" y="107157"/>
                </a:lnTo>
                <a:lnTo>
                  <a:pt x="57150" y="107157"/>
                </a:lnTo>
                <a:lnTo>
                  <a:pt x="85725" y="107157"/>
                </a:lnTo>
                <a:lnTo>
                  <a:pt x="128587" y="107157"/>
                </a:lnTo>
                <a:lnTo>
                  <a:pt x="171450" y="100013"/>
                </a:lnTo>
                <a:lnTo>
                  <a:pt x="228600" y="100013"/>
                </a:lnTo>
                <a:lnTo>
                  <a:pt x="292894" y="100013"/>
                </a:lnTo>
                <a:lnTo>
                  <a:pt x="364331" y="92869"/>
                </a:lnTo>
                <a:lnTo>
                  <a:pt x="442912" y="85725"/>
                </a:lnTo>
                <a:lnTo>
                  <a:pt x="521494" y="78582"/>
                </a:lnTo>
                <a:lnTo>
                  <a:pt x="607219" y="64294"/>
                </a:lnTo>
                <a:lnTo>
                  <a:pt x="692944" y="57150"/>
                </a:lnTo>
                <a:lnTo>
                  <a:pt x="778669" y="42863"/>
                </a:lnTo>
                <a:lnTo>
                  <a:pt x="871537" y="28575"/>
                </a:lnTo>
                <a:lnTo>
                  <a:pt x="950119" y="21432"/>
                </a:lnTo>
                <a:lnTo>
                  <a:pt x="1028700" y="7144"/>
                </a:lnTo>
                <a:lnTo>
                  <a:pt x="1092994" y="7144"/>
                </a:lnTo>
                <a:lnTo>
                  <a:pt x="1157287" y="0"/>
                </a:lnTo>
                <a:lnTo>
                  <a:pt x="1207294" y="0"/>
                </a:lnTo>
                <a:lnTo>
                  <a:pt x="1243012" y="7144"/>
                </a:lnTo>
                <a:lnTo>
                  <a:pt x="1271587" y="7144"/>
                </a:lnTo>
                <a:lnTo>
                  <a:pt x="1285875" y="7144"/>
                </a:lnTo>
                <a:lnTo>
                  <a:pt x="1285875" y="7144"/>
                </a:lnTo>
                <a:lnTo>
                  <a:pt x="1278731" y="7144"/>
                </a:lnTo>
                <a:lnTo>
                  <a:pt x="1257300" y="0"/>
                </a:lnTo>
                <a:lnTo>
                  <a:pt x="12573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114550" y="2678906"/>
            <a:ext cx="528639" cy="35720"/>
          </a:xfrm>
          <a:custGeom>
            <a:avLst/>
            <a:gdLst/>
            <a:ahLst/>
            <a:cxnLst/>
            <a:rect l="0" t="0" r="0" b="0"/>
            <a:pathLst>
              <a:path w="528639" h="35720">
                <a:moveTo>
                  <a:pt x="28575" y="35719"/>
                </a:moveTo>
                <a:lnTo>
                  <a:pt x="28575" y="35719"/>
                </a:lnTo>
                <a:lnTo>
                  <a:pt x="21431" y="35719"/>
                </a:lnTo>
                <a:lnTo>
                  <a:pt x="7144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4" y="28575"/>
                </a:lnTo>
                <a:lnTo>
                  <a:pt x="21431" y="28575"/>
                </a:lnTo>
                <a:lnTo>
                  <a:pt x="50006" y="21432"/>
                </a:lnTo>
                <a:lnTo>
                  <a:pt x="92869" y="21432"/>
                </a:lnTo>
                <a:lnTo>
                  <a:pt x="142875" y="14288"/>
                </a:lnTo>
                <a:lnTo>
                  <a:pt x="207169" y="7144"/>
                </a:lnTo>
                <a:lnTo>
                  <a:pt x="264319" y="7144"/>
                </a:lnTo>
                <a:lnTo>
                  <a:pt x="328613" y="0"/>
                </a:lnTo>
                <a:lnTo>
                  <a:pt x="385763" y="0"/>
                </a:lnTo>
                <a:lnTo>
                  <a:pt x="435769" y="0"/>
                </a:lnTo>
                <a:lnTo>
                  <a:pt x="471488" y="0"/>
                </a:lnTo>
                <a:lnTo>
                  <a:pt x="500063" y="7144"/>
                </a:lnTo>
                <a:lnTo>
                  <a:pt x="521494" y="7144"/>
                </a:lnTo>
                <a:lnTo>
                  <a:pt x="528638" y="7144"/>
                </a:lnTo>
                <a:lnTo>
                  <a:pt x="528638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614488" y="3879056"/>
            <a:ext cx="4064795" cy="528639"/>
          </a:xfrm>
          <a:custGeom>
            <a:avLst/>
            <a:gdLst/>
            <a:ahLst/>
            <a:cxnLst/>
            <a:rect l="0" t="0" r="0" b="0"/>
            <a:pathLst>
              <a:path w="4064795" h="528639">
                <a:moveTo>
                  <a:pt x="7143" y="528638"/>
                </a:moveTo>
                <a:lnTo>
                  <a:pt x="0" y="528638"/>
                </a:lnTo>
                <a:lnTo>
                  <a:pt x="0" y="528638"/>
                </a:lnTo>
                <a:lnTo>
                  <a:pt x="0" y="528638"/>
                </a:lnTo>
                <a:lnTo>
                  <a:pt x="0" y="528638"/>
                </a:lnTo>
                <a:lnTo>
                  <a:pt x="0" y="521494"/>
                </a:lnTo>
                <a:lnTo>
                  <a:pt x="7143" y="521494"/>
                </a:lnTo>
                <a:lnTo>
                  <a:pt x="14287" y="514351"/>
                </a:lnTo>
                <a:lnTo>
                  <a:pt x="14287" y="507207"/>
                </a:lnTo>
                <a:lnTo>
                  <a:pt x="21431" y="492919"/>
                </a:lnTo>
                <a:lnTo>
                  <a:pt x="28575" y="478632"/>
                </a:lnTo>
                <a:lnTo>
                  <a:pt x="28575" y="457201"/>
                </a:lnTo>
                <a:lnTo>
                  <a:pt x="42862" y="435769"/>
                </a:lnTo>
                <a:lnTo>
                  <a:pt x="57150" y="407194"/>
                </a:lnTo>
                <a:lnTo>
                  <a:pt x="78581" y="371476"/>
                </a:lnTo>
                <a:lnTo>
                  <a:pt x="107156" y="335757"/>
                </a:lnTo>
                <a:lnTo>
                  <a:pt x="142875" y="300038"/>
                </a:lnTo>
                <a:lnTo>
                  <a:pt x="185737" y="264319"/>
                </a:lnTo>
                <a:lnTo>
                  <a:pt x="235743" y="235744"/>
                </a:lnTo>
                <a:lnTo>
                  <a:pt x="292893" y="207169"/>
                </a:lnTo>
                <a:lnTo>
                  <a:pt x="350043" y="178594"/>
                </a:lnTo>
                <a:lnTo>
                  <a:pt x="414337" y="157163"/>
                </a:lnTo>
                <a:lnTo>
                  <a:pt x="471487" y="135732"/>
                </a:lnTo>
                <a:lnTo>
                  <a:pt x="528637" y="121444"/>
                </a:lnTo>
                <a:lnTo>
                  <a:pt x="592931" y="114300"/>
                </a:lnTo>
                <a:lnTo>
                  <a:pt x="642937" y="114300"/>
                </a:lnTo>
                <a:lnTo>
                  <a:pt x="692943" y="121444"/>
                </a:lnTo>
                <a:lnTo>
                  <a:pt x="735806" y="135732"/>
                </a:lnTo>
                <a:lnTo>
                  <a:pt x="778668" y="157163"/>
                </a:lnTo>
                <a:lnTo>
                  <a:pt x="814387" y="178594"/>
                </a:lnTo>
                <a:lnTo>
                  <a:pt x="842962" y="207169"/>
                </a:lnTo>
                <a:lnTo>
                  <a:pt x="878681" y="235744"/>
                </a:lnTo>
                <a:lnTo>
                  <a:pt x="907256" y="264319"/>
                </a:lnTo>
                <a:lnTo>
                  <a:pt x="928687" y="285751"/>
                </a:lnTo>
                <a:lnTo>
                  <a:pt x="957262" y="307182"/>
                </a:lnTo>
                <a:lnTo>
                  <a:pt x="971550" y="328613"/>
                </a:lnTo>
                <a:lnTo>
                  <a:pt x="992981" y="335757"/>
                </a:lnTo>
                <a:lnTo>
                  <a:pt x="1007269" y="342901"/>
                </a:lnTo>
                <a:lnTo>
                  <a:pt x="1021556" y="350044"/>
                </a:lnTo>
                <a:lnTo>
                  <a:pt x="1042987" y="342901"/>
                </a:lnTo>
                <a:lnTo>
                  <a:pt x="1057275" y="342901"/>
                </a:lnTo>
                <a:lnTo>
                  <a:pt x="1071562" y="328613"/>
                </a:lnTo>
                <a:lnTo>
                  <a:pt x="1100137" y="321469"/>
                </a:lnTo>
                <a:lnTo>
                  <a:pt x="1114425" y="307182"/>
                </a:lnTo>
                <a:lnTo>
                  <a:pt x="1135856" y="285751"/>
                </a:lnTo>
                <a:lnTo>
                  <a:pt x="1164431" y="271463"/>
                </a:lnTo>
                <a:lnTo>
                  <a:pt x="1185862" y="264319"/>
                </a:lnTo>
                <a:lnTo>
                  <a:pt x="1214437" y="257175"/>
                </a:lnTo>
                <a:lnTo>
                  <a:pt x="1235869" y="250032"/>
                </a:lnTo>
                <a:lnTo>
                  <a:pt x="1264444" y="250032"/>
                </a:lnTo>
                <a:lnTo>
                  <a:pt x="1285875" y="250032"/>
                </a:lnTo>
                <a:lnTo>
                  <a:pt x="1307306" y="250032"/>
                </a:lnTo>
                <a:lnTo>
                  <a:pt x="1328737" y="264319"/>
                </a:lnTo>
                <a:lnTo>
                  <a:pt x="1350169" y="278607"/>
                </a:lnTo>
                <a:lnTo>
                  <a:pt x="1364456" y="300038"/>
                </a:lnTo>
                <a:lnTo>
                  <a:pt x="1378744" y="328613"/>
                </a:lnTo>
                <a:lnTo>
                  <a:pt x="1385887" y="357188"/>
                </a:lnTo>
                <a:lnTo>
                  <a:pt x="1407319" y="385763"/>
                </a:lnTo>
                <a:lnTo>
                  <a:pt x="1421606" y="414338"/>
                </a:lnTo>
                <a:lnTo>
                  <a:pt x="1450181" y="435769"/>
                </a:lnTo>
                <a:lnTo>
                  <a:pt x="1485900" y="450057"/>
                </a:lnTo>
                <a:lnTo>
                  <a:pt x="1528762" y="457201"/>
                </a:lnTo>
                <a:lnTo>
                  <a:pt x="1585912" y="450057"/>
                </a:lnTo>
                <a:lnTo>
                  <a:pt x="1643062" y="435769"/>
                </a:lnTo>
                <a:lnTo>
                  <a:pt x="1707356" y="407194"/>
                </a:lnTo>
                <a:lnTo>
                  <a:pt x="1785937" y="378619"/>
                </a:lnTo>
                <a:lnTo>
                  <a:pt x="1864519" y="350044"/>
                </a:lnTo>
                <a:lnTo>
                  <a:pt x="1950244" y="321469"/>
                </a:lnTo>
                <a:lnTo>
                  <a:pt x="2035969" y="285751"/>
                </a:lnTo>
                <a:lnTo>
                  <a:pt x="2128837" y="264319"/>
                </a:lnTo>
                <a:lnTo>
                  <a:pt x="2221706" y="235744"/>
                </a:lnTo>
                <a:lnTo>
                  <a:pt x="2314575" y="207169"/>
                </a:lnTo>
                <a:lnTo>
                  <a:pt x="2414587" y="185738"/>
                </a:lnTo>
                <a:lnTo>
                  <a:pt x="2514600" y="157163"/>
                </a:lnTo>
                <a:lnTo>
                  <a:pt x="2614612" y="121444"/>
                </a:lnTo>
                <a:lnTo>
                  <a:pt x="2721769" y="100013"/>
                </a:lnTo>
                <a:lnTo>
                  <a:pt x="2828925" y="71438"/>
                </a:lnTo>
                <a:lnTo>
                  <a:pt x="2936081" y="42863"/>
                </a:lnTo>
                <a:lnTo>
                  <a:pt x="3043237" y="21432"/>
                </a:lnTo>
                <a:lnTo>
                  <a:pt x="3150394" y="14288"/>
                </a:lnTo>
                <a:lnTo>
                  <a:pt x="3257550" y="0"/>
                </a:lnTo>
                <a:lnTo>
                  <a:pt x="3364707" y="7144"/>
                </a:lnTo>
                <a:lnTo>
                  <a:pt x="3464719" y="7144"/>
                </a:lnTo>
                <a:lnTo>
                  <a:pt x="3564732" y="21432"/>
                </a:lnTo>
                <a:lnTo>
                  <a:pt x="3657600" y="35719"/>
                </a:lnTo>
                <a:lnTo>
                  <a:pt x="3743325" y="50007"/>
                </a:lnTo>
                <a:lnTo>
                  <a:pt x="3821907" y="71438"/>
                </a:lnTo>
                <a:lnTo>
                  <a:pt x="3886200" y="85725"/>
                </a:lnTo>
                <a:lnTo>
                  <a:pt x="3943350" y="107157"/>
                </a:lnTo>
                <a:lnTo>
                  <a:pt x="3986213" y="128588"/>
                </a:lnTo>
                <a:lnTo>
                  <a:pt x="4007644" y="150019"/>
                </a:lnTo>
                <a:lnTo>
                  <a:pt x="4029075" y="171450"/>
                </a:lnTo>
                <a:lnTo>
                  <a:pt x="4043363" y="192882"/>
                </a:lnTo>
                <a:lnTo>
                  <a:pt x="4050507" y="214313"/>
                </a:lnTo>
                <a:lnTo>
                  <a:pt x="4057650" y="228600"/>
                </a:lnTo>
                <a:lnTo>
                  <a:pt x="4064794" y="242888"/>
                </a:lnTo>
                <a:lnTo>
                  <a:pt x="4064794" y="250032"/>
                </a:lnTo>
                <a:lnTo>
                  <a:pt x="4064794" y="257175"/>
                </a:lnTo>
                <a:lnTo>
                  <a:pt x="4064794" y="257175"/>
                </a:lnTo>
                <a:lnTo>
                  <a:pt x="4064794" y="257175"/>
                </a:lnTo>
                <a:lnTo>
                  <a:pt x="4064794" y="250032"/>
                </a:lnTo>
                <a:lnTo>
                  <a:pt x="4064794" y="242888"/>
                </a:lnTo>
                <a:lnTo>
                  <a:pt x="4064794" y="2428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093244" y="3957638"/>
            <a:ext cx="78582" cy="100013"/>
          </a:xfrm>
          <a:custGeom>
            <a:avLst/>
            <a:gdLst/>
            <a:ahLst/>
            <a:cxnLst/>
            <a:rect l="0" t="0" r="0" b="0"/>
            <a:pathLst>
              <a:path w="78582" h="100013">
                <a:moveTo>
                  <a:pt x="14288" y="21431"/>
                </a:moveTo>
                <a:lnTo>
                  <a:pt x="14288" y="21431"/>
                </a:lnTo>
                <a:lnTo>
                  <a:pt x="7144" y="35718"/>
                </a:lnTo>
                <a:lnTo>
                  <a:pt x="0" y="50006"/>
                </a:lnTo>
                <a:lnTo>
                  <a:pt x="0" y="64293"/>
                </a:lnTo>
                <a:lnTo>
                  <a:pt x="0" y="85725"/>
                </a:lnTo>
                <a:lnTo>
                  <a:pt x="7144" y="92868"/>
                </a:lnTo>
                <a:lnTo>
                  <a:pt x="14288" y="100012"/>
                </a:lnTo>
                <a:lnTo>
                  <a:pt x="21431" y="92868"/>
                </a:lnTo>
                <a:lnTo>
                  <a:pt x="35719" y="78581"/>
                </a:lnTo>
                <a:lnTo>
                  <a:pt x="50006" y="64293"/>
                </a:lnTo>
                <a:lnTo>
                  <a:pt x="64294" y="50006"/>
                </a:lnTo>
                <a:lnTo>
                  <a:pt x="78581" y="28575"/>
                </a:lnTo>
                <a:lnTo>
                  <a:pt x="78581" y="14287"/>
                </a:lnTo>
                <a:lnTo>
                  <a:pt x="71438" y="7143"/>
                </a:lnTo>
                <a:lnTo>
                  <a:pt x="57150" y="0"/>
                </a:lnTo>
                <a:lnTo>
                  <a:pt x="42863" y="7143"/>
                </a:lnTo>
                <a:lnTo>
                  <a:pt x="21431" y="21431"/>
                </a:lnTo>
                <a:lnTo>
                  <a:pt x="14288" y="35718"/>
                </a:lnTo>
                <a:lnTo>
                  <a:pt x="7144" y="50006"/>
                </a:lnTo>
                <a:lnTo>
                  <a:pt x="7144" y="64293"/>
                </a:lnTo>
                <a:lnTo>
                  <a:pt x="21431" y="71437"/>
                </a:lnTo>
                <a:lnTo>
                  <a:pt x="42863" y="71437"/>
                </a:lnTo>
                <a:lnTo>
                  <a:pt x="64294" y="64293"/>
                </a:lnTo>
                <a:lnTo>
                  <a:pt x="64294" y="642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193257" y="3807619"/>
            <a:ext cx="150019" cy="314326"/>
          </a:xfrm>
          <a:custGeom>
            <a:avLst/>
            <a:gdLst/>
            <a:ahLst/>
            <a:cxnLst/>
            <a:rect l="0" t="0" r="0" b="0"/>
            <a:pathLst>
              <a:path w="150019" h="314326">
                <a:moveTo>
                  <a:pt x="150018" y="28575"/>
                </a:moveTo>
                <a:lnTo>
                  <a:pt x="150018" y="21431"/>
                </a:lnTo>
                <a:lnTo>
                  <a:pt x="142875" y="21431"/>
                </a:lnTo>
                <a:lnTo>
                  <a:pt x="135731" y="7144"/>
                </a:lnTo>
                <a:lnTo>
                  <a:pt x="121443" y="0"/>
                </a:lnTo>
                <a:lnTo>
                  <a:pt x="114300" y="0"/>
                </a:lnTo>
                <a:lnTo>
                  <a:pt x="107156" y="7144"/>
                </a:lnTo>
                <a:lnTo>
                  <a:pt x="92868" y="28575"/>
                </a:lnTo>
                <a:lnTo>
                  <a:pt x="92868" y="57150"/>
                </a:lnTo>
                <a:lnTo>
                  <a:pt x="85725" y="85725"/>
                </a:lnTo>
                <a:lnTo>
                  <a:pt x="78581" y="128587"/>
                </a:lnTo>
                <a:lnTo>
                  <a:pt x="78581" y="164306"/>
                </a:lnTo>
                <a:lnTo>
                  <a:pt x="78581" y="200025"/>
                </a:lnTo>
                <a:lnTo>
                  <a:pt x="78581" y="235744"/>
                </a:lnTo>
                <a:lnTo>
                  <a:pt x="78581" y="264319"/>
                </a:lnTo>
                <a:lnTo>
                  <a:pt x="71437" y="285750"/>
                </a:lnTo>
                <a:lnTo>
                  <a:pt x="64293" y="307181"/>
                </a:lnTo>
                <a:lnTo>
                  <a:pt x="57150" y="314325"/>
                </a:lnTo>
                <a:lnTo>
                  <a:pt x="42862" y="314325"/>
                </a:lnTo>
                <a:lnTo>
                  <a:pt x="28575" y="307181"/>
                </a:lnTo>
                <a:lnTo>
                  <a:pt x="14287" y="285750"/>
                </a:lnTo>
                <a:lnTo>
                  <a:pt x="0" y="264319"/>
                </a:lnTo>
                <a:lnTo>
                  <a:pt x="0" y="2643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207544" y="3936206"/>
            <a:ext cx="200026" cy="50008"/>
          </a:xfrm>
          <a:custGeom>
            <a:avLst/>
            <a:gdLst/>
            <a:ahLst/>
            <a:cxnLst/>
            <a:rect l="0" t="0" r="0" b="0"/>
            <a:pathLst>
              <a:path w="200026" h="50008">
                <a:moveTo>
                  <a:pt x="0" y="42863"/>
                </a:moveTo>
                <a:lnTo>
                  <a:pt x="7144" y="50007"/>
                </a:lnTo>
                <a:lnTo>
                  <a:pt x="21431" y="50007"/>
                </a:lnTo>
                <a:lnTo>
                  <a:pt x="42863" y="50007"/>
                </a:lnTo>
                <a:lnTo>
                  <a:pt x="71438" y="50007"/>
                </a:lnTo>
                <a:lnTo>
                  <a:pt x="100013" y="42863"/>
                </a:lnTo>
                <a:lnTo>
                  <a:pt x="128588" y="35719"/>
                </a:lnTo>
                <a:lnTo>
                  <a:pt x="157163" y="35719"/>
                </a:lnTo>
                <a:lnTo>
                  <a:pt x="185738" y="28575"/>
                </a:lnTo>
                <a:lnTo>
                  <a:pt x="192881" y="21432"/>
                </a:lnTo>
                <a:lnTo>
                  <a:pt x="200025" y="14288"/>
                </a:lnTo>
                <a:lnTo>
                  <a:pt x="200025" y="0"/>
                </a:lnTo>
                <a:lnTo>
                  <a:pt x="20002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357563" y="3750469"/>
            <a:ext cx="107157" cy="364332"/>
          </a:xfrm>
          <a:custGeom>
            <a:avLst/>
            <a:gdLst/>
            <a:ahLst/>
            <a:cxnLst/>
            <a:rect l="0" t="0" r="0" b="0"/>
            <a:pathLst>
              <a:path w="107157" h="364332">
                <a:moveTo>
                  <a:pt x="107156" y="0"/>
                </a:moveTo>
                <a:lnTo>
                  <a:pt x="100012" y="7144"/>
                </a:lnTo>
                <a:lnTo>
                  <a:pt x="92869" y="14287"/>
                </a:lnTo>
                <a:lnTo>
                  <a:pt x="85725" y="35719"/>
                </a:lnTo>
                <a:lnTo>
                  <a:pt x="71437" y="57150"/>
                </a:lnTo>
                <a:lnTo>
                  <a:pt x="57150" y="92869"/>
                </a:lnTo>
                <a:lnTo>
                  <a:pt x="42862" y="135731"/>
                </a:lnTo>
                <a:lnTo>
                  <a:pt x="35719" y="178594"/>
                </a:lnTo>
                <a:lnTo>
                  <a:pt x="35719" y="221456"/>
                </a:lnTo>
                <a:lnTo>
                  <a:pt x="35719" y="257175"/>
                </a:lnTo>
                <a:lnTo>
                  <a:pt x="42862" y="292894"/>
                </a:lnTo>
                <a:lnTo>
                  <a:pt x="50006" y="321469"/>
                </a:lnTo>
                <a:lnTo>
                  <a:pt x="50006" y="342900"/>
                </a:lnTo>
                <a:lnTo>
                  <a:pt x="50006" y="357187"/>
                </a:lnTo>
                <a:lnTo>
                  <a:pt x="42862" y="364331"/>
                </a:lnTo>
                <a:lnTo>
                  <a:pt x="35719" y="364331"/>
                </a:lnTo>
                <a:lnTo>
                  <a:pt x="21431" y="357187"/>
                </a:lnTo>
                <a:lnTo>
                  <a:pt x="0" y="342900"/>
                </a:lnTo>
                <a:lnTo>
                  <a:pt x="0" y="3429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286125" y="3979069"/>
            <a:ext cx="100014" cy="35720"/>
          </a:xfrm>
          <a:custGeom>
            <a:avLst/>
            <a:gdLst/>
            <a:ahLst/>
            <a:cxnLst/>
            <a:rect l="0" t="0" r="0" b="0"/>
            <a:pathLst>
              <a:path w="100014" h="35720">
                <a:moveTo>
                  <a:pt x="0" y="35719"/>
                </a:moveTo>
                <a:lnTo>
                  <a:pt x="7144" y="35719"/>
                </a:lnTo>
                <a:lnTo>
                  <a:pt x="28575" y="28575"/>
                </a:lnTo>
                <a:lnTo>
                  <a:pt x="50007" y="21431"/>
                </a:lnTo>
                <a:lnTo>
                  <a:pt x="71438" y="14287"/>
                </a:lnTo>
                <a:lnTo>
                  <a:pt x="100013" y="0"/>
                </a:lnTo>
                <a:lnTo>
                  <a:pt x="10001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500438" y="3879056"/>
            <a:ext cx="100013" cy="228601"/>
          </a:xfrm>
          <a:custGeom>
            <a:avLst/>
            <a:gdLst/>
            <a:ahLst/>
            <a:cxnLst/>
            <a:rect l="0" t="0" r="0" b="0"/>
            <a:pathLst>
              <a:path w="100013" h="228601">
                <a:moveTo>
                  <a:pt x="100012" y="7144"/>
                </a:moveTo>
                <a:lnTo>
                  <a:pt x="92869" y="0"/>
                </a:lnTo>
                <a:lnTo>
                  <a:pt x="85725" y="0"/>
                </a:lnTo>
                <a:lnTo>
                  <a:pt x="71437" y="0"/>
                </a:lnTo>
                <a:lnTo>
                  <a:pt x="50006" y="7144"/>
                </a:lnTo>
                <a:lnTo>
                  <a:pt x="35719" y="28575"/>
                </a:lnTo>
                <a:lnTo>
                  <a:pt x="21431" y="42863"/>
                </a:lnTo>
                <a:lnTo>
                  <a:pt x="7144" y="64294"/>
                </a:lnTo>
                <a:lnTo>
                  <a:pt x="7144" y="85725"/>
                </a:lnTo>
                <a:lnTo>
                  <a:pt x="7144" y="100013"/>
                </a:lnTo>
                <a:lnTo>
                  <a:pt x="14287" y="107157"/>
                </a:lnTo>
                <a:lnTo>
                  <a:pt x="35719" y="114300"/>
                </a:lnTo>
                <a:lnTo>
                  <a:pt x="50006" y="114300"/>
                </a:lnTo>
                <a:lnTo>
                  <a:pt x="71437" y="121444"/>
                </a:lnTo>
                <a:lnTo>
                  <a:pt x="85725" y="121444"/>
                </a:lnTo>
                <a:lnTo>
                  <a:pt x="100012" y="128588"/>
                </a:lnTo>
                <a:lnTo>
                  <a:pt x="100012" y="142875"/>
                </a:lnTo>
                <a:lnTo>
                  <a:pt x="85725" y="164307"/>
                </a:lnTo>
                <a:lnTo>
                  <a:pt x="71437" y="185738"/>
                </a:lnTo>
                <a:lnTo>
                  <a:pt x="42862" y="207169"/>
                </a:lnTo>
                <a:lnTo>
                  <a:pt x="21431" y="221457"/>
                </a:lnTo>
                <a:lnTo>
                  <a:pt x="7144" y="228600"/>
                </a:lnTo>
                <a:lnTo>
                  <a:pt x="0" y="228600"/>
                </a:lnTo>
                <a:lnTo>
                  <a:pt x="7144" y="221457"/>
                </a:lnTo>
                <a:lnTo>
                  <a:pt x="21431" y="207169"/>
                </a:lnTo>
                <a:lnTo>
                  <a:pt x="42862" y="192882"/>
                </a:lnTo>
                <a:lnTo>
                  <a:pt x="42862" y="1928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629025" y="3750469"/>
            <a:ext cx="292895" cy="300038"/>
          </a:xfrm>
          <a:custGeom>
            <a:avLst/>
            <a:gdLst/>
            <a:ahLst/>
            <a:cxnLst/>
            <a:rect l="0" t="0" r="0" b="0"/>
            <a:pathLst>
              <a:path w="292895" h="300038">
                <a:moveTo>
                  <a:pt x="78582" y="221456"/>
                </a:moveTo>
                <a:lnTo>
                  <a:pt x="64294" y="221456"/>
                </a:lnTo>
                <a:lnTo>
                  <a:pt x="42863" y="221456"/>
                </a:lnTo>
                <a:lnTo>
                  <a:pt x="28575" y="221456"/>
                </a:lnTo>
                <a:lnTo>
                  <a:pt x="7144" y="228600"/>
                </a:lnTo>
                <a:lnTo>
                  <a:pt x="0" y="235744"/>
                </a:lnTo>
                <a:lnTo>
                  <a:pt x="0" y="235744"/>
                </a:lnTo>
                <a:lnTo>
                  <a:pt x="0" y="242887"/>
                </a:lnTo>
                <a:lnTo>
                  <a:pt x="14288" y="235744"/>
                </a:lnTo>
                <a:lnTo>
                  <a:pt x="35719" y="228600"/>
                </a:lnTo>
                <a:lnTo>
                  <a:pt x="64294" y="214312"/>
                </a:lnTo>
                <a:lnTo>
                  <a:pt x="85725" y="200025"/>
                </a:lnTo>
                <a:lnTo>
                  <a:pt x="114300" y="185737"/>
                </a:lnTo>
                <a:lnTo>
                  <a:pt x="135732" y="164306"/>
                </a:lnTo>
                <a:lnTo>
                  <a:pt x="150019" y="157162"/>
                </a:lnTo>
                <a:lnTo>
                  <a:pt x="157163" y="142875"/>
                </a:lnTo>
                <a:lnTo>
                  <a:pt x="150019" y="135731"/>
                </a:lnTo>
                <a:lnTo>
                  <a:pt x="135732" y="142875"/>
                </a:lnTo>
                <a:lnTo>
                  <a:pt x="121444" y="150019"/>
                </a:lnTo>
                <a:lnTo>
                  <a:pt x="100013" y="171450"/>
                </a:lnTo>
                <a:lnTo>
                  <a:pt x="78582" y="200025"/>
                </a:lnTo>
                <a:lnTo>
                  <a:pt x="64294" y="228600"/>
                </a:lnTo>
                <a:lnTo>
                  <a:pt x="57150" y="250031"/>
                </a:lnTo>
                <a:lnTo>
                  <a:pt x="57150" y="271462"/>
                </a:lnTo>
                <a:lnTo>
                  <a:pt x="64294" y="292894"/>
                </a:lnTo>
                <a:lnTo>
                  <a:pt x="78582" y="300037"/>
                </a:lnTo>
                <a:lnTo>
                  <a:pt x="92869" y="300037"/>
                </a:lnTo>
                <a:lnTo>
                  <a:pt x="121444" y="300037"/>
                </a:lnTo>
                <a:lnTo>
                  <a:pt x="150019" y="285750"/>
                </a:lnTo>
                <a:lnTo>
                  <a:pt x="185738" y="264319"/>
                </a:lnTo>
                <a:lnTo>
                  <a:pt x="214313" y="242887"/>
                </a:lnTo>
                <a:lnTo>
                  <a:pt x="242888" y="214312"/>
                </a:lnTo>
                <a:lnTo>
                  <a:pt x="264319" y="185737"/>
                </a:lnTo>
                <a:lnTo>
                  <a:pt x="278607" y="142875"/>
                </a:lnTo>
                <a:lnTo>
                  <a:pt x="292894" y="100012"/>
                </a:lnTo>
                <a:lnTo>
                  <a:pt x="292894" y="64294"/>
                </a:lnTo>
                <a:lnTo>
                  <a:pt x="292894" y="28575"/>
                </a:lnTo>
                <a:lnTo>
                  <a:pt x="292894" y="7144"/>
                </a:lnTo>
                <a:lnTo>
                  <a:pt x="285750" y="0"/>
                </a:lnTo>
                <a:lnTo>
                  <a:pt x="278607" y="14287"/>
                </a:lnTo>
                <a:lnTo>
                  <a:pt x="264319" y="42862"/>
                </a:lnTo>
                <a:lnTo>
                  <a:pt x="250032" y="85725"/>
                </a:lnTo>
                <a:lnTo>
                  <a:pt x="242888" y="135731"/>
                </a:lnTo>
                <a:lnTo>
                  <a:pt x="235744" y="178594"/>
                </a:lnTo>
                <a:lnTo>
                  <a:pt x="235744" y="214312"/>
                </a:lnTo>
                <a:lnTo>
                  <a:pt x="242888" y="250031"/>
                </a:lnTo>
                <a:lnTo>
                  <a:pt x="250032" y="278606"/>
                </a:lnTo>
                <a:lnTo>
                  <a:pt x="257175" y="292894"/>
                </a:lnTo>
                <a:lnTo>
                  <a:pt x="264319" y="300037"/>
                </a:lnTo>
                <a:lnTo>
                  <a:pt x="271463" y="300037"/>
                </a:lnTo>
                <a:lnTo>
                  <a:pt x="271463" y="285750"/>
                </a:lnTo>
                <a:lnTo>
                  <a:pt x="264319" y="264319"/>
                </a:lnTo>
                <a:lnTo>
                  <a:pt x="257175" y="235744"/>
                </a:lnTo>
                <a:lnTo>
                  <a:pt x="242888" y="207169"/>
                </a:lnTo>
                <a:lnTo>
                  <a:pt x="242888" y="2071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786188" y="3836194"/>
            <a:ext cx="271463" cy="14288"/>
          </a:xfrm>
          <a:custGeom>
            <a:avLst/>
            <a:gdLst/>
            <a:ahLst/>
            <a:cxnLst/>
            <a:rect l="0" t="0" r="0" b="0"/>
            <a:pathLst>
              <a:path w="271463" h="14288">
                <a:moveTo>
                  <a:pt x="0" y="0"/>
                </a:moveTo>
                <a:lnTo>
                  <a:pt x="0" y="0"/>
                </a:lnTo>
                <a:lnTo>
                  <a:pt x="7144" y="7144"/>
                </a:lnTo>
                <a:lnTo>
                  <a:pt x="28575" y="7144"/>
                </a:lnTo>
                <a:lnTo>
                  <a:pt x="57150" y="14287"/>
                </a:lnTo>
                <a:lnTo>
                  <a:pt x="100012" y="14287"/>
                </a:lnTo>
                <a:lnTo>
                  <a:pt x="142875" y="14287"/>
                </a:lnTo>
                <a:lnTo>
                  <a:pt x="192881" y="14287"/>
                </a:lnTo>
                <a:lnTo>
                  <a:pt x="242887" y="14287"/>
                </a:lnTo>
                <a:lnTo>
                  <a:pt x="271462" y="14287"/>
                </a:lnTo>
                <a:lnTo>
                  <a:pt x="271462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736182" y="2671763"/>
            <a:ext cx="42863" cy="21432"/>
          </a:xfrm>
          <a:custGeom>
            <a:avLst/>
            <a:gdLst/>
            <a:ahLst/>
            <a:cxnLst/>
            <a:rect l="0" t="0" r="0" b="0"/>
            <a:pathLst>
              <a:path w="42863" h="21432">
                <a:moveTo>
                  <a:pt x="0" y="21431"/>
                </a:moveTo>
                <a:lnTo>
                  <a:pt x="7143" y="14287"/>
                </a:lnTo>
                <a:lnTo>
                  <a:pt x="14287" y="14287"/>
                </a:lnTo>
                <a:lnTo>
                  <a:pt x="28575" y="7143"/>
                </a:lnTo>
                <a:lnTo>
                  <a:pt x="35718" y="0"/>
                </a:lnTo>
                <a:lnTo>
                  <a:pt x="42862" y="0"/>
                </a:lnTo>
                <a:lnTo>
                  <a:pt x="35718" y="0"/>
                </a:lnTo>
                <a:lnTo>
                  <a:pt x="28575" y="0"/>
                </a:lnTo>
                <a:lnTo>
                  <a:pt x="14287" y="7143"/>
                </a:lnTo>
                <a:lnTo>
                  <a:pt x="0" y="14287"/>
                </a:lnTo>
                <a:lnTo>
                  <a:pt x="0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765007" y="4157663"/>
            <a:ext cx="714376" cy="42863"/>
          </a:xfrm>
          <a:custGeom>
            <a:avLst/>
            <a:gdLst/>
            <a:ahLst/>
            <a:cxnLst/>
            <a:rect l="0" t="0" r="0" b="0"/>
            <a:pathLst>
              <a:path w="714376" h="42863">
                <a:moveTo>
                  <a:pt x="7144" y="42862"/>
                </a:moveTo>
                <a:lnTo>
                  <a:pt x="7144" y="42862"/>
                </a:lnTo>
                <a:lnTo>
                  <a:pt x="7144" y="35719"/>
                </a:lnTo>
                <a:lnTo>
                  <a:pt x="7144" y="35719"/>
                </a:lnTo>
                <a:lnTo>
                  <a:pt x="0" y="42862"/>
                </a:lnTo>
                <a:lnTo>
                  <a:pt x="0" y="42862"/>
                </a:lnTo>
                <a:lnTo>
                  <a:pt x="0" y="35719"/>
                </a:lnTo>
                <a:lnTo>
                  <a:pt x="0" y="35719"/>
                </a:lnTo>
                <a:lnTo>
                  <a:pt x="7144" y="35719"/>
                </a:lnTo>
                <a:lnTo>
                  <a:pt x="7144" y="35719"/>
                </a:lnTo>
                <a:lnTo>
                  <a:pt x="14288" y="42862"/>
                </a:lnTo>
                <a:lnTo>
                  <a:pt x="21431" y="42862"/>
                </a:lnTo>
                <a:lnTo>
                  <a:pt x="42863" y="42862"/>
                </a:lnTo>
                <a:lnTo>
                  <a:pt x="64294" y="35719"/>
                </a:lnTo>
                <a:lnTo>
                  <a:pt x="107156" y="35719"/>
                </a:lnTo>
                <a:lnTo>
                  <a:pt x="150019" y="28575"/>
                </a:lnTo>
                <a:lnTo>
                  <a:pt x="200025" y="28575"/>
                </a:lnTo>
                <a:lnTo>
                  <a:pt x="250031" y="21431"/>
                </a:lnTo>
                <a:lnTo>
                  <a:pt x="307181" y="14287"/>
                </a:lnTo>
                <a:lnTo>
                  <a:pt x="364331" y="14287"/>
                </a:lnTo>
                <a:lnTo>
                  <a:pt x="414338" y="7144"/>
                </a:lnTo>
                <a:lnTo>
                  <a:pt x="471488" y="7144"/>
                </a:lnTo>
                <a:lnTo>
                  <a:pt x="521494" y="7144"/>
                </a:lnTo>
                <a:lnTo>
                  <a:pt x="571500" y="7144"/>
                </a:lnTo>
                <a:lnTo>
                  <a:pt x="614363" y="7144"/>
                </a:lnTo>
                <a:lnTo>
                  <a:pt x="650081" y="14287"/>
                </a:lnTo>
                <a:lnTo>
                  <a:pt x="678656" y="14287"/>
                </a:lnTo>
                <a:lnTo>
                  <a:pt x="692944" y="14287"/>
                </a:lnTo>
                <a:lnTo>
                  <a:pt x="707231" y="14287"/>
                </a:lnTo>
                <a:lnTo>
                  <a:pt x="714375" y="14287"/>
                </a:lnTo>
                <a:lnTo>
                  <a:pt x="714375" y="7144"/>
                </a:lnTo>
                <a:lnTo>
                  <a:pt x="714375" y="7144"/>
                </a:lnTo>
                <a:lnTo>
                  <a:pt x="714375" y="7144"/>
                </a:lnTo>
                <a:lnTo>
                  <a:pt x="714375" y="0"/>
                </a:lnTo>
                <a:lnTo>
                  <a:pt x="707231" y="0"/>
                </a:lnTo>
                <a:lnTo>
                  <a:pt x="707231" y="0"/>
                </a:lnTo>
                <a:lnTo>
                  <a:pt x="700088" y="0"/>
                </a:lnTo>
                <a:lnTo>
                  <a:pt x="700088" y="0"/>
                </a:lnTo>
                <a:lnTo>
                  <a:pt x="700088" y="0"/>
                </a:lnTo>
                <a:lnTo>
                  <a:pt x="692944" y="7144"/>
                </a:lnTo>
                <a:lnTo>
                  <a:pt x="685800" y="7144"/>
                </a:lnTo>
                <a:lnTo>
                  <a:pt x="678656" y="0"/>
                </a:lnTo>
                <a:lnTo>
                  <a:pt x="6786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015038" y="3943350"/>
            <a:ext cx="171451" cy="128589"/>
          </a:xfrm>
          <a:custGeom>
            <a:avLst/>
            <a:gdLst/>
            <a:ahLst/>
            <a:cxnLst/>
            <a:rect l="0" t="0" r="0" b="0"/>
            <a:pathLst>
              <a:path w="171451" h="128589">
                <a:moveTo>
                  <a:pt x="107157" y="0"/>
                </a:moveTo>
                <a:lnTo>
                  <a:pt x="100013" y="0"/>
                </a:lnTo>
                <a:lnTo>
                  <a:pt x="92869" y="0"/>
                </a:lnTo>
                <a:lnTo>
                  <a:pt x="85725" y="0"/>
                </a:lnTo>
                <a:lnTo>
                  <a:pt x="71438" y="7144"/>
                </a:lnTo>
                <a:lnTo>
                  <a:pt x="57150" y="7144"/>
                </a:lnTo>
                <a:lnTo>
                  <a:pt x="35719" y="14288"/>
                </a:lnTo>
                <a:lnTo>
                  <a:pt x="21432" y="21431"/>
                </a:lnTo>
                <a:lnTo>
                  <a:pt x="7144" y="28575"/>
                </a:lnTo>
                <a:lnTo>
                  <a:pt x="0" y="35719"/>
                </a:lnTo>
                <a:lnTo>
                  <a:pt x="0" y="42863"/>
                </a:lnTo>
                <a:lnTo>
                  <a:pt x="14288" y="42863"/>
                </a:lnTo>
                <a:lnTo>
                  <a:pt x="28575" y="50006"/>
                </a:lnTo>
                <a:lnTo>
                  <a:pt x="57150" y="50006"/>
                </a:lnTo>
                <a:lnTo>
                  <a:pt x="92869" y="57150"/>
                </a:lnTo>
                <a:lnTo>
                  <a:pt x="128588" y="64294"/>
                </a:lnTo>
                <a:lnTo>
                  <a:pt x="150019" y="71438"/>
                </a:lnTo>
                <a:lnTo>
                  <a:pt x="164307" y="85725"/>
                </a:lnTo>
                <a:lnTo>
                  <a:pt x="171450" y="92869"/>
                </a:lnTo>
                <a:lnTo>
                  <a:pt x="164307" y="107156"/>
                </a:lnTo>
                <a:lnTo>
                  <a:pt x="142875" y="114300"/>
                </a:lnTo>
                <a:lnTo>
                  <a:pt x="114300" y="121444"/>
                </a:lnTo>
                <a:lnTo>
                  <a:pt x="85725" y="128588"/>
                </a:lnTo>
                <a:lnTo>
                  <a:pt x="57150" y="121444"/>
                </a:lnTo>
                <a:lnTo>
                  <a:pt x="50007" y="114300"/>
                </a:lnTo>
                <a:lnTo>
                  <a:pt x="50007" y="114300"/>
                </a:lnTo>
                <a:lnTo>
                  <a:pt x="57150" y="107156"/>
                </a:lnTo>
                <a:lnTo>
                  <a:pt x="85725" y="107156"/>
                </a:lnTo>
                <a:lnTo>
                  <a:pt x="85725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536532" y="4436269"/>
            <a:ext cx="42864" cy="328614"/>
          </a:xfrm>
          <a:custGeom>
            <a:avLst/>
            <a:gdLst/>
            <a:ahLst/>
            <a:cxnLst/>
            <a:rect l="0" t="0" r="0" b="0"/>
            <a:pathLst>
              <a:path w="42864" h="328614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21431"/>
                </a:lnTo>
                <a:lnTo>
                  <a:pt x="0" y="35719"/>
                </a:lnTo>
                <a:lnTo>
                  <a:pt x="0" y="57150"/>
                </a:lnTo>
                <a:lnTo>
                  <a:pt x="0" y="78581"/>
                </a:lnTo>
                <a:lnTo>
                  <a:pt x="0" y="107156"/>
                </a:lnTo>
                <a:lnTo>
                  <a:pt x="7144" y="142875"/>
                </a:lnTo>
                <a:lnTo>
                  <a:pt x="7144" y="185738"/>
                </a:lnTo>
                <a:lnTo>
                  <a:pt x="14288" y="221456"/>
                </a:lnTo>
                <a:lnTo>
                  <a:pt x="21431" y="264319"/>
                </a:lnTo>
                <a:lnTo>
                  <a:pt x="28575" y="285750"/>
                </a:lnTo>
                <a:lnTo>
                  <a:pt x="35719" y="314325"/>
                </a:lnTo>
                <a:lnTo>
                  <a:pt x="35719" y="328613"/>
                </a:lnTo>
                <a:lnTo>
                  <a:pt x="35719" y="328613"/>
                </a:lnTo>
                <a:lnTo>
                  <a:pt x="42863" y="321469"/>
                </a:lnTo>
                <a:lnTo>
                  <a:pt x="42863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429376" y="4407694"/>
            <a:ext cx="200026" cy="214314"/>
          </a:xfrm>
          <a:custGeom>
            <a:avLst/>
            <a:gdLst/>
            <a:ahLst/>
            <a:cxnLst/>
            <a:rect l="0" t="0" r="0" b="0"/>
            <a:pathLst>
              <a:path w="200026" h="214314">
                <a:moveTo>
                  <a:pt x="85725" y="50006"/>
                </a:moveTo>
                <a:lnTo>
                  <a:pt x="85725" y="42863"/>
                </a:lnTo>
                <a:lnTo>
                  <a:pt x="85725" y="35719"/>
                </a:lnTo>
                <a:lnTo>
                  <a:pt x="85725" y="28575"/>
                </a:lnTo>
                <a:lnTo>
                  <a:pt x="85725" y="28575"/>
                </a:lnTo>
                <a:lnTo>
                  <a:pt x="85725" y="28575"/>
                </a:lnTo>
                <a:lnTo>
                  <a:pt x="78581" y="42863"/>
                </a:lnTo>
                <a:lnTo>
                  <a:pt x="71437" y="57150"/>
                </a:lnTo>
                <a:lnTo>
                  <a:pt x="64294" y="85725"/>
                </a:lnTo>
                <a:lnTo>
                  <a:pt x="57150" y="114300"/>
                </a:lnTo>
                <a:lnTo>
                  <a:pt x="42862" y="150019"/>
                </a:lnTo>
                <a:lnTo>
                  <a:pt x="35719" y="171450"/>
                </a:lnTo>
                <a:lnTo>
                  <a:pt x="21431" y="192881"/>
                </a:lnTo>
                <a:lnTo>
                  <a:pt x="14287" y="207169"/>
                </a:lnTo>
                <a:lnTo>
                  <a:pt x="7144" y="214313"/>
                </a:lnTo>
                <a:lnTo>
                  <a:pt x="7144" y="214313"/>
                </a:lnTo>
                <a:lnTo>
                  <a:pt x="0" y="207169"/>
                </a:lnTo>
                <a:lnTo>
                  <a:pt x="7144" y="192881"/>
                </a:lnTo>
                <a:lnTo>
                  <a:pt x="14287" y="171450"/>
                </a:lnTo>
                <a:lnTo>
                  <a:pt x="21431" y="142875"/>
                </a:lnTo>
                <a:lnTo>
                  <a:pt x="28575" y="114300"/>
                </a:lnTo>
                <a:lnTo>
                  <a:pt x="42862" y="85725"/>
                </a:lnTo>
                <a:lnTo>
                  <a:pt x="50006" y="57150"/>
                </a:lnTo>
                <a:lnTo>
                  <a:pt x="64294" y="28575"/>
                </a:lnTo>
                <a:lnTo>
                  <a:pt x="64294" y="14288"/>
                </a:lnTo>
                <a:lnTo>
                  <a:pt x="71437" y="7144"/>
                </a:lnTo>
                <a:lnTo>
                  <a:pt x="78581" y="0"/>
                </a:lnTo>
                <a:lnTo>
                  <a:pt x="78581" y="7144"/>
                </a:lnTo>
                <a:lnTo>
                  <a:pt x="85725" y="7144"/>
                </a:lnTo>
                <a:lnTo>
                  <a:pt x="85725" y="14288"/>
                </a:lnTo>
                <a:lnTo>
                  <a:pt x="85725" y="21431"/>
                </a:lnTo>
                <a:lnTo>
                  <a:pt x="92869" y="21431"/>
                </a:lnTo>
                <a:lnTo>
                  <a:pt x="92869" y="21431"/>
                </a:lnTo>
                <a:lnTo>
                  <a:pt x="100012" y="28575"/>
                </a:lnTo>
                <a:lnTo>
                  <a:pt x="100012" y="28575"/>
                </a:lnTo>
                <a:lnTo>
                  <a:pt x="107156" y="28575"/>
                </a:lnTo>
                <a:lnTo>
                  <a:pt x="107156" y="35719"/>
                </a:lnTo>
                <a:lnTo>
                  <a:pt x="107156" y="35719"/>
                </a:lnTo>
                <a:lnTo>
                  <a:pt x="114300" y="42863"/>
                </a:lnTo>
                <a:lnTo>
                  <a:pt x="114300" y="57150"/>
                </a:lnTo>
                <a:lnTo>
                  <a:pt x="121444" y="64294"/>
                </a:lnTo>
                <a:lnTo>
                  <a:pt x="128587" y="71438"/>
                </a:lnTo>
                <a:lnTo>
                  <a:pt x="135731" y="78581"/>
                </a:lnTo>
                <a:lnTo>
                  <a:pt x="142875" y="92869"/>
                </a:lnTo>
                <a:lnTo>
                  <a:pt x="157162" y="100013"/>
                </a:lnTo>
                <a:lnTo>
                  <a:pt x="171450" y="114300"/>
                </a:lnTo>
                <a:lnTo>
                  <a:pt x="178594" y="128588"/>
                </a:lnTo>
                <a:lnTo>
                  <a:pt x="192881" y="135731"/>
                </a:lnTo>
                <a:lnTo>
                  <a:pt x="200025" y="150019"/>
                </a:lnTo>
                <a:lnTo>
                  <a:pt x="200025" y="157163"/>
                </a:lnTo>
                <a:lnTo>
                  <a:pt x="192881" y="164306"/>
                </a:lnTo>
                <a:lnTo>
                  <a:pt x="178594" y="171450"/>
                </a:lnTo>
                <a:lnTo>
                  <a:pt x="157162" y="178594"/>
                </a:lnTo>
                <a:lnTo>
                  <a:pt x="128587" y="192881"/>
                </a:lnTo>
                <a:lnTo>
                  <a:pt x="100012" y="200025"/>
                </a:lnTo>
                <a:lnTo>
                  <a:pt x="71437" y="200025"/>
                </a:lnTo>
                <a:lnTo>
                  <a:pt x="42862" y="207169"/>
                </a:lnTo>
                <a:lnTo>
                  <a:pt x="21431" y="207169"/>
                </a:lnTo>
                <a:lnTo>
                  <a:pt x="7144" y="214313"/>
                </a:lnTo>
                <a:lnTo>
                  <a:pt x="7144" y="214313"/>
                </a:lnTo>
                <a:lnTo>
                  <a:pt x="21431" y="207169"/>
                </a:lnTo>
                <a:lnTo>
                  <a:pt x="42862" y="192881"/>
                </a:lnTo>
                <a:lnTo>
                  <a:pt x="42862" y="1928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2164556" y="3650456"/>
            <a:ext cx="264320" cy="107158"/>
          </a:xfrm>
          <a:custGeom>
            <a:avLst/>
            <a:gdLst/>
            <a:ahLst/>
            <a:cxnLst/>
            <a:rect l="0" t="0" r="0" b="0"/>
            <a:pathLst>
              <a:path w="264320" h="107158">
                <a:moveTo>
                  <a:pt x="7144" y="64294"/>
                </a:moveTo>
                <a:lnTo>
                  <a:pt x="0" y="64294"/>
                </a:lnTo>
                <a:lnTo>
                  <a:pt x="0" y="64294"/>
                </a:lnTo>
                <a:lnTo>
                  <a:pt x="0" y="64294"/>
                </a:lnTo>
                <a:lnTo>
                  <a:pt x="0" y="71438"/>
                </a:lnTo>
                <a:lnTo>
                  <a:pt x="0" y="71438"/>
                </a:lnTo>
                <a:lnTo>
                  <a:pt x="7144" y="71438"/>
                </a:lnTo>
                <a:lnTo>
                  <a:pt x="21432" y="71438"/>
                </a:lnTo>
                <a:lnTo>
                  <a:pt x="42863" y="64294"/>
                </a:lnTo>
                <a:lnTo>
                  <a:pt x="64294" y="64294"/>
                </a:lnTo>
                <a:lnTo>
                  <a:pt x="85725" y="57150"/>
                </a:lnTo>
                <a:lnTo>
                  <a:pt x="114300" y="50007"/>
                </a:lnTo>
                <a:lnTo>
                  <a:pt x="135732" y="42863"/>
                </a:lnTo>
                <a:lnTo>
                  <a:pt x="157163" y="35719"/>
                </a:lnTo>
                <a:lnTo>
                  <a:pt x="171450" y="35719"/>
                </a:lnTo>
                <a:lnTo>
                  <a:pt x="192882" y="28575"/>
                </a:lnTo>
                <a:lnTo>
                  <a:pt x="207169" y="28575"/>
                </a:lnTo>
                <a:lnTo>
                  <a:pt x="221457" y="28575"/>
                </a:lnTo>
                <a:lnTo>
                  <a:pt x="228600" y="21432"/>
                </a:lnTo>
                <a:lnTo>
                  <a:pt x="235744" y="28575"/>
                </a:lnTo>
                <a:lnTo>
                  <a:pt x="235744" y="28575"/>
                </a:lnTo>
                <a:lnTo>
                  <a:pt x="221457" y="35719"/>
                </a:lnTo>
                <a:lnTo>
                  <a:pt x="200025" y="42863"/>
                </a:lnTo>
                <a:lnTo>
                  <a:pt x="178594" y="57150"/>
                </a:lnTo>
                <a:lnTo>
                  <a:pt x="150019" y="64294"/>
                </a:lnTo>
                <a:lnTo>
                  <a:pt x="121444" y="78582"/>
                </a:lnTo>
                <a:lnTo>
                  <a:pt x="92869" y="92869"/>
                </a:lnTo>
                <a:lnTo>
                  <a:pt x="71438" y="100013"/>
                </a:lnTo>
                <a:lnTo>
                  <a:pt x="50007" y="100013"/>
                </a:lnTo>
                <a:lnTo>
                  <a:pt x="35719" y="107157"/>
                </a:lnTo>
                <a:lnTo>
                  <a:pt x="35719" y="107157"/>
                </a:lnTo>
                <a:lnTo>
                  <a:pt x="42863" y="107157"/>
                </a:lnTo>
                <a:lnTo>
                  <a:pt x="57150" y="107157"/>
                </a:lnTo>
                <a:lnTo>
                  <a:pt x="78582" y="92869"/>
                </a:lnTo>
                <a:lnTo>
                  <a:pt x="114300" y="78582"/>
                </a:lnTo>
                <a:lnTo>
                  <a:pt x="150019" y="64294"/>
                </a:lnTo>
                <a:lnTo>
                  <a:pt x="185738" y="50007"/>
                </a:lnTo>
                <a:lnTo>
                  <a:pt x="214313" y="35719"/>
                </a:lnTo>
                <a:lnTo>
                  <a:pt x="242888" y="28575"/>
                </a:lnTo>
                <a:lnTo>
                  <a:pt x="257175" y="14288"/>
                </a:lnTo>
                <a:lnTo>
                  <a:pt x="264319" y="7144"/>
                </a:lnTo>
                <a:lnTo>
                  <a:pt x="257175" y="0"/>
                </a:lnTo>
                <a:lnTo>
                  <a:pt x="242888" y="7144"/>
                </a:lnTo>
                <a:lnTo>
                  <a:pt x="207169" y="14288"/>
                </a:lnTo>
                <a:lnTo>
                  <a:pt x="171450" y="28575"/>
                </a:lnTo>
                <a:lnTo>
                  <a:pt x="128588" y="42863"/>
                </a:lnTo>
                <a:lnTo>
                  <a:pt x="85725" y="64294"/>
                </a:lnTo>
                <a:lnTo>
                  <a:pt x="42863" y="78582"/>
                </a:lnTo>
                <a:lnTo>
                  <a:pt x="14288" y="92869"/>
                </a:lnTo>
                <a:lnTo>
                  <a:pt x="0" y="92869"/>
                </a:lnTo>
                <a:lnTo>
                  <a:pt x="0" y="100013"/>
                </a:lnTo>
                <a:lnTo>
                  <a:pt x="14288" y="92869"/>
                </a:lnTo>
                <a:lnTo>
                  <a:pt x="50007" y="85725"/>
                </a:lnTo>
                <a:lnTo>
                  <a:pt x="92869" y="71438"/>
                </a:lnTo>
                <a:lnTo>
                  <a:pt x="142875" y="57150"/>
                </a:lnTo>
                <a:lnTo>
                  <a:pt x="192882" y="50007"/>
                </a:lnTo>
                <a:lnTo>
                  <a:pt x="221457" y="42863"/>
                </a:lnTo>
                <a:lnTo>
                  <a:pt x="235744" y="35719"/>
                </a:lnTo>
                <a:lnTo>
                  <a:pt x="235744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4893470" y="157162"/>
            <a:ext cx="4243388" cy="1164433"/>
          </a:xfrm>
          <a:custGeom>
            <a:avLst/>
            <a:gdLst/>
            <a:ahLst/>
            <a:cxnLst/>
            <a:rect l="0" t="0" r="0" b="0"/>
            <a:pathLst>
              <a:path w="4243388" h="1164433">
                <a:moveTo>
                  <a:pt x="414337" y="985838"/>
                </a:moveTo>
                <a:lnTo>
                  <a:pt x="414337" y="985838"/>
                </a:lnTo>
                <a:lnTo>
                  <a:pt x="414337" y="985838"/>
                </a:lnTo>
                <a:lnTo>
                  <a:pt x="414337" y="985838"/>
                </a:lnTo>
                <a:lnTo>
                  <a:pt x="414337" y="992982"/>
                </a:lnTo>
                <a:lnTo>
                  <a:pt x="414337" y="992982"/>
                </a:lnTo>
                <a:lnTo>
                  <a:pt x="421481" y="985838"/>
                </a:lnTo>
                <a:lnTo>
                  <a:pt x="421481" y="985838"/>
                </a:lnTo>
                <a:lnTo>
                  <a:pt x="428625" y="978694"/>
                </a:lnTo>
                <a:lnTo>
                  <a:pt x="428625" y="978694"/>
                </a:lnTo>
                <a:lnTo>
                  <a:pt x="442912" y="971551"/>
                </a:lnTo>
                <a:lnTo>
                  <a:pt x="450056" y="971551"/>
                </a:lnTo>
                <a:lnTo>
                  <a:pt x="457200" y="971551"/>
                </a:lnTo>
                <a:lnTo>
                  <a:pt x="464343" y="971551"/>
                </a:lnTo>
                <a:lnTo>
                  <a:pt x="471487" y="971551"/>
                </a:lnTo>
                <a:lnTo>
                  <a:pt x="485775" y="971551"/>
                </a:lnTo>
                <a:lnTo>
                  <a:pt x="500062" y="971551"/>
                </a:lnTo>
                <a:lnTo>
                  <a:pt x="521493" y="971551"/>
                </a:lnTo>
                <a:lnTo>
                  <a:pt x="542925" y="971551"/>
                </a:lnTo>
                <a:lnTo>
                  <a:pt x="571500" y="971551"/>
                </a:lnTo>
                <a:lnTo>
                  <a:pt x="614362" y="971551"/>
                </a:lnTo>
                <a:lnTo>
                  <a:pt x="650081" y="971551"/>
                </a:lnTo>
                <a:lnTo>
                  <a:pt x="700087" y="971551"/>
                </a:lnTo>
                <a:lnTo>
                  <a:pt x="750093" y="971551"/>
                </a:lnTo>
                <a:lnTo>
                  <a:pt x="814387" y="971551"/>
                </a:lnTo>
                <a:lnTo>
                  <a:pt x="871537" y="971551"/>
                </a:lnTo>
                <a:lnTo>
                  <a:pt x="942975" y="971551"/>
                </a:lnTo>
                <a:lnTo>
                  <a:pt x="1014412" y="971551"/>
                </a:lnTo>
                <a:lnTo>
                  <a:pt x="1100137" y="971551"/>
                </a:lnTo>
                <a:lnTo>
                  <a:pt x="1185862" y="964407"/>
                </a:lnTo>
                <a:lnTo>
                  <a:pt x="1278731" y="964407"/>
                </a:lnTo>
                <a:lnTo>
                  <a:pt x="1371600" y="957263"/>
                </a:lnTo>
                <a:lnTo>
                  <a:pt x="1464468" y="957263"/>
                </a:lnTo>
                <a:lnTo>
                  <a:pt x="1564481" y="957263"/>
                </a:lnTo>
                <a:lnTo>
                  <a:pt x="1664493" y="950119"/>
                </a:lnTo>
                <a:lnTo>
                  <a:pt x="1764506" y="950119"/>
                </a:lnTo>
                <a:lnTo>
                  <a:pt x="1878806" y="950119"/>
                </a:lnTo>
                <a:lnTo>
                  <a:pt x="1985962" y="942975"/>
                </a:lnTo>
                <a:lnTo>
                  <a:pt x="2100262" y="942975"/>
                </a:lnTo>
                <a:lnTo>
                  <a:pt x="2207418" y="935832"/>
                </a:lnTo>
                <a:lnTo>
                  <a:pt x="2321718" y="935832"/>
                </a:lnTo>
                <a:lnTo>
                  <a:pt x="2428875" y="935832"/>
                </a:lnTo>
                <a:lnTo>
                  <a:pt x="2543175" y="935832"/>
                </a:lnTo>
                <a:lnTo>
                  <a:pt x="2657475" y="942975"/>
                </a:lnTo>
                <a:lnTo>
                  <a:pt x="2771775" y="942975"/>
                </a:lnTo>
                <a:lnTo>
                  <a:pt x="2878931" y="950119"/>
                </a:lnTo>
                <a:lnTo>
                  <a:pt x="2993231" y="957263"/>
                </a:lnTo>
                <a:lnTo>
                  <a:pt x="3107531" y="964407"/>
                </a:lnTo>
                <a:lnTo>
                  <a:pt x="3214687" y="964407"/>
                </a:lnTo>
                <a:lnTo>
                  <a:pt x="3328987" y="971551"/>
                </a:lnTo>
                <a:lnTo>
                  <a:pt x="3443287" y="971551"/>
                </a:lnTo>
                <a:lnTo>
                  <a:pt x="3557587" y="971551"/>
                </a:lnTo>
                <a:lnTo>
                  <a:pt x="3664743" y="964407"/>
                </a:lnTo>
                <a:lnTo>
                  <a:pt x="3743325" y="957263"/>
                </a:lnTo>
                <a:lnTo>
                  <a:pt x="3800475" y="950119"/>
                </a:lnTo>
                <a:lnTo>
                  <a:pt x="3857625" y="935832"/>
                </a:lnTo>
                <a:lnTo>
                  <a:pt x="3900487" y="928688"/>
                </a:lnTo>
                <a:lnTo>
                  <a:pt x="3971925" y="907257"/>
                </a:lnTo>
                <a:lnTo>
                  <a:pt x="4050506" y="878682"/>
                </a:lnTo>
                <a:lnTo>
                  <a:pt x="4129087" y="850107"/>
                </a:lnTo>
                <a:lnTo>
                  <a:pt x="4200525" y="814388"/>
                </a:lnTo>
                <a:lnTo>
                  <a:pt x="4243387" y="778669"/>
                </a:lnTo>
                <a:lnTo>
                  <a:pt x="4243387" y="735807"/>
                </a:lnTo>
                <a:lnTo>
                  <a:pt x="4243387" y="714375"/>
                </a:lnTo>
                <a:lnTo>
                  <a:pt x="4243387" y="685800"/>
                </a:lnTo>
                <a:lnTo>
                  <a:pt x="4243387" y="657225"/>
                </a:lnTo>
                <a:lnTo>
                  <a:pt x="4243387" y="628650"/>
                </a:lnTo>
                <a:lnTo>
                  <a:pt x="4243387" y="592932"/>
                </a:lnTo>
                <a:lnTo>
                  <a:pt x="4243387" y="550069"/>
                </a:lnTo>
                <a:lnTo>
                  <a:pt x="4243387" y="507207"/>
                </a:lnTo>
                <a:lnTo>
                  <a:pt x="4243387" y="414338"/>
                </a:lnTo>
                <a:lnTo>
                  <a:pt x="4150518" y="342900"/>
                </a:lnTo>
                <a:lnTo>
                  <a:pt x="4000500" y="278607"/>
                </a:lnTo>
                <a:lnTo>
                  <a:pt x="3829050" y="228600"/>
                </a:lnTo>
                <a:lnTo>
                  <a:pt x="3671887" y="178594"/>
                </a:lnTo>
                <a:lnTo>
                  <a:pt x="3514725" y="142875"/>
                </a:lnTo>
                <a:lnTo>
                  <a:pt x="3350418" y="114300"/>
                </a:lnTo>
                <a:lnTo>
                  <a:pt x="3178968" y="78582"/>
                </a:lnTo>
                <a:lnTo>
                  <a:pt x="2993231" y="57150"/>
                </a:lnTo>
                <a:lnTo>
                  <a:pt x="2807493" y="35719"/>
                </a:lnTo>
                <a:lnTo>
                  <a:pt x="2607468" y="21432"/>
                </a:lnTo>
                <a:lnTo>
                  <a:pt x="2407443" y="7144"/>
                </a:lnTo>
                <a:lnTo>
                  <a:pt x="2185987" y="0"/>
                </a:lnTo>
                <a:lnTo>
                  <a:pt x="1971675" y="0"/>
                </a:lnTo>
                <a:lnTo>
                  <a:pt x="1743075" y="0"/>
                </a:lnTo>
                <a:lnTo>
                  <a:pt x="1514475" y="14288"/>
                </a:lnTo>
                <a:lnTo>
                  <a:pt x="1293018" y="35719"/>
                </a:lnTo>
                <a:lnTo>
                  <a:pt x="1071562" y="71438"/>
                </a:lnTo>
                <a:lnTo>
                  <a:pt x="864393" y="114300"/>
                </a:lnTo>
                <a:lnTo>
                  <a:pt x="671512" y="164307"/>
                </a:lnTo>
                <a:lnTo>
                  <a:pt x="500062" y="235744"/>
                </a:lnTo>
                <a:lnTo>
                  <a:pt x="335756" y="314325"/>
                </a:lnTo>
                <a:lnTo>
                  <a:pt x="207168" y="400050"/>
                </a:lnTo>
                <a:lnTo>
                  <a:pt x="100012" y="500063"/>
                </a:lnTo>
                <a:lnTo>
                  <a:pt x="35718" y="592932"/>
                </a:lnTo>
                <a:lnTo>
                  <a:pt x="0" y="685800"/>
                </a:lnTo>
                <a:lnTo>
                  <a:pt x="42862" y="771525"/>
                </a:lnTo>
                <a:lnTo>
                  <a:pt x="142875" y="850107"/>
                </a:lnTo>
                <a:lnTo>
                  <a:pt x="342900" y="928688"/>
                </a:lnTo>
                <a:lnTo>
                  <a:pt x="614362" y="1000126"/>
                </a:lnTo>
                <a:lnTo>
                  <a:pt x="935831" y="1078707"/>
                </a:lnTo>
                <a:lnTo>
                  <a:pt x="1285875" y="1164432"/>
                </a:lnTo>
                <a:lnTo>
                  <a:pt x="1285875" y="1164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6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Unix for 100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41324" y="762000"/>
            <a:ext cx="4267200" cy="5943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Not really Unix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Harvard Grad Applied Math PhD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Howard Aiken advisor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"Adding </a:t>
            </a:r>
            <a:r>
              <a:rPr lang="en-US" dirty="0"/>
              <a:t>manpower to a late software project makes it later.“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Mythical Man Month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IBM 360, </a:t>
            </a:r>
            <a:r>
              <a:rPr lang="en-US" dirty="0" smtClean="0"/>
              <a:t>OS/360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Research on </a:t>
            </a:r>
            <a:r>
              <a:rPr lang="en-US" dirty="0">
                <a:hlinkClick r:id="rId2" tooltip="Virtual environments"/>
              </a:rPr>
              <a:t>virtual environments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</a:t>
            </a:r>
            <a:r>
              <a:rPr lang="en-US" dirty="0" err="1" smtClean="0"/>
              <a:t>Sp</a:t>
            </a:r>
            <a:r>
              <a:rPr lang="en-US" dirty="0" smtClean="0"/>
              <a:t> 13 -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6146" name="Picture 2" descr="C:\Users\mmm.ENGINEERING\Documents\Courses\510\Pictures510\FredBrook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8094"/>
            <a:ext cx="4114800" cy="603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94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76200"/>
            <a:ext cx="8610600" cy="6080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READV(2)                   Linux Programmer's Manual                  READV(2)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readv</a:t>
            </a:r>
            <a:r>
              <a:rPr lang="en-US" dirty="0"/>
              <a:t>, </a:t>
            </a:r>
            <a:r>
              <a:rPr lang="en-US" dirty="0" err="1"/>
              <a:t>writev</a:t>
            </a:r>
            <a:r>
              <a:rPr lang="en-US" dirty="0"/>
              <a:t> - read or write data into multiple buffers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uio.h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ssize_t</a:t>
            </a:r>
            <a:r>
              <a:rPr lang="en-US" dirty="0"/>
              <a:t> </a:t>
            </a:r>
            <a:r>
              <a:rPr lang="en-US" dirty="0" err="1"/>
              <a:t>readv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iovec</a:t>
            </a:r>
            <a:r>
              <a:rPr lang="en-US" dirty="0"/>
              <a:t> *</a:t>
            </a:r>
            <a:r>
              <a:rPr lang="en-US" dirty="0" err="1"/>
              <a:t>iov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iovcnt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ssize_t</a:t>
            </a:r>
            <a:r>
              <a:rPr lang="en-US" dirty="0"/>
              <a:t> </a:t>
            </a:r>
            <a:r>
              <a:rPr lang="en-US" dirty="0" err="1"/>
              <a:t>writev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iovec</a:t>
            </a:r>
            <a:r>
              <a:rPr lang="en-US" dirty="0"/>
              <a:t> *</a:t>
            </a:r>
            <a:r>
              <a:rPr lang="en-US" dirty="0" err="1"/>
              <a:t>iov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iovcnt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….</a:t>
            </a:r>
          </a:p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iovec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       void  </a:t>
            </a:r>
            <a:r>
              <a:rPr lang="en-US" dirty="0" smtClean="0"/>
              <a:t>    *</a:t>
            </a:r>
            <a:r>
              <a:rPr lang="en-US" dirty="0" err="1"/>
              <a:t>iov_base</a:t>
            </a:r>
            <a:r>
              <a:rPr lang="en-US" dirty="0"/>
              <a:t>;    /* Starting address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iov_len</a:t>
            </a:r>
            <a:r>
              <a:rPr lang="en-US" dirty="0"/>
              <a:t>;     </a:t>
            </a:r>
            <a:r>
              <a:rPr lang="en-US" dirty="0" smtClean="0"/>
              <a:t>   /* </a:t>
            </a:r>
            <a:r>
              <a:rPr lang="en-US" dirty="0"/>
              <a:t>Number of bytes to transfer */</a:t>
            </a:r>
          </a:p>
          <a:p>
            <a:pPr marL="0" indent="0">
              <a:buNone/>
            </a:pPr>
            <a:r>
              <a:rPr lang="en-US" dirty="0"/>
              <a:t>           };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5529263" y="721519"/>
            <a:ext cx="14289" cy="200026"/>
          </a:xfrm>
          <a:custGeom>
            <a:avLst/>
            <a:gdLst/>
            <a:ahLst/>
            <a:cxnLst/>
            <a:rect l="0" t="0" r="0" b="0"/>
            <a:pathLst>
              <a:path w="14289" h="200026">
                <a:moveTo>
                  <a:pt x="14288" y="14287"/>
                </a:moveTo>
                <a:lnTo>
                  <a:pt x="14288" y="7143"/>
                </a:lnTo>
                <a:lnTo>
                  <a:pt x="7144" y="7143"/>
                </a:lnTo>
                <a:lnTo>
                  <a:pt x="7144" y="7143"/>
                </a:lnTo>
                <a:lnTo>
                  <a:pt x="7144" y="0"/>
                </a:lnTo>
                <a:lnTo>
                  <a:pt x="0" y="7143"/>
                </a:lnTo>
                <a:lnTo>
                  <a:pt x="0" y="14287"/>
                </a:lnTo>
                <a:lnTo>
                  <a:pt x="0" y="21431"/>
                </a:lnTo>
                <a:lnTo>
                  <a:pt x="0" y="42862"/>
                </a:lnTo>
                <a:lnTo>
                  <a:pt x="0" y="64293"/>
                </a:lnTo>
                <a:lnTo>
                  <a:pt x="0" y="92868"/>
                </a:lnTo>
                <a:lnTo>
                  <a:pt x="0" y="121443"/>
                </a:lnTo>
                <a:lnTo>
                  <a:pt x="0" y="150018"/>
                </a:lnTo>
                <a:lnTo>
                  <a:pt x="0" y="178593"/>
                </a:lnTo>
                <a:lnTo>
                  <a:pt x="0" y="192881"/>
                </a:lnTo>
                <a:lnTo>
                  <a:pt x="0" y="200025"/>
                </a:lnTo>
                <a:lnTo>
                  <a:pt x="0" y="200025"/>
                </a:lnTo>
                <a:lnTo>
                  <a:pt x="0" y="178593"/>
                </a:lnTo>
                <a:lnTo>
                  <a:pt x="0" y="1785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572000" y="1964531"/>
            <a:ext cx="214314" cy="371476"/>
          </a:xfrm>
          <a:custGeom>
            <a:avLst/>
            <a:gdLst/>
            <a:ahLst/>
            <a:cxnLst/>
            <a:rect l="0" t="0" r="0" b="0"/>
            <a:pathLst>
              <a:path w="214314" h="371476">
                <a:moveTo>
                  <a:pt x="57150" y="0"/>
                </a:moveTo>
                <a:lnTo>
                  <a:pt x="50007" y="0"/>
                </a:lnTo>
                <a:lnTo>
                  <a:pt x="35719" y="7144"/>
                </a:lnTo>
                <a:lnTo>
                  <a:pt x="21432" y="7144"/>
                </a:lnTo>
                <a:lnTo>
                  <a:pt x="7144" y="14288"/>
                </a:lnTo>
                <a:lnTo>
                  <a:pt x="0" y="21432"/>
                </a:lnTo>
                <a:lnTo>
                  <a:pt x="0" y="28575"/>
                </a:lnTo>
                <a:lnTo>
                  <a:pt x="7144" y="50007"/>
                </a:lnTo>
                <a:lnTo>
                  <a:pt x="21432" y="85725"/>
                </a:lnTo>
                <a:lnTo>
                  <a:pt x="35719" y="128588"/>
                </a:lnTo>
                <a:lnTo>
                  <a:pt x="50007" y="171450"/>
                </a:lnTo>
                <a:lnTo>
                  <a:pt x="64294" y="228600"/>
                </a:lnTo>
                <a:lnTo>
                  <a:pt x="71438" y="278607"/>
                </a:lnTo>
                <a:lnTo>
                  <a:pt x="78582" y="321469"/>
                </a:lnTo>
                <a:lnTo>
                  <a:pt x="85725" y="350044"/>
                </a:lnTo>
                <a:lnTo>
                  <a:pt x="92869" y="364332"/>
                </a:lnTo>
                <a:lnTo>
                  <a:pt x="85725" y="364332"/>
                </a:lnTo>
                <a:lnTo>
                  <a:pt x="78582" y="342900"/>
                </a:lnTo>
                <a:lnTo>
                  <a:pt x="71438" y="300038"/>
                </a:lnTo>
                <a:lnTo>
                  <a:pt x="71438" y="235744"/>
                </a:lnTo>
                <a:lnTo>
                  <a:pt x="71438" y="157163"/>
                </a:lnTo>
                <a:lnTo>
                  <a:pt x="71438" y="85725"/>
                </a:lnTo>
                <a:lnTo>
                  <a:pt x="78582" y="42863"/>
                </a:lnTo>
                <a:lnTo>
                  <a:pt x="100013" y="28575"/>
                </a:lnTo>
                <a:lnTo>
                  <a:pt x="114300" y="50007"/>
                </a:lnTo>
                <a:lnTo>
                  <a:pt x="135732" y="92869"/>
                </a:lnTo>
                <a:lnTo>
                  <a:pt x="157163" y="150019"/>
                </a:lnTo>
                <a:lnTo>
                  <a:pt x="171450" y="214313"/>
                </a:lnTo>
                <a:lnTo>
                  <a:pt x="185738" y="278607"/>
                </a:lnTo>
                <a:lnTo>
                  <a:pt x="185738" y="321469"/>
                </a:lnTo>
                <a:lnTo>
                  <a:pt x="192882" y="357188"/>
                </a:lnTo>
                <a:lnTo>
                  <a:pt x="200025" y="371475"/>
                </a:lnTo>
                <a:lnTo>
                  <a:pt x="207169" y="371475"/>
                </a:lnTo>
                <a:lnTo>
                  <a:pt x="207169" y="342900"/>
                </a:lnTo>
                <a:lnTo>
                  <a:pt x="207169" y="292894"/>
                </a:lnTo>
                <a:lnTo>
                  <a:pt x="214313" y="228600"/>
                </a:lnTo>
                <a:lnTo>
                  <a:pt x="214313" y="2286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864894" y="2143125"/>
            <a:ext cx="50008" cy="178595"/>
          </a:xfrm>
          <a:custGeom>
            <a:avLst/>
            <a:gdLst/>
            <a:ahLst/>
            <a:cxnLst/>
            <a:rect l="0" t="0" r="0" b="0"/>
            <a:pathLst>
              <a:path w="50008" h="178595">
                <a:moveTo>
                  <a:pt x="0" y="0"/>
                </a:moveTo>
                <a:lnTo>
                  <a:pt x="0" y="21431"/>
                </a:lnTo>
                <a:lnTo>
                  <a:pt x="7144" y="50006"/>
                </a:lnTo>
                <a:lnTo>
                  <a:pt x="14288" y="92869"/>
                </a:lnTo>
                <a:lnTo>
                  <a:pt x="28576" y="135731"/>
                </a:lnTo>
                <a:lnTo>
                  <a:pt x="35719" y="164306"/>
                </a:lnTo>
                <a:lnTo>
                  <a:pt x="42863" y="178594"/>
                </a:lnTo>
                <a:lnTo>
                  <a:pt x="50007" y="178594"/>
                </a:lnTo>
                <a:lnTo>
                  <a:pt x="50007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979195" y="2214563"/>
            <a:ext cx="64294" cy="171451"/>
          </a:xfrm>
          <a:custGeom>
            <a:avLst/>
            <a:gdLst/>
            <a:ahLst/>
            <a:cxnLst/>
            <a:rect l="0" t="0" r="0" b="0"/>
            <a:pathLst>
              <a:path w="64294" h="171451">
                <a:moveTo>
                  <a:pt x="0" y="164306"/>
                </a:moveTo>
                <a:lnTo>
                  <a:pt x="7143" y="171450"/>
                </a:lnTo>
                <a:lnTo>
                  <a:pt x="14287" y="171450"/>
                </a:lnTo>
                <a:lnTo>
                  <a:pt x="21431" y="164306"/>
                </a:lnTo>
                <a:lnTo>
                  <a:pt x="28575" y="150018"/>
                </a:lnTo>
                <a:lnTo>
                  <a:pt x="42862" y="114300"/>
                </a:lnTo>
                <a:lnTo>
                  <a:pt x="57150" y="64293"/>
                </a:lnTo>
                <a:lnTo>
                  <a:pt x="64293" y="0"/>
                </a:lnTo>
                <a:lnTo>
                  <a:pt x="6429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179220" y="2035969"/>
            <a:ext cx="64294" cy="328613"/>
          </a:xfrm>
          <a:custGeom>
            <a:avLst/>
            <a:gdLst/>
            <a:ahLst/>
            <a:cxnLst/>
            <a:rect l="0" t="0" r="0" b="0"/>
            <a:pathLst>
              <a:path w="64294" h="328613">
                <a:moveTo>
                  <a:pt x="0" y="321469"/>
                </a:moveTo>
                <a:lnTo>
                  <a:pt x="0" y="328612"/>
                </a:lnTo>
                <a:lnTo>
                  <a:pt x="7143" y="328612"/>
                </a:lnTo>
                <a:lnTo>
                  <a:pt x="7143" y="328612"/>
                </a:lnTo>
                <a:lnTo>
                  <a:pt x="14287" y="321469"/>
                </a:lnTo>
                <a:lnTo>
                  <a:pt x="21431" y="300037"/>
                </a:lnTo>
                <a:lnTo>
                  <a:pt x="28575" y="257175"/>
                </a:lnTo>
                <a:lnTo>
                  <a:pt x="28575" y="192881"/>
                </a:lnTo>
                <a:lnTo>
                  <a:pt x="35718" y="121444"/>
                </a:lnTo>
                <a:lnTo>
                  <a:pt x="42862" y="57150"/>
                </a:lnTo>
                <a:lnTo>
                  <a:pt x="50006" y="14287"/>
                </a:lnTo>
                <a:lnTo>
                  <a:pt x="64293" y="0"/>
                </a:lnTo>
                <a:lnTo>
                  <a:pt x="6429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357813" y="2264569"/>
            <a:ext cx="21433" cy="85726"/>
          </a:xfrm>
          <a:custGeom>
            <a:avLst/>
            <a:gdLst/>
            <a:ahLst/>
            <a:cxnLst/>
            <a:rect l="0" t="0" r="0" b="0"/>
            <a:pathLst>
              <a:path w="21433" h="85726">
                <a:moveTo>
                  <a:pt x="0" y="50006"/>
                </a:moveTo>
                <a:lnTo>
                  <a:pt x="0" y="57150"/>
                </a:lnTo>
                <a:lnTo>
                  <a:pt x="0" y="71437"/>
                </a:lnTo>
                <a:lnTo>
                  <a:pt x="7144" y="85725"/>
                </a:lnTo>
                <a:lnTo>
                  <a:pt x="14288" y="85725"/>
                </a:lnTo>
                <a:lnTo>
                  <a:pt x="14288" y="71437"/>
                </a:lnTo>
                <a:lnTo>
                  <a:pt x="21432" y="42862"/>
                </a:lnTo>
                <a:lnTo>
                  <a:pt x="21432" y="0"/>
                </a:lnTo>
                <a:lnTo>
                  <a:pt x="2143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586413" y="2100263"/>
            <a:ext cx="242889" cy="71438"/>
          </a:xfrm>
          <a:custGeom>
            <a:avLst/>
            <a:gdLst/>
            <a:ahLst/>
            <a:cxnLst/>
            <a:rect l="0" t="0" r="0" b="0"/>
            <a:pathLst>
              <a:path w="242889" h="71438">
                <a:moveTo>
                  <a:pt x="0" y="71437"/>
                </a:moveTo>
                <a:lnTo>
                  <a:pt x="0" y="64293"/>
                </a:lnTo>
                <a:lnTo>
                  <a:pt x="7144" y="64293"/>
                </a:lnTo>
                <a:lnTo>
                  <a:pt x="21432" y="57150"/>
                </a:lnTo>
                <a:lnTo>
                  <a:pt x="28575" y="50006"/>
                </a:lnTo>
                <a:lnTo>
                  <a:pt x="50007" y="42862"/>
                </a:lnTo>
                <a:lnTo>
                  <a:pt x="71438" y="35718"/>
                </a:lnTo>
                <a:lnTo>
                  <a:pt x="100013" y="28575"/>
                </a:lnTo>
                <a:lnTo>
                  <a:pt x="135732" y="21431"/>
                </a:lnTo>
                <a:lnTo>
                  <a:pt x="171450" y="14287"/>
                </a:lnTo>
                <a:lnTo>
                  <a:pt x="207169" y="7143"/>
                </a:lnTo>
                <a:lnTo>
                  <a:pt x="228600" y="7143"/>
                </a:lnTo>
                <a:lnTo>
                  <a:pt x="242888" y="0"/>
                </a:lnTo>
                <a:lnTo>
                  <a:pt x="242888" y="0"/>
                </a:lnTo>
                <a:lnTo>
                  <a:pt x="242888" y="0"/>
                </a:lnTo>
                <a:lnTo>
                  <a:pt x="242888" y="0"/>
                </a:lnTo>
                <a:lnTo>
                  <a:pt x="2428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929313" y="2000250"/>
            <a:ext cx="200026" cy="235745"/>
          </a:xfrm>
          <a:custGeom>
            <a:avLst/>
            <a:gdLst/>
            <a:ahLst/>
            <a:cxnLst/>
            <a:rect l="0" t="0" r="0" b="0"/>
            <a:pathLst>
              <a:path w="200026" h="235745">
                <a:moveTo>
                  <a:pt x="7144" y="0"/>
                </a:move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7144" y="35719"/>
                </a:lnTo>
                <a:lnTo>
                  <a:pt x="28575" y="42863"/>
                </a:lnTo>
                <a:lnTo>
                  <a:pt x="50007" y="50006"/>
                </a:lnTo>
                <a:lnTo>
                  <a:pt x="85725" y="57150"/>
                </a:lnTo>
                <a:lnTo>
                  <a:pt x="121444" y="71438"/>
                </a:lnTo>
                <a:lnTo>
                  <a:pt x="157163" y="85725"/>
                </a:lnTo>
                <a:lnTo>
                  <a:pt x="178594" y="107156"/>
                </a:lnTo>
                <a:lnTo>
                  <a:pt x="200025" y="128588"/>
                </a:lnTo>
                <a:lnTo>
                  <a:pt x="200025" y="157163"/>
                </a:lnTo>
                <a:lnTo>
                  <a:pt x="185738" y="185738"/>
                </a:lnTo>
                <a:lnTo>
                  <a:pt x="157163" y="207169"/>
                </a:lnTo>
                <a:lnTo>
                  <a:pt x="121444" y="228600"/>
                </a:lnTo>
                <a:lnTo>
                  <a:pt x="92869" y="235744"/>
                </a:lnTo>
                <a:lnTo>
                  <a:pt x="71438" y="235744"/>
                </a:lnTo>
                <a:lnTo>
                  <a:pt x="71438" y="2357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250782" y="1893094"/>
            <a:ext cx="328614" cy="321470"/>
          </a:xfrm>
          <a:custGeom>
            <a:avLst/>
            <a:gdLst/>
            <a:ahLst/>
            <a:cxnLst/>
            <a:rect l="0" t="0" r="0" b="0"/>
            <a:pathLst>
              <a:path w="328614" h="321470">
                <a:moveTo>
                  <a:pt x="0" y="78581"/>
                </a:moveTo>
                <a:lnTo>
                  <a:pt x="0" y="71437"/>
                </a:lnTo>
                <a:lnTo>
                  <a:pt x="14288" y="64294"/>
                </a:lnTo>
                <a:lnTo>
                  <a:pt x="35719" y="42862"/>
                </a:lnTo>
                <a:lnTo>
                  <a:pt x="57150" y="21431"/>
                </a:lnTo>
                <a:lnTo>
                  <a:pt x="85725" y="7144"/>
                </a:lnTo>
                <a:lnTo>
                  <a:pt x="107156" y="0"/>
                </a:lnTo>
                <a:lnTo>
                  <a:pt x="128588" y="14287"/>
                </a:lnTo>
                <a:lnTo>
                  <a:pt x="135731" y="42862"/>
                </a:lnTo>
                <a:lnTo>
                  <a:pt x="135731" y="92869"/>
                </a:lnTo>
                <a:lnTo>
                  <a:pt x="121444" y="157162"/>
                </a:lnTo>
                <a:lnTo>
                  <a:pt x="107156" y="214312"/>
                </a:lnTo>
                <a:lnTo>
                  <a:pt x="92869" y="264319"/>
                </a:lnTo>
                <a:lnTo>
                  <a:pt x="78581" y="300037"/>
                </a:lnTo>
                <a:lnTo>
                  <a:pt x="85725" y="321469"/>
                </a:lnTo>
                <a:lnTo>
                  <a:pt x="100013" y="321469"/>
                </a:lnTo>
                <a:lnTo>
                  <a:pt x="128588" y="314325"/>
                </a:lnTo>
                <a:lnTo>
                  <a:pt x="164306" y="292894"/>
                </a:lnTo>
                <a:lnTo>
                  <a:pt x="200025" y="264319"/>
                </a:lnTo>
                <a:lnTo>
                  <a:pt x="250031" y="235744"/>
                </a:lnTo>
                <a:lnTo>
                  <a:pt x="292894" y="214312"/>
                </a:lnTo>
                <a:lnTo>
                  <a:pt x="328613" y="200025"/>
                </a:lnTo>
                <a:lnTo>
                  <a:pt x="328613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821782" y="3136106"/>
            <a:ext cx="357188" cy="157164"/>
          </a:xfrm>
          <a:custGeom>
            <a:avLst/>
            <a:gdLst/>
            <a:ahLst/>
            <a:cxnLst/>
            <a:rect l="0" t="0" r="0" b="0"/>
            <a:pathLst>
              <a:path w="357188" h="157164">
                <a:moveTo>
                  <a:pt x="142875" y="78582"/>
                </a:moveTo>
                <a:lnTo>
                  <a:pt x="142875" y="78582"/>
                </a:lnTo>
                <a:lnTo>
                  <a:pt x="135731" y="78582"/>
                </a:lnTo>
                <a:lnTo>
                  <a:pt x="121443" y="78582"/>
                </a:lnTo>
                <a:lnTo>
                  <a:pt x="107156" y="85725"/>
                </a:lnTo>
                <a:lnTo>
                  <a:pt x="100012" y="92869"/>
                </a:lnTo>
                <a:lnTo>
                  <a:pt x="85725" y="92869"/>
                </a:lnTo>
                <a:lnTo>
                  <a:pt x="78581" y="92869"/>
                </a:lnTo>
                <a:lnTo>
                  <a:pt x="78581" y="92869"/>
                </a:lnTo>
                <a:lnTo>
                  <a:pt x="92868" y="92869"/>
                </a:lnTo>
                <a:lnTo>
                  <a:pt x="114300" y="78582"/>
                </a:lnTo>
                <a:lnTo>
                  <a:pt x="150018" y="64294"/>
                </a:lnTo>
                <a:lnTo>
                  <a:pt x="185737" y="50007"/>
                </a:lnTo>
                <a:lnTo>
                  <a:pt x="228600" y="28575"/>
                </a:lnTo>
                <a:lnTo>
                  <a:pt x="264318" y="14288"/>
                </a:lnTo>
                <a:lnTo>
                  <a:pt x="292893" y="7144"/>
                </a:lnTo>
                <a:lnTo>
                  <a:pt x="307181" y="0"/>
                </a:lnTo>
                <a:lnTo>
                  <a:pt x="307181" y="0"/>
                </a:lnTo>
                <a:lnTo>
                  <a:pt x="285750" y="7144"/>
                </a:lnTo>
                <a:lnTo>
                  <a:pt x="257175" y="14288"/>
                </a:lnTo>
                <a:lnTo>
                  <a:pt x="221456" y="28575"/>
                </a:lnTo>
                <a:lnTo>
                  <a:pt x="185737" y="50007"/>
                </a:lnTo>
                <a:lnTo>
                  <a:pt x="150018" y="64294"/>
                </a:lnTo>
                <a:lnTo>
                  <a:pt x="121443" y="78582"/>
                </a:lnTo>
                <a:lnTo>
                  <a:pt x="107156" y="85725"/>
                </a:lnTo>
                <a:lnTo>
                  <a:pt x="107156" y="85725"/>
                </a:lnTo>
                <a:lnTo>
                  <a:pt x="114300" y="85725"/>
                </a:lnTo>
                <a:lnTo>
                  <a:pt x="142875" y="78582"/>
                </a:lnTo>
                <a:lnTo>
                  <a:pt x="178593" y="64294"/>
                </a:lnTo>
                <a:lnTo>
                  <a:pt x="214312" y="57150"/>
                </a:lnTo>
                <a:lnTo>
                  <a:pt x="250031" y="42863"/>
                </a:lnTo>
                <a:lnTo>
                  <a:pt x="278606" y="28575"/>
                </a:lnTo>
                <a:lnTo>
                  <a:pt x="300037" y="21432"/>
                </a:lnTo>
                <a:lnTo>
                  <a:pt x="307181" y="21432"/>
                </a:lnTo>
                <a:lnTo>
                  <a:pt x="300037" y="21432"/>
                </a:lnTo>
                <a:lnTo>
                  <a:pt x="285750" y="28575"/>
                </a:lnTo>
                <a:lnTo>
                  <a:pt x="250031" y="42863"/>
                </a:lnTo>
                <a:lnTo>
                  <a:pt x="214312" y="57150"/>
                </a:lnTo>
                <a:lnTo>
                  <a:pt x="171450" y="64294"/>
                </a:lnTo>
                <a:lnTo>
                  <a:pt x="135731" y="78582"/>
                </a:lnTo>
                <a:lnTo>
                  <a:pt x="107156" y="85725"/>
                </a:lnTo>
                <a:lnTo>
                  <a:pt x="100012" y="92869"/>
                </a:lnTo>
                <a:lnTo>
                  <a:pt x="107156" y="92869"/>
                </a:lnTo>
                <a:lnTo>
                  <a:pt x="128587" y="85725"/>
                </a:lnTo>
                <a:lnTo>
                  <a:pt x="171450" y="78582"/>
                </a:lnTo>
                <a:lnTo>
                  <a:pt x="214312" y="57150"/>
                </a:lnTo>
                <a:lnTo>
                  <a:pt x="264318" y="42863"/>
                </a:lnTo>
                <a:lnTo>
                  <a:pt x="314325" y="28575"/>
                </a:lnTo>
                <a:lnTo>
                  <a:pt x="342900" y="21432"/>
                </a:lnTo>
                <a:lnTo>
                  <a:pt x="357187" y="14288"/>
                </a:lnTo>
                <a:lnTo>
                  <a:pt x="342900" y="21432"/>
                </a:lnTo>
                <a:lnTo>
                  <a:pt x="307181" y="35719"/>
                </a:lnTo>
                <a:lnTo>
                  <a:pt x="242887" y="64294"/>
                </a:lnTo>
                <a:lnTo>
                  <a:pt x="171450" y="92869"/>
                </a:lnTo>
                <a:lnTo>
                  <a:pt x="100012" y="114300"/>
                </a:lnTo>
                <a:lnTo>
                  <a:pt x="42862" y="135732"/>
                </a:lnTo>
                <a:lnTo>
                  <a:pt x="7143" y="150019"/>
                </a:lnTo>
                <a:lnTo>
                  <a:pt x="0" y="157163"/>
                </a:lnTo>
                <a:lnTo>
                  <a:pt x="21431" y="150019"/>
                </a:lnTo>
                <a:lnTo>
                  <a:pt x="64293" y="135732"/>
                </a:lnTo>
                <a:lnTo>
                  <a:pt x="64293" y="1357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471863" y="3121819"/>
            <a:ext cx="1900239" cy="114301"/>
          </a:xfrm>
          <a:custGeom>
            <a:avLst/>
            <a:gdLst/>
            <a:ahLst/>
            <a:cxnLst/>
            <a:rect l="0" t="0" r="0" b="0"/>
            <a:pathLst>
              <a:path w="1900239" h="114301">
                <a:moveTo>
                  <a:pt x="0" y="92869"/>
                </a:moveTo>
                <a:lnTo>
                  <a:pt x="0" y="92869"/>
                </a:lnTo>
                <a:lnTo>
                  <a:pt x="7144" y="92869"/>
                </a:lnTo>
                <a:lnTo>
                  <a:pt x="7144" y="92869"/>
                </a:lnTo>
                <a:lnTo>
                  <a:pt x="7144" y="92869"/>
                </a:lnTo>
                <a:lnTo>
                  <a:pt x="14287" y="92869"/>
                </a:lnTo>
                <a:lnTo>
                  <a:pt x="21431" y="100012"/>
                </a:lnTo>
                <a:lnTo>
                  <a:pt x="28575" y="100012"/>
                </a:lnTo>
                <a:lnTo>
                  <a:pt x="28575" y="100012"/>
                </a:lnTo>
                <a:lnTo>
                  <a:pt x="42862" y="107156"/>
                </a:lnTo>
                <a:lnTo>
                  <a:pt x="64294" y="107156"/>
                </a:lnTo>
                <a:lnTo>
                  <a:pt x="85725" y="107156"/>
                </a:lnTo>
                <a:lnTo>
                  <a:pt x="114300" y="107156"/>
                </a:lnTo>
                <a:lnTo>
                  <a:pt x="150019" y="107156"/>
                </a:lnTo>
                <a:lnTo>
                  <a:pt x="178594" y="107156"/>
                </a:lnTo>
                <a:lnTo>
                  <a:pt x="207169" y="107156"/>
                </a:lnTo>
                <a:lnTo>
                  <a:pt x="242887" y="107156"/>
                </a:lnTo>
                <a:lnTo>
                  <a:pt x="278606" y="107156"/>
                </a:lnTo>
                <a:lnTo>
                  <a:pt x="314325" y="107156"/>
                </a:lnTo>
                <a:lnTo>
                  <a:pt x="342900" y="114300"/>
                </a:lnTo>
                <a:lnTo>
                  <a:pt x="378619" y="114300"/>
                </a:lnTo>
                <a:lnTo>
                  <a:pt x="421481" y="114300"/>
                </a:lnTo>
                <a:lnTo>
                  <a:pt x="457200" y="114300"/>
                </a:lnTo>
                <a:lnTo>
                  <a:pt x="500062" y="107156"/>
                </a:lnTo>
                <a:lnTo>
                  <a:pt x="550069" y="107156"/>
                </a:lnTo>
                <a:lnTo>
                  <a:pt x="592931" y="107156"/>
                </a:lnTo>
                <a:lnTo>
                  <a:pt x="635794" y="107156"/>
                </a:lnTo>
                <a:lnTo>
                  <a:pt x="678656" y="100012"/>
                </a:lnTo>
                <a:lnTo>
                  <a:pt x="714375" y="100012"/>
                </a:lnTo>
                <a:lnTo>
                  <a:pt x="750094" y="100012"/>
                </a:lnTo>
                <a:lnTo>
                  <a:pt x="785812" y="100012"/>
                </a:lnTo>
                <a:lnTo>
                  <a:pt x="814387" y="100012"/>
                </a:lnTo>
                <a:lnTo>
                  <a:pt x="850106" y="100012"/>
                </a:lnTo>
                <a:lnTo>
                  <a:pt x="878681" y="100012"/>
                </a:lnTo>
                <a:lnTo>
                  <a:pt x="907256" y="100012"/>
                </a:lnTo>
                <a:lnTo>
                  <a:pt x="935831" y="92869"/>
                </a:lnTo>
                <a:lnTo>
                  <a:pt x="964406" y="92869"/>
                </a:lnTo>
                <a:lnTo>
                  <a:pt x="992981" y="92869"/>
                </a:lnTo>
                <a:lnTo>
                  <a:pt x="1021556" y="92869"/>
                </a:lnTo>
                <a:lnTo>
                  <a:pt x="1050131" y="92869"/>
                </a:lnTo>
                <a:lnTo>
                  <a:pt x="1071562" y="92869"/>
                </a:lnTo>
                <a:lnTo>
                  <a:pt x="1107281" y="92869"/>
                </a:lnTo>
                <a:lnTo>
                  <a:pt x="1135856" y="85725"/>
                </a:lnTo>
                <a:lnTo>
                  <a:pt x="1164431" y="85725"/>
                </a:lnTo>
                <a:lnTo>
                  <a:pt x="1193006" y="85725"/>
                </a:lnTo>
                <a:lnTo>
                  <a:pt x="1221581" y="78581"/>
                </a:lnTo>
                <a:lnTo>
                  <a:pt x="1243012" y="78581"/>
                </a:lnTo>
                <a:lnTo>
                  <a:pt x="1271587" y="71437"/>
                </a:lnTo>
                <a:lnTo>
                  <a:pt x="1293019" y="71437"/>
                </a:lnTo>
                <a:lnTo>
                  <a:pt x="1314450" y="71437"/>
                </a:lnTo>
                <a:lnTo>
                  <a:pt x="1343025" y="64294"/>
                </a:lnTo>
                <a:lnTo>
                  <a:pt x="1364456" y="57150"/>
                </a:lnTo>
                <a:lnTo>
                  <a:pt x="1385887" y="57150"/>
                </a:lnTo>
                <a:lnTo>
                  <a:pt x="1407319" y="50006"/>
                </a:lnTo>
                <a:lnTo>
                  <a:pt x="1421607" y="50006"/>
                </a:lnTo>
                <a:lnTo>
                  <a:pt x="1450182" y="42862"/>
                </a:lnTo>
                <a:lnTo>
                  <a:pt x="1471613" y="42862"/>
                </a:lnTo>
                <a:lnTo>
                  <a:pt x="1493044" y="42862"/>
                </a:lnTo>
                <a:lnTo>
                  <a:pt x="1528763" y="42862"/>
                </a:lnTo>
                <a:lnTo>
                  <a:pt x="1550194" y="35719"/>
                </a:lnTo>
                <a:lnTo>
                  <a:pt x="1578769" y="35719"/>
                </a:lnTo>
                <a:lnTo>
                  <a:pt x="1607344" y="35719"/>
                </a:lnTo>
                <a:lnTo>
                  <a:pt x="1635919" y="28575"/>
                </a:lnTo>
                <a:lnTo>
                  <a:pt x="1657350" y="28575"/>
                </a:lnTo>
                <a:lnTo>
                  <a:pt x="1671638" y="28575"/>
                </a:lnTo>
                <a:lnTo>
                  <a:pt x="1693069" y="28575"/>
                </a:lnTo>
                <a:lnTo>
                  <a:pt x="1714500" y="21431"/>
                </a:lnTo>
                <a:lnTo>
                  <a:pt x="1728788" y="21431"/>
                </a:lnTo>
                <a:lnTo>
                  <a:pt x="1743075" y="14287"/>
                </a:lnTo>
                <a:lnTo>
                  <a:pt x="1764507" y="14287"/>
                </a:lnTo>
                <a:lnTo>
                  <a:pt x="1778794" y="14287"/>
                </a:lnTo>
                <a:lnTo>
                  <a:pt x="1785938" y="14287"/>
                </a:lnTo>
                <a:lnTo>
                  <a:pt x="1800225" y="14287"/>
                </a:lnTo>
                <a:lnTo>
                  <a:pt x="1807369" y="7144"/>
                </a:lnTo>
                <a:lnTo>
                  <a:pt x="1814513" y="7144"/>
                </a:lnTo>
                <a:lnTo>
                  <a:pt x="1821657" y="7144"/>
                </a:lnTo>
                <a:lnTo>
                  <a:pt x="1821657" y="7144"/>
                </a:lnTo>
                <a:lnTo>
                  <a:pt x="1821657" y="7144"/>
                </a:lnTo>
                <a:lnTo>
                  <a:pt x="1821657" y="7144"/>
                </a:lnTo>
                <a:lnTo>
                  <a:pt x="1821657" y="7144"/>
                </a:lnTo>
                <a:lnTo>
                  <a:pt x="1821657" y="7144"/>
                </a:lnTo>
                <a:lnTo>
                  <a:pt x="1821657" y="7144"/>
                </a:lnTo>
                <a:lnTo>
                  <a:pt x="1821657" y="0"/>
                </a:lnTo>
                <a:lnTo>
                  <a:pt x="1821657" y="0"/>
                </a:lnTo>
                <a:lnTo>
                  <a:pt x="1828800" y="7144"/>
                </a:lnTo>
                <a:lnTo>
                  <a:pt x="1828800" y="7144"/>
                </a:lnTo>
                <a:lnTo>
                  <a:pt x="1828800" y="7144"/>
                </a:lnTo>
                <a:lnTo>
                  <a:pt x="1835944" y="7144"/>
                </a:lnTo>
                <a:lnTo>
                  <a:pt x="1835944" y="7144"/>
                </a:lnTo>
                <a:lnTo>
                  <a:pt x="1843088" y="7144"/>
                </a:lnTo>
                <a:lnTo>
                  <a:pt x="1843088" y="7144"/>
                </a:lnTo>
                <a:lnTo>
                  <a:pt x="1850232" y="7144"/>
                </a:lnTo>
                <a:lnTo>
                  <a:pt x="1850232" y="7144"/>
                </a:lnTo>
                <a:lnTo>
                  <a:pt x="1864519" y="7144"/>
                </a:lnTo>
                <a:lnTo>
                  <a:pt x="1871663" y="7144"/>
                </a:lnTo>
                <a:lnTo>
                  <a:pt x="1878807" y="7144"/>
                </a:lnTo>
                <a:lnTo>
                  <a:pt x="1893094" y="7144"/>
                </a:lnTo>
                <a:lnTo>
                  <a:pt x="1900238" y="7144"/>
                </a:lnTo>
                <a:lnTo>
                  <a:pt x="1900238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457826" y="2721769"/>
            <a:ext cx="557213" cy="635795"/>
          </a:xfrm>
          <a:custGeom>
            <a:avLst/>
            <a:gdLst/>
            <a:ahLst/>
            <a:cxnLst/>
            <a:rect l="0" t="0" r="0" b="0"/>
            <a:pathLst>
              <a:path w="557213" h="635795">
                <a:moveTo>
                  <a:pt x="464344" y="135731"/>
                </a:moveTo>
                <a:lnTo>
                  <a:pt x="464344" y="135731"/>
                </a:lnTo>
                <a:lnTo>
                  <a:pt x="471487" y="128587"/>
                </a:lnTo>
                <a:lnTo>
                  <a:pt x="471487" y="114300"/>
                </a:lnTo>
                <a:lnTo>
                  <a:pt x="471487" y="107156"/>
                </a:lnTo>
                <a:lnTo>
                  <a:pt x="478631" y="92869"/>
                </a:lnTo>
                <a:lnTo>
                  <a:pt x="471487" y="78581"/>
                </a:lnTo>
                <a:lnTo>
                  <a:pt x="471487" y="64294"/>
                </a:lnTo>
                <a:lnTo>
                  <a:pt x="464344" y="50006"/>
                </a:lnTo>
                <a:lnTo>
                  <a:pt x="450056" y="35719"/>
                </a:lnTo>
                <a:lnTo>
                  <a:pt x="435769" y="28575"/>
                </a:lnTo>
                <a:lnTo>
                  <a:pt x="414337" y="14287"/>
                </a:lnTo>
                <a:lnTo>
                  <a:pt x="400050" y="7144"/>
                </a:lnTo>
                <a:lnTo>
                  <a:pt x="371475" y="7144"/>
                </a:lnTo>
                <a:lnTo>
                  <a:pt x="350044" y="0"/>
                </a:lnTo>
                <a:lnTo>
                  <a:pt x="314325" y="7144"/>
                </a:lnTo>
                <a:lnTo>
                  <a:pt x="278606" y="21431"/>
                </a:lnTo>
                <a:lnTo>
                  <a:pt x="242887" y="42862"/>
                </a:lnTo>
                <a:lnTo>
                  <a:pt x="200025" y="78581"/>
                </a:lnTo>
                <a:lnTo>
                  <a:pt x="157162" y="128587"/>
                </a:lnTo>
                <a:lnTo>
                  <a:pt x="114300" y="192881"/>
                </a:lnTo>
                <a:lnTo>
                  <a:pt x="71437" y="278606"/>
                </a:lnTo>
                <a:lnTo>
                  <a:pt x="35719" y="364331"/>
                </a:lnTo>
                <a:lnTo>
                  <a:pt x="7144" y="450056"/>
                </a:lnTo>
                <a:lnTo>
                  <a:pt x="0" y="528637"/>
                </a:lnTo>
                <a:lnTo>
                  <a:pt x="7144" y="578644"/>
                </a:lnTo>
                <a:lnTo>
                  <a:pt x="42862" y="614362"/>
                </a:lnTo>
                <a:lnTo>
                  <a:pt x="85725" y="635794"/>
                </a:lnTo>
                <a:lnTo>
                  <a:pt x="150019" y="628650"/>
                </a:lnTo>
                <a:lnTo>
                  <a:pt x="221456" y="607219"/>
                </a:lnTo>
                <a:lnTo>
                  <a:pt x="307181" y="564356"/>
                </a:lnTo>
                <a:lnTo>
                  <a:pt x="385762" y="507206"/>
                </a:lnTo>
                <a:lnTo>
                  <a:pt x="457200" y="442912"/>
                </a:lnTo>
                <a:lnTo>
                  <a:pt x="514350" y="371475"/>
                </a:lnTo>
                <a:lnTo>
                  <a:pt x="542925" y="300037"/>
                </a:lnTo>
                <a:lnTo>
                  <a:pt x="557212" y="235744"/>
                </a:lnTo>
                <a:lnTo>
                  <a:pt x="535781" y="171450"/>
                </a:lnTo>
                <a:lnTo>
                  <a:pt x="485775" y="121444"/>
                </a:lnTo>
                <a:lnTo>
                  <a:pt x="435769" y="100012"/>
                </a:lnTo>
                <a:lnTo>
                  <a:pt x="371475" y="100012"/>
                </a:lnTo>
                <a:lnTo>
                  <a:pt x="371475" y="1000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665120" y="3143250"/>
            <a:ext cx="50007" cy="14289"/>
          </a:xfrm>
          <a:custGeom>
            <a:avLst/>
            <a:gdLst/>
            <a:ahLst/>
            <a:cxnLst/>
            <a:rect l="0" t="0" r="0" b="0"/>
            <a:pathLst>
              <a:path w="50007" h="14289">
                <a:moveTo>
                  <a:pt x="7143" y="0"/>
                </a:moveTo>
                <a:lnTo>
                  <a:pt x="7143" y="7144"/>
                </a:lnTo>
                <a:lnTo>
                  <a:pt x="0" y="7144"/>
                </a:lnTo>
                <a:lnTo>
                  <a:pt x="0" y="7144"/>
                </a:lnTo>
                <a:lnTo>
                  <a:pt x="7143" y="14288"/>
                </a:lnTo>
                <a:lnTo>
                  <a:pt x="14287" y="14288"/>
                </a:lnTo>
                <a:lnTo>
                  <a:pt x="28575" y="7144"/>
                </a:lnTo>
                <a:lnTo>
                  <a:pt x="50006" y="7144"/>
                </a:lnTo>
                <a:lnTo>
                  <a:pt x="50006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786563" y="3107531"/>
            <a:ext cx="307183" cy="21433"/>
          </a:xfrm>
          <a:custGeom>
            <a:avLst/>
            <a:gdLst/>
            <a:ahLst/>
            <a:cxnLst/>
            <a:rect l="0" t="0" r="0" b="0"/>
            <a:pathLst>
              <a:path w="307183" h="21433">
                <a:moveTo>
                  <a:pt x="50007" y="21432"/>
                </a:moveTo>
                <a:lnTo>
                  <a:pt x="42863" y="21432"/>
                </a:lnTo>
                <a:lnTo>
                  <a:pt x="42863" y="14288"/>
                </a:lnTo>
                <a:lnTo>
                  <a:pt x="35719" y="14288"/>
                </a:lnTo>
                <a:lnTo>
                  <a:pt x="35719" y="14288"/>
                </a:lnTo>
                <a:lnTo>
                  <a:pt x="28575" y="14288"/>
                </a:lnTo>
                <a:lnTo>
                  <a:pt x="21432" y="14288"/>
                </a:lnTo>
                <a:lnTo>
                  <a:pt x="14288" y="7144"/>
                </a:lnTo>
                <a:lnTo>
                  <a:pt x="7144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14288" y="14288"/>
                </a:lnTo>
                <a:lnTo>
                  <a:pt x="28575" y="14288"/>
                </a:lnTo>
                <a:lnTo>
                  <a:pt x="57150" y="21432"/>
                </a:lnTo>
                <a:lnTo>
                  <a:pt x="85725" y="21432"/>
                </a:lnTo>
                <a:lnTo>
                  <a:pt x="121444" y="21432"/>
                </a:lnTo>
                <a:lnTo>
                  <a:pt x="157163" y="14288"/>
                </a:lnTo>
                <a:lnTo>
                  <a:pt x="192882" y="14288"/>
                </a:lnTo>
                <a:lnTo>
                  <a:pt x="221457" y="14288"/>
                </a:lnTo>
                <a:lnTo>
                  <a:pt x="250032" y="7144"/>
                </a:lnTo>
                <a:lnTo>
                  <a:pt x="264319" y="7144"/>
                </a:lnTo>
                <a:lnTo>
                  <a:pt x="278607" y="14288"/>
                </a:lnTo>
                <a:lnTo>
                  <a:pt x="285750" y="14288"/>
                </a:lnTo>
                <a:lnTo>
                  <a:pt x="292894" y="21432"/>
                </a:lnTo>
                <a:lnTo>
                  <a:pt x="292894" y="21432"/>
                </a:lnTo>
                <a:lnTo>
                  <a:pt x="300038" y="21432"/>
                </a:lnTo>
                <a:lnTo>
                  <a:pt x="300038" y="21432"/>
                </a:lnTo>
                <a:lnTo>
                  <a:pt x="300038" y="21432"/>
                </a:lnTo>
                <a:lnTo>
                  <a:pt x="307182" y="21432"/>
                </a:lnTo>
                <a:lnTo>
                  <a:pt x="300038" y="14288"/>
                </a:lnTo>
                <a:lnTo>
                  <a:pt x="300038" y="14288"/>
                </a:lnTo>
                <a:lnTo>
                  <a:pt x="285750" y="7144"/>
                </a:lnTo>
                <a:lnTo>
                  <a:pt x="271463" y="7144"/>
                </a:lnTo>
                <a:lnTo>
                  <a:pt x="242888" y="0"/>
                </a:lnTo>
                <a:lnTo>
                  <a:pt x="207169" y="0"/>
                </a:lnTo>
                <a:lnTo>
                  <a:pt x="178594" y="0"/>
                </a:lnTo>
                <a:lnTo>
                  <a:pt x="142875" y="0"/>
                </a:lnTo>
                <a:lnTo>
                  <a:pt x="128588" y="7144"/>
                </a:lnTo>
                <a:lnTo>
                  <a:pt x="128588" y="7144"/>
                </a:lnTo>
                <a:lnTo>
                  <a:pt x="150019" y="14288"/>
                </a:lnTo>
                <a:lnTo>
                  <a:pt x="185738" y="7144"/>
                </a:lnTo>
                <a:lnTo>
                  <a:pt x="185738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57188" y="4071938"/>
            <a:ext cx="1650207" cy="1971676"/>
          </a:xfrm>
          <a:custGeom>
            <a:avLst/>
            <a:gdLst/>
            <a:ahLst/>
            <a:cxnLst/>
            <a:rect l="0" t="0" r="0" b="0"/>
            <a:pathLst>
              <a:path w="1650207" h="1971676">
                <a:moveTo>
                  <a:pt x="1650206" y="114300"/>
                </a:moveTo>
                <a:lnTo>
                  <a:pt x="1643062" y="107156"/>
                </a:lnTo>
                <a:lnTo>
                  <a:pt x="1635918" y="107156"/>
                </a:lnTo>
                <a:lnTo>
                  <a:pt x="1614487" y="100012"/>
                </a:lnTo>
                <a:lnTo>
                  <a:pt x="1600200" y="92869"/>
                </a:lnTo>
                <a:lnTo>
                  <a:pt x="1578768" y="92869"/>
                </a:lnTo>
                <a:lnTo>
                  <a:pt x="1550193" y="78581"/>
                </a:lnTo>
                <a:lnTo>
                  <a:pt x="1528762" y="71437"/>
                </a:lnTo>
                <a:lnTo>
                  <a:pt x="1500187" y="64293"/>
                </a:lnTo>
                <a:lnTo>
                  <a:pt x="1471612" y="57150"/>
                </a:lnTo>
                <a:lnTo>
                  <a:pt x="1443037" y="50006"/>
                </a:lnTo>
                <a:lnTo>
                  <a:pt x="1400175" y="42862"/>
                </a:lnTo>
                <a:lnTo>
                  <a:pt x="1364456" y="35718"/>
                </a:lnTo>
                <a:lnTo>
                  <a:pt x="1314450" y="28575"/>
                </a:lnTo>
                <a:lnTo>
                  <a:pt x="1264443" y="28575"/>
                </a:lnTo>
                <a:lnTo>
                  <a:pt x="1214437" y="21431"/>
                </a:lnTo>
                <a:lnTo>
                  <a:pt x="1157287" y="21431"/>
                </a:lnTo>
                <a:lnTo>
                  <a:pt x="1100137" y="21431"/>
                </a:lnTo>
                <a:lnTo>
                  <a:pt x="1042987" y="14287"/>
                </a:lnTo>
                <a:lnTo>
                  <a:pt x="978693" y="7143"/>
                </a:lnTo>
                <a:lnTo>
                  <a:pt x="914400" y="7143"/>
                </a:lnTo>
                <a:lnTo>
                  <a:pt x="850106" y="0"/>
                </a:lnTo>
                <a:lnTo>
                  <a:pt x="778668" y="0"/>
                </a:lnTo>
                <a:lnTo>
                  <a:pt x="707231" y="0"/>
                </a:lnTo>
                <a:lnTo>
                  <a:pt x="628650" y="7143"/>
                </a:lnTo>
                <a:lnTo>
                  <a:pt x="557212" y="14287"/>
                </a:lnTo>
                <a:lnTo>
                  <a:pt x="485775" y="21431"/>
                </a:lnTo>
                <a:lnTo>
                  <a:pt x="428625" y="28575"/>
                </a:lnTo>
                <a:lnTo>
                  <a:pt x="371475" y="42862"/>
                </a:lnTo>
                <a:lnTo>
                  <a:pt x="321468" y="64293"/>
                </a:lnTo>
                <a:lnTo>
                  <a:pt x="278606" y="78581"/>
                </a:lnTo>
                <a:lnTo>
                  <a:pt x="228600" y="107156"/>
                </a:lnTo>
                <a:lnTo>
                  <a:pt x="192881" y="121444"/>
                </a:lnTo>
                <a:lnTo>
                  <a:pt x="150018" y="150019"/>
                </a:lnTo>
                <a:lnTo>
                  <a:pt x="114300" y="171450"/>
                </a:lnTo>
                <a:lnTo>
                  <a:pt x="92868" y="192881"/>
                </a:lnTo>
                <a:lnTo>
                  <a:pt x="71437" y="214312"/>
                </a:lnTo>
                <a:lnTo>
                  <a:pt x="57150" y="228600"/>
                </a:lnTo>
                <a:lnTo>
                  <a:pt x="42862" y="250031"/>
                </a:lnTo>
                <a:lnTo>
                  <a:pt x="35718" y="278606"/>
                </a:lnTo>
                <a:lnTo>
                  <a:pt x="21431" y="314325"/>
                </a:lnTo>
                <a:lnTo>
                  <a:pt x="7143" y="350044"/>
                </a:lnTo>
                <a:lnTo>
                  <a:pt x="0" y="414337"/>
                </a:lnTo>
                <a:lnTo>
                  <a:pt x="7143" y="485775"/>
                </a:lnTo>
                <a:lnTo>
                  <a:pt x="21431" y="571500"/>
                </a:lnTo>
                <a:lnTo>
                  <a:pt x="42862" y="664369"/>
                </a:lnTo>
                <a:lnTo>
                  <a:pt x="64293" y="742950"/>
                </a:lnTo>
                <a:lnTo>
                  <a:pt x="85725" y="814387"/>
                </a:lnTo>
                <a:lnTo>
                  <a:pt x="107156" y="878681"/>
                </a:lnTo>
                <a:lnTo>
                  <a:pt x="128587" y="942975"/>
                </a:lnTo>
                <a:lnTo>
                  <a:pt x="142875" y="1014412"/>
                </a:lnTo>
                <a:lnTo>
                  <a:pt x="171450" y="1085850"/>
                </a:lnTo>
                <a:lnTo>
                  <a:pt x="185737" y="1150143"/>
                </a:lnTo>
                <a:lnTo>
                  <a:pt x="214312" y="1228725"/>
                </a:lnTo>
                <a:lnTo>
                  <a:pt x="228600" y="1300162"/>
                </a:lnTo>
                <a:lnTo>
                  <a:pt x="250031" y="1378743"/>
                </a:lnTo>
                <a:lnTo>
                  <a:pt x="278606" y="1450181"/>
                </a:lnTo>
                <a:lnTo>
                  <a:pt x="292893" y="1514475"/>
                </a:lnTo>
                <a:lnTo>
                  <a:pt x="321468" y="1571625"/>
                </a:lnTo>
                <a:lnTo>
                  <a:pt x="335756" y="1621631"/>
                </a:lnTo>
                <a:lnTo>
                  <a:pt x="357187" y="1650206"/>
                </a:lnTo>
                <a:lnTo>
                  <a:pt x="385762" y="1671637"/>
                </a:lnTo>
                <a:lnTo>
                  <a:pt x="421481" y="1693068"/>
                </a:lnTo>
                <a:lnTo>
                  <a:pt x="464343" y="1707356"/>
                </a:lnTo>
                <a:lnTo>
                  <a:pt x="528637" y="1735931"/>
                </a:lnTo>
                <a:lnTo>
                  <a:pt x="592931" y="1764506"/>
                </a:lnTo>
                <a:lnTo>
                  <a:pt x="678656" y="1800225"/>
                </a:lnTo>
                <a:lnTo>
                  <a:pt x="757237" y="1843087"/>
                </a:lnTo>
                <a:lnTo>
                  <a:pt x="842962" y="1893093"/>
                </a:lnTo>
                <a:lnTo>
                  <a:pt x="928687" y="1928812"/>
                </a:lnTo>
                <a:lnTo>
                  <a:pt x="1007268" y="1957387"/>
                </a:lnTo>
                <a:lnTo>
                  <a:pt x="1078706" y="1971675"/>
                </a:lnTo>
                <a:lnTo>
                  <a:pt x="1150143" y="1950243"/>
                </a:lnTo>
                <a:lnTo>
                  <a:pt x="1200150" y="1907381"/>
                </a:lnTo>
                <a:lnTo>
                  <a:pt x="1200150" y="19073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179220" y="5450681"/>
            <a:ext cx="35719" cy="1221583"/>
          </a:xfrm>
          <a:custGeom>
            <a:avLst/>
            <a:gdLst/>
            <a:ahLst/>
            <a:cxnLst/>
            <a:rect l="0" t="0" r="0" b="0"/>
            <a:pathLst>
              <a:path w="35719" h="1221583">
                <a:moveTo>
                  <a:pt x="21431" y="71438"/>
                </a:moveTo>
                <a:lnTo>
                  <a:pt x="21431" y="64294"/>
                </a:lnTo>
                <a:lnTo>
                  <a:pt x="21431" y="57150"/>
                </a:lnTo>
                <a:lnTo>
                  <a:pt x="14287" y="42863"/>
                </a:lnTo>
                <a:lnTo>
                  <a:pt x="14287" y="28575"/>
                </a:lnTo>
                <a:lnTo>
                  <a:pt x="21431" y="21432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0"/>
                </a:lnTo>
                <a:lnTo>
                  <a:pt x="21431" y="0"/>
                </a:lnTo>
                <a:lnTo>
                  <a:pt x="28575" y="7144"/>
                </a:lnTo>
                <a:lnTo>
                  <a:pt x="35718" y="14288"/>
                </a:lnTo>
                <a:lnTo>
                  <a:pt x="35718" y="35719"/>
                </a:lnTo>
                <a:lnTo>
                  <a:pt x="35718" y="71438"/>
                </a:lnTo>
                <a:lnTo>
                  <a:pt x="35718" y="128588"/>
                </a:lnTo>
                <a:lnTo>
                  <a:pt x="35718" y="207169"/>
                </a:lnTo>
                <a:lnTo>
                  <a:pt x="35718" y="307182"/>
                </a:lnTo>
                <a:lnTo>
                  <a:pt x="28575" y="421482"/>
                </a:lnTo>
                <a:lnTo>
                  <a:pt x="28575" y="557213"/>
                </a:lnTo>
                <a:lnTo>
                  <a:pt x="21431" y="678657"/>
                </a:lnTo>
                <a:lnTo>
                  <a:pt x="21431" y="807244"/>
                </a:lnTo>
                <a:lnTo>
                  <a:pt x="14287" y="914400"/>
                </a:lnTo>
                <a:lnTo>
                  <a:pt x="7143" y="1014413"/>
                </a:lnTo>
                <a:lnTo>
                  <a:pt x="0" y="1092994"/>
                </a:lnTo>
                <a:lnTo>
                  <a:pt x="0" y="1157289"/>
                </a:lnTo>
                <a:lnTo>
                  <a:pt x="0" y="1207295"/>
                </a:lnTo>
                <a:lnTo>
                  <a:pt x="0" y="1221582"/>
                </a:lnTo>
                <a:lnTo>
                  <a:pt x="0" y="1214439"/>
                </a:lnTo>
                <a:lnTo>
                  <a:pt x="7143" y="1178720"/>
                </a:lnTo>
                <a:lnTo>
                  <a:pt x="0" y="1121569"/>
                </a:lnTo>
                <a:lnTo>
                  <a:pt x="0" y="11215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222082" y="5379244"/>
            <a:ext cx="907257" cy="1278733"/>
          </a:xfrm>
          <a:custGeom>
            <a:avLst/>
            <a:gdLst/>
            <a:ahLst/>
            <a:cxnLst/>
            <a:rect l="0" t="0" r="0" b="0"/>
            <a:pathLst>
              <a:path w="907257" h="1278733">
                <a:moveTo>
                  <a:pt x="21431" y="100012"/>
                </a:moveTo>
                <a:lnTo>
                  <a:pt x="21431" y="92869"/>
                </a:lnTo>
                <a:lnTo>
                  <a:pt x="14288" y="92869"/>
                </a:lnTo>
                <a:lnTo>
                  <a:pt x="7144" y="85725"/>
                </a:lnTo>
                <a:lnTo>
                  <a:pt x="7144" y="78581"/>
                </a:lnTo>
                <a:lnTo>
                  <a:pt x="0" y="78581"/>
                </a:lnTo>
                <a:lnTo>
                  <a:pt x="0" y="71437"/>
                </a:lnTo>
                <a:lnTo>
                  <a:pt x="0" y="71437"/>
                </a:lnTo>
                <a:lnTo>
                  <a:pt x="0" y="78581"/>
                </a:lnTo>
                <a:lnTo>
                  <a:pt x="14288" y="78581"/>
                </a:lnTo>
                <a:lnTo>
                  <a:pt x="28575" y="85725"/>
                </a:lnTo>
                <a:lnTo>
                  <a:pt x="57150" y="85725"/>
                </a:lnTo>
                <a:lnTo>
                  <a:pt x="92869" y="92869"/>
                </a:lnTo>
                <a:lnTo>
                  <a:pt x="142875" y="92869"/>
                </a:lnTo>
                <a:lnTo>
                  <a:pt x="192881" y="85725"/>
                </a:lnTo>
                <a:lnTo>
                  <a:pt x="257175" y="78581"/>
                </a:lnTo>
                <a:lnTo>
                  <a:pt x="314325" y="64294"/>
                </a:lnTo>
                <a:lnTo>
                  <a:pt x="378619" y="50006"/>
                </a:lnTo>
                <a:lnTo>
                  <a:pt x="450056" y="42862"/>
                </a:lnTo>
                <a:lnTo>
                  <a:pt x="521494" y="28575"/>
                </a:lnTo>
                <a:lnTo>
                  <a:pt x="585788" y="21431"/>
                </a:lnTo>
                <a:lnTo>
                  <a:pt x="650081" y="7144"/>
                </a:lnTo>
                <a:lnTo>
                  <a:pt x="707231" y="0"/>
                </a:lnTo>
                <a:lnTo>
                  <a:pt x="764381" y="0"/>
                </a:lnTo>
                <a:lnTo>
                  <a:pt x="807244" y="0"/>
                </a:lnTo>
                <a:lnTo>
                  <a:pt x="842963" y="7144"/>
                </a:lnTo>
                <a:lnTo>
                  <a:pt x="864394" y="14287"/>
                </a:lnTo>
                <a:lnTo>
                  <a:pt x="871538" y="28575"/>
                </a:lnTo>
                <a:lnTo>
                  <a:pt x="871538" y="42862"/>
                </a:lnTo>
                <a:lnTo>
                  <a:pt x="864394" y="57150"/>
                </a:lnTo>
                <a:lnTo>
                  <a:pt x="850106" y="78581"/>
                </a:lnTo>
                <a:lnTo>
                  <a:pt x="828675" y="100012"/>
                </a:lnTo>
                <a:lnTo>
                  <a:pt x="814388" y="128587"/>
                </a:lnTo>
                <a:lnTo>
                  <a:pt x="800100" y="164306"/>
                </a:lnTo>
                <a:lnTo>
                  <a:pt x="778669" y="214312"/>
                </a:lnTo>
                <a:lnTo>
                  <a:pt x="771525" y="271462"/>
                </a:lnTo>
                <a:lnTo>
                  <a:pt x="764381" y="342900"/>
                </a:lnTo>
                <a:lnTo>
                  <a:pt x="757238" y="421481"/>
                </a:lnTo>
                <a:lnTo>
                  <a:pt x="757238" y="514350"/>
                </a:lnTo>
                <a:lnTo>
                  <a:pt x="757238" y="600075"/>
                </a:lnTo>
                <a:lnTo>
                  <a:pt x="771525" y="685800"/>
                </a:lnTo>
                <a:lnTo>
                  <a:pt x="778669" y="771525"/>
                </a:lnTo>
                <a:lnTo>
                  <a:pt x="792956" y="850106"/>
                </a:lnTo>
                <a:lnTo>
                  <a:pt x="814388" y="921544"/>
                </a:lnTo>
                <a:lnTo>
                  <a:pt x="835819" y="978694"/>
                </a:lnTo>
                <a:lnTo>
                  <a:pt x="857250" y="1035844"/>
                </a:lnTo>
                <a:lnTo>
                  <a:pt x="871538" y="1085850"/>
                </a:lnTo>
                <a:lnTo>
                  <a:pt x="885825" y="1121569"/>
                </a:lnTo>
                <a:lnTo>
                  <a:pt x="892969" y="1150144"/>
                </a:lnTo>
                <a:lnTo>
                  <a:pt x="900113" y="1178719"/>
                </a:lnTo>
                <a:lnTo>
                  <a:pt x="907256" y="1207294"/>
                </a:lnTo>
                <a:lnTo>
                  <a:pt x="900113" y="1228726"/>
                </a:lnTo>
                <a:lnTo>
                  <a:pt x="900113" y="1243013"/>
                </a:lnTo>
                <a:lnTo>
                  <a:pt x="885825" y="1257301"/>
                </a:lnTo>
                <a:lnTo>
                  <a:pt x="878681" y="1271588"/>
                </a:lnTo>
                <a:lnTo>
                  <a:pt x="850106" y="1271588"/>
                </a:lnTo>
                <a:lnTo>
                  <a:pt x="814388" y="1278732"/>
                </a:lnTo>
                <a:lnTo>
                  <a:pt x="764381" y="1271588"/>
                </a:lnTo>
                <a:lnTo>
                  <a:pt x="700088" y="1271588"/>
                </a:lnTo>
                <a:lnTo>
                  <a:pt x="621506" y="1257301"/>
                </a:lnTo>
                <a:lnTo>
                  <a:pt x="535781" y="1243013"/>
                </a:lnTo>
                <a:lnTo>
                  <a:pt x="442913" y="1228726"/>
                </a:lnTo>
                <a:lnTo>
                  <a:pt x="350044" y="1214438"/>
                </a:lnTo>
                <a:lnTo>
                  <a:pt x="264319" y="1207294"/>
                </a:lnTo>
                <a:lnTo>
                  <a:pt x="207169" y="1207294"/>
                </a:lnTo>
                <a:lnTo>
                  <a:pt x="157163" y="1207294"/>
                </a:lnTo>
                <a:lnTo>
                  <a:pt x="135731" y="1214438"/>
                </a:lnTo>
                <a:lnTo>
                  <a:pt x="128588" y="1214438"/>
                </a:lnTo>
                <a:lnTo>
                  <a:pt x="128588" y="1214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264945" y="5650706"/>
            <a:ext cx="871538" cy="64295"/>
          </a:xfrm>
          <a:custGeom>
            <a:avLst/>
            <a:gdLst/>
            <a:ahLst/>
            <a:cxnLst/>
            <a:rect l="0" t="0" r="0" b="0"/>
            <a:pathLst>
              <a:path w="871538" h="64295">
                <a:moveTo>
                  <a:pt x="14287" y="64294"/>
                </a:moveTo>
                <a:lnTo>
                  <a:pt x="14287" y="57150"/>
                </a:lnTo>
                <a:lnTo>
                  <a:pt x="7143" y="57150"/>
                </a:lnTo>
                <a:lnTo>
                  <a:pt x="7143" y="57150"/>
                </a:lnTo>
                <a:lnTo>
                  <a:pt x="7143" y="57150"/>
                </a:lnTo>
                <a:lnTo>
                  <a:pt x="7143" y="50007"/>
                </a:lnTo>
                <a:lnTo>
                  <a:pt x="7143" y="50007"/>
                </a:lnTo>
                <a:lnTo>
                  <a:pt x="0" y="50007"/>
                </a:lnTo>
                <a:lnTo>
                  <a:pt x="0" y="50007"/>
                </a:lnTo>
                <a:lnTo>
                  <a:pt x="0" y="50007"/>
                </a:lnTo>
                <a:lnTo>
                  <a:pt x="7143" y="50007"/>
                </a:lnTo>
                <a:lnTo>
                  <a:pt x="14287" y="50007"/>
                </a:lnTo>
                <a:lnTo>
                  <a:pt x="21431" y="50007"/>
                </a:lnTo>
                <a:lnTo>
                  <a:pt x="28575" y="50007"/>
                </a:lnTo>
                <a:lnTo>
                  <a:pt x="42862" y="57150"/>
                </a:lnTo>
                <a:lnTo>
                  <a:pt x="64293" y="57150"/>
                </a:lnTo>
                <a:lnTo>
                  <a:pt x="92868" y="57150"/>
                </a:lnTo>
                <a:lnTo>
                  <a:pt x="121443" y="57150"/>
                </a:lnTo>
                <a:lnTo>
                  <a:pt x="157162" y="50007"/>
                </a:lnTo>
                <a:lnTo>
                  <a:pt x="200025" y="50007"/>
                </a:lnTo>
                <a:lnTo>
                  <a:pt x="250031" y="50007"/>
                </a:lnTo>
                <a:lnTo>
                  <a:pt x="307181" y="42863"/>
                </a:lnTo>
                <a:lnTo>
                  <a:pt x="364331" y="35719"/>
                </a:lnTo>
                <a:lnTo>
                  <a:pt x="428625" y="28575"/>
                </a:lnTo>
                <a:lnTo>
                  <a:pt x="492918" y="21432"/>
                </a:lnTo>
                <a:lnTo>
                  <a:pt x="550068" y="7144"/>
                </a:lnTo>
                <a:lnTo>
                  <a:pt x="607218" y="7144"/>
                </a:lnTo>
                <a:lnTo>
                  <a:pt x="664368" y="0"/>
                </a:lnTo>
                <a:lnTo>
                  <a:pt x="707231" y="0"/>
                </a:lnTo>
                <a:lnTo>
                  <a:pt x="750093" y="0"/>
                </a:lnTo>
                <a:lnTo>
                  <a:pt x="785812" y="0"/>
                </a:lnTo>
                <a:lnTo>
                  <a:pt x="821531" y="0"/>
                </a:lnTo>
                <a:lnTo>
                  <a:pt x="842962" y="7144"/>
                </a:lnTo>
                <a:lnTo>
                  <a:pt x="857250" y="7144"/>
                </a:lnTo>
                <a:lnTo>
                  <a:pt x="864393" y="7144"/>
                </a:lnTo>
                <a:lnTo>
                  <a:pt x="871537" y="7144"/>
                </a:lnTo>
                <a:lnTo>
                  <a:pt x="871537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786438" y="5464969"/>
            <a:ext cx="1214439" cy="100013"/>
          </a:xfrm>
          <a:custGeom>
            <a:avLst/>
            <a:gdLst/>
            <a:ahLst/>
            <a:cxnLst/>
            <a:rect l="0" t="0" r="0" b="0"/>
            <a:pathLst>
              <a:path w="1214439" h="100013">
                <a:moveTo>
                  <a:pt x="71438" y="85725"/>
                </a:moveTo>
                <a:lnTo>
                  <a:pt x="57150" y="85725"/>
                </a:lnTo>
                <a:lnTo>
                  <a:pt x="50007" y="85725"/>
                </a:lnTo>
                <a:lnTo>
                  <a:pt x="35719" y="85725"/>
                </a:lnTo>
                <a:lnTo>
                  <a:pt x="28575" y="92869"/>
                </a:lnTo>
                <a:lnTo>
                  <a:pt x="14288" y="92869"/>
                </a:lnTo>
                <a:lnTo>
                  <a:pt x="7144" y="100012"/>
                </a:lnTo>
                <a:lnTo>
                  <a:pt x="0" y="100012"/>
                </a:lnTo>
                <a:lnTo>
                  <a:pt x="0" y="100012"/>
                </a:lnTo>
                <a:lnTo>
                  <a:pt x="0" y="100012"/>
                </a:lnTo>
                <a:lnTo>
                  <a:pt x="0" y="92869"/>
                </a:lnTo>
                <a:lnTo>
                  <a:pt x="7144" y="85725"/>
                </a:lnTo>
                <a:lnTo>
                  <a:pt x="21432" y="85725"/>
                </a:lnTo>
                <a:lnTo>
                  <a:pt x="42863" y="78581"/>
                </a:lnTo>
                <a:lnTo>
                  <a:pt x="71438" y="71437"/>
                </a:lnTo>
                <a:lnTo>
                  <a:pt x="107157" y="57150"/>
                </a:lnTo>
                <a:lnTo>
                  <a:pt x="157163" y="50006"/>
                </a:lnTo>
                <a:lnTo>
                  <a:pt x="214313" y="42862"/>
                </a:lnTo>
                <a:lnTo>
                  <a:pt x="285750" y="35719"/>
                </a:lnTo>
                <a:lnTo>
                  <a:pt x="350044" y="28575"/>
                </a:lnTo>
                <a:lnTo>
                  <a:pt x="421482" y="14287"/>
                </a:lnTo>
                <a:lnTo>
                  <a:pt x="500063" y="14287"/>
                </a:lnTo>
                <a:lnTo>
                  <a:pt x="571500" y="7144"/>
                </a:lnTo>
                <a:lnTo>
                  <a:pt x="642938" y="0"/>
                </a:lnTo>
                <a:lnTo>
                  <a:pt x="714375" y="0"/>
                </a:lnTo>
                <a:lnTo>
                  <a:pt x="785813" y="7144"/>
                </a:lnTo>
                <a:lnTo>
                  <a:pt x="850107" y="21431"/>
                </a:lnTo>
                <a:lnTo>
                  <a:pt x="907257" y="35719"/>
                </a:lnTo>
                <a:lnTo>
                  <a:pt x="957263" y="50006"/>
                </a:lnTo>
                <a:lnTo>
                  <a:pt x="1000125" y="64294"/>
                </a:lnTo>
                <a:lnTo>
                  <a:pt x="1042988" y="71437"/>
                </a:lnTo>
                <a:lnTo>
                  <a:pt x="1085850" y="71437"/>
                </a:lnTo>
                <a:lnTo>
                  <a:pt x="1128713" y="71437"/>
                </a:lnTo>
                <a:lnTo>
                  <a:pt x="1164432" y="64294"/>
                </a:lnTo>
                <a:lnTo>
                  <a:pt x="1193007" y="50006"/>
                </a:lnTo>
                <a:lnTo>
                  <a:pt x="1214438" y="35719"/>
                </a:lnTo>
                <a:lnTo>
                  <a:pt x="1214438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829426" y="5422106"/>
            <a:ext cx="221457" cy="207170"/>
          </a:xfrm>
          <a:custGeom>
            <a:avLst/>
            <a:gdLst/>
            <a:ahLst/>
            <a:cxnLst/>
            <a:rect l="0" t="0" r="0" b="0"/>
            <a:pathLst>
              <a:path w="221457" h="207170">
                <a:moveTo>
                  <a:pt x="0" y="0"/>
                </a:moveTo>
                <a:lnTo>
                  <a:pt x="7144" y="0"/>
                </a:lnTo>
                <a:lnTo>
                  <a:pt x="14287" y="0"/>
                </a:lnTo>
                <a:lnTo>
                  <a:pt x="28575" y="0"/>
                </a:lnTo>
                <a:lnTo>
                  <a:pt x="50006" y="7144"/>
                </a:lnTo>
                <a:lnTo>
                  <a:pt x="78581" y="14288"/>
                </a:lnTo>
                <a:lnTo>
                  <a:pt x="114300" y="14288"/>
                </a:lnTo>
                <a:lnTo>
                  <a:pt x="157162" y="21432"/>
                </a:lnTo>
                <a:lnTo>
                  <a:pt x="185737" y="35719"/>
                </a:lnTo>
                <a:lnTo>
                  <a:pt x="207169" y="42863"/>
                </a:lnTo>
                <a:lnTo>
                  <a:pt x="221456" y="64294"/>
                </a:lnTo>
                <a:lnTo>
                  <a:pt x="221456" y="85725"/>
                </a:lnTo>
                <a:lnTo>
                  <a:pt x="200025" y="114300"/>
                </a:lnTo>
                <a:lnTo>
                  <a:pt x="157162" y="142875"/>
                </a:lnTo>
                <a:lnTo>
                  <a:pt x="121444" y="171450"/>
                </a:lnTo>
                <a:lnTo>
                  <a:pt x="78581" y="192882"/>
                </a:lnTo>
                <a:lnTo>
                  <a:pt x="57150" y="200025"/>
                </a:lnTo>
                <a:lnTo>
                  <a:pt x="42862" y="207169"/>
                </a:lnTo>
                <a:lnTo>
                  <a:pt x="50006" y="207169"/>
                </a:lnTo>
                <a:lnTo>
                  <a:pt x="78581" y="192882"/>
                </a:lnTo>
                <a:lnTo>
                  <a:pt x="114300" y="171450"/>
                </a:lnTo>
                <a:lnTo>
                  <a:pt x="157162" y="150019"/>
                </a:lnTo>
                <a:lnTo>
                  <a:pt x="157162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100888" y="5286375"/>
            <a:ext cx="1200151" cy="335757"/>
          </a:xfrm>
          <a:custGeom>
            <a:avLst/>
            <a:gdLst/>
            <a:ahLst/>
            <a:cxnLst/>
            <a:rect l="0" t="0" r="0" b="0"/>
            <a:pathLst>
              <a:path w="1200151" h="335757">
                <a:moveTo>
                  <a:pt x="14288" y="85725"/>
                </a:moveTo>
                <a:lnTo>
                  <a:pt x="14288" y="85725"/>
                </a:lnTo>
                <a:lnTo>
                  <a:pt x="14288" y="85725"/>
                </a:lnTo>
                <a:lnTo>
                  <a:pt x="14288" y="92869"/>
                </a:lnTo>
                <a:lnTo>
                  <a:pt x="7144" y="92869"/>
                </a:lnTo>
                <a:lnTo>
                  <a:pt x="7144" y="107156"/>
                </a:lnTo>
                <a:lnTo>
                  <a:pt x="7144" y="121444"/>
                </a:lnTo>
                <a:lnTo>
                  <a:pt x="0" y="142875"/>
                </a:lnTo>
                <a:lnTo>
                  <a:pt x="0" y="171450"/>
                </a:lnTo>
                <a:lnTo>
                  <a:pt x="0" y="200025"/>
                </a:lnTo>
                <a:lnTo>
                  <a:pt x="0" y="228600"/>
                </a:lnTo>
                <a:lnTo>
                  <a:pt x="0" y="250031"/>
                </a:lnTo>
                <a:lnTo>
                  <a:pt x="7144" y="264319"/>
                </a:lnTo>
                <a:lnTo>
                  <a:pt x="7144" y="278606"/>
                </a:lnTo>
                <a:lnTo>
                  <a:pt x="7144" y="285750"/>
                </a:lnTo>
                <a:lnTo>
                  <a:pt x="14288" y="278606"/>
                </a:lnTo>
                <a:lnTo>
                  <a:pt x="14288" y="278606"/>
                </a:lnTo>
                <a:lnTo>
                  <a:pt x="14288" y="264319"/>
                </a:lnTo>
                <a:lnTo>
                  <a:pt x="21432" y="242888"/>
                </a:lnTo>
                <a:lnTo>
                  <a:pt x="21432" y="221456"/>
                </a:lnTo>
                <a:lnTo>
                  <a:pt x="21432" y="192881"/>
                </a:lnTo>
                <a:lnTo>
                  <a:pt x="28575" y="164306"/>
                </a:lnTo>
                <a:lnTo>
                  <a:pt x="28575" y="128588"/>
                </a:lnTo>
                <a:lnTo>
                  <a:pt x="35719" y="100013"/>
                </a:lnTo>
                <a:lnTo>
                  <a:pt x="35719" y="78581"/>
                </a:lnTo>
                <a:lnTo>
                  <a:pt x="42863" y="64294"/>
                </a:lnTo>
                <a:lnTo>
                  <a:pt x="42863" y="50006"/>
                </a:lnTo>
                <a:lnTo>
                  <a:pt x="57150" y="42863"/>
                </a:lnTo>
                <a:lnTo>
                  <a:pt x="78582" y="42863"/>
                </a:lnTo>
                <a:lnTo>
                  <a:pt x="107157" y="35719"/>
                </a:lnTo>
                <a:lnTo>
                  <a:pt x="150019" y="35719"/>
                </a:lnTo>
                <a:lnTo>
                  <a:pt x="200025" y="35719"/>
                </a:lnTo>
                <a:lnTo>
                  <a:pt x="257175" y="28575"/>
                </a:lnTo>
                <a:lnTo>
                  <a:pt x="328613" y="28575"/>
                </a:lnTo>
                <a:lnTo>
                  <a:pt x="400050" y="28575"/>
                </a:lnTo>
                <a:lnTo>
                  <a:pt x="471488" y="21431"/>
                </a:lnTo>
                <a:lnTo>
                  <a:pt x="550069" y="21431"/>
                </a:lnTo>
                <a:lnTo>
                  <a:pt x="621507" y="7144"/>
                </a:lnTo>
                <a:lnTo>
                  <a:pt x="692944" y="7144"/>
                </a:lnTo>
                <a:lnTo>
                  <a:pt x="757238" y="0"/>
                </a:lnTo>
                <a:lnTo>
                  <a:pt x="814388" y="0"/>
                </a:lnTo>
                <a:lnTo>
                  <a:pt x="864394" y="0"/>
                </a:lnTo>
                <a:lnTo>
                  <a:pt x="907257" y="0"/>
                </a:lnTo>
                <a:lnTo>
                  <a:pt x="950119" y="0"/>
                </a:lnTo>
                <a:lnTo>
                  <a:pt x="985838" y="0"/>
                </a:lnTo>
                <a:lnTo>
                  <a:pt x="1021557" y="7144"/>
                </a:lnTo>
                <a:lnTo>
                  <a:pt x="1050132" y="7144"/>
                </a:lnTo>
                <a:lnTo>
                  <a:pt x="1071563" y="14288"/>
                </a:lnTo>
                <a:lnTo>
                  <a:pt x="1085850" y="14288"/>
                </a:lnTo>
                <a:lnTo>
                  <a:pt x="1092994" y="14288"/>
                </a:lnTo>
                <a:lnTo>
                  <a:pt x="1085850" y="21431"/>
                </a:lnTo>
                <a:lnTo>
                  <a:pt x="1078707" y="28575"/>
                </a:lnTo>
                <a:lnTo>
                  <a:pt x="1071563" y="28575"/>
                </a:lnTo>
                <a:lnTo>
                  <a:pt x="1057275" y="35719"/>
                </a:lnTo>
                <a:lnTo>
                  <a:pt x="1042988" y="50006"/>
                </a:lnTo>
                <a:lnTo>
                  <a:pt x="1028700" y="57150"/>
                </a:lnTo>
                <a:lnTo>
                  <a:pt x="1021557" y="71438"/>
                </a:lnTo>
                <a:lnTo>
                  <a:pt x="1014413" y="92869"/>
                </a:lnTo>
                <a:lnTo>
                  <a:pt x="1007269" y="107156"/>
                </a:lnTo>
                <a:lnTo>
                  <a:pt x="1014413" y="121444"/>
                </a:lnTo>
                <a:lnTo>
                  <a:pt x="1028700" y="142875"/>
                </a:lnTo>
                <a:lnTo>
                  <a:pt x="1035844" y="157163"/>
                </a:lnTo>
                <a:lnTo>
                  <a:pt x="1050132" y="171450"/>
                </a:lnTo>
                <a:lnTo>
                  <a:pt x="1064419" y="192881"/>
                </a:lnTo>
                <a:lnTo>
                  <a:pt x="1078707" y="207169"/>
                </a:lnTo>
                <a:lnTo>
                  <a:pt x="1100138" y="221456"/>
                </a:lnTo>
                <a:lnTo>
                  <a:pt x="1121569" y="242888"/>
                </a:lnTo>
                <a:lnTo>
                  <a:pt x="1143000" y="264319"/>
                </a:lnTo>
                <a:lnTo>
                  <a:pt x="1164432" y="278606"/>
                </a:lnTo>
                <a:lnTo>
                  <a:pt x="1185863" y="300038"/>
                </a:lnTo>
                <a:lnTo>
                  <a:pt x="1193007" y="314325"/>
                </a:lnTo>
                <a:lnTo>
                  <a:pt x="1200150" y="328613"/>
                </a:lnTo>
                <a:lnTo>
                  <a:pt x="1185863" y="335756"/>
                </a:lnTo>
                <a:lnTo>
                  <a:pt x="1164432" y="335756"/>
                </a:lnTo>
                <a:lnTo>
                  <a:pt x="1121569" y="328613"/>
                </a:lnTo>
                <a:lnTo>
                  <a:pt x="1071563" y="328613"/>
                </a:lnTo>
                <a:lnTo>
                  <a:pt x="1007269" y="314325"/>
                </a:lnTo>
                <a:lnTo>
                  <a:pt x="935832" y="307181"/>
                </a:lnTo>
                <a:lnTo>
                  <a:pt x="850107" y="292894"/>
                </a:lnTo>
                <a:lnTo>
                  <a:pt x="757238" y="285750"/>
                </a:lnTo>
                <a:lnTo>
                  <a:pt x="650082" y="278606"/>
                </a:lnTo>
                <a:lnTo>
                  <a:pt x="550069" y="271463"/>
                </a:lnTo>
                <a:lnTo>
                  <a:pt x="450057" y="278606"/>
                </a:lnTo>
                <a:lnTo>
                  <a:pt x="350044" y="278606"/>
                </a:lnTo>
                <a:lnTo>
                  <a:pt x="271463" y="292894"/>
                </a:lnTo>
                <a:lnTo>
                  <a:pt x="214313" y="300038"/>
                </a:lnTo>
                <a:lnTo>
                  <a:pt x="185738" y="307181"/>
                </a:lnTo>
                <a:lnTo>
                  <a:pt x="178594" y="321469"/>
                </a:lnTo>
                <a:lnTo>
                  <a:pt x="200025" y="321469"/>
                </a:lnTo>
                <a:lnTo>
                  <a:pt x="235744" y="321469"/>
                </a:lnTo>
                <a:lnTo>
                  <a:pt x="235744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2464594" y="5193506"/>
            <a:ext cx="1078707" cy="221458"/>
          </a:xfrm>
          <a:custGeom>
            <a:avLst/>
            <a:gdLst/>
            <a:ahLst/>
            <a:cxnLst/>
            <a:rect l="0" t="0" r="0" b="0"/>
            <a:pathLst>
              <a:path w="1078707" h="221458">
                <a:moveTo>
                  <a:pt x="0" y="221457"/>
                </a:moveTo>
                <a:lnTo>
                  <a:pt x="0" y="221457"/>
                </a:lnTo>
                <a:lnTo>
                  <a:pt x="7144" y="221457"/>
                </a:lnTo>
                <a:lnTo>
                  <a:pt x="28575" y="221457"/>
                </a:lnTo>
                <a:lnTo>
                  <a:pt x="71438" y="214313"/>
                </a:lnTo>
                <a:lnTo>
                  <a:pt x="121444" y="207169"/>
                </a:lnTo>
                <a:lnTo>
                  <a:pt x="192881" y="192882"/>
                </a:lnTo>
                <a:lnTo>
                  <a:pt x="278606" y="178594"/>
                </a:lnTo>
                <a:lnTo>
                  <a:pt x="364331" y="164307"/>
                </a:lnTo>
                <a:lnTo>
                  <a:pt x="464344" y="150019"/>
                </a:lnTo>
                <a:lnTo>
                  <a:pt x="557213" y="135732"/>
                </a:lnTo>
                <a:lnTo>
                  <a:pt x="650081" y="114300"/>
                </a:lnTo>
                <a:lnTo>
                  <a:pt x="742950" y="100013"/>
                </a:lnTo>
                <a:lnTo>
                  <a:pt x="828675" y="78582"/>
                </a:lnTo>
                <a:lnTo>
                  <a:pt x="907256" y="57150"/>
                </a:lnTo>
                <a:lnTo>
                  <a:pt x="971550" y="35719"/>
                </a:lnTo>
                <a:lnTo>
                  <a:pt x="1028700" y="14288"/>
                </a:lnTo>
                <a:lnTo>
                  <a:pt x="1071563" y="0"/>
                </a:lnTo>
                <a:lnTo>
                  <a:pt x="1078706" y="0"/>
                </a:lnTo>
                <a:lnTo>
                  <a:pt x="1071563" y="7144"/>
                </a:lnTo>
                <a:lnTo>
                  <a:pt x="1028700" y="21432"/>
                </a:lnTo>
                <a:lnTo>
                  <a:pt x="964406" y="42863"/>
                </a:lnTo>
                <a:lnTo>
                  <a:pt x="964406" y="428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714625" y="5336381"/>
            <a:ext cx="800101" cy="285751"/>
          </a:xfrm>
          <a:custGeom>
            <a:avLst/>
            <a:gdLst/>
            <a:ahLst/>
            <a:cxnLst/>
            <a:rect l="0" t="0" r="0" b="0"/>
            <a:pathLst>
              <a:path w="800101" h="285751">
                <a:moveTo>
                  <a:pt x="0" y="285750"/>
                </a:moveTo>
                <a:lnTo>
                  <a:pt x="0" y="271463"/>
                </a:lnTo>
                <a:lnTo>
                  <a:pt x="7144" y="257175"/>
                </a:lnTo>
                <a:lnTo>
                  <a:pt x="35719" y="228600"/>
                </a:lnTo>
                <a:lnTo>
                  <a:pt x="78582" y="200025"/>
                </a:lnTo>
                <a:lnTo>
                  <a:pt x="142875" y="171450"/>
                </a:lnTo>
                <a:lnTo>
                  <a:pt x="242888" y="135732"/>
                </a:lnTo>
                <a:lnTo>
                  <a:pt x="350044" y="100013"/>
                </a:lnTo>
                <a:lnTo>
                  <a:pt x="457200" y="71438"/>
                </a:lnTo>
                <a:lnTo>
                  <a:pt x="564357" y="50007"/>
                </a:lnTo>
                <a:lnTo>
                  <a:pt x="657225" y="28575"/>
                </a:lnTo>
                <a:lnTo>
                  <a:pt x="728663" y="21432"/>
                </a:lnTo>
                <a:lnTo>
                  <a:pt x="778669" y="14288"/>
                </a:lnTo>
                <a:lnTo>
                  <a:pt x="800100" y="0"/>
                </a:lnTo>
                <a:lnTo>
                  <a:pt x="8001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9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915400" cy="493776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iovec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       void      *</a:t>
            </a:r>
            <a:r>
              <a:rPr lang="en-US" dirty="0" err="1"/>
              <a:t>iov_base</a:t>
            </a:r>
            <a:r>
              <a:rPr lang="en-US" dirty="0"/>
              <a:t>;    /* Starting address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size_t</a:t>
            </a:r>
            <a:r>
              <a:rPr lang="en-US" dirty="0"/>
              <a:t>    </a:t>
            </a:r>
            <a:r>
              <a:rPr lang="en-US" dirty="0" err="1"/>
              <a:t>iov_len</a:t>
            </a:r>
            <a:r>
              <a:rPr lang="en-US" dirty="0"/>
              <a:t>;        /* Number of bytes to </a:t>
            </a:r>
            <a:r>
              <a:rPr lang="en-US" dirty="0" smtClean="0"/>
              <a:t>transfer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};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3228975"/>
            <a:ext cx="7934325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reeform 5"/>
          <p:cNvSpPr/>
          <p:nvPr/>
        </p:nvSpPr>
        <p:spPr>
          <a:xfrm>
            <a:off x="1385888" y="2957513"/>
            <a:ext cx="1128713" cy="1285876"/>
          </a:xfrm>
          <a:custGeom>
            <a:avLst/>
            <a:gdLst/>
            <a:ahLst/>
            <a:cxnLst/>
            <a:rect l="0" t="0" r="0" b="0"/>
            <a:pathLst>
              <a:path w="1128713" h="1285876">
                <a:moveTo>
                  <a:pt x="942975" y="121443"/>
                </a:moveTo>
                <a:lnTo>
                  <a:pt x="935831" y="107156"/>
                </a:lnTo>
                <a:lnTo>
                  <a:pt x="928687" y="92868"/>
                </a:lnTo>
                <a:lnTo>
                  <a:pt x="914400" y="71437"/>
                </a:lnTo>
                <a:lnTo>
                  <a:pt x="885825" y="50006"/>
                </a:lnTo>
                <a:lnTo>
                  <a:pt x="850106" y="35718"/>
                </a:lnTo>
                <a:lnTo>
                  <a:pt x="807243" y="21431"/>
                </a:lnTo>
                <a:lnTo>
                  <a:pt x="757237" y="7143"/>
                </a:lnTo>
                <a:lnTo>
                  <a:pt x="700087" y="0"/>
                </a:lnTo>
                <a:lnTo>
                  <a:pt x="642937" y="0"/>
                </a:lnTo>
                <a:lnTo>
                  <a:pt x="585787" y="0"/>
                </a:lnTo>
                <a:lnTo>
                  <a:pt x="521493" y="14287"/>
                </a:lnTo>
                <a:lnTo>
                  <a:pt x="457200" y="35718"/>
                </a:lnTo>
                <a:lnTo>
                  <a:pt x="392906" y="78581"/>
                </a:lnTo>
                <a:lnTo>
                  <a:pt x="328612" y="128587"/>
                </a:lnTo>
                <a:lnTo>
                  <a:pt x="257175" y="207168"/>
                </a:lnTo>
                <a:lnTo>
                  <a:pt x="192881" y="300037"/>
                </a:lnTo>
                <a:lnTo>
                  <a:pt x="128587" y="407193"/>
                </a:lnTo>
                <a:lnTo>
                  <a:pt x="78581" y="528637"/>
                </a:lnTo>
                <a:lnTo>
                  <a:pt x="35718" y="650081"/>
                </a:lnTo>
                <a:lnTo>
                  <a:pt x="7143" y="785812"/>
                </a:lnTo>
                <a:lnTo>
                  <a:pt x="0" y="914400"/>
                </a:lnTo>
                <a:lnTo>
                  <a:pt x="7143" y="1035843"/>
                </a:lnTo>
                <a:lnTo>
                  <a:pt x="35718" y="1135856"/>
                </a:lnTo>
                <a:lnTo>
                  <a:pt x="85725" y="1214437"/>
                </a:lnTo>
                <a:lnTo>
                  <a:pt x="157162" y="1264444"/>
                </a:lnTo>
                <a:lnTo>
                  <a:pt x="250031" y="1285875"/>
                </a:lnTo>
                <a:lnTo>
                  <a:pt x="350043" y="1285875"/>
                </a:lnTo>
                <a:lnTo>
                  <a:pt x="464343" y="1257300"/>
                </a:lnTo>
                <a:lnTo>
                  <a:pt x="578643" y="1200150"/>
                </a:lnTo>
                <a:lnTo>
                  <a:pt x="692943" y="1128712"/>
                </a:lnTo>
                <a:lnTo>
                  <a:pt x="807243" y="1035843"/>
                </a:lnTo>
                <a:lnTo>
                  <a:pt x="907256" y="928687"/>
                </a:lnTo>
                <a:lnTo>
                  <a:pt x="1007268" y="807243"/>
                </a:lnTo>
                <a:lnTo>
                  <a:pt x="1078706" y="685800"/>
                </a:lnTo>
                <a:lnTo>
                  <a:pt x="1121569" y="564356"/>
                </a:lnTo>
                <a:lnTo>
                  <a:pt x="1128712" y="450056"/>
                </a:lnTo>
                <a:lnTo>
                  <a:pt x="1107281" y="342900"/>
                </a:lnTo>
                <a:lnTo>
                  <a:pt x="1050131" y="250031"/>
                </a:lnTo>
                <a:lnTo>
                  <a:pt x="971550" y="185737"/>
                </a:lnTo>
                <a:lnTo>
                  <a:pt x="857250" y="150018"/>
                </a:lnTo>
                <a:lnTo>
                  <a:pt x="728662" y="150018"/>
                </a:lnTo>
                <a:lnTo>
                  <a:pt x="578643" y="185737"/>
                </a:lnTo>
                <a:lnTo>
                  <a:pt x="414337" y="242887"/>
                </a:lnTo>
                <a:lnTo>
                  <a:pt x="414337" y="2428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4638" y="3000375"/>
            <a:ext cx="221457" cy="585789"/>
          </a:xfrm>
          <a:custGeom>
            <a:avLst/>
            <a:gdLst/>
            <a:ahLst/>
            <a:cxnLst/>
            <a:rect l="0" t="0" r="0" b="0"/>
            <a:pathLst>
              <a:path w="221457" h="585789">
                <a:moveTo>
                  <a:pt x="42862" y="50006"/>
                </a:moveTo>
                <a:lnTo>
                  <a:pt x="42862" y="50006"/>
                </a:lnTo>
                <a:lnTo>
                  <a:pt x="42862" y="50006"/>
                </a:lnTo>
                <a:lnTo>
                  <a:pt x="35719" y="50006"/>
                </a:lnTo>
                <a:lnTo>
                  <a:pt x="35719" y="42863"/>
                </a:lnTo>
                <a:lnTo>
                  <a:pt x="28575" y="42863"/>
                </a:lnTo>
                <a:lnTo>
                  <a:pt x="28575" y="35719"/>
                </a:lnTo>
                <a:lnTo>
                  <a:pt x="21431" y="28575"/>
                </a:lnTo>
                <a:lnTo>
                  <a:pt x="14287" y="21431"/>
                </a:lnTo>
                <a:lnTo>
                  <a:pt x="7144" y="7144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35719"/>
                </a:lnTo>
                <a:lnTo>
                  <a:pt x="21431" y="85725"/>
                </a:lnTo>
                <a:lnTo>
                  <a:pt x="42862" y="150019"/>
                </a:lnTo>
                <a:lnTo>
                  <a:pt x="78581" y="235744"/>
                </a:lnTo>
                <a:lnTo>
                  <a:pt x="107156" y="328613"/>
                </a:lnTo>
                <a:lnTo>
                  <a:pt x="135731" y="407194"/>
                </a:lnTo>
                <a:lnTo>
                  <a:pt x="164306" y="471488"/>
                </a:lnTo>
                <a:lnTo>
                  <a:pt x="185737" y="521494"/>
                </a:lnTo>
                <a:lnTo>
                  <a:pt x="200025" y="557213"/>
                </a:lnTo>
                <a:lnTo>
                  <a:pt x="214312" y="578644"/>
                </a:lnTo>
                <a:lnTo>
                  <a:pt x="221456" y="585788"/>
                </a:lnTo>
                <a:lnTo>
                  <a:pt x="221456" y="571500"/>
                </a:lnTo>
                <a:lnTo>
                  <a:pt x="214312" y="542925"/>
                </a:lnTo>
                <a:lnTo>
                  <a:pt x="200025" y="514350"/>
                </a:lnTo>
                <a:lnTo>
                  <a:pt x="200025" y="5143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57500" y="3236119"/>
            <a:ext cx="235745" cy="357188"/>
          </a:xfrm>
          <a:custGeom>
            <a:avLst/>
            <a:gdLst/>
            <a:ahLst/>
            <a:cxnLst/>
            <a:rect l="0" t="0" r="0" b="0"/>
            <a:pathLst>
              <a:path w="235745" h="357188">
                <a:moveTo>
                  <a:pt x="7144" y="150019"/>
                </a:moveTo>
                <a:lnTo>
                  <a:pt x="7144" y="150019"/>
                </a:lnTo>
                <a:lnTo>
                  <a:pt x="0" y="150019"/>
                </a:lnTo>
                <a:lnTo>
                  <a:pt x="0" y="150019"/>
                </a:lnTo>
                <a:lnTo>
                  <a:pt x="7144" y="157162"/>
                </a:lnTo>
                <a:lnTo>
                  <a:pt x="28575" y="171450"/>
                </a:lnTo>
                <a:lnTo>
                  <a:pt x="50007" y="200025"/>
                </a:lnTo>
                <a:lnTo>
                  <a:pt x="78582" y="235744"/>
                </a:lnTo>
                <a:lnTo>
                  <a:pt x="107157" y="278606"/>
                </a:lnTo>
                <a:lnTo>
                  <a:pt x="135732" y="321469"/>
                </a:lnTo>
                <a:lnTo>
                  <a:pt x="157163" y="350044"/>
                </a:lnTo>
                <a:lnTo>
                  <a:pt x="178594" y="357187"/>
                </a:lnTo>
                <a:lnTo>
                  <a:pt x="192882" y="350044"/>
                </a:lnTo>
                <a:lnTo>
                  <a:pt x="207169" y="321469"/>
                </a:lnTo>
                <a:lnTo>
                  <a:pt x="214313" y="264319"/>
                </a:lnTo>
                <a:lnTo>
                  <a:pt x="221457" y="178594"/>
                </a:lnTo>
                <a:lnTo>
                  <a:pt x="228600" y="85725"/>
                </a:lnTo>
                <a:lnTo>
                  <a:pt x="235744" y="0"/>
                </a:lnTo>
                <a:lnTo>
                  <a:pt x="2357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386138" y="4050506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586163" y="4121944"/>
            <a:ext cx="14288" cy="7145"/>
          </a:xfrm>
          <a:custGeom>
            <a:avLst/>
            <a:gdLst/>
            <a:ahLst/>
            <a:cxnLst/>
            <a:rect l="0" t="0" r="0" b="0"/>
            <a:pathLst>
              <a:path w="14288" h="7145">
                <a:moveTo>
                  <a:pt x="14287" y="7144"/>
                </a:moveTo>
                <a:lnTo>
                  <a:pt x="14287" y="7144"/>
                </a:lnTo>
                <a:lnTo>
                  <a:pt x="14287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086225" y="4043363"/>
            <a:ext cx="7145" cy="14288"/>
          </a:xfrm>
          <a:custGeom>
            <a:avLst/>
            <a:gdLst/>
            <a:ahLst/>
            <a:cxnLst/>
            <a:rect l="0" t="0" r="0" b="0"/>
            <a:pathLst>
              <a:path w="7145" h="14288">
                <a:moveTo>
                  <a:pt x="0" y="14287"/>
                </a:moveTo>
                <a:lnTo>
                  <a:pt x="0" y="14287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7144" y="7143"/>
                </a:lnTo>
                <a:lnTo>
                  <a:pt x="7144" y="7143"/>
                </a:lnTo>
                <a:lnTo>
                  <a:pt x="7144" y="7143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3"/>
                </a:lnTo>
                <a:lnTo>
                  <a:pt x="7144" y="7143"/>
                </a:lnTo>
                <a:lnTo>
                  <a:pt x="7144" y="7143"/>
                </a:lnTo>
                <a:lnTo>
                  <a:pt x="7144" y="7143"/>
                </a:lnTo>
                <a:lnTo>
                  <a:pt x="7144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2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ileio</a:t>
            </a:r>
            <a:r>
              <a:rPr lang="en-US" dirty="0" smtClean="0"/>
              <a:t>/</a:t>
            </a:r>
            <a:r>
              <a:rPr lang="en-US" dirty="0" err="1" smtClean="0"/>
              <a:t>t_readv.c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9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runcate()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m</a:t>
            </a:r>
            <a:r>
              <a:rPr lang="en-US" dirty="0" smtClean="0"/>
              <a:t>an truncate – woops section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TRUNCATE(2)                Linux Programmer's Manual               TRUNCATE(2)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truncate, </a:t>
            </a:r>
            <a:r>
              <a:rPr lang="en-US" dirty="0" err="1"/>
              <a:t>ftruncate</a:t>
            </a:r>
            <a:r>
              <a:rPr lang="en-US" dirty="0"/>
              <a:t> - truncate a file to a specified length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types.h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truncate(</a:t>
            </a:r>
            <a:r>
              <a:rPr lang="en-US" dirty="0" err="1"/>
              <a:t>const</a:t>
            </a:r>
            <a:r>
              <a:rPr lang="en-US" dirty="0"/>
              <a:t> char *path, </a:t>
            </a:r>
            <a:r>
              <a:rPr lang="en-US" dirty="0" err="1"/>
              <a:t>off_t</a:t>
            </a:r>
            <a:r>
              <a:rPr lang="en-US" dirty="0"/>
              <a:t> length);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ftruncate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off_t</a:t>
            </a:r>
            <a:r>
              <a:rPr lang="en-US" dirty="0"/>
              <a:t> length);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1364456" y="5557838"/>
            <a:ext cx="128589" cy="157163"/>
          </a:xfrm>
          <a:custGeom>
            <a:avLst/>
            <a:gdLst/>
            <a:ahLst/>
            <a:cxnLst/>
            <a:rect l="0" t="0" r="0" b="0"/>
            <a:pathLst>
              <a:path w="128589" h="157163">
                <a:moveTo>
                  <a:pt x="21432" y="128587"/>
                </a:moveTo>
                <a:lnTo>
                  <a:pt x="21432" y="128587"/>
                </a:lnTo>
                <a:lnTo>
                  <a:pt x="21432" y="128587"/>
                </a:lnTo>
                <a:lnTo>
                  <a:pt x="21432" y="128587"/>
                </a:lnTo>
                <a:lnTo>
                  <a:pt x="21432" y="128587"/>
                </a:lnTo>
                <a:lnTo>
                  <a:pt x="21432" y="128587"/>
                </a:lnTo>
                <a:lnTo>
                  <a:pt x="21432" y="128587"/>
                </a:lnTo>
                <a:lnTo>
                  <a:pt x="21432" y="128587"/>
                </a:lnTo>
                <a:lnTo>
                  <a:pt x="21432" y="128587"/>
                </a:lnTo>
                <a:lnTo>
                  <a:pt x="14288" y="128587"/>
                </a:lnTo>
                <a:lnTo>
                  <a:pt x="14288" y="128587"/>
                </a:lnTo>
                <a:lnTo>
                  <a:pt x="14288" y="128587"/>
                </a:lnTo>
                <a:lnTo>
                  <a:pt x="14288" y="128587"/>
                </a:lnTo>
                <a:lnTo>
                  <a:pt x="14288" y="128587"/>
                </a:lnTo>
                <a:lnTo>
                  <a:pt x="28575" y="114300"/>
                </a:lnTo>
                <a:lnTo>
                  <a:pt x="35719" y="107156"/>
                </a:lnTo>
                <a:lnTo>
                  <a:pt x="50007" y="85725"/>
                </a:lnTo>
                <a:lnTo>
                  <a:pt x="71438" y="64293"/>
                </a:lnTo>
                <a:lnTo>
                  <a:pt x="85725" y="42862"/>
                </a:lnTo>
                <a:lnTo>
                  <a:pt x="100013" y="28575"/>
                </a:lnTo>
                <a:lnTo>
                  <a:pt x="114300" y="14287"/>
                </a:lnTo>
                <a:lnTo>
                  <a:pt x="128588" y="7143"/>
                </a:lnTo>
                <a:lnTo>
                  <a:pt x="128588" y="0"/>
                </a:lnTo>
                <a:lnTo>
                  <a:pt x="128588" y="7143"/>
                </a:lnTo>
                <a:lnTo>
                  <a:pt x="114300" y="21431"/>
                </a:lnTo>
                <a:lnTo>
                  <a:pt x="100013" y="42862"/>
                </a:lnTo>
                <a:lnTo>
                  <a:pt x="85725" y="64293"/>
                </a:lnTo>
                <a:lnTo>
                  <a:pt x="71438" y="92868"/>
                </a:lnTo>
                <a:lnTo>
                  <a:pt x="50007" y="114300"/>
                </a:lnTo>
                <a:lnTo>
                  <a:pt x="35719" y="128587"/>
                </a:lnTo>
                <a:lnTo>
                  <a:pt x="21432" y="142875"/>
                </a:lnTo>
                <a:lnTo>
                  <a:pt x="14288" y="150018"/>
                </a:lnTo>
                <a:lnTo>
                  <a:pt x="7144" y="157162"/>
                </a:lnTo>
                <a:lnTo>
                  <a:pt x="0" y="150018"/>
                </a:lnTo>
                <a:lnTo>
                  <a:pt x="0" y="150018"/>
                </a:lnTo>
                <a:lnTo>
                  <a:pt x="7144" y="142875"/>
                </a:lnTo>
                <a:lnTo>
                  <a:pt x="14288" y="135731"/>
                </a:lnTo>
                <a:lnTo>
                  <a:pt x="21432" y="128587"/>
                </a:lnTo>
                <a:lnTo>
                  <a:pt x="35719" y="114300"/>
                </a:lnTo>
                <a:lnTo>
                  <a:pt x="42863" y="100012"/>
                </a:lnTo>
                <a:lnTo>
                  <a:pt x="57150" y="92868"/>
                </a:lnTo>
                <a:lnTo>
                  <a:pt x="71438" y="78581"/>
                </a:lnTo>
                <a:lnTo>
                  <a:pt x="71438" y="71437"/>
                </a:lnTo>
                <a:lnTo>
                  <a:pt x="78582" y="71437"/>
                </a:lnTo>
                <a:lnTo>
                  <a:pt x="71438" y="78581"/>
                </a:lnTo>
                <a:lnTo>
                  <a:pt x="71438" y="78581"/>
                </a:lnTo>
                <a:lnTo>
                  <a:pt x="57150" y="92868"/>
                </a:lnTo>
                <a:lnTo>
                  <a:pt x="42863" y="107156"/>
                </a:lnTo>
                <a:lnTo>
                  <a:pt x="28575" y="121443"/>
                </a:lnTo>
                <a:lnTo>
                  <a:pt x="21432" y="135731"/>
                </a:lnTo>
                <a:lnTo>
                  <a:pt x="7144" y="142875"/>
                </a:lnTo>
                <a:lnTo>
                  <a:pt x="0" y="157162"/>
                </a:lnTo>
                <a:lnTo>
                  <a:pt x="7144" y="157162"/>
                </a:lnTo>
                <a:lnTo>
                  <a:pt x="14288" y="142875"/>
                </a:lnTo>
                <a:lnTo>
                  <a:pt x="28575" y="128587"/>
                </a:lnTo>
                <a:lnTo>
                  <a:pt x="57150" y="100012"/>
                </a:lnTo>
                <a:lnTo>
                  <a:pt x="78582" y="71437"/>
                </a:lnTo>
                <a:lnTo>
                  <a:pt x="100013" y="35718"/>
                </a:lnTo>
                <a:lnTo>
                  <a:pt x="100013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579144" y="5279231"/>
            <a:ext cx="1228727" cy="100014"/>
          </a:xfrm>
          <a:custGeom>
            <a:avLst/>
            <a:gdLst/>
            <a:ahLst/>
            <a:cxnLst/>
            <a:rect l="0" t="0" r="0" b="0"/>
            <a:pathLst>
              <a:path w="1228727" h="100014">
                <a:moveTo>
                  <a:pt x="14288" y="71438"/>
                </a:moveTo>
                <a:lnTo>
                  <a:pt x="7144" y="64294"/>
                </a:lnTo>
                <a:lnTo>
                  <a:pt x="7144" y="64294"/>
                </a:lnTo>
                <a:lnTo>
                  <a:pt x="7144" y="64294"/>
                </a:lnTo>
                <a:lnTo>
                  <a:pt x="0" y="64294"/>
                </a:lnTo>
                <a:lnTo>
                  <a:pt x="0" y="64294"/>
                </a:lnTo>
                <a:lnTo>
                  <a:pt x="0" y="64294"/>
                </a:lnTo>
                <a:lnTo>
                  <a:pt x="0" y="64294"/>
                </a:lnTo>
                <a:lnTo>
                  <a:pt x="0" y="64294"/>
                </a:lnTo>
                <a:lnTo>
                  <a:pt x="0" y="71438"/>
                </a:lnTo>
                <a:lnTo>
                  <a:pt x="7144" y="78582"/>
                </a:lnTo>
                <a:lnTo>
                  <a:pt x="21431" y="78582"/>
                </a:lnTo>
                <a:lnTo>
                  <a:pt x="35719" y="78582"/>
                </a:lnTo>
                <a:lnTo>
                  <a:pt x="57150" y="78582"/>
                </a:lnTo>
                <a:lnTo>
                  <a:pt x="92869" y="78582"/>
                </a:lnTo>
                <a:lnTo>
                  <a:pt x="128588" y="78582"/>
                </a:lnTo>
                <a:lnTo>
                  <a:pt x="178594" y="71438"/>
                </a:lnTo>
                <a:lnTo>
                  <a:pt x="235744" y="71438"/>
                </a:lnTo>
                <a:lnTo>
                  <a:pt x="292894" y="64294"/>
                </a:lnTo>
                <a:lnTo>
                  <a:pt x="350044" y="64294"/>
                </a:lnTo>
                <a:lnTo>
                  <a:pt x="414338" y="57150"/>
                </a:lnTo>
                <a:lnTo>
                  <a:pt x="478632" y="57150"/>
                </a:lnTo>
                <a:lnTo>
                  <a:pt x="550069" y="57150"/>
                </a:lnTo>
                <a:lnTo>
                  <a:pt x="621507" y="50007"/>
                </a:lnTo>
                <a:lnTo>
                  <a:pt x="700088" y="50007"/>
                </a:lnTo>
                <a:lnTo>
                  <a:pt x="771526" y="50007"/>
                </a:lnTo>
                <a:lnTo>
                  <a:pt x="842963" y="42863"/>
                </a:lnTo>
                <a:lnTo>
                  <a:pt x="907257" y="42863"/>
                </a:lnTo>
                <a:lnTo>
                  <a:pt x="978694" y="35719"/>
                </a:lnTo>
                <a:lnTo>
                  <a:pt x="1035844" y="28575"/>
                </a:lnTo>
                <a:lnTo>
                  <a:pt x="1085851" y="21432"/>
                </a:lnTo>
                <a:lnTo>
                  <a:pt x="1135857" y="21432"/>
                </a:lnTo>
                <a:lnTo>
                  <a:pt x="1171576" y="21432"/>
                </a:lnTo>
                <a:lnTo>
                  <a:pt x="1200151" y="21432"/>
                </a:lnTo>
                <a:lnTo>
                  <a:pt x="1221582" y="21432"/>
                </a:lnTo>
                <a:lnTo>
                  <a:pt x="1228726" y="21432"/>
                </a:lnTo>
                <a:lnTo>
                  <a:pt x="1228726" y="21432"/>
                </a:lnTo>
                <a:lnTo>
                  <a:pt x="1221582" y="21432"/>
                </a:lnTo>
                <a:lnTo>
                  <a:pt x="1207294" y="28575"/>
                </a:lnTo>
                <a:lnTo>
                  <a:pt x="1178719" y="28575"/>
                </a:lnTo>
                <a:lnTo>
                  <a:pt x="1157288" y="28575"/>
                </a:lnTo>
                <a:lnTo>
                  <a:pt x="1121569" y="28575"/>
                </a:lnTo>
                <a:lnTo>
                  <a:pt x="1085851" y="35719"/>
                </a:lnTo>
                <a:lnTo>
                  <a:pt x="1050132" y="35719"/>
                </a:lnTo>
                <a:lnTo>
                  <a:pt x="1007269" y="35719"/>
                </a:lnTo>
                <a:lnTo>
                  <a:pt x="957263" y="42863"/>
                </a:lnTo>
                <a:lnTo>
                  <a:pt x="914401" y="42863"/>
                </a:lnTo>
                <a:lnTo>
                  <a:pt x="857251" y="42863"/>
                </a:lnTo>
                <a:lnTo>
                  <a:pt x="800101" y="42863"/>
                </a:lnTo>
                <a:lnTo>
                  <a:pt x="728663" y="42863"/>
                </a:lnTo>
                <a:lnTo>
                  <a:pt x="657226" y="50007"/>
                </a:lnTo>
                <a:lnTo>
                  <a:pt x="578644" y="50007"/>
                </a:lnTo>
                <a:lnTo>
                  <a:pt x="500063" y="50007"/>
                </a:lnTo>
                <a:lnTo>
                  <a:pt x="421482" y="50007"/>
                </a:lnTo>
                <a:lnTo>
                  <a:pt x="357188" y="57150"/>
                </a:lnTo>
                <a:lnTo>
                  <a:pt x="307182" y="57150"/>
                </a:lnTo>
                <a:lnTo>
                  <a:pt x="264319" y="64294"/>
                </a:lnTo>
                <a:lnTo>
                  <a:pt x="235744" y="64294"/>
                </a:lnTo>
                <a:lnTo>
                  <a:pt x="221456" y="64294"/>
                </a:lnTo>
                <a:lnTo>
                  <a:pt x="214313" y="64294"/>
                </a:lnTo>
                <a:lnTo>
                  <a:pt x="228600" y="64294"/>
                </a:lnTo>
                <a:lnTo>
                  <a:pt x="242888" y="64294"/>
                </a:lnTo>
                <a:lnTo>
                  <a:pt x="285750" y="57150"/>
                </a:lnTo>
                <a:lnTo>
                  <a:pt x="328613" y="57150"/>
                </a:lnTo>
                <a:lnTo>
                  <a:pt x="385763" y="50007"/>
                </a:lnTo>
                <a:lnTo>
                  <a:pt x="457201" y="35719"/>
                </a:lnTo>
                <a:lnTo>
                  <a:pt x="535782" y="28575"/>
                </a:lnTo>
                <a:lnTo>
                  <a:pt x="614363" y="21432"/>
                </a:lnTo>
                <a:lnTo>
                  <a:pt x="692944" y="14288"/>
                </a:lnTo>
                <a:lnTo>
                  <a:pt x="771526" y="7144"/>
                </a:lnTo>
                <a:lnTo>
                  <a:pt x="835819" y="7144"/>
                </a:lnTo>
                <a:lnTo>
                  <a:pt x="900113" y="0"/>
                </a:lnTo>
                <a:lnTo>
                  <a:pt x="957263" y="0"/>
                </a:lnTo>
                <a:lnTo>
                  <a:pt x="1000126" y="0"/>
                </a:lnTo>
                <a:lnTo>
                  <a:pt x="1028701" y="0"/>
                </a:lnTo>
                <a:lnTo>
                  <a:pt x="1042988" y="0"/>
                </a:lnTo>
                <a:lnTo>
                  <a:pt x="1050132" y="0"/>
                </a:lnTo>
                <a:lnTo>
                  <a:pt x="1042988" y="0"/>
                </a:lnTo>
                <a:lnTo>
                  <a:pt x="1021557" y="0"/>
                </a:lnTo>
                <a:lnTo>
                  <a:pt x="985838" y="7144"/>
                </a:lnTo>
                <a:lnTo>
                  <a:pt x="942976" y="7144"/>
                </a:lnTo>
                <a:lnTo>
                  <a:pt x="892969" y="14288"/>
                </a:lnTo>
                <a:lnTo>
                  <a:pt x="828676" y="14288"/>
                </a:lnTo>
                <a:lnTo>
                  <a:pt x="757238" y="21432"/>
                </a:lnTo>
                <a:lnTo>
                  <a:pt x="671513" y="28575"/>
                </a:lnTo>
                <a:lnTo>
                  <a:pt x="592932" y="42863"/>
                </a:lnTo>
                <a:lnTo>
                  <a:pt x="507207" y="42863"/>
                </a:lnTo>
                <a:lnTo>
                  <a:pt x="421482" y="50007"/>
                </a:lnTo>
                <a:lnTo>
                  <a:pt x="350044" y="57150"/>
                </a:lnTo>
                <a:lnTo>
                  <a:pt x="292894" y="57150"/>
                </a:lnTo>
                <a:lnTo>
                  <a:pt x="250031" y="64294"/>
                </a:lnTo>
                <a:lnTo>
                  <a:pt x="228600" y="64294"/>
                </a:lnTo>
                <a:lnTo>
                  <a:pt x="214313" y="71438"/>
                </a:lnTo>
                <a:lnTo>
                  <a:pt x="221456" y="71438"/>
                </a:lnTo>
                <a:lnTo>
                  <a:pt x="250031" y="78582"/>
                </a:lnTo>
                <a:lnTo>
                  <a:pt x="285750" y="78582"/>
                </a:lnTo>
                <a:lnTo>
                  <a:pt x="335757" y="71438"/>
                </a:lnTo>
                <a:lnTo>
                  <a:pt x="392907" y="71438"/>
                </a:lnTo>
                <a:lnTo>
                  <a:pt x="464344" y="64294"/>
                </a:lnTo>
                <a:lnTo>
                  <a:pt x="542926" y="57150"/>
                </a:lnTo>
                <a:lnTo>
                  <a:pt x="628651" y="50007"/>
                </a:lnTo>
                <a:lnTo>
                  <a:pt x="707232" y="35719"/>
                </a:lnTo>
                <a:lnTo>
                  <a:pt x="792957" y="28575"/>
                </a:lnTo>
                <a:lnTo>
                  <a:pt x="864394" y="21432"/>
                </a:lnTo>
                <a:lnTo>
                  <a:pt x="921544" y="14288"/>
                </a:lnTo>
                <a:lnTo>
                  <a:pt x="971551" y="14288"/>
                </a:lnTo>
                <a:lnTo>
                  <a:pt x="1007269" y="14288"/>
                </a:lnTo>
                <a:lnTo>
                  <a:pt x="1028701" y="14288"/>
                </a:lnTo>
                <a:lnTo>
                  <a:pt x="1035844" y="14288"/>
                </a:lnTo>
                <a:lnTo>
                  <a:pt x="1028701" y="14288"/>
                </a:lnTo>
                <a:lnTo>
                  <a:pt x="1007269" y="21432"/>
                </a:lnTo>
                <a:lnTo>
                  <a:pt x="971551" y="21432"/>
                </a:lnTo>
                <a:lnTo>
                  <a:pt x="921544" y="28575"/>
                </a:lnTo>
                <a:lnTo>
                  <a:pt x="864394" y="35719"/>
                </a:lnTo>
                <a:lnTo>
                  <a:pt x="792957" y="42863"/>
                </a:lnTo>
                <a:lnTo>
                  <a:pt x="721519" y="50007"/>
                </a:lnTo>
                <a:lnTo>
                  <a:pt x="642938" y="57150"/>
                </a:lnTo>
                <a:lnTo>
                  <a:pt x="557213" y="64294"/>
                </a:lnTo>
                <a:lnTo>
                  <a:pt x="485776" y="78582"/>
                </a:lnTo>
                <a:lnTo>
                  <a:pt x="414338" y="78582"/>
                </a:lnTo>
                <a:lnTo>
                  <a:pt x="357188" y="85725"/>
                </a:lnTo>
                <a:lnTo>
                  <a:pt x="314326" y="92869"/>
                </a:lnTo>
                <a:lnTo>
                  <a:pt x="285750" y="92869"/>
                </a:lnTo>
                <a:lnTo>
                  <a:pt x="271463" y="100013"/>
                </a:lnTo>
                <a:lnTo>
                  <a:pt x="271463" y="100013"/>
                </a:lnTo>
                <a:lnTo>
                  <a:pt x="285750" y="100013"/>
                </a:lnTo>
                <a:lnTo>
                  <a:pt x="314326" y="100013"/>
                </a:lnTo>
                <a:lnTo>
                  <a:pt x="364332" y="100013"/>
                </a:lnTo>
                <a:lnTo>
                  <a:pt x="421482" y="92869"/>
                </a:lnTo>
                <a:lnTo>
                  <a:pt x="492919" y="85725"/>
                </a:lnTo>
                <a:lnTo>
                  <a:pt x="571501" y="78582"/>
                </a:lnTo>
                <a:lnTo>
                  <a:pt x="650082" y="71438"/>
                </a:lnTo>
                <a:lnTo>
                  <a:pt x="728663" y="57150"/>
                </a:lnTo>
                <a:lnTo>
                  <a:pt x="807244" y="50007"/>
                </a:lnTo>
                <a:lnTo>
                  <a:pt x="885826" y="42863"/>
                </a:lnTo>
                <a:lnTo>
                  <a:pt x="950119" y="35719"/>
                </a:lnTo>
                <a:lnTo>
                  <a:pt x="1007269" y="35719"/>
                </a:lnTo>
                <a:lnTo>
                  <a:pt x="1057276" y="28575"/>
                </a:lnTo>
                <a:lnTo>
                  <a:pt x="1092994" y="28575"/>
                </a:lnTo>
                <a:lnTo>
                  <a:pt x="1121569" y="28575"/>
                </a:lnTo>
                <a:lnTo>
                  <a:pt x="1135857" y="28575"/>
                </a:lnTo>
                <a:lnTo>
                  <a:pt x="1143001" y="28575"/>
                </a:lnTo>
                <a:lnTo>
                  <a:pt x="1128713" y="35719"/>
                </a:lnTo>
                <a:lnTo>
                  <a:pt x="1100138" y="35719"/>
                </a:lnTo>
                <a:lnTo>
                  <a:pt x="1057276" y="35719"/>
                </a:lnTo>
                <a:lnTo>
                  <a:pt x="1000126" y="42863"/>
                </a:lnTo>
                <a:lnTo>
                  <a:pt x="921544" y="42863"/>
                </a:lnTo>
                <a:lnTo>
                  <a:pt x="835819" y="50007"/>
                </a:lnTo>
                <a:lnTo>
                  <a:pt x="735807" y="64294"/>
                </a:lnTo>
                <a:lnTo>
                  <a:pt x="635794" y="71438"/>
                </a:lnTo>
                <a:lnTo>
                  <a:pt x="535782" y="78582"/>
                </a:lnTo>
                <a:lnTo>
                  <a:pt x="435769" y="78582"/>
                </a:lnTo>
                <a:lnTo>
                  <a:pt x="435769" y="785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2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0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on large files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off_t</a:t>
            </a:r>
            <a:r>
              <a:rPr lang="en-US" dirty="0" smtClean="0"/>
              <a:t> where is it defined?</a:t>
            </a:r>
          </a:p>
          <a:p>
            <a:r>
              <a:rPr lang="en-US" dirty="0" smtClean="0"/>
              <a:t>32 bit integer </a:t>
            </a:r>
            <a:r>
              <a:rPr lang="en-US" dirty="0" smtClean="0">
                <a:sym typeface="Wingdings" pitchFamily="2" charset="2"/>
              </a:rPr>
              <a:t> file size limited to 2</a:t>
            </a:r>
            <a:r>
              <a:rPr lang="en-US" baseline="30000" dirty="0" smtClean="0">
                <a:sym typeface="Wingdings" pitchFamily="2" charset="2"/>
              </a:rPr>
              <a:t>32</a:t>
            </a:r>
            <a:r>
              <a:rPr lang="en-US" dirty="0" smtClean="0">
                <a:sym typeface="Wingdings" pitchFamily="2" charset="2"/>
              </a:rPr>
              <a:t> – 1</a:t>
            </a:r>
          </a:p>
          <a:p>
            <a:pPr lvl="1"/>
            <a:r>
              <a:rPr lang="en-US" dirty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GB actual limit</a:t>
            </a:r>
          </a:p>
          <a:p>
            <a:r>
              <a:rPr lang="en-US" dirty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pen64 = O_LARGEFILE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607219" y="1100137"/>
            <a:ext cx="914401" cy="621508"/>
          </a:xfrm>
          <a:custGeom>
            <a:avLst/>
            <a:gdLst/>
            <a:ahLst/>
            <a:cxnLst/>
            <a:rect l="0" t="0" r="0" b="0"/>
            <a:pathLst>
              <a:path w="914401" h="621508">
                <a:moveTo>
                  <a:pt x="907256" y="114301"/>
                </a:moveTo>
                <a:lnTo>
                  <a:pt x="907256" y="114301"/>
                </a:lnTo>
                <a:lnTo>
                  <a:pt x="907256" y="114301"/>
                </a:lnTo>
                <a:lnTo>
                  <a:pt x="907256" y="114301"/>
                </a:lnTo>
                <a:lnTo>
                  <a:pt x="907256" y="107157"/>
                </a:lnTo>
                <a:lnTo>
                  <a:pt x="914400" y="107157"/>
                </a:lnTo>
                <a:lnTo>
                  <a:pt x="914400" y="100013"/>
                </a:lnTo>
                <a:lnTo>
                  <a:pt x="914400" y="92869"/>
                </a:lnTo>
                <a:lnTo>
                  <a:pt x="907256" y="85726"/>
                </a:lnTo>
                <a:lnTo>
                  <a:pt x="907256" y="78582"/>
                </a:lnTo>
                <a:lnTo>
                  <a:pt x="900112" y="78582"/>
                </a:lnTo>
                <a:lnTo>
                  <a:pt x="892969" y="71438"/>
                </a:lnTo>
                <a:lnTo>
                  <a:pt x="885825" y="64294"/>
                </a:lnTo>
                <a:lnTo>
                  <a:pt x="871537" y="57151"/>
                </a:lnTo>
                <a:lnTo>
                  <a:pt x="857250" y="50007"/>
                </a:lnTo>
                <a:lnTo>
                  <a:pt x="835819" y="50007"/>
                </a:lnTo>
                <a:lnTo>
                  <a:pt x="814387" y="42863"/>
                </a:lnTo>
                <a:lnTo>
                  <a:pt x="785812" y="35719"/>
                </a:lnTo>
                <a:lnTo>
                  <a:pt x="750094" y="28576"/>
                </a:lnTo>
                <a:lnTo>
                  <a:pt x="714375" y="21432"/>
                </a:lnTo>
                <a:lnTo>
                  <a:pt x="685800" y="14288"/>
                </a:lnTo>
                <a:lnTo>
                  <a:pt x="650081" y="7144"/>
                </a:lnTo>
                <a:lnTo>
                  <a:pt x="614362" y="7144"/>
                </a:lnTo>
                <a:lnTo>
                  <a:pt x="571500" y="0"/>
                </a:lnTo>
                <a:lnTo>
                  <a:pt x="528637" y="0"/>
                </a:lnTo>
                <a:lnTo>
                  <a:pt x="492919" y="0"/>
                </a:lnTo>
                <a:lnTo>
                  <a:pt x="442912" y="0"/>
                </a:lnTo>
                <a:lnTo>
                  <a:pt x="400050" y="0"/>
                </a:lnTo>
                <a:lnTo>
                  <a:pt x="364331" y="7144"/>
                </a:lnTo>
                <a:lnTo>
                  <a:pt x="321469" y="7144"/>
                </a:lnTo>
                <a:lnTo>
                  <a:pt x="285750" y="14288"/>
                </a:lnTo>
                <a:lnTo>
                  <a:pt x="250031" y="21432"/>
                </a:lnTo>
                <a:lnTo>
                  <a:pt x="221456" y="28576"/>
                </a:lnTo>
                <a:lnTo>
                  <a:pt x="192881" y="42863"/>
                </a:lnTo>
                <a:lnTo>
                  <a:pt x="157162" y="50007"/>
                </a:lnTo>
                <a:lnTo>
                  <a:pt x="135731" y="71438"/>
                </a:lnTo>
                <a:lnTo>
                  <a:pt x="107156" y="85726"/>
                </a:lnTo>
                <a:lnTo>
                  <a:pt x="85725" y="107157"/>
                </a:lnTo>
                <a:lnTo>
                  <a:pt x="64294" y="128588"/>
                </a:lnTo>
                <a:lnTo>
                  <a:pt x="50006" y="157163"/>
                </a:lnTo>
                <a:lnTo>
                  <a:pt x="35719" y="185738"/>
                </a:lnTo>
                <a:lnTo>
                  <a:pt x="21431" y="207169"/>
                </a:lnTo>
                <a:lnTo>
                  <a:pt x="7144" y="235744"/>
                </a:lnTo>
                <a:lnTo>
                  <a:pt x="0" y="264319"/>
                </a:lnTo>
                <a:lnTo>
                  <a:pt x="0" y="292894"/>
                </a:lnTo>
                <a:lnTo>
                  <a:pt x="0" y="314326"/>
                </a:lnTo>
                <a:lnTo>
                  <a:pt x="0" y="342901"/>
                </a:lnTo>
                <a:lnTo>
                  <a:pt x="0" y="371476"/>
                </a:lnTo>
                <a:lnTo>
                  <a:pt x="14287" y="407194"/>
                </a:lnTo>
                <a:lnTo>
                  <a:pt x="21431" y="435769"/>
                </a:lnTo>
                <a:lnTo>
                  <a:pt x="42862" y="464344"/>
                </a:lnTo>
                <a:lnTo>
                  <a:pt x="64294" y="492919"/>
                </a:lnTo>
                <a:lnTo>
                  <a:pt x="92869" y="521494"/>
                </a:lnTo>
                <a:lnTo>
                  <a:pt x="128587" y="542926"/>
                </a:lnTo>
                <a:lnTo>
                  <a:pt x="164306" y="571501"/>
                </a:lnTo>
                <a:lnTo>
                  <a:pt x="207169" y="585788"/>
                </a:lnTo>
                <a:lnTo>
                  <a:pt x="250031" y="600076"/>
                </a:lnTo>
                <a:lnTo>
                  <a:pt x="292894" y="614363"/>
                </a:lnTo>
                <a:lnTo>
                  <a:pt x="342900" y="621507"/>
                </a:lnTo>
                <a:lnTo>
                  <a:pt x="385762" y="621507"/>
                </a:lnTo>
                <a:lnTo>
                  <a:pt x="435769" y="621507"/>
                </a:lnTo>
                <a:lnTo>
                  <a:pt x="485775" y="614363"/>
                </a:lnTo>
                <a:lnTo>
                  <a:pt x="535781" y="607219"/>
                </a:lnTo>
                <a:lnTo>
                  <a:pt x="592931" y="592932"/>
                </a:lnTo>
                <a:lnTo>
                  <a:pt x="642937" y="585788"/>
                </a:lnTo>
                <a:lnTo>
                  <a:pt x="692944" y="571501"/>
                </a:lnTo>
                <a:lnTo>
                  <a:pt x="735806" y="550069"/>
                </a:lnTo>
                <a:lnTo>
                  <a:pt x="778669" y="528638"/>
                </a:lnTo>
                <a:lnTo>
                  <a:pt x="814387" y="500063"/>
                </a:lnTo>
                <a:lnTo>
                  <a:pt x="842962" y="471488"/>
                </a:lnTo>
                <a:lnTo>
                  <a:pt x="857250" y="435769"/>
                </a:lnTo>
                <a:lnTo>
                  <a:pt x="878681" y="392907"/>
                </a:lnTo>
                <a:lnTo>
                  <a:pt x="878681" y="342901"/>
                </a:lnTo>
                <a:lnTo>
                  <a:pt x="871537" y="285751"/>
                </a:lnTo>
                <a:lnTo>
                  <a:pt x="857250" y="228601"/>
                </a:lnTo>
                <a:lnTo>
                  <a:pt x="835819" y="178594"/>
                </a:lnTo>
                <a:lnTo>
                  <a:pt x="807244" y="135732"/>
                </a:lnTo>
                <a:lnTo>
                  <a:pt x="771525" y="100013"/>
                </a:lnTo>
                <a:lnTo>
                  <a:pt x="728662" y="78582"/>
                </a:lnTo>
                <a:lnTo>
                  <a:pt x="685800" y="64294"/>
                </a:lnTo>
                <a:lnTo>
                  <a:pt x="685800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586413" y="1335881"/>
            <a:ext cx="1850233" cy="1293020"/>
          </a:xfrm>
          <a:custGeom>
            <a:avLst/>
            <a:gdLst/>
            <a:ahLst/>
            <a:cxnLst/>
            <a:rect l="0" t="0" r="0" b="0"/>
            <a:pathLst>
              <a:path w="1850233" h="1293020">
                <a:moveTo>
                  <a:pt x="1528763" y="364332"/>
                </a:moveTo>
                <a:lnTo>
                  <a:pt x="1528763" y="364332"/>
                </a:lnTo>
                <a:lnTo>
                  <a:pt x="1528763" y="364332"/>
                </a:lnTo>
                <a:lnTo>
                  <a:pt x="1535907" y="364332"/>
                </a:lnTo>
                <a:lnTo>
                  <a:pt x="1535907" y="357188"/>
                </a:lnTo>
                <a:lnTo>
                  <a:pt x="1535907" y="357188"/>
                </a:lnTo>
                <a:lnTo>
                  <a:pt x="1543050" y="357188"/>
                </a:lnTo>
                <a:lnTo>
                  <a:pt x="1543050" y="350044"/>
                </a:lnTo>
                <a:lnTo>
                  <a:pt x="1550194" y="342900"/>
                </a:lnTo>
                <a:lnTo>
                  <a:pt x="1557338" y="342900"/>
                </a:lnTo>
                <a:lnTo>
                  <a:pt x="1557338" y="335757"/>
                </a:lnTo>
                <a:lnTo>
                  <a:pt x="1564482" y="328613"/>
                </a:lnTo>
                <a:lnTo>
                  <a:pt x="1564482" y="314325"/>
                </a:lnTo>
                <a:lnTo>
                  <a:pt x="1557338" y="307182"/>
                </a:lnTo>
                <a:lnTo>
                  <a:pt x="1543050" y="300038"/>
                </a:lnTo>
                <a:lnTo>
                  <a:pt x="1535907" y="285750"/>
                </a:lnTo>
                <a:lnTo>
                  <a:pt x="1514475" y="271463"/>
                </a:lnTo>
                <a:lnTo>
                  <a:pt x="1493044" y="257175"/>
                </a:lnTo>
                <a:lnTo>
                  <a:pt x="1471613" y="235744"/>
                </a:lnTo>
                <a:lnTo>
                  <a:pt x="1443038" y="221457"/>
                </a:lnTo>
                <a:lnTo>
                  <a:pt x="1414463" y="207169"/>
                </a:lnTo>
                <a:lnTo>
                  <a:pt x="1378744" y="185738"/>
                </a:lnTo>
                <a:lnTo>
                  <a:pt x="1335882" y="171450"/>
                </a:lnTo>
                <a:lnTo>
                  <a:pt x="1285875" y="150019"/>
                </a:lnTo>
                <a:lnTo>
                  <a:pt x="1235869" y="135732"/>
                </a:lnTo>
                <a:lnTo>
                  <a:pt x="1178719" y="128588"/>
                </a:lnTo>
                <a:lnTo>
                  <a:pt x="1121569" y="114300"/>
                </a:lnTo>
                <a:lnTo>
                  <a:pt x="1057275" y="107157"/>
                </a:lnTo>
                <a:lnTo>
                  <a:pt x="1000125" y="100013"/>
                </a:lnTo>
                <a:lnTo>
                  <a:pt x="942975" y="92869"/>
                </a:lnTo>
                <a:lnTo>
                  <a:pt x="885825" y="92869"/>
                </a:lnTo>
                <a:lnTo>
                  <a:pt x="828675" y="92869"/>
                </a:lnTo>
                <a:lnTo>
                  <a:pt x="778669" y="92869"/>
                </a:lnTo>
                <a:lnTo>
                  <a:pt x="735807" y="92869"/>
                </a:lnTo>
                <a:lnTo>
                  <a:pt x="685800" y="100013"/>
                </a:lnTo>
                <a:lnTo>
                  <a:pt x="635794" y="107157"/>
                </a:lnTo>
                <a:lnTo>
                  <a:pt x="585788" y="114300"/>
                </a:lnTo>
                <a:lnTo>
                  <a:pt x="535782" y="128588"/>
                </a:lnTo>
                <a:lnTo>
                  <a:pt x="492919" y="142875"/>
                </a:lnTo>
                <a:lnTo>
                  <a:pt x="442913" y="157163"/>
                </a:lnTo>
                <a:lnTo>
                  <a:pt x="392907" y="178594"/>
                </a:lnTo>
                <a:lnTo>
                  <a:pt x="350044" y="207169"/>
                </a:lnTo>
                <a:lnTo>
                  <a:pt x="300038" y="242888"/>
                </a:lnTo>
                <a:lnTo>
                  <a:pt x="257175" y="278607"/>
                </a:lnTo>
                <a:lnTo>
                  <a:pt x="214313" y="328613"/>
                </a:lnTo>
                <a:lnTo>
                  <a:pt x="171450" y="378619"/>
                </a:lnTo>
                <a:lnTo>
                  <a:pt x="135732" y="435769"/>
                </a:lnTo>
                <a:lnTo>
                  <a:pt x="92869" y="492919"/>
                </a:lnTo>
                <a:lnTo>
                  <a:pt x="64294" y="557213"/>
                </a:lnTo>
                <a:lnTo>
                  <a:pt x="35719" y="621507"/>
                </a:lnTo>
                <a:lnTo>
                  <a:pt x="14288" y="678657"/>
                </a:lnTo>
                <a:lnTo>
                  <a:pt x="0" y="735807"/>
                </a:lnTo>
                <a:lnTo>
                  <a:pt x="7144" y="792957"/>
                </a:lnTo>
                <a:lnTo>
                  <a:pt x="14288" y="850107"/>
                </a:lnTo>
                <a:lnTo>
                  <a:pt x="35719" y="907257"/>
                </a:lnTo>
                <a:lnTo>
                  <a:pt x="71438" y="971550"/>
                </a:lnTo>
                <a:lnTo>
                  <a:pt x="114300" y="1035844"/>
                </a:lnTo>
                <a:lnTo>
                  <a:pt x="171450" y="1092994"/>
                </a:lnTo>
                <a:lnTo>
                  <a:pt x="235744" y="1143000"/>
                </a:lnTo>
                <a:lnTo>
                  <a:pt x="321469" y="1185863"/>
                </a:lnTo>
                <a:lnTo>
                  <a:pt x="414338" y="1221582"/>
                </a:lnTo>
                <a:lnTo>
                  <a:pt x="514350" y="1243013"/>
                </a:lnTo>
                <a:lnTo>
                  <a:pt x="621507" y="1264444"/>
                </a:lnTo>
                <a:lnTo>
                  <a:pt x="742950" y="1285875"/>
                </a:lnTo>
                <a:lnTo>
                  <a:pt x="857250" y="1293019"/>
                </a:lnTo>
                <a:lnTo>
                  <a:pt x="985838" y="1293019"/>
                </a:lnTo>
                <a:lnTo>
                  <a:pt x="1107282" y="1285875"/>
                </a:lnTo>
                <a:lnTo>
                  <a:pt x="1228725" y="1264444"/>
                </a:lnTo>
                <a:lnTo>
                  <a:pt x="1350169" y="1235869"/>
                </a:lnTo>
                <a:lnTo>
                  <a:pt x="1471613" y="1185863"/>
                </a:lnTo>
                <a:lnTo>
                  <a:pt x="1578769" y="1128713"/>
                </a:lnTo>
                <a:lnTo>
                  <a:pt x="1671638" y="1042988"/>
                </a:lnTo>
                <a:lnTo>
                  <a:pt x="1757363" y="942975"/>
                </a:lnTo>
                <a:lnTo>
                  <a:pt x="1814513" y="828675"/>
                </a:lnTo>
                <a:lnTo>
                  <a:pt x="1850232" y="692944"/>
                </a:lnTo>
                <a:lnTo>
                  <a:pt x="1850232" y="550069"/>
                </a:lnTo>
                <a:lnTo>
                  <a:pt x="1807369" y="407194"/>
                </a:lnTo>
                <a:lnTo>
                  <a:pt x="1714500" y="278607"/>
                </a:lnTo>
                <a:lnTo>
                  <a:pt x="1571625" y="171450"/>
                </a:lnTo>
                <a:lnTo>
                  <a:pt x="1393032" y="92869"/>
                </a:lnTo>
                <a:lnTo>
                  <a:pt x="1171575" y="35719"/>
                </a:lnTo>
                <a:lnTo>
                  <a:pt x="928688" y="7144"/>
                </a:lnTo>
                <a:lnTo>
                  <a:pt x="678657" y="0"/>
                </a:lnTo>
                <a:lnTo>
                  <a:pt x="435769" y="0"/>
                </a:lnTo>
                <a:lnTo>
                  <a:pt x="43576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078706" y="2571750"/>
            <a:ext cx="1900239" cy="85726"/>
          </a:xfrm>
          <a:custGeom>
            <a:avLst/>
            <a:gdLst/>
            <a:ahLst/>
            <a:cxnLst/>
            <a:rect l="0" t="0" r="0" b="0"/>
            <a:pathLst>
              <a:path w="1900239" h="85726">
                <a:moveTo>
                  <a:pt x="0" y="85725"/>
                </a:moveTo>
                <a:lnTo>
                  <a:pt x="0" y="85725"/>
                </a:lnTo>
                <a:lnTo>
                  <a:pt x="7144" y="85725"/>
                </a:lnTo>
                <a:lnTo>
                  <a:pt x="7144" y="78581"/>
                </a:lnTo>
                <a:lnTo>
                  <a:pt x="21432" y="78581"/>
                </a:lnTo>
                <a:lnTo>
                  <a:pt x="28575" y="78581"/>
                </a:lnTo>
                <a:lnTo>
                  <a:pt x="35719" y="78581"/>
                </a:lnTo>
                <a:lnTo>
                  <a:pt x="50007" y="78581"/>
                </a:lnTo>
                <a:lnTo>
                  <a:pt x="64294" y="71438"/>
                </a:lnTo>
                <a:lnTo>
                  <a:pt x="71438" y="71438"/>
                </a:lnTo>
                <a:lnTo>
                  <a:pt x="92869" y="71438"/>
                </a:lnTo>
                <a:lnTo>
                  <a:pt x="107157" y="64294"/>
                </a:lnTo>
                <a:lnTo>
                  <a:pt x="128588" y="64294"/>
                </a:lnTo>
                <a:lnTo>
                  <a:pt x="150019" y="64294"/>
                </a:lnTo>
                <a:lnTo>
                  <a:pt x="171450" y="64294"/>
                </a:lnTo>
                <a:lnTo>
                  <a:pt x="192882" y="64294"/>
                </a:lnTo>
                <a:lnTo>
                  <a:pt x="221457" y="64294"/>
                </a:lnTo>
                <a:lnTo>
                  <a:pt x="242888" y="71438"/>
                </a:lnTo>
                <a:lnTo>
                  <a:pt x="271463" y="71438"/>
                </a:lnTo>
                <a:lnTo>
                  <a:pt x="300038" y="71438"/>
                </a:lnTo>
                <a:lnTo>
                  <a:pt x="335757" y="71438"/>
                </a:lnTo>
                <a:lnTo>
                  <a:pt x="364332" y="64294"/>
                </a:lnTo>
                <a:lnTo>
                  <a:pt x="400050" y="64294"/>
                </a:lnTo>
                <a:lnTo>
                  <a:pt x="435769" y="57150"/>
                </a:lnTo>
                <a:lnTo>
                  <a:pt x="471488" y="57150"/>
                </a:lnTo>
                <a:lnTo>
                  <a:pt x="507207" y="50006"/>
                </a:lnTo>
                <a:lnTo>
                  <a:pt x="550069" y="50006"/>
                </a:lnTo>
                <a:lnTo>
                  <a:pt x="592932" y="42863"/>
                </a:lnTo>
                <a:lnTo>
                  <a:pt x="635794" y="42863"/>
                </a:lnTo>
                <a:lnTo>
                  <a:pt x="671513" y="42863"/>
                </a:lnTo>
                <a:lnTo>
                  <a:pt x="714375" y="42863"/>
                </a:lnTo>
                <a:lnTo>
                  <a:pt x="757238" y="42863"/>
                </a:lnTo>
                <a:lnTo>
                  <a:pt x="807244" y="42863"/>
                </a:lnTo>
                <a:lnTo>
                  <a:pt x="850107" y="35719"/>
                </a:lnTo>
                <a:lnTo>
                  <a:pt x="900113" y="35719"/>
                </a:lnTo>
                <a:lnTo>
                  <a:pt x="957263" y="28575"/>
                </a:lnTo>
                <a:lnTo>
                  <a:pt x="1000125" y="21431"/>
                </a:lnTo>
                <a:lnTo>
                  <a:pt x="1057275" y="14288"/>
                </a:lnTo>
                <a:lnTo>
                  <a:pt x="1107282" y="7144"/>
                </a:lnTo>
                <a:lnTo>
                  <a:pt x="1157288" y="7144"/>
                </a:lnTo>
                <a:lnTo>
                  <a:pt x="1200150" y="0"/>
                </a:lnTo>
                <a:lnTo>
                  <a:pt x="1243013" y="0"/>
                </a:lnTo>
                <a:lnTo>
                  <a:pt x="1293019" y="0"/>
                </a:lnTo>
                <a:lnTo>
                  <a:pt x="1335882" y="0"/>
                </a:lnTo>
                <a:lnTo>
                  <a:pt x="1378744" y="0"/>
                </a:lnTo>
                <a:lnTo>
                  <a:pt x="1421607" y="0"/>
                </a:lnTo>
                <a:lnTo>
                  <a:pt x="1464469" y="7144"/>
                </a:lnTo>
                <a:lnTo>
                  <a:pt x="1507332" y="14288"/>
                </a:lnTo>
                <a:lnTo>
                  <a:pt x="1550194" y="14288"/>
                </a:lnTo>
                <a:lnTo>
                  <a:pt x="1593057" y="21431"/>
                </a:lnTo>
                <a:lnTo>
                  <a:pt x="1628776" y="21431"/>
                </a:lnTo>
                <a:lnTo>
                  <a:pt x="1664494" y="21431"/>
                </a:lnTo>
                <a:lnTo>
                  <a:pt x="1700213" y="21431"/>
                </a:lnTo>
                <a:lnTo>
                  <a:pt x="1728788" y="21431"/>
                </a:lnTo>
                <a:lnTo>
                  <a:pt x="1764507" y="21431"/>
                </a:lnTo>
                <a:lnTo>
                  <a:pt x="1793082" y="28575"/>
                </a:lnTo>
                <a:lnTo>
                  <a:pt x="1814513" y="28575"/>
                </a:lnTo>
                <a:lnTo>
                  <a:pt x="1843088" y="35719"/>
                </a:lnTo>
                <a:lnTo>
                  <a:pt x="1857376" y="35719"/>
                </a:lnTo>
                <a:lnTo>
                  <a:pt x="1878807" y="35719"/>
                </a:lnTo>
                <a:lnTo>
                  <a:pt x="1885951" y="35719"/>
                </a:lnTo>
                <a:lnTo>
                  <a:pt x="1893094" y="35719"/>
                </a:lnTo>
                <a:lnTo>
                  <a:pt x="1893094" y="35719"/>
                </a:lnTo>
                <a:lnTo>
                  <a:pt x="1900238" y="35719"/>
                </a:lnTo>
                <a:lnTo>
                  <a:pt x="1900238" y="35719"/>
                </a:lnTo>
                <a:lnTo>
                  <a:pt x="1900238" y="35719"/>
                </a:lnTo>
                <a:lnTo>
                  <a:pt x="1893094" y="35719"/>
                </a:lnTo>
                <a:lnTo>
                  <a:pt x="1893094" y="35719"/>
                </a:lnTo>
                <a:lnTo>
                  <a:pt x="1893094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650957" y="1814513"/>
            <a:ext cx="207170" cy="128588"/>
          </a:xfrm>
          <a:custGeom>
            <a:avLst/>
            <a:gdLst/>
            <a:ahLst/>
            <a:cxnLst/>
            <a:rect l="0" t="0" r="0" b="0"/>
            <a:pathLst>
              <a:path w="207170" h="128588">
                <a:moveTo>
                  <a:pt x="64294" y="0"/>
                </a:moveTo>
                <a:lnTo>
                  <a:pt x="64294" y="0"/>
                </a:lnTo>
                <a:lnTo>
                  <a:pt x="64294" y="0"/>
                </a:lnTo>
                <a:lnTo>
                  <a:pt x="64294" y="0"/>
                </a:lnTo>
                <a:lnTo>
                  <a:pt x="64294" y="0"/>
                </a:lnTo>
                <a:lnTo>
                  <a:pt x="64294" y="0"/>
                </a:lnTo>
                <a:lnTo>
                  <a:pt x="64294" y="0"/>
                </a:lnTo>
                <a:lnTo>
                  <a:pt x="64294" y="0"/>
                </a:lnTo>
                <a:lnTo>
                  <a:pt x="64294" y="7143"/>
                </a:lnTo>
                <a:lnTo>
                  <a:pt x="64294" y="7143"/>
                </a:lnTo>
                <a:lnTo>
                  <a:pt x="64294" y="21431"/>
                </a:lnTo>
                <a:lnTo>
                  <a:pt x="57150" y="35718"/>
                </a:lnTo>
                <a:lnTo>
                  <a:pt x="50006" y="50006"/>
                </a:lnTo>
                <a:lnTo>
                  <a:pt x="35719" y="64293"/>
                </a:lnTo>
                <a:lnTo>
                  <a:pt x="28575" y="85725"/>
                </a:lnTo>
                <a:lnTo>
                  <a:pt x="14288" y="100012"/>
                </a:lnTo>
                <a:lnTo>
                  <a:pt x="7144" y="114300"/>
                </a:lnTo>
                <a:lnTo>
                  <a:pt x="0" y="121443"/>
                </a:lnTo>
                <a:lnTo>
                  <a:pt x="0" y="128587"/>
                </a:lnTo>
                <a:lnTo>
                  <a:pt x="0" y="121443"/>
                </a:lnTo>
                <a:lnTo>
                  <a:pt x="7144" y="121443"/>
                </a:lnTo>
                <a:lnTo>
                  <a:pt x="28575" y="114300"/>
                </a:lnTo>
                <a:lnTo>
                  <a:pt x="42863" y="107156"/>
                </a:lnTo>
                <a:lnTo>
                  <a:pt x="64294" y="107156"/>
                </a:lnTo>
                <a:lnTo>
                  <a:pt x="92869" y="107156"/>
                </a:lnTo>
                <a:lnTo>
                  <a:pt x="114300" y="107156"/>
                </a:lnTo>
                <a:lnTo>
                  <a:pt x="142875" y="114300"/>
                </a:lnTo>
                <a:lnTo>
                  <a:pt x="164306" y="121443"/>
                </a:lnTo>
                <a:lnTo>
                  <a:pt x="178594" y="121443"/>
                </a:lnTo>
                <a:lnTo>
                  <a:pt x="192881" y="128587"/>
                </a:lnTo>
                <a:lnTo>
                  <a:pt x="200025" y="121443"/>
                </a:lnTo>
                <a:lnTo>
                  <a:pt x="207169" y="114300"/>
                </a:lnTo>
                <a:lnTo>
                  <a:pt x="207169" y="100012"/>
                </a:lnTo>
                <a:lnTo>
                  <a:pt x="207169" y="85725"/>
                </a:lnTo>
                <a:lnTo>
                  <a:pt x="207169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765257" y="1707356"/>
            <a:ext cx="57151" cy="371476"/>
          </a:xfrm>
          <a:custGeom>
            <a:avLst/>
            <a:gdLst/>
            <a:ahLst/>
            <a:cxnLst/>
            <a:rect l="0" t="0" r="0" b="0"/>
            <a:pathLst>
              <a:path w="57151" h="371476">
                <a:moveTo>
                  <a:pt x="57150" y="0"/>
                </a:moveTo>
                <a:lnTo>
                  <a:pt x="57150" y="0"/>
                </a:lnTo>
                <a:lnTo>
                  <a:pt x="57150" y="0"/>
                </a:lnTo>
                <a:lnTo>
                  <a:pt x="57150" y="7144"/>
                </a:lnTo>
                <a:lnTo>
                  <a:pt x="57150" y="14288"/>
                </a:lnTo>
                <a:lnTo>
                  <a:pt x="57150" y="35719"/>
                </a:lnTo>
                <a:lnTo>
                  <a:pt x="50006" y="57150"/>
                </a:lnTo>
                <a:lnTo>
                  <a:pt x="50006" y="92869"/>
                </a:lnTo>
                <a:lnTo>
                  <a:pt x="42863" y="135732"/>
                </a:lnTo>
                <a:lnTo>
                  <a:pt x="28575" y="185738"/>
                </a:lnTo>
                <a:lnTo>
                  <a:pt x="21431" y="235744"/>
                </a:lnTo>
                <a:lnTo>
                  <a:pt x="14288" y="278607"/>
                </a:lnTo>
                <a:lnTo>
                  <a:pt x="7144" y="321469"/>
                </a:lnTo>
                <a:lnTo>
                  <a:pt x="0" y="350044"/>
                </a:lnTo>
                <a:lnTo>
                  <a:pt x="0" y="364332"/>
                </a:lnTo>
                <a:lnTo>
                  <a:pt x="7144" y="371475"/>
                </a:lnTo>
                <a:lnTo>
                  <a:pt x="14288" y="364332"/>
                </a:lnTo>
                <a:lnTo>
                  <a:pt x="21431" y="342900"/>
                </a:lnTo>
                <a:lnTo>
                  <a:pt x="28575" y="300038"/>
                </a:lnTo>
                <a:lnTo>
                  <a:pt x="35719" y="257175"/>
                </a:lnTo>
                <a:lnTo>
                  <a:pt x="35719" y="2571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865270" y="1764506"/>
            <a:ext cx="150019" cy="321470"/>
          </a:xfrm>
          <a:custGeom>
            <a:avLst/>
            <a:gdLst/>
            <a:ahLst/>
            <a:cxnLst/>
            <a:rect l="0" t="0" r="0" b="0"/>
            <a:pathLst>
              <a:path w="150019" h="321470">
                <a:moveTo>
                  <a:pt x="107156" y="114300"/>
                </a:moveTo>
                <a:lnTo>
                  <a:pt x="107156" y="114300"/>
                </a:lnTo>
                <a:lnTo>
                  <a:pt x="107156" y="114300"/>
                </a:lnTo>
                <a:lnTo>
                  <a:pt x="114300" y="114300"/>
                </a:lnTo>
                <a:lnTo>
                  <a:pt x="114300" y="107157"/>
                </a:lnTo>
                <a:lnTo>
                  <a:pt x="114300" y="107157"/>
                </a:lnTo>
                <a:lnTo>
                  <a:pt x="121443" y="100013"/>
                </a:lnTo>
                <a:lnTo>
                  <a:pt x="121443" y="100013"/>
                </a:lnTo>
                <a:lnTo>
                  <a:pt x="121443" y="92869"/>
                </a:lnTo>
                <a:lnTo>
                  <a:pt x="121443" y="78582"/>
                </a:lnTo>
                <a:lnTo>
                  <a:pt x="121443" y="71438"/>
                </a:lnTo>
                <a:lnTo>
                  <a:pt x="121443" y="57150"/>
                </a:lnTo>
                <a:lnTo>
                  <a:pt x="121443" y="42863"/>
                </a:lnTo>
                <a:lnTo>
                  <a:pt x="114300" y="28575"/>
                </a:lnTo>
                <a:lnTo>
                  <a:pt x="114300" y="14288"/>
                </a:lnTo>
                <a:lnTo>
                  <a:pt x="107156" y="7144"/>
                </a:lnTo>
                <a:lnTo>
                  <a:pt x="100012" y="0"/>
                </a:lnTo>
                <a:lnTo>
                  <a:pt x="100012" y="0"/>
                </a:lnTo>
                <a:lnTo>
                  <a:pt x="92868" y="0"/>
                </a:lnTo>
                <a:lnTo>
                  <a:pt x="85725" y="7144"/>
                </a:lnTo>
                <a:lnTo>
                  <a:pt x="78581" y="14288"/>
                </a:lnTo>
                <a:lnTo>
                  <a:pt x="78581" y="14288"/>
                </a:lnTo>
                <a:lnTo>
                  <a:pt x="71437" y="21432"/>
                </a:lnTo>
                <a:lnTo>
                  <a:pt x="71437" y="21432"/>
                </a:lnTo>
                <a:lnTo>
                  <a:pt x="71437" y="21432"/>
                </a:lnTo>
                <a:lnTo>
                  <a:pt x="71437" y="21432"/>
                </a:lnTo>
                <a:lnTo>
                  <a:pt x="71437" y="21432"/>
                </a:lnTo>
                <a:lnTo>
                  <a:pt x="71437" y="21432"/>
                </a:lnTo>
                <a:lnTo>
                  <a:pt x="71437" y="21432"/>
                </a:lnTo>
                <a:lnTo>
                  <a:pt x="71437" y="28575"/>
                </a:lnTo>
                <a:lnTo>
                  <a:pt x="71437" y="28575"/>
                </a:lnTo>
                <a:lnTo>
                  <a:pt x="64293" y="42863"/>
                </a:lnTo>
                <a:lnTo>
                  <a:pt x="64293" y="57150"/>
                </a:lnTo>
                <a:lnTo>
                  <a:pt x="50006" y="85725"/>
                </a:lnTo>
                <a:lnTo>
                  <a:pt x="42862" y="114300"/>
                </a:lnTo>
                <a:lnTo>
                  <a:pt x="28575" y="142875"/>
                </a:lnTo>
                <a:lnTo>
                  <a:pt x="14287" y="178594"/>
                </a:lnTo>
                <a:lnTo>
                  <a:pt x="7143" y="207169"/>
                </a:lnTo>
                <a:lnTo>
                  <a:pt x="0" y="235744"/>
                </a:lnTo>
                <a:lnTo>
                  <a:pt x="0" y="264319"/>
                </a:lnTo>
                <a:lnTo>
                  <a:pt x="7143" y="285750"/>
                </a:lnTo>
                <a:lnTo>
                  <a:pt x="14287" y="300038"/>
                </a:lnTo>
                <a:lnTo>
                  <a:pt x="28575" y="307182"/>
                </a:lnTo>
                <a:lnTo>
                  <a:pt x="35718" y="314325"/>
                </a:lnTo>
                <a:lnTo>
                  <a:pt x="50006" y="321469"/>
                </a:lnTo>
                <a:lnTo>
                  <a:pt x="64293" y="314325"/>
                </a:lnTo>
                <a:lnTo>
                  <a:pt x="85725" y="307182"/>
                </a:lnTo>
                <a:lnTo>
                  <a:pt x="107156" y="300038"/>
                </a:lnTo>
                <a:lnTo>
                  <a:pt x="121443" y="285750"/>
                </a:lnTo>
                <a:lnTo>
                  <a:pt x="135731" y="271463"/>
                </a:lnTo>
                <a:lnTo>
                  <a:pt x="142875" y="257175"/>
                </a:lnTo>
                <a:lnTo>
                  <a:pt x="150018" y="242888"/>
                </a:lnTo>
                <a:lnTo>
                  <a:pt x="150018" y="228600"/>
                </a:lnTo>
                <a:lnTo>
                  <a:pt x="150018" y="228600"/>
                </a:lnTo>
                <a:lnTo>
                  <a:pt x="150018" y="228600"/>
                </a:lnTo>
                <a:lnTo>
                  <a:pt x="135731" y="228600"/>
                </a:lnTo>
                <a:lnTo>
                  <a:pt x="121443" y="235744"/>
                </a:lnTo>
                <a:lnTo>
                  <a:pt x="100012" y="242888"/>
                </a:lnTo>
                <a:lnTo>
                  <a:pt x="78581" y="250032"/>
                </a:lnTo>
                <a:lnTo>
                  <a:pt x="50006" y="257175"/>
                </a:lnTo>
                <a:lnTo>
                  <a:pt x="28575" y="264319"/>
                </a:lnTo>
                <a:lnTo>
                  <a:pt x="7143" y="264319"/>
                </a:lnTo>
                <a:lnTo>
                  <a:pt x="0" y="264319"/>
                </a:lnTo>
                <a:lnTo>
                  <a:pt x="0" y="257175"/>
                </a:lnTo>
                <a:lnTo>
                  <a:pt x="14287" y="242888"/>
                </a:lnTo>
                <a:lnTo>
                  <a:pt x="28575" y="228600"/>
                </a:lnTo>
                <a:lnTo>
                  <a:pt x="28575" y="2286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8122445" y="1921669"/>
            <a:ext cx="171451" cy="28576"/>
          </a:xfrm>
          <a:custGeom>
            <a:avLst/>
            <a:gdLst/>
            <a:ahLst/>
            <a:cxnLst/>
            <a:rect l="0" t="0" r="0" b="0"/>
            <a:pathLst>
              <a:path w="171451" h="28576">
                <a:moveTo>
                  <a:pt x="0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14287" y="28575"/>
                </a:lnTo>
                <a:lnTo>
                  <a:pt x="28575" y="21431"/>
                </a:lnTo>
                <a:lnTo>
                  <a:pt x="50006" y="14287"/>
                </a:lnTo>
                <a:lnTo>
                  <a:pt x="78581" y="7144"/>
                </a:lnTo>
                <a:lnTo>
                  <a:pt x="114300" y="0"/>
                </a:lnTo>
                <a:lnTo>
                  <a:pt x="135731" y="0"/>
                </a:lnTo>
                <a:lnTo>
                  <a:pt x="157162" y="0"/>
                </a:lnTo>
                <a:lnTo>
                  <a:pt x="171450" y="7144"/>
                </a:lnTo>
                <a:lnTo>
                  <a:pt x="171450" y="7144"/>
                </a:lnTo>
                <a:lnTo>
                  <a:pt x="171450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408195" y="1750219"/>
            <a:ext cx="42863" cy="364332"/>
          </a:xfrm>
          <a:custGeom>
            <a:avLst/>
            <a:gdLst/>
            <a:ahLst/>
            <a:cxnLst/>
            <a:rect l="0" t="0" r="0" b="0"/>
            <a:pathLst>
              <a:path w="42863" h="364332">
                <a:moveTo>
                  <a:pt x="42862" y="0"/>
                </a:moveTo>
                <a:lnTo>
                  <a:pt x="42862" y="7144"/>
                </a:lnTo>
                <a:lnTo>
                  <a:pt x="35718" y="14287"/>
                </a:lnTo>
                <a:lnTo>
                  <a:pt x="28575" y="35719"/>
                </a:lnTo>
                <a:lnTo>
                  <a:pt x="21431" y="64294"/>
                </a:lnTo>
                <a:lnTo>
                  <a:pt x="7143" y="100012"/>
                </a:lnTo>
                <a:lnTo>
                  <a:pt x="7143" y="142875"/>
                </a:lnTo>
                <a:lnTo>
                  <a:pt x="0" y="192881"/>
                </a:lnTo>
                <a:lnTo>
                  <a:pt x="7143" y="242887"/>
                </a:lnTo>
                <a:lnTo>
                  <a:pt x="0" y="292894"/>
                </a:lnTo>
                <a:lnTo>
                  <a:pt x="0" y="335756"/>
                </a:lnTo>
                <a:lnTo>
                  <a:pt x="0" y="364331"/>
                </a:lnTo>
                <a:lnTo>
                  <a:pt x="0" y="3643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028700" y="2121694"/>
            <a:ext cx="2293145" cy="521495"/>
          </a:xfrm>
          <a:custGeom>
            <a:avLst/>
            <a:gdLst/>
            <a:ahLst/>
            <a:cxnLst/>
            <a:rect l="0" t="0" r="0" b="0"/>
            <a:pathLst>
              <a:path w="2293145" h="521495">
                <a:moveTo>
                  <a:pt x="78581" y="521494"/>
                </a:moveTo>
                <a:lnTo>
                  <a:pt x="78581" y="521494"/>
                </a:lnTo>
                <a:lnTo>
                  <a:pt x="78581" y="521494"/>
                </a:lnTo>
                <a:lnTo>
                  <a:pt x="85725" y="521494"/>
                </a:lnTo>
                <a:lnTo>
                  <a:pt x="85725" y="521494"/>
                </a:lnTo>
                <a:lnTo>
                  <a:pt x="92869" y="521494"/>
                </a:lnTo>
                <a:lnTo>
                  <a:pt x="100013" y="521494"/>
                </a:lnTo>
                <a:lnTo>
                  <a:pt x="107156" y="521494"/>
                </a:lnTo>
                <a:lnTo>
                  <a:pt x="121444" y="521494"/>
                </a:lnTo>
                <a:lnTo>
                  <a:pt x="135731" y="521494"/>
                </a:lnTo>
                <a:lnTo>
                  <a:pt x="150019" y="521494"/>
                </a:lnTo>
                <a:lnTo>
                  <a:pt x="171450" y="521494"/>
                </a:lnTo>
                <a:lnTo>
                  <a:pt x="185738" y="514350"/>
                </a:lnTo>
                <a:lnTo>
                  <a:pt x="207169" y="514350"/>
                </a:lnTo>
                <a:lnTo>
                  <a:pt x="228600" y="514350"/>
                </a:lnTo>
                <a:lnTo>
                  <a:pt x="257175" y="507206"/>
                </a:lnTo>
                <a:lnTo>
                  <a:pt x="285750" y="507206"/>
                </a:lnTo>
                <a:lnTo>
                  <a:pt x="321469" y="507206"/>
                </a:lnTo>
                <a:lnTo>
                  <a:pt x="357188" y="500062"/>
                </a:lnTo>
                <a:lnTo>
                  <a:pt x="400050" y="500062"/>
                </a:lnTo>
                <a:lnTo>
                  <a:pt x="435769" y="492919"/>
                </a:lnTo>
                <a:lnTo>
                  <a:pt x="478631" y="485775"/>
                </a:lnTo>
                <a:lnTo>
                  <a:pt x="528638" y="478631"/>
                </a:lnTo>
                <a:lnTo>
                  <a:pt x="578644" y="471487"/>
                </a:lnTo>
                <a:lnTo>
                  <a:pt x="621506" y="464344"/>
                </a:lnTo>
                <a:lnTo>
                  <a:pt x="671513" y="457200"/>
                </a:lnTo>
                <a:lnTo>
                  <a:pt x="714375" y="450056"/>
                </a:lnTo>
                <a:lnTo>
                  <a:pt x="764381" y="442912"/>
                </a:lnTo>
                <a:lnTo>
                  <a:pt x="807244" y="435769"/>
                </a:lnTo>
                <a:lnTo>
                  <a:pt x="857250" y="428625"/>
                </a:lnTo>
                <a:lnTo>
                  <a:pt x="900113" y="421481"/>
                </a:lnTo>
                <a:lnTo>
                  <a:pt x="942975" y="414337"/>
                </a:lnTo>
                <a:lnTo>
                  <a:pt x="985838" y="414337"/>
                </a:lnTo>
                <a:lnTo>
                  <a:pt x="1028700" y="407194"/>
                </a:lnTo>
                <a:lnTo>
                  <a:pt x="1064419" y="400050"/>
                </a:lnTo>
                <a:lnTo>
                  <a:pt x="1100138" y="400050"/>
                </a:lnTo>
                <a:lnTo>
                  <a:pt x="1135856" y="400050"/>
                </a:lnTo>
                <a:lnTo>
                  <a:pt x="1164431" y="400050"/>
                </a:lnTo>
                <a:lnTo>
                  <a:pt x="1200150" y="400050"/>
                </a:lnTo>
                <a:lnTo>
                  <a:pt x="1228725" y="400050"/>
                </a:lnTo>
                <a:lnTo>
                  <a:pt x="1257300" y="400050"/>
                </a:lnTo>
                <a:lnTo>
                  <a:pt x="1278731" y="400050"/>
                </a:lnTo>
                <a:lnTo>
                  <a:pt x="1307306" y="400050"/>
                </a:lnTo>
                <a:lnTo>
                  <a:pt x="1328738" y="400050"/>
                </a:lnTo>
                <a:lnTo>
                  <a:pt x="1357313" y="400050"/>
                </a:lnTo>
                <a:lnTo>
                  <a:pt x="1378744" y="407194"/>
                </a:lnTo>
                <a:lnTo>
                  <a:pt x="1407319" y="407194"/>
                </a:lnTo>
                <a:lnTo>
                  <a:pt x="1428750" y="407194"/>
                </a:lnTo>
                <a:lnTo>
                  <a:pt x="1450182" y="414337"/>
                </a:lnTo>
                <a:lnTo>
                  <a:pt x="1471613" y="414337"/>
                </a:lnTo>
                <a:lnTo>
                  <a:pt x="1500188" y="414337"/>
                </a:lnTo>
                <a:lnTo>
                  <a:pt x="1528763" y="421481"/>
                </a:lnTo>
                <a:lnTo>
                  <a:pt x="1550194" y="421481"/>
                </a:lnTo>
                <a:lnTo>
                  <a:pt x="1578769" y="421481"/>
                </a:lnTo>
                <a:lnTo>
                  <a:pt x="1607344" y="428625"/>
                </a:lnTo>
                <a:lnTo>
                  <a:pt x="1635919" y="428625"/>
                </a:lnTo>
                <a:lnTo>
                  <a:pt x="1664494" y="435769"/>
                </a:lnTo>
                <a:lnTo>
                  <a:pt x="1693069" y="435769"/>
                </a:lnTo>
                <a:lnTo>
                  <a:pt x="1721644" y="442912"/>
                </a:lnTo>
                <a:lnTo>
                  <a:pt x="1750219" y="442912"/>
                </a:lnTo>
                <a:lnTo>
                  <a:pt x="1778794" y="450056"/>
                </a:lnTo>
                <a:lnTo>
                  <a:pt x="1807369" y="457200"/>
                </a:lnTo>
                <a:lnTo>
                  <a:pt x="1835944" y="457200"/>
                </a:lnTo>
                <a:lnTo>
                  <a:pt x="1864519" y="464344"/>
                </a:lnTo>
                <a:lnTo>
                  <a:pt x="1885950" y="464344"/>
                </a:lnTo>
                <a:lnTo>
                  <a:pt x="1914525" y="471487"/>
                </a:lnTo>
                <a:lnTo>
                  <a:pt x="1935957" y="471487"/>
                </a:lnTo>
                <a:lnTo>
                  <a:pt x="1964532" y="471487"/>
                </a:lnTo>
                <a:lnTo>
                  <a:pt x="1985963" y="478631"/>
                </a:lnTo>
                <a:lnTo>
                  <a:pt x="2007394" y="485775"/>
                </a:lnTo>
                <a:lnTo>
                  <a:pt x="2028825" y="485775"/>
                </a:lnTo>
                <a:lnTo>
                  <a:pt x="2050257" y="492919"/>
                </a:lnTo>
                <a:lnTo>
                  <a:pt x="2064544" y="500062"/>
                </a:lnTo>
                <a:lnTo>
                  <a:pt x="2078832" y="500062"/>
                </a:lnTo>
                <a:lnTo>
                  <a:pt x="2093119" y="507206"/>
                </a:lnTo>
                <a:lnTo>
                  <a:pt x="2107407" y="507206"/>
                </a:lnTo>
                <a:lnTo>
                  <a:pt x="2114550" y="514350"/>
                </a:lnTo>
                <a:lnTo>
                  <a:pt x="2114550" y="514350"/>
                </a:lnTo>
                <a:lnTo>
                  <a:pt x="2121694" y="514350"/>
                </a:lnTo>
                <a:lnTo>
                  <a:pt x="2128838" y="514350"/>
                </a:lnTo>
                <a:lnTo>
                  <a:pt x="2128838" y="514350"/>
                </a:lnTo>
                <a:lnTo>
                  <a:pt x="2128838" y="514350"/>
                </a:lnTo>
                <a:lnTo>
                  <a:pt x="2128838" y="507206"/>
                </a:lnTo>
                <a:lnTo>
                  <a:pt x="2128838" y="507206"/>
                </a:lnTo>
                <a:lnTo>
                  <a:pt x="2128838" y="507206"/>
                </a:lnTo>
                <a:lnTo>
                  <a:pt x="2128838" y="507206"/>
                </a:lnTo>
                <a:lnTo>
                  <a:pt x="2121694" y="507206"/>
                </a:lnTo>
                <a:lnTo>
                  <a:pt x="2121694" y="507206"/>
                </a:lnTo>
                <a:lnTo>
                  <a:pt x="2121694" y="507206"/>
                </a:lnTo>
                <a:lnTo>
                  <a:pt x="2121694" y="507206"/>
                </a:lnTo>
                <a:lnTo>
                  <a:pt x="2128838" y="507206"/>
                </a:lnTo>
                <a:lnTo>
                  <a:pt x="2128838" y="507206"/>
                </a:lnTo>
                <a:lnTo>
                  <a:pt x="2128838" y="507206"/>
                </a:lnTo>
                <a:lnTo>
                  <a:pt x="2128838" y="507206"/>
                </a:lnTo>
                <a:lnTo>
                  <a:pt x="2128838" y="507206"/>
                </a:lnTo>
                <a:lnTo>
                  <a:pt x="2128838" y="507206"/>
                </a:lnTo>
                <a:lnTo>
                  <a:pt x="2128838" y="507206"/>
                </a:lnTo>
                <a:lnTo>
                  <a:pt x="2128838" y="507206"/>
                </a:lnTo>
                <a:lnTo>
                  <a:pt x="2128838" y="507206"/>
                </a:lnTo>
                <a:lnTo>
                  <a:pt x="2135982" y="507206"/>
                </a:lnTo>
                <a:lnTo>
                  <a:pt x="2135982" y="500062"/>
                </a:lnTo>
                <a:lnTo>
                  <a:pt x="2143125" y="492919"/>
                </a:lnTo>
                <a:lnTo>
                  <a:pt x="2150269" y="485775"/>
                </a:lnTo>
                <a:lnTo>
                  <a:pt x="2157413" y="471487"/>
                </a:lnTo>
                <a:lnTo>
                  <a:pt x="2171700" y="457200"/>
                </a:lnTo>
                <a:lnTo>
                  <a:pt x="2185988" y="435769"/>
                </a:lnTo>
                <a:lnTo>
                  <a:pt x="2193132" y="407194"/>
                </a:lnTo>
                <a:lnTo>
                  <a:pt x="2207419" y="385762"/>
                </a:lnTo>
                <a:lnTo>
                  <a:pt x="2221707" y="357187"/>
                </a:lnTo>
                <a:lnTo>
                  <a:pt x="2235994" y="335756"/>
                </a:lnTo>
                <a:lnTo>
                  <a:pt x="2250282" y="307181"/>
                </a:lnTo>
                <a:lnTo>
                  <a:pt x="2257425" y="285750"/>
                </a:lnTo>
                <a:lnTo>
                  <a:pt x="2264569" y="264319"/>
                </a:lnTo>
                <a:lnTo>
                  <a:pt x="2278857" y="242887"/>
                </a:lnTo>
                <a:lnTo>
                  <a:pt x="2286000" y="221456"/>
                </a:lnTo>
                <a:lnTo>
                  <a:pt x="2293144" y="207169"/>
                </a:lnTo>
                <a:lnTo>
                  <a:pt x="2293144" y="185737"/>
                </a:lnTo>
                <a:lnTo>
                  <a:pt x="2293144" y="171450"/>
                </a:lnTo>
                <a:lnTo>
                  <a:pt x="2293144" y="157162"/>
                </a:lnTo>
                <a:lnTo>
                  <a:pt x="2286000" y="150019"/>
                </a:lnTo>
                <a:lnTo>
                  <a:pt x="2278857" y="142875"/>
                </a:lnTo>
                <a:lnTo>
                  <a:pt x="2271713" y="135731"/>
                </a:lnTo>
                <a:lnTo>
                  <a:pt x="2257425" y="128587"/>
                </a:lnTo>
                <a:lnTo>
                  <a:pt x="2243138" y="128587"/>
                </a:lnTo>
                <a:lnTo>
                  <a:pt x="2235994" y="121444"/>
                </a:lnTo>
                <a:lnTo>
                  <a:pt x="2221707" y="114300"/>
                </a:lnTo>
                <a:lnTo>
                  <a:pt x="2207419" y="107156"/>
                </a:lnTo>
                <a:lnTo>
                  <a:pt x="2185988" y="100012"/>
                </a:lnTo>
                <a:lnTo>
                  <a:pt x="2164557" y="100012"/>
                </a:lnTo>
                <a:lnTo>
                  <a:pt x="2135982" y="92869"/>
                </a:lnTo>
                <a:lnTo>
                  <a:pt x="2107407" y="92869"/>
                </a:lnTo>
                <a:lnTo>
                  <a:pt x="2071688" y="85725"/>
                </a:lnTo>
                <a:lnTo>
                  <a:pt x="2028825" y="85725"/>
                </a:lnTo>
                <a:lnTo>
                  <a:pt x="1978819" y="78581"/>
                </a:lnTo>
                <a:lnTo>
                  <a:pt x="1935957" y="71437"/>
                </a:lnTo>
                <a:lnTo>
                  <a:pt x="1878807" y="64294"/>
                </a:lnTo>
                <a:lnTo>
                  <a:pt x="1821657" y="57150"/>
                </a:lnTo>
                <a:lnTo>
                  <a:pt x="1764507" y="50006"/>
                </a:lnTo>
                <a:lnTo>
                  <a:pt x="1693069" y="42862"/>
                </a:lnTo>
                <a:lnTo>
                  <a:pt x="1621632" y="35719"/>
                </a:lnTo>
                <a:lnTo>
                  <a:pt x="1550194" y="28575"/>
                </a:lnTo>
                <a:lnTo>
                  <a:pt x="1471613" y="21431"/>
                </a:lnTo>
                <a:lnTo>
                  <a:pt x="1400175" y="21431"/>
                </a:lnTo>
                <a:lnTo>
                  <a:pt x="1328738" y="14287"/>
                </a:lnTo>
                <a:lnTo>
                  <a:pt x="1250156" y="7144"/>
                </a:lnTo>
                <a:lnTo>
                  <a:pt x="1178719" y="7144"/>
                </a:lnTo>
                <a:lnTo>
                  <a:pt x="1100138" y="7144"/>
                </a:lnTo>
                <a:lnTo>
                  <a:pt x="1021556" y="7144"/>
                </a:lnTo>
                <a:lnTo>
                  <a:pt x="950119" y="0"/>
                </a:lnTo>
                <a:lnTo>
                  <a:pt x="871538" y="0"/>
                </a:lnTo>
                <a:lnTo>
                  <a:pt x="807244" y="0"/>
                </a:lnTo>
                <a:lnTo>
                  <a:pt x="742950" y="0"/>
                </a:lnTo>
                <a:lnTo>
                  <a:pt x="685800" y="7144"/>
                </a:lnTo>
                <a:lnTo>
                  <a:pt x="621506" y="7144"/>
                </a:lnTo>
                <a:lnTo>
                  <a:pt x="578644" y="7144"/>
                </a:lnTo>
                <a:lnTo>
                  <a:pt x="528638" y="7144"/>
                </a:lnTo>
                <a:lnTo>
                  <a:pt x="485775" y="14287"/>
                </a:lnTo>
                <a:lnTo>
                  <a:pt x="442913" y="14287"/>
                </a:lnTo>
                <a:lnTo>
                  <a:pt x="407194" y="14287"/>
                </a:lnTo>
                <a:lnTo>
                  <a:pt x="371475" y="14287"/>
                </a:lnTo>
                <a:lnTo>
                  <a:pt x="335756" y="14287"/>
                </a:lnTo>
                <a:lnTo>
                  <a:pt x="292894" y="21431"/>
                </a:lnTo>
                <a:lnTo>
                  <a:pt x="257175" y="21431"/>
                </a:lnTo>
                <a:lnTo>
                  <a:pt x="221456" y="28575"/>
                </a:lnTo>
                <a:lnTo>
                  <a:pt x="185738" y="28575"/>
                </a:lnTo>
                <a:lnTo>
                  <a:pt x="157163" y="35719"/>
                </a:lnTo>
                <a:lnTo>
                  <a:pt x="128588" y="42862"/>
                </a:lnTo>
                <a:lnTo>
                  <a:pt x="107156" y="42862"/>
                </a:lnTo>
                <a:lnTo>
                  <a:pt x="85725" y="50006"/>
                </a:lnTo>
                <a:lnTo>
                  <a:pt x="71438" y="50006"/>
                </a:lnTo>
                <a:lnTo>
                  <a:pt x="50006" y="50006"/>
                </a:lnTo>
                <a:lnTo>
                  <a:pt x="42863" y="57150"/>
                </a:lnTo>
                <a:lnTo>
                  <a:pt x="35719" y="57150"/>
                </a:lnTo>
                <a:lnTo>
                  <a:pt x="28575" y="57150"/>
                </a:lnTo>
                <a:lnTo>
                  <a:pt x="21431" y="57150"/>
                </a:lnTo>
                <a:lnTo>
                  <a:pt x="21431" y="64294"/>
                </a:lnTo>
                <a:lnTo>
                  <a:pt x="14288" y="64294"/>
                </a:lnTo>
                <a:lnTo>
                  <a:pt x="14288" y="71437"/>
                </a:lnTo>
                <a:lnTo>
                  <a:pt x="14288" y="85725"/>
                </a:lnTo>
                <a:lnTo>
                  <a:pt x="14288" y="100012"/>
                </a:lnTo>
                <a:lnTo>
                  <a:pt x="14288" y="121444"/>
                </a:lnTo>
                <a:lnTo>
                  <a:pt x="7144" y="142875"/>
                </a:lnTo>
                <a:lnTo>
                  <a:pt x="7144" y="171450"/>
                </a:lnTo>
                <a:lnTo>
                  <a:pt x="14288" y="200025"/>
                </a:lnTo>
                <a:lnTo>
                  <a:pt x="14288" y="228600"/>
                </a:lnTo>
                <a:lnTo>
                  <a:pt x="14288" y="250031"/>
                </a:lnTo>
                <a:lnTo>
                  <a:pt x="7144" y="271462"/>
                </a:lnTo>
                <a:lnTo>
                  <a:pt x="7144" y="292894"/>
                </a:lnTo>
                <a:lnTo>
                  <a:pt x="7144" y="314325"/>
                </a:lnTo>
                <a:lnTo>
                  <a:pt x="7144" y="335756"/>
                </a:lnTo>
                <a:lnTo>
                  <a:pt x="0" y="357187"/>
                </a:lnTo>
                <a:lnTo>
                  <a:pt x="0" y="385762"/>
                </a:lnTo>
                <a:lnTo>
                  <a:pt x="7144" y="414337"/>
                </a:lnTo>
                <a:lnTo>
                  <a:pt x="14288" y="442912"/>
                </a:lnTo>
                <a:lnTo>
                  <a:pt x="28575" y="471487"/>
                </a:lnTo>
                <a:lnTo>
                  <a:pt x="35719" y="485775"/>
                </a:lnTo>
                <a:lnTo>
                  <a:pt x="42863" y="485775"/>
                </a:lnTo>
                <a:lnTo>
                  <a:pt x="35719" y="478631"/>
                </a:lnTo>
                <a:lnTo>
                  <a:pt x="35719" y="4786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107907" y="2157413"/>
            <a:ext cx="1028701" cy="221457"/>
          </a:xfrm>
          <a:custGeom>
            <a:avLst/>
            <a:gdLst/>
            <a:ahLst/>
            <a:cxnLst/>
            <a:rect l="0" t="0" r="0" b="0"/>
            <a:pathLst>
              <a:path w="1028701" h="221457">
                <a:moveTo>
                  <a:pt x="50006" y="185737"/>
                </a:moveTo>
                <a:lnTo>
                  <a:pt x="42863" y="192881"/>
                </a:lnTo>
                <a:lnTo>
                  <a:pt x="35719" y="192881"/>
                </a:lnTo>
                <a:lnTo>
                  <a:pt x="35719" y="200025"/>
                </a:lnTo>
                <a:lnTo>
                  <a:pt x="21431" y="207168"/>
                </a:lnTo>
                <a:lnTo>
                  <a:pt x="7144" y="214312"/>
                </a:lnTo>
                <a:lnTo>
                  <a:pt x="0" y="221456"/>
                </a:lnTo>
                <a:lnTo>
                  <a:pt x="0" y="221456"/>
                </a:lnTo>
                <a:lnTo>
                  <a:pt x="14288" y="221456"/>
                </a:lnTo>
                <a:lnTo>
                  <a:pt x="42863" y="214312"/>
                </a:lnTo>
                <a:lnTo>
                  <a:pt x="107156" y="192881"/>
                </a:lnTo>
                <a:lnTo>
                  <a:pt x="192881" y="164306"/>
                </a:lnTo>
                <a:lnTo>
                  <a:pt x="314325" y="128587"/>
                </a:lnTo>
                <a:lnTo>
                  <a:pt x="457200" y="92868"/>
                </a:lnTo>
                <a:lnTo>
                  <a:pt x="607219" y="64293"/>
                </a:lnTo>
                <a:lnTo>
                  <a:pt x="757238" y="42862"/>
                </a:lnTo>
                <a:lnTo>
                  <a:pt x="878681" y="28575"/>
                </a:lnTo>
                <a:lnTo>
                  <a:pt x="971550" y="14287"/>
                </a:lnTo>
                <a:lnTo>
                  <a:pt x="1014413" y="7143"/>
                </a:lnTo>
                <a:lnTo>
                  <a:pt x="1028700" y="0"/>
                </a:lnTo>
                <a:lnTo>
                  <a:pt x="1007269" y="7143"/>
                </a:lnTo>
                <a:lnTo>
                  <a:pt x="971550" y="7143"/>
                </a:lnTo>
                <a:lnTo>
                  <a:pt x="935831" y="14287"/>
                </a:lnTo>
                <a:lnTo>
                  <a:pt x="900113" y="21431"/>
                </a:lnTo>
                <a:lnTo>
                  <a:pt x="900113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522245" y="2428875"/>
            <a:ext cx="614363" cy="150020"/>
          </a:xfrm>
          <a:custGeom>
            <a:avLst/>
            <a:gdLst/>
            <a:ahLst/>
            <a:cxnLst/>
            <a:rect l="0" t="0" r="0" b="0"/>
            <a:pathLst>
              <a:path w="614363" h="150020">
                <a:moveTo>
                  <a:pt x="21431" y="50006"/>
                </a:moveTo>
                <a:lnTo>
                  <a:pt x="14287" y="50006"/>
                </a:lnTo>
                <a:lnTo>
                  <a:pt x="14287" y="50006"/>
                </a:lnTo>
                <a:lnTo>
                  <a:pt x="7143" y="50006"/>
                </a:lnTo>
                <a:lnTo>
                  <a:pt x="0" y="42863"/>
                </a:lnTo>
                <a:lnTo>
                  <a:pt x="0" y="35719"/>
                </a:lnTo>
                <a:lnTo>
                  <a:pt x="0" y="28575"/>
                </a:lnTo>
                <a:lnTo>
                  <a:pt x="14287" y="21431"/>
                </a:lnTo>
                <a:lnTo>
                  <a:pt x="28575" y="7144"/>
                </a:lnTo>
                <a:lnTo>
                  <a:pt x="57150" y="0"/>
                </a:lnTo>
                <a:lnTo>
                  <a:pt x="85725" y="0"/>
                </a:lnTo>
                <a:lnTo>
                  <a:pt x="121443" y="0"/>
                </a:lnTo>
                <a:lnTo>
                  <a:pt x="142875" y="7144"/>
                </a:lnTo>
                <a:lnTo>
                  <a:pt x="150018" y="21431"/>
                </a:lnTo>
                <a:lnTo>
                  <a:pt x="135731" y="50006"/>
                </a:lnTo>
                <a:lnTo>
                  <a:pt x="114300" y="85725"/>
                </a:lnTo>
                <a:lnTo>
                  <a:pt x="85725" y="121444"/>
                </a:lnTo>
                <a:lnTo>
                  <a:pt x="57150" y="142875"/>
                </a:lnTo>
                <a:lnTo>
                  <a:pt x="64293" y="150019"/>
                </a:lnTo>
                <a:lnTo>
                  <a:pt x="100012" y="142875"/>
                </a:lnTo>
                <a:lnTo>
                  <a:pt x="171450" y="121444"/>
                </a:lnTo>
                <a:lnTo>
                  <a:pt x="271462" y="100013"/>
                </a:lnTo>
                <a:lnTo>
                  <a:pt x="378618" y="78581"/>
                </a:lnTo>
                <a:lnTo>
                  <a:pt x="485775" y="64294"/>
                </a:lnTo>
                <a:lnTo>
                  <a:pt x="557212" y="57150"/>
                </a:lnTo>
                <a:lnTo>
                  <a:pt x="614362" y="57150"/>
                </a:lnTo>
                <a:lnTo>
                  <a:pt x="614362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636670" y="2614613"/>
            <a:ext cx="271463" cy="292894"/>
          </a:xfrm>
          <a:custGeom>
            <a:avLst/>
            <a:gdLst/>
            <a:ahLst/>
            <a:cxnLst/>
            <a:rect l="0" t="0" r="0" b="0"/>
            <a:pathLst>
              <a:path w="271463" h="292894">
                <a:moveTo>
                  <a:pt x="92868" y="71437"/>
                </a:moveTo>
                <a:lnTo>
                  <a:pt x="92868" y="71437"/>
                </a:lnTo>
                <a:lnTo>
                  <a:pt x="85725" y="78581"/>
                </a:lnTo>
                <a:lnTo>
                  <a:pt x="71437" y="78581"/>
                </a:lnTo>
                <a:lnTo>
                  <a:pt x="57150" y="85725"/>
                </a:lnTo>
                <a:lnTo>
                  <a:pt x="42862" y="92868"/>
                </a:lnTo>
                <a:lnTo>
                  <a:pt x="28575" y="100012"/>
                </a:lnTo>
                <a:lnTo>
                  <a:pt x="14287" y="100012"/>
                </a:lnTo>
                <a:lnTo>
                  <a:pt x="14287" y="100012"/>
                </a:lnTo>
                <a:lnTo>
                  <a:pt x="28575" y="92868"/>
                </a:lnTo>
                <a:lnTo>
                  <a:pt x="42862" y="71437"/>
                </a:lnTo>
                <a:lnTo>
                  <a:pt x="78581" y="57150"/>
                </a:lnTo>
                <a:lnTo>
                  <a:pt x="114300" y="28575"/>
                </a:lnTo>
                <a:lnTo>
                  <a:pt x="157162" y="14287"/>
                </a:lnTo>
                <a:lnTo>
                  <a:pt x="192881" y="0"/>
                </a:lnTo>
                <a:lnTo>
                  <a:pt x="221456" y="7143"/>
                </a:lnTo>
                <a:lnTo>
                  <a:pt x="221456" y="21431"/>
                </a:lnTo>
                <a:lnTo>
                  <a:pt x="207168" y="57150"/>
                </a:lnTo>
                <a:lnTo>
                  <a:pt x="178593" y="92868"/>
                </a:lnTo>
                <a:lnTo>
                  <a:pt x="135731" y="142875"/>
                </a:lnTo>
                <a:lnTo>
                  <a:pt x="85725" y="192881"/>
                </a:lnTo>
                <a:lnTo>
                  <a:pt x="42862" y="228600"/>
                </a:lnTo>
                <a:lnTo>
                  <a:pt x="14287" y="264318"/>
                </a:lnTo>
                <a:lnTo>
                  <a:pt x="0" y="278606"/>
                </a:lnTo>
                <a:lnTo>
                  <a:pt x="7143" y="292893"/>
                </a:lnTo>
                <a:lnTo>
                  <a:pt x="28575" y="285750"/>
                </a:lnTo>
                <a:lnTo>
                  <a:pt x="64293" y="278606"/>
                </a:lnTo>
                <a:lnTo>
                  <a:pt x="114300" y="271462"/>
                </a:lnTo>
                <a:lnTo>
                  <a:pt x="157162" y="264318"/>
                </a:lnTo>
                <a:lnTo>
                  <a:pt x="200025" y="257175"/>
                </a:lnTo>
                <a:lnTo>
                  <a:pt x="242887" y="257175"/>
                </a:lnTo>
                <a:lnTo>
                  <a:pt x="271462" y="250031"/>
                </a:lnTo>
                <a:lnTo>
                  <a:pt x="271462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872413" y="2557463"/>
            <a:ext cx="250033" cy="364332"/>
          </a:xfrm>
          <a:custGeom>
            <a:avLst/>
            <a:gdLst/>
            <a:ahLst/>
            <a:cxnLst/>
            <a:rect l="0" t="0" r="0" b="0"/>
            <a:pathLst>
              <a:path w="250033" h="364332">
                <a:moveTo>
                  <a:pt x="185738" y="14287"/>
                </a:moveTo>
                <a:lnTo>
                  <a:pt x="185738" y="14287"/>
                </a:lnTo>
                <a:lnTo>
                  <a:pt x="192882" y="7143"/>
                </a:lnTo>
                <a:lnTo>
                  <a:pt x="192882" y="7143"/>
                </a:lnTo>
                <a:lnTo>
                  <a:pt x="192882" y="0"/>
                </a:lnTo>
                <a:lnTo>
                  <a:pt x="192882" y="0"/>
                </a:lnTo>
                <a:lnTo>
                  <a:pt x="171450" y="14287"/>
                </a:lnTo>
                <a:lnTo>
                  <a:pt x="150019" y="42862"/>
                </a:lnTo>
                <a:lnTo>
                  <a:pt x="121444" y="85725"/>
                </a:lnTo>
                <a:lnTo>
                  <a:pt x="78582" y="135731"/>
                </a:lnTo>
                <a:lnTo>
                  <a:pt x="42863" y="192881"/>
                </a:lnTo>
                <a:lnTo>
                  <a:pt x="14288" y="250031"/>
                </a:lnTo>
                <a:lnTo>
                  <a:pt x="0" y="292893"/>
                </a:lnTo>
                <a:lnTo>
                  <a:pt x="0" y="328612"/>
                </a:lnTo>
                <a:lnTo>
                  <a:pt x="14288" y="357187"/>
                </a:lnTo>
                <a:lnTo>
                  <a:pt x="35719" y="364331"/>
                </a:lnTo>
                <a:lnTo>
                  <a:pt x="71438" y="364331"/>
                </a:lnTo>
                <a:lnTo>
                  <a:pt x="114300" y="364331"/>
                </a:lnTo>
                <a:lnTo>
                  <a:pt x="164307" y="342900"/>
                </a:lnTo>
                <a:lnTo>
                  <a:pt x="200025" y="321468"/>
                </a:lnTo>
                <a:lnTo>
                  <a:pt x="235744" y="292893"/>
                </a:lnTo>
                <a:lnTo>
                  <a:pt x="250032" y="271462"/>
                </a:lnTo>
                <a:lnTo>
                  <a:pt x="242888" y="250031"/>
                </a:lnTo>
                <a:lnTo>
                  <a:pt x="207169" y="235743"/>
                </a:lnTo>
                <a:lnTo>
                  <a:pt x="164307" y="235743"/>
                </a:lnTo>
                <a:lnTo>
                  <a:pt x="107157" y="250031"/>
                </a:lnTo>
                <a:lnTo>
                  <a:pt x="57150" y="278606"/>
                </a:lnTo>
                <a:lnTo>
                  <a:pt x="21432" y="300037"/>
                </a:lnTo>
                <a:lnTo>
                  <a:pt x="0" y="328612"/>
                </a:lnTo>
                <a:lnTo>
                  <a:pt x="7144" y="342900"/>
                </a:lnTo>
                <a:lnTo>
                  <a:pt x="21432" y="342900"/>
                </a:lnTo>
                <a:lnTo>
                  <a:pt x="57150" y="328612"/>
                </a:lnTo>
                <a:lnTo>
                  <a:pt x="92869" y="307181"/>
                </a:lnTo>
                <a:lnTo>
                  <a:pt x="135732" y="278606"/>
                </a:lnTo>
                <a:lnTo>
                  <a:pt x="135732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286626" y="2300288"/>
            <a:ext cx="1150145" cy="992982"/>
          </a:xfrm>
          <a:custGeom>
            <a:avLst/>
            <a:gdLst/>
            <a:ahLst/>
            <a:cxnLst/>
            <a:rect l="0" t="0" r="0" b="0"/>
            <a:pathLst>
              <a:path w="1150145" h="992982">
                <a:moveTo>
                  <a:pt x="985837" y="271462"/>
                </a:moveTo>
                <a:lnTo>
                  <a:pt x="978694" y="257175"/>
                </a:lnTo>
                <a:lnTo>
                  <a:pt x="971550" y="242887"/>
                </a:lnTo>
                <a:lnTo>
                  <a:pt x="957262" y="221456"/>
                </a:lnTo>
                <a:lnTo>
                  <a:pt x="928687" y="200025"/>
                </a:lnTo>
                <a:lnTo>
                  <a:pt x="892969" y="178593"/>
                </a:lnTo>
                <a:lnTo>
                  <a:pt x="842962" y="150018"/>
                </a:lnTo>
                <a:lnTo>
                  <a:pt x="785812" y="128587"/>
                </a:lnTo>
                <a:lnTo>
                  <a:pt x="721519" y="107156"/>
                </a:lnTo>
                <a:lnTo>
                  <a:pt x="657225" y="85725"/>
                </a:lnTo>
                <a:lnTo>
                  <a:pt x="578644" y="71437"/>
                </a:lnTo>
                <a:lnTo>
                  <a:pt x="500062" y="64293"/>
                </a:lnTo>
                <a:lnTo>
                  <a:pt x="414337" y="64293"/>
                </a:lnTo>
                <a:lnTo>
                  <a:pt x="328612" y="71437"/>
                </a:lnTo>
                <a:lnTo>
                  <a:pt x="257175" y="85725"/>
                </a:lnTo>
                <a:lnTo>
                  <a:pt x="185737" y="107156"/>
                </a:lnTo>
                <a:lnTo>
                  <a:pt x="135731" y="135731"/>
                </a:lnTo>
                <a:lnTo>
                  <a:pt x="78581" y="185737"/>
                </a:lnTo>
                <a:lnTo>
                  <a:pt x="42862" y="257175"/>
                </a:lnTo>
                <a:lnTo>
                  <a:pt x="7144" y="357187"/>
                </a:lnTo>
                <a:lnTo>
                  <a:pt x="0" y="471487"/>
                </a:lnTo>
                <a:lnTo>
                  <a:pt x="14287" y="592931"/>
                </a:lnTo>
                <a:lnTo>
                  <a:pt x="50006" y="714375"/>
                </a:lnTo>
                <a:lnTo>
                  <a:pt x="114300" y="807243"/>
                </a:lnTo>
                <a:lnTo>
                  <a:pt x="207169" y="885825"/>
                </a:lnTo>
                <a:lnTo>
                  <a:pt x="321469" y="942975"/>
                </a:lnTo>
                <a:lnTo>
                  <a:pt x="457200" y="971550"/>
                </a:lnTo>
                <a:lnTo>
                  <a:pt x="592931" y="992981"/>
                </a:lnTo>
                <a:lnTo>
                  <a:pt x="728662" y="985837"/>
                </a:lnTo>
                <a:lnTo>
                  <a:pt x="857250" y="964406"/>
                </a:lnTo>
                <a:lnTo>
                  <a:pt x="964406" y="914400"/>
                </a:lnTo>
                <a:lnTo>
                  <a:pt x="1057275" y="835818"/>
                </a:lnTo>
                <a:lnTo>
                  <a:pt x="1114425" y="728662"/>
                </a:lnTo>
                <a:lnTo>
                  <a:pt x="1150144" y="607218"/>
                </a:lnTo>
                <a:lnTo>
                  <a:pt x="1150144" y="485775"/>
                </a:lnTo>
                <a:lnTo>
                  <a:pt x="1128712" y="364331"/>
                </a:lnTo>
                <a:lnTo>
                  <a:pt x="1085850" y="264318"/>
                </a:lnTo>
                <a:lnTo>
                  <a:pt x="1021556" y="185737"/>
                </a:lnTo>
                <a:lnTo>
                  <a:pt x="950119" y="121443"/>
                </a:lnTo>
                <a:lnTo>
                  <a:pt x="871537" y="78581"/>
                </a:lnTo>
                <a:lnTo>
                  <a:pt x="800100" y="50006"/>
                </a:lnTo>
                <a:lnTo>
                  <a:pt x="728662" y="35718"/>
                </a:lnTo>
                <a:lnTo>
                  <a:pt x="678656" y="21431"/>
                </a:lnTo>
                <a:lnTo>
                  <a:pt x="635794" y="0"/>
                </a:lnTo>
                <a:lnTo>
                  <a:pt x="63579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64381" y="3078956"/>
            <a:ext cx="1164433" cy="114301"/>
          </a:xfrm>
          <a:custGeom>
            <a:avLst/>
            <a:gdLst/>
            <a:ahLst/>
            <a:cxnLst/>
            <a:rect l="0" t="0" r="0" b="0"/>
            <a:pathLst>
              <a:path w="1164433" h="114301">
                <a:moveTo>
                  <a:pt x="35719" y="50007"/>
                </a:moveTo>
                <a:lnTo>
                  <a:pt x="28575" y="57150"/>
                </a:lnTo>
                <a:lnTo>
                  <a:pt x="28575" y="57150"/>
                </a:lnTo>
                <a:lnTo>
                  <a:pt x="21432" y="57150"/>
                </a:lnTo>
                <a:lnTo>
                  <a:pt x="7144" y="57150"/>
                </a:lnTo>
                <a:lnTo>
                  <a:pt x="0" y="57150"/>
                </a:lnTo>
                <a:lnTo>
                  <a:pt x="0" y="50007"/>
                </a:lnTo>
                <a:lnTo>
                  <a:pt x="0" y="50007"/>
                </a:lnTo>
                <a:lnTo>
                  <a:pt x="0" y="50007"/>
                </a:lnTo>
                <a:lnTo>
                  <a:pt x="7144" y="50007"/>
                </a:lnTo>
                <a:lnTo>
                  <a:pt x="28575" y="50007"/>
                </a:lnTo>
                <a:lnTo>
                  <a:pt x="57150" y="50007"/>
                </a:lnTo>
                <a:lnTo>
                  <a:pt x="107157" y="50007"/>
                </a:lnTo>
                <a:lnTo>
                  <a:pt x="171450" y="50007"/>
                </a:lnTo>
                <a:lnTo>
                  <a:pt x="257175" y="50007"/>
                </a:lnTo>
                <a:lnTo>
                  <a:pt x="342900" y="50007"/>
                </a:lnTo>
                <a:lnTo>
                  <a:pt x="442913" y="50007"/>
                </a:lnTo>
                <a:lnTo>
                  <a:pt x="528638" y="50007"/>
                </a:lnTo>
                <a:lnTo>
                  <a:pt x="621507" y="42863"/>
                </a:lnTo>
                <a:lnTo>
                  <a:pt x="714375" y="42863"/>
                </a:lnTo>
                <a:lnTo>
                  <a:pt x="800100" y="35719"/>
                </a:lnTo>
                <a:lnTo>
                  <a:pt x="878682" y="35719"/>
                </a:lnTo>
                <a:lnTo>
                  <a:pt x="950119" y="35719"/>
                </a:lnTo>
                <a:lnTo>
                  <a:pt x="1007269" y="42863"/>
                </a:lnTo>
                <a:lnTo>
                  <a:pt x="1057275" y="50007"/>
                </a:lnTo>
                <a:lnTo>
                  <a:pt x="1100138" y="50007"/>
                </a:lnTo>
                <a:lnTo>
                  <a:pt x="1135857" y="57150"/>
                </a:lnTo>
                <a:lnTo>
                  <a:pt x="1157288" y="57150"/>
                </a:lnTo>
                <a:lnTo>
                  <a:pt x="1164432" y="57150"/>
                </a:lnTo>
                <a:lnTo>
                  <a:pt x="1157288" y="57150"/>
                </a:lnTo>
                <a:lnTo>
                  <a:pt x="1135857" y="50007"/>
                </a:lnTo>
                <a:lnTo>
                  <a:pt x="1100138" y="50007"/>
                </a:lnTo>
                <a:lnTo>
                  <a:pt x="1050132" y="42863"/>
                </a:lnTo>
                <a:lnTo>
                  <a:pt x="985838" y="35719"/>
                </a:lnTo>
                <a:lnTo>
                  <a:pt x="900113" y="35719"/>
                </a:lnTo>
                <a:lnTo>
                  <a:pt x="807244" y="42863"/>
                </a:lnTo>
                <a:lnTo>
                  <a:pt x="707232" y="50007"/>
                </a:lnTo>
                <a:lnTo>
                  <a:pt x="607219" y="57150"/>
                </a:lnTo>
                <a:lnTo>
                  <a:pt x="507207" y="71438"/>
                </a:lnTo>
                <a:lnTo>
                  <a:pt x="407194" y="78582"/>
                </a:lnTo>
                <a:lnTo>
                  <a:pt x="321469" y="92869"/>
                </a:lnTo>
                <a:lnTo>
                  <a:pt x="235744" y="100013"/>
                </a:lnTo>
                <a:lnTo>
                  <a:pt x="164307" y="107157"/>
                </a:lnTo>
                <a:lnTo>
                  <a:pt x="107157" y="107157"/>
                </a:lnTo>
                <a:lnTo>
                  <a:pt x="57150" y="114300"/>
                </a:lnTo>
                <a:lnTo>
                  <a:pt x="28575" y="114300"/>
                </a:lnTo>
                <a:lnTo>
                  <a:pt x="14288" y="114300"/>
                </a:lnTo>
                <a:lnTo>
                  <a:pt x="14288" y="114300"/>
                </a:lnTo>
                <a:lnTo>
                  <a:pt x="28575" y="114300"/>
                </a:lnTo>
                <a:lnTo>
                  <a:pt x="64294" y="107157"/>
                </a:lnTo>
                <a:lnTo>
                  <a:pt x="128588" y="100013"/>
                </a:lnTo>
                <a:lnTo>
                  <a:pt x="221457" y="85725"/>
                </a:lnTo>
                <a:lnTo>
                  <a:pt x="328613" y="71438"/>
                </a:lnTo>
                <a:lnTo>
                  <a:pt x="442913" y="50007"/>
                </a:lnTo>
                <a:lnTo>
                  <a:pt x="564357" y="35719"/>
                </a:lnTo>
                <a:lnTo>
                  <a:pt x="678657" y="21432"/>
                </a:lnTo>
                <a:lnTo>
                  <a:pt x="785813" y="7144"/>
                </a:lnTo>
                <a:lnTo>
                  <a:pt x="878682" y="0"/>
                </a:lnTo>
                <a:lnTo>
                  <a:pt x="950119" y="0"/>
                </a:lnTo>
                <a:lnTo>
                  <a:pt x="1000125" y="0"/>
                </a:lnTo>
                <a:lnTo>
                  <a:pt x="1028700" y="0"/>
                </a:lnTo>
                <a:lnTo>
                  <a:pt x="1042988" y="0"/>
                </a:lnTo>
                <a:lnTo>
                  <a:pt x="1035844" y="7144"/>
                </a:lnTo>
                <a:lnTo>
                  <a:pt x="1000125" y="14288"/>
                </a:lnTo>
                <a:lnTo>
                  <a:pt x="950119" y="21432"/>
                </a:lnTo>
                <a:lnTo>
                  <a:pt x="871538" y="28575"/>
                </a:lnTo>
                <a:lnTo>
                  <a:pt x="778669" y="28575"/>
                </a:lnTo>
                <a:lnTo>
                  <a:pt x="678657" y="35719"/>
                </a:lnTo>
                <a:lnTo>
                  <a:pt x="578644" y="50007"/>
                </a:lnTo>
                <a:lnTo>
                  <a:pt x="478632" y="64294"/>
                </a:lnTo>
                <a:lnTo>
                  <a:pt x="400050" y="78582"/>
                </a:lnTo>
                <a:lnTo>
                  <a:pt x="335757" y="85725"/>
                </a:lnTo>
                <a:lnTo>
                  <a:pt x="335757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107406" y="2500313"/>
            <a:ext cx="2950371" cy="778669"/>
          </a:xfrm>
          <a:custGeom>
            <a:avLst/>
            <a:gdLst/>
            <a:ahLst/>
            <a:cxnLst/>
            <a:rect l="0" t="0" r="0" b="0"/>
            <a:pathLst>
              <a:path w="2950371" h="778669">
                <a:moveTo>
                  <a:pt x="271463" y="735806"/>
                </a:moveTo>
                <a:lnTo>
                  <a:pt x="271463" y="735806"/>
                </a:lnTo>
                <a:lnTo>
                  <a:pt x="271463" y="735806"/>
                </a:lnTo>
                <a:lnTo>
                  <a:pt x="271463" y="735806"/>
                </a:lnTo>
                <a:lnTo>
                  <a:pt x="278607" y="735806"/>
                </a:lnTo>
                <a:lnTo>
                  <a:pt x="278607" y="735806"/>
                </a:lnTo>
                <a:lnTo>
                  <a:pt x="278607" y="728662"/>
                </a:lnTo>
                <a:lnTo>
                  <a:pt x="285750" y="728662"/>
                </a:lnTo>
                <a:lnTo>
                  <a:pt x="292894" y="728662"/>
                </a:lnTo>
                <a:lnTo>
                  <a:pt x="300038" y="735806"/>
                </a:lnTo>
                <a:lnTo>
                  <a:pt x="314325" y="735806"/>
                </a:lnTo>
                <a:lnTo>
                  <a:pt x="328613" y="735806"/>
                </a:lnTo>
                <a:lnTo>
                  <a:pt x="350044" y="728662"/>
                </a:lnTo>
                <a:lnTo>
                  <a:pt x="378619" y="728662"/>
                </a:lnTo>
                <a:lnTo>
                  <a:pt x="414338" y="728662"/>
                </a:lnTo>
                <a:lnTo>
                  <a:pt x="457201" y="728662"/>
                </a:lnTo>
                <a:lnTo>
                  <a:pt x="507207" y="728662"/>
                </a:lnTo>
                <a:lnTo>
                  <a:pt x="564357" y="728662"/>
                </a:lnTo>
                <a:lnTo>
                  <a:pt x="628651" y="728662"/>
                </a:lnTo>
                <a:lnTo>
                  <a:pt x="700088" y="728662"/>
                </a:lnTo>
                <a:lnTo>
                  <a:pt x="771526" y="728662"/>
                </a:lnTo>
                <a:lnTo>
                  <a:pt x="850107" y="728662"/>
                </a:lnTo>
                <a:lnTo>
                  <a:pt x="928688" y="728662"/>
                </a:lnTo>
                <a:lnTo>
                  <a:pt x="1014413" y="728662"/>
                </a:lnTo>
                <a:lnTo>
                  <a:pt x="1100138" y="728662"/>
                </a:lnTo>
                <a:lnTo>
                  <a:pt x="1178719" y="728662"/>
                </a:lnTo>
                <a:lnTo>
                  <a:pt x="1271588" y="728662"/>
                </a:lnTo>
                <a:lnTo>
                  <a:pt x="1364457" y="721518"/>
                </a:lnTo>
                <a:lnTo>
                  <a:pt x="1457326" y="721518"/>
                </a:lnTo>
                <a:lnTo>
                  <a:pt x="1557338" y="714375"/>
                </a:lnTo>
                <a:lnTo>
                  <a:pt x="1650207" y="707231"/>
                </a:lnTo>
                <a:lnTo>
                  <a:pt x="1750219" y="700087"/>
                </a:lnTo>
                <a:lnTo>
                  <a:pt x="1850232" y="692943"/>
                </a:lnTo>
                <a:lnTo>
                  <a:pt x="1943101" y="692943"/>
                </a:lnTo>
                <a:lnTo>
                  <a:pt x="2035969" y="685800"/>
                </a:lnTo>
                <a:lnTo>
                  <a:pt x="2128838" y="671512"/>
                </a:lnTo>
                <a:lnTo>
                  <a:pt x="2214563" y="664368"/>
                </a:lnTo>
                <a:lnTo>
                  <a:pt x="2307432" y="650081"/>
                </a:lnTo>
                <a:lnTo>
                  <a:pt x="2393157" y="635793"/>
                </a:lnTo>
                <a:lnTo>
                  <a:pt x="2486026" y="621506"/>
                </a:lnTo>
                <a:lnTo>
                  <a:pt x="2564607" y="600075"/>
                </a:lnTo>
                <a:lnTo>
                  <a:pt x="2643188" y="578643"/>
                </a:lnTo>
                <a:lnTo>
                  <a:pt x="2707482" y="557212"/>
                </a:lnTo>
                <a:lnTo>
                  <a:pt x="2771776" y="528637"/>
                </a:lnTo>
                <a:lnTo>
                  <a:pt x="2821782" y="507206"/>
                </a:lnTo>
                <a:lnTo>
                  <a:pt x="2871789" y="478631"/>
                </a:lnTo>
                <a:lnTo>
                  <a:pt x="2907507" y="450056"/>
                </a:lnTo>
                <a:lnTo>
                  <a:pt x="2936082" y="421481"/>
                </a:lnTo>
                <a:lnTo>
                  <a:pt x="2950370" y="392906"/>
                </a:lnTo>
                <a:lnTo>
                  <a:pt x="2950370" y="371475"/>
                </a:lnTo>
                <a:lnTo>
                  <a:pt x="2936082" y="342900"/>
                </a:lnTo>
                <a:lnTo>
                  <a:pt x="2914651" y="314325"/>
                </a:lnTo>
                <a:lnTo>
                  <a:pt x="2878932" y="285750"/>
                </a:lnTo>
                <a:lnTo>
                  <a:pt x="2828926" y="257175"/>
                </a:lnTo>
                <a:lnTo>
                  <a:pt x="2771776" y="221456"/>
                </a:lnTo>
                <a:lnTo>
                  <a:pt x="2700338" y="200025"/>
                </a:lnTo>
                <a:lnTo>
                  <a:pt x="2614613" y="171450"/>
                </a:lnTo>
                <a:lnTo>
                  <a:pt x="2528888" y="142875"/>
                </a:lnTo>
                <a:lnTo>
                  <a:pt x="2421732" y="114300"/>
                </a:lnTo>
                <a:lnTo>
                  <a:pt x="2314576" y="92868"/>
                </a:lnTo>
                <a:lnTo>
                  <a:pt x="2200276" y="78581"/>
                </a:lnTo>
                <a:lnTo>
                  <a:pt x="2078832" y="57150"/>
                </a:lnTo>
                <a:lnTo>
                  <a:pt x="1957388" y="42862"/>
                </a:lnTo>
                <a:lnTo>
                  <a:pt x="1835944" y="35718"/>
                </a:lnTo>
                <a:lnTo>
                  <a:pt x="1714501" y="21431"/>
                </a:lnTo>
                <a:lnTo>
                  <a:pt x="1585913" y="14287"/>
                </a:lnTo>
                <a:lnTo>
                  <a:pt x="1464469" y="7143"/>
                </a:lnTo>
                <a:lnTo>
                  <a:pt x="1335882" y="0"/>
                </a:lnTo>
                <a:lnTo>
                  <a:pt x="1214438" y="0"/>
                </a:lnTo>
                <a:lnTo>
                  <a:pt x="1092994" y="0"/>
                </a:lnTo>
                <a:lnTo>
                  <a:pt x="971551" y="0"/>
                </a:lnTo>
                <a:lnTo>
                  <a:pt x="857251" y="14287"/>
                </a:lnTo>
                <a:lnTo>
                  <a:pt x="742951" y="21431"/>
                </a:lnTo>
                <a:lnTo>
                  <a:pt x="635794" y="42862"/>
                </a:lnTo>
                <a:lnTo>
                  <a:pt x="542926" y="64293"/>
                </a:lnTo>
                <a:lnTo>
                  <a:pt x="450057" y="92868"/>
                </a:lnTo>
                <a:lnTo>
                  <a:pt x="364332" y="121443"/>
                </a:lnTo>
                <a:lnTo>
                  <a:pt x="292894" y="150018"/>
                </a:lnTo>
                <a:lnTo>
                  <a:pt x="228600" y="178593"/>
                </a:lnTo>
                <a:lnTo>
                  <a:pt x="171450" y="200025"/>
                </a:lnTo>
                <a:lnTo>
                  <a:pt x="121444" y="228600"/>
                </a:lnTo>
                <a:lnTo>
                  <a:pt x="78582" y="257175"/>
                </a:lnTo>
                <a:lnTo>
                  <a:pt x="50007" y="285750"/>
                </a:lnTo>
                <a:lnTo>
                  <a:pt x="21432" y="314325"/>
                </a:lnTo>
                <a:lnTo>
                  <a:pt x="7144" y="350043"/>
                </a:lnTo>
                <a:lnTo>
                  <a:pt x="0" y="392906"/>
                </a:lnTo>
                <a:lnTo>
                  <a:pt x="7144" y="442912"/>
                </a:lnTo>
                <a:lnTo>
                  <a:pt x="35719" y="500062"/>
                </a:lnTo>
                <a:lnTo>
                  <a:pt x="78582" y="564356"/>
                </a:lnTo>
                <a:lnTo>
                  <a:pt x="142875" y="628650"/>
                </a:lnTo>
                <a:lnTo>
                  <a:pt x="235744" y="685800"/>
                </a:lnTo>
                <a:lnTo>
                  <a:pt x="342901" y="728662"/>
                </a:lnTo>
                <a:lnTo>
                  <a:pt x="478632" y="757237"/>
                </a:lnTo>
                <a:lnTo>
                  <a:pt x="628651" y="771525"/>
                </a:lnTo>
                <a:lnTo>
                  <a:pt x="785813" y="778668"/>
                </a:lnTo>
                <a:lnTo>
                  <a:pt x="957263" y="771525"/>
                </a:lnTo>
                <a:lnTo>
                  <a:pt x="1107282" y="764381"/>
                </a:lnTo>
                <a:lnTo>
                  <a:pt x="1250157" y="735806"/>
                </a:lnTo>
                <a:lnTo>
                  <a:pt x="1250157" y="7358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8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~/.</a:t>
            </a:r>
            <a:r>
              <a:rPr lang="en-US" dirty="0" err="1" smtClean="0"/>
              <a:t>bash_profile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PATH=$HOME/bin:${PATH}:-/</a:t>
            </a:r>
            <a:r>
              <a:rPr lang="en-US" dirty="0" err="1"/>
              <a:t>usr</a:t>
            </a:r>
            <a:r>
              <a:rPr lang="en-US" dirty="0"/>
              <a:t>/bin:. # list of directories separated by colons</a:t>
            </a:r>
          </a:p>
          <a:p>
            <a:pPr marL="0" indent="0">
              <a:buNone/>
            </a:pPr>
            <a:r>
              <a:rPr lang="en-US" dirty="0"/>
              <a:t>PATH=${PATH}:/</a:t>
            </a:r>
            <a:r>
              <a:rPr lang="en-US" dirty="0" smtClean="0"/>
              <a:t>acct/f1/</a:t>
            </a:r>
            <a:r>
              <a:rPr lang="en-US" dirty="0" err="1" smtClean="0"/>
              <a:t>matthews</a:t>
            </a:r>
            <a:r>
              <a:rPr lang="en-US" dirty="0" smtClean="0"/>
              <a:t>/</a:t>
            </a:r>
            <a:r>
              <a:rPr lang="en-US" dirty="0" err="1" smtClean="0"/>
              <a:t>ToAndFromWindows</a:t>
            </a:r>
            <a:r>
              <a:rPr lang="en-US" dirty="0" smtClean="0"/>
              <a:t>/</a:t>
            </a:r>
            <a:r>
              <a:rPr lang="en-US" dirty="0" err="1" smtClean="0"/>
              <a:t>ResearchUW</a:t>
            </a:r>
            <a:r>
              <a:rPr lang="en-US" dirty="0" smtClean="0"/>
              <a:t>/</a:t>
            </a:r>
            <a:r>
              <a:rPr lang="en-US" dirty="0" err="1" smtClean="0"/>
              <a:t>GraphsUW</a:t>
            </a:r>
            <a:r>
              <a:rPr lang="en-US" dirty="0" smtClean="0"/>
              <a:t>/nauty24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LD_LIBRARY_PATH=/</a:t>
            </a:r>
            <a:r>
              <a:rPr lang="en-US" dirty="0" err="1"/>
              <a:t>usr</a:t>
            </a:r>
            <a:r>
              <a:rPr lang="en-US" dirty="0"/>
              <a:t>/local/</a:t>
            </a:r>
            <a:r>
              <a:rPr lang="en-US" dirty="0" err="1"/>
              <a:t>ssl</a:t>
            </a:r>
            <a:r>
              <a:rPr lang="en-US" dirty="0"/>
              <a:t>/lib:/</a:t>
            </a:r>
            <a:r>
              <a:rPr lang="en-US" dirty="0" err="1"/>
              <a:t>usr</a:t>
            </a:r>
            <a:r>
              <a:rPr lang="en-US" dirty="0"/>
              <a:t>/local/lib:/</a:t>
            </a:r>
            <a:r>
              <a:rPr lang="en-US" dirty="0" err="1"/>
              <a:t>usr</a:t>
            </a:r>
            <a:r>
              <a:rPr lang="en-US" dirty="0"/>
              <a:t>/local/3rdparty/lib:.</a:t>
            </a:r>
          </a:p>
          <a:p>
            <a:pPr marL="0" indent="0">
              <a:buNone/>
            </a:pPr>
            <a:r>
              <a:rPr lang="en-US" dirty="0"/>
              <a:t>export </a:t>
            </a:r>
            <a:r>
              <a:rPr lang="en-US" dirty="0" smtClean="0"/>
              <a:t>LD_LIBRARY_PATH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tset</a:t>
            </a:r>
            <a:r>
              <a:rPr lang="en-US" dirty="0"/>
              <a:t> -I -Q</a:t>
            </a:r>
          </a:p>
          <a:p>
            <a:pPr marL="0" indent="0">
              <a:buNone/>
            </a:pPr>
            <a:r>
              <a:rPr lang="en-US" dirty="0"/>
              <a:t>PS1="`hostname`&gt; </a:t>
            </a:r>
            <a:r>
              <a:rPr lang="en-US" dirty="0" smtClean="0"/>
              <a:t>“</a:t>
            </a:r>
          </a:p>
          <a:p>
            <a:pPr marL="0" indent="0">
              <a:buNone/>
            </a:pPr>
            <a:r>
              <a:rPr lang="en-US" dirty="0"/>
              <a:t>c5=/class/csce510-001/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7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I/O files with holes revisited 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more $c5/Examples/</a:t>
            </a:r>
            <a:r>
              <a:rPr lang="en-US" dirty="0" err="1" smtClean="0"/>
              <a:t>hole.c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/* derived from APUE with chains broken */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char    buf1[] = "</a:t>
            </a:r>
            <a:r>
              <a:rPr lang="en-US" dirty="0" err="1"/>
              <a:t>abcdefghij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main(void</a:t>
            </a:r>
            <a:r>
              <a:rPr lang="en-US" dirty="0" smtClean="0"/>
              <a:t>){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            </a:t>
            </a:r>
            <a:r>
              <a:rPr lang="en-US" dirty="0" err="1"/>
              <a:t>fd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if ((</a:t>
            </a:r>
            <a:r>
              <a:rPr lang="en-US" dirty="0" err="1"/>
              <a:t>fd</a:t>
            </a:r>
            <a:r>
              <a:rPr lang="en-US" dirty="0"/>
              <a:t> = </a:t>
            </a:r>
            <a:r>
              <a:rPr lang="en-US" dirty="0" err="1"/>
              <a:t>creat</a:t>
            </a:r>
            <a:r>
              <a:rPr lang="en-US" dirty="0"/>
              <a:t>("</a:t>
            </a:r>
            <a:r>
              <a:rPr lang="en-US" dirty="0" err="1"/>
              <a:t>file.hole</a:t>
            </a:r>
            <a:r>
              <a:rPr lang="en-US" dirty="0"/>
              <a:t>", FILE_MODE)) &lt; 0)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err_sys</a:t>
            </a:r>
            <a:r>
              <a:rPr lang="en-US" dirty="0"/>
              <a:t>("</a:t>
            </a:r>
            <a:r>
              <a:rPr lang="en-US" dirty="0" err="1"/>
              <a:t>creat</a:t>
            </a:r>
            <a:r>
              <a:rPr lang="en-US" dirty="0"/>
              <a:t> error");</a:t>
            </a:r>
          </a:p>
          <a:p>
            <a:pPr marL="0" indent="0">
              <a:buNone/>
            </a:pPr>
            <a:r>
              <a:rPr lang="en-US" dirty="0"/>
              <a:t>        if (write(</a:t>
            </a:r>
            <a:r>
              <a:rPr lang="en-US" dirty="0" err="1"/>
              <a:t>fd</a:t>
            </a:r>
            <a:r>
              <a:rPr lang="en-US" dirty="0"/>
              <a:t>, buf1, 10) != 10</a:t>
            </a:r>
            <a:r>
              <a:rPr lang="en-US" dirty="0" smtClean="0"/>
              <a:t>)	         /* </a:t>
            </a:r>
            <a:r>
              <a:rPr lang="en-US" dirty="0"/>
              <a:t>offset now = 10 </a:t>
            </a:r>
            <a:r>
              <a:rPr lang="en-US" dirty="0" smtClean="0"/>
              <a:t>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err_sys</a:t>
            </a:r>
            <a:r>
              <a:rPr lang="en-US" dirty="0"/>
              <a:t>("buf1 write error");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if </a:t>
            </a:r>
            <a:r>
              <a:rPr lang="en-US" dirty="0"/>
              <a:t>(</a:t>
            </a:r>
            <a:r>
              <a:rPr lang="en-US" dirty="0" err="1"/>
              <a:t>lseek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, 16384, SEEK_SET) == -1</a:t>
            </a:r>
            <a:r>
              <a:rPr lang="en-US" dirty="0" smtClean="0"/>
              <a:t>) /* </a:t>
            </a:r>
            <a:r>
              <a:rPr lang="en-US" dirty="0"/>
              <a:t>offset now = 16384 */</a:t>
            </a:r>
          </a:p>
          <a:p>
            <a:pPr marL="0" indent="0">
              <a:buNone/>
            </a:pPr>
            <a:r>
              <a:rPr lang="en-US" dirty="0"/>
              <a:t>        if (write(</a:t>
            </a:r>
            <a:r>
              <a:rPr lang="en-US" dirty="0" err="1"/>
              <a:t>fd</a:t>
            </a:r>
            <a:r>
              <a:rPr lang="en-US" dirty="0"/>
              <a:t>, buf2, 10) != 10)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err_sys</a:t>
            </a:r>
            <a:r>
              <a:rPr lang="en-US" dirty="0"/>
              <a:t>("buf2 write error</a:t>
            </a:r>
            <a:r>
              <a:rPr lang="en-US" dirty="0" smtClean="0"/>
              <a:t>");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3371850" y="3500438"/>
            <a:ext cx="64295" cy="100013"/>
          </a:xfrm>
          <a:custGeom>
            <a:avLst/>
            <a:gdLst/>
            <a:ahLst/>
            <a:cxnLst/>
            <a:rect l="0" t="0" r="0" b="0"/>
            <a:pathLst>
              <a:path w="64295" h="100013">
                <a:moveTo>
                  <a:pt x="0" y="100012"/>
                </a:moveTo>
                <a:lnTo>
                  <a:pt x="0" y="92868"/>
                </a:lnTo>
                <a:lnTo>
                  <a:pt x="0" y="92868"/>
                </a:lnTo>
                <a:lnTo>
                  <a:pt x="14288" y="71437"/>
                </a:lnTo>
                <a:lnTo>
                  <a:pt x="28575" y="42862"/>
                </a:lnTo>
                <a:lnTo>
                  <a:pt x="64294" y="0"/>
                </a:lnTo>
                <a:lnTo>
                  <a:pt x="6429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679157" y="3021806"/>
            <a:ext cx="185738" cy="335758"/>
          </a:xfrm>
          <a:custGeom>
            <a:avLst/>
            <a:gdLst/>
            <a:ahLst/>
            <a:cxnLst/>
            <a:rect l="0" t="0" r="0" b="0"/>
            <a:pathLst>
              <a:path w="185738" h="335758">
                <a:moveTo>
                  <a:pt x="0" y="0"/>
                </a:moveTo>
                <a:lnTo>
                  <a:pt x="7143" y="0"/>
                </a:lnTo>
                <a:lnTo>
                  <a:pt x="7143" y="7144"/>
                </a:lnTo>
                <a:lnTo>
                  <a:pt x="14287" y="21432"/>
                </a:lnTo>
                <a:lnTo>
                  <a:pt x="14287" y="35719"/>
                </a:lnTo>
                <a:lnTo>
                  <a:pt x="21431" y="64294"/>
                </a:lnTo>
                <a:lnTo>
                  <a:pt x="21431" y="100013"/>
                </a:lnTo>
                <a:lnTo>
                  <a:pt x="21431" y="142875"/>
                </a:lnTo>
                <a:lnTo>
                  <a:pt x="21431" y="185738"/>
                </a:lnTo>
                <a:lnTo>
                  <a:pt x="21431" y="221457"/>
                </a:lnTo>
                <a:lnTo>
                  <a:pt x="21431" y="250032"/>
                </a:lnTo>
                <a:lnTo>
                  <a:pt x="21431" y="271463"/>
                </a:lnTo>
                <a:lnTo>
                  <a:pt x="21431" y="278607"/>
                </a:lnTo>
                <a:lnTo>
                  <a:pt x="21431" y="285750"/>
                </a:lnTo>
                <a:lnTo>
                  <a:pt x="21431" y="278607"/>
                </a:lnTo>
                <a:lnTo>
                  <a:pt x="28575" y="257175"/>
                </a:lnTo>
                <a:lnTo>
                  <a:pt x="42862" y="228600"/>
                </a:lnTo>
                <a:lnTo>
                  <a:pt x="57150" y="192882"/>
                </a:lnTo>
                <a:lnTo>
                  <a:pt x="78581" y="150019"/>
                </a:lnTo>
                <a:lnTo>
                  <a:pt x="100012" y="121444"/>
                </a:lnTo>
                <a:lnTo>
                  <a:pt x="114300" y="107157"/>
                </a:lnTo>
                <a:lnTo>
                  <a:pt x="135731" y="100013"/>
                </a:lnTo>
                <a:lnTo>
                  <a:pt x="150018" y="114300"/>
                </a:lnTo>
                <a:lnTo>
                  <a:pt x="157162" y="142875"/>
                </a:lnTo>
                <a:lnTo>
                  <a:pt x="171450" y="185738"/>
                </a:lnTo>
                <a:lnTo>
                  <a:pt x="171450" y="228600"/>
                </a:lnTo>
                <a:lnTo>
                  <a:pt x="178593" y="264319"/>
                </a:lnTo>
                <a:lnTo>
                  <a:pt x="178593" y="292894"/>
                </a:lnTo>
                <a:lnTo>
                  <a:pt x="178593" y="314325"/>
                </a:lnTo>
                <a:lnTo>
                  <a:pt x="178593" y="328613"/>
                </a:lnTo>
                <a:lnTo>
                  <a:pt x="178593" y="335757"/>
                </a:lnTo>
                <a:lnTo>
                  <a:pt x="185737" y="328613"/>
                </a:lnTo>
                <a:lnTo>
                  <a:pt x="185737" y="3286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943476" y="3264694"/>
            <a:ext cx="57151" cy="21432"/>
          </a:xfrm>
          <a:custGeom>
            <a:avLst/>
            <a:gdLst/>
            <a:ahLst/>
            <a:cxnLst/>
            <a:rect l="0" t="0" r="0" b="0"/>
            <a:pathLst>
              <a:path w="57151" h="21432">
                <a:moveTo>
                  <a:pt x="0" y="0"/>
                </a:moveTo>
                <a:lnTo>
                  <a:pt x="0" y="0"/>
                </a:lnTo>
                <a:lnTo>
                  <a:pt x="7144" y="7144"/>
                </a:lnTo>
                <a:lnTo>
                  <a:pt x="14287" y="14287"/>
                </a:lnTo>
                <a:lnTo>
                  <a:pt x="21431" y="21431"/>
                </a:lnTo>
                <a:lnTo>
                  <a:pt x="28575" y="21431"/>
                </a:lnTo>
                <a:lnTo>
                  <a:pt x="42862" y="14287"/>
                </a:lnTo>
                <a:lnTo>
                  <a:pt x="57150" y="7144"/>
                </a:lnTo>
                <a:lnTo>
                  <a:pt x="57150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072063" y="2986088"/>
            <a:ext cx="21433" cy="371476"/>
          </a:xfrm>
          <a:custGeom>
            <a:avLst/>
            <a:gdLst/>
            <a:ahLst/>
            <a:cxnLst/>
            <a:rect l="0" t="0" r="0" b="0"/>
            <a:pathLst>
              <a:path w="21433" h="371476">
                <a:moveTo>
                  <a:pt x="7144" y="0"/>
                </a:moveTo>
                <a:lnTo>
                  <a:pt x="7144" y="7143"/>
                </a:lnTo>
                <a:lnTo>
                  <a:pt x="7144" y="35718"/>
                </a:lnTo>
                <a:lnTo>
                  <a:pt x="7144" y="71437"/>
                </a:lnTo>
                <a:lnTo>
                  <a:pt x="7144" y="114300"/>
                </a:lnTo>
                <a:lnTo>
                  <a:pt x="7144" y="164306"/>
                </a:lnTo>
                <a:lnTo>
                  <a:pt x="7144" y="214312"/>
                </a:lnTo>
                <a:lnTo>
                  <a:pt x="0" y="264318"/>
                </a:lnTo>
                <a:lnTo>
                  <a:pt x="0" y="292893"/>
                </a:lnTo>
                <a:lnTo>
                  <a:pt x="0" y="321468"/>
                </a:lnTo>
                <a:lnTo>
                  <a:pt x="7144" y="342900"/>
                </a:lnTo>
                <a:lnTo>
                  <a:pt x="14288" y="357187"/>
                </a:lnTo>
                <a:lnTo>
                  <a:pt x="14288" y="364331"/>
                </a:lnTo>
                <a:lnTo>
                  <a:pt x="21432" y="371475"/>
                </a:lnTo>
                <a:lnTo>
                  <a:pt x="21432" y="3714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179220" y="3371850"/>
            <a:ext cx="35719" cy="14289"/>
          </a:xfrm>
          <a:custGeom>
            <a:avLst/>
            <a:gdLst/>
            <a:ahLst/>
            <a:cxnLst/>
            <a:rect l="0" t="0" r="0" b="0"/>
            <a:pathLst>
              <a:path w="35719" h="14289">
                <a:moveTo>
                  <a:pt x="0" y="14288"/>
                </a:moveTo>
                <a:lnTo>
                  <a:pt x="7143" y="7144"/>
                </a:lnTo>
                <a:lnTo>
                  <a:pt x="21431" y="7144"/>
                </a:lnTo>
                <a:lnTo>
                  <a:pt x="35718" y="0"/>
                </a:lnTo>
                <a:lnTo>
                  <a:pt x="3571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079082" y="3193256"/>
            <a:ext cx="42863" cy="307183"/>
          </a:xfrm>
          <a:custGeom>
            <a:avLst/>
            <a:gdLst/>
            <a:ahLst/>
            <a:cxnLst/>
            <a:rect l="0" t="0" r="0" b="0"/>
            <a:pathLst>
              <a:path w="42863" h="307183">
                <a:moveTo>
                  <a:pt x="7143" y="0"/>
                </a:moveTo>
                <a:lnTo>
                  <a:pt x="0" y="14288"/>
                </a:lnTo>
                <a:lnTo>
                  <a:pt x="7143" y="28575"/>
                </a:lnTo>
                <a:lnTo>
                  <a:pt x="7143" y="57150"/>
                </a:lnTo>
                <a:lnTo>
                  <a:pt x="14287" y="92869"/>
                </a:lnTo>
                <a:lnTo>
                  <a:pt x="21431" y="128588"/>
                </a:lnTo>
                <a:lnTo>
                  <a:pt x="28575" y="171450"/>
                </a:lnTo>
                <a:lnTo>
                  <a:pt x="35718" y="207169"/>
                </a:lnTo>
                <a:lnTo>
                  <a:pt x="42862" y="242888"/>
                </a:lnTo>
                <a:lnTo>
                  <a:pt x="42862" y="271463"/>
                </a:lnTo>
                <a:lnTo>
                  <a:pt x="42862" y="292894"/>
                </a:lnTo>
                <a:lnTo>
                  <a:pt x="42862" y="307182"/>
                </a:lnTo>
                <a:lnTo>
                  <a:pt x="42862" y="3071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471863" y="6386513"/>
            <a:ext cx="171451" cy="85726"/>
          </a:xfrm>
          <a:custGeom>
            <a:avLst/>
            <a:gdLst/>
            <a:ahLst/>
            <a:cxnLst/>
            <a:rect l="0" t="0" r="0" b="0"/>
            <a:pathLst>
              <a:path w="171451" h="85726">
                <a:moveTo>
                  <a:pt x="0" y="0"/>
                </a:moveTo>
                <a:lnTo>
                  <a:pt x="0" y="7143"/>
                </a:lnTo>
                <a:lnTo>
                  <a:pt x="0" y="14287"/>
                </a:lnTo>
                <a:lnTo>
                  <a:pt x="7144" y="28575"/>
                </a:lnTo>
                <a:lnTo>
                  <a:pt x="21431" y="42862"/>
                </a:lnTo>
                <a:lnTo>
                  <a:pt x="42862" y="64293"/>
                </a:lnTo>
                <a:lnTo>
                  <a:pt x="78581" y="78581"/>
                </a:lnTo>
                <a:lnTo>
                  <a:pt x="114300" y="85725"/>
                </a:lnTo>
                <a:lnTo>
                  <a:pt x="142875" y="85725"/>
                </a:lnTo>
                <a:lnTo>
                  <a:pt x="171450" y="71437"/>
                </a:lnTo>
                <a:lnTo>
                  <a:pt x="171450" y="714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886200" y="6650832"/>
            <a:ext cx="85726" cy="71439"/>
          </a:xfrm>
          <a:custGeom>
            <a:avLst/>
            <a:gdLst/>
            <a:ahLst/>
            <a:cxnLst/>
            <a:rect l="0" t="0" r="0" b="0"/>
            <a:pathLst>
              <a:path w="85726" h="71439">
                <a:moveTo>
                  <a:pt x="7144" y="0"/>
                </a:moveTo>
                <a:lnTo>
                  <a:pt x="0" y="21431"/>
                </a:lnTo>
                <a:lnTo>
                  <a:pt x="7144" y="35719"/>
                </a:lnTo>
                <a:lnTo>
                  <a:pt x="7144" y="50006"/>
                </a:lnTo>
                <a:lnTo>
                  <a:pt x="21432" y="71438"/>
                </a:lnTo>
                <a:lnTo>
                  <a:pt x="42863" y="71438"/>
                </a:lnTo>
                <a:lnTo>
                  <a:pt x="64294" y="64294"/>
                </a:lnTo>
                <a:lnTo>
                  <a:pt x="85725" y="28575"/>
                </a:lnTo>
                <a:lnTo>
                  <a:pt x="85725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093369" y="6657976"/>
            <a:ext cx="28576" cy="78582"/>
          </a:xfrm>
          <a:custGeom>
            <a:avLst/>
            <a:gdLst/>
            <a:ahLst/>
            <a:cxnLst/>
            <a:rect l="0" t="0" r="0" b="0"/>
            <a:pathLst>
              <a:path w="28576" h="78582">
                <a:moveTo>
                  <a:pt x="7144" y="71437"/>
                </a:moveTo>
                <a:lnTo>
                  <a:pt x="0" y="71437"/>
                </a:lnTo>
                <a:lnTo>
                  <a:pt x="7144" y="78581"/>
                </a:lnTo>
                <a:lnTo>
                  <a:pt x="7144" y="64294"/>
                </a:lnTo>
                <a:lnTo>
                  <a:pt x="14288" y="42862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429125" y="6515100"/>
            <a:ext cx="42864" cy="150021"/>
          </a:xfrm>
          <a:custGeom>
            <a:avLst/>
            <a:gdLst/>
            <a:ahLst/>
            <a:cxnLst/>
            <a:rect l="0" t="0" r="0" b="0"/>
            <a:pathLst>
              <a:path w="42864" h="150021">
                <a:moveTo>
                  <a:pt x="0" y="150020"/>
                </a:moveTo>
                <a:lnTo>
                  <a:pt x="0" y="142876"/>
                </a:lnTo>
                <a:lnTo>
                  <a:pt x="0" y="121445"/>
                </a:lnTo>
                <a:lnTo>
                  <a:pt x="14288" y="92870"/>
                </a:lnTo>
                <a:lnTo>
                  <a:pt x="28575" y="50006"/>
                </a:lnTo>
                <a:lnTo>
                  <a:pt x="42863" y="0"/>
                </a:lnTo>
                <a:lnTo>
                  <a:pt x="4286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521994" y="5979319"/>
            <a:ext cx="378620" cy="485776"/>
          </a:xfrm>
          <a:custGeom>
            <a:avLst/>
            <a:gdLst/>
            <a:ahLst/>
            <a:cxnLst/>
            <a:rect l="0" t="0" r="0" b="0"/>
            <a:pathLst>
              <a:path w="378620" h="485776">
                <a:moveTo>
                  <a:pt x="292894" y="21431"/>
                </a:moveTo>
                <a:lnTo>
                  <a:pt x="292894" y="21431"/>
                </a:lnTo>
                <a:lnTo>
                  <a:pt x="292894" y="14287"/>
                </a:lnTo>
                <a:lnTo>
                  <a:pt x="285750" y="7144"/>
                </a:lnTo>
                <a:lnTo>
                  <a:pt x="278606" y="0"/>
                </a:lnTo>
                <a:lnTo>
                  <a:pt x="271463" y="0"/>
                </a:lnTo>
                <a:lnTo>
                  <a:pt x="264319" y="0"/>
                </a:lnTo>
                <a:lnTo>
                  <a:pt x="250031" y="0"/>
                </a:lnTo>
                <a:lnTo>
                  <a:pt x="235744" y="7144"/>
                </a:lnTo>
                <a:lnTo>
                  <a:pt x="221456" y="21431"/>
                </a:lnTo>
                <a:lnTo>
                  <a:pt x="207169" y="35719"/>
                </a:lnTo>
                <a:lnTo>
                  <a:pt x="200025" y="57150"/>
                </a:lnTo>
                <a:lnTo>
                  <a:pt x="192881" y="78581"/>
                </a:lnTo>
                <a:lnTo>
                  <a:pt x="185738" y="107156"/>
                </a:lnTo>
                <a:lnTo>
                  <a:pt x="185738" y="135731"/>
                </a:lnTo>
                <a:lnTo>
                  <a:pt x="192881" y="178594"/>
                </a:lnTo>
                <a:lnTo>
                  <a:pt x="200025" y="221456"/>
                </a:lnTo>
                <a:lnTo>
                  <a:pt x="207169" y="271462"/>
                </a:lnTo>
                <a:lnTo>
                  <a:pt x="221456" y="321469"/>
                </a:lnTo>
                <a:lnTo>
                  <a:pt x="228600" y="371475"/>
                </a:lnTo>
                <a:lnTo>
                  <a:pt x="228600" y="414337"/>
                </a:lnTo>
                <a:lnTo>
                  <a:pt x="228600" y="450056"/>
                </a:lnTo>
                <a:lnTo>
                  <a:pt x="221456" y="471487"/>
                </a:lnTo>
                <a:lnTo>
                  <a:pt x="207169" y="485775"/>
                </a:lnTo>
                <a:lnTo>
                  <a:pt x="192881" y="485775"/>
                </a:lnTo>
                <a:lnTo>
                  <a:pt x="171450" y="478631"/>
                </a:lnTo>
                <a:lnTo>
                  <a:pt x="135731" y="457200"/>
                </a:lnTo>
                <a:lnTo>
                  <a:pt x="107156" y="442912"/>
                </a:lnTo>
                <a:lnTo>
                  <a:pt x="71438" y="421481"/>
                </a:lnTo>
                <a:lnTo>
                  <a:pt x="42863" y="407194"/>
                </a:lnTo>
                <a:lnTo>
                  <a:pt x="21431" y="400050"/>
                </a:lnTo>
                <a:lnTo>
                  <a:pt x="7144" y="392906"/>
                </a:lnTo>
                <a:lnTo>
                  <a:pt x="0" y="392906"/>
                </a:lnTo>
                <a:lnTo>
                  <a:pt x="0" y="392906"/>
                </a:lnTo>
                <a:lnTo>
                  <a:pt x="14288" y="392906"/>
                </a:lnTo>
                <a:lnTo>
                  <a:pt x="28575" y="392906"/>
                </a:lnTo>
                <a:lnTo>
                  <a:pt x="64294" y="385762"/>
                </a:lnTo>
                <a:lnTo>
                  <a:pt x="100013" y="371475"/>
                </a:lnTo>
                <a:lnTo>
                  <a:pt x="142875" y="364331"/>
                </a:lnTo>
                <a:lnTo>
                  <a:pt x="185738" y="350044"/>
                </a:lnTo>
                <a:lnTo>
                  <a:pt x="228600" y="335756"/>
                </a:lnTo>
                <a:lnTo>
                  <a:pt x="264319" y="328612"/>
                </a:lnTo>
                <a:lnTo>
                  <a:pt x="292894" y="321469"/>
                </a:lnTo>
                <a:lnTo>
                  <a:pt x="321469" y="321469"/>
                </a:lnTo>
                <a:lnTo>
                  <a:pt x="335756" y="321469"/>
                </a:lnTo>
                <a:lnTo>
                  <a:pt x="357188" y="321469"/>
                </a:lnTo>
                <a:lnTo>
                  <a:pt x="371476" y="321469"/>
                </a:lnTo>
                <a:lnTo>
                  <a:pt x="378619" y="321469"/>
                </a:lnTo>
                <a:lnTo>
                  <a:pt x="378619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900613" y="6279356"/>
            <a:ext cx="28576" cy="142876"/>
          </a:xfrm>
          <a:custGeom>
            <a:avLst/>
            <a:gdLst/>
            <a:ahLst/>
            <a:cxnLst/>
            <a:rect l="0" t="0" r="0" b="0"/>
            <a:pathLst>
              <a:path w="28576" h="142876">
                <a:moveTo>
                  <a:pt x="0" y="0"/>
                </a:moveTo>
                <a:lnTo>
                  <a:pt x="0" y="0"/>
                </a:lnTo>
                <a:lnTo>
                  <a:pt x="0" y="14288"/>
                </a:lnTo>
                <a:lnTo>
                  <a:pt x="0" y="28575"/>
                </a:lnTo>
                <a:lnTo>
                  <a:pt x="7144" y="50007"/>
                </a:lnTo>
                <a:lnTo>
                  <a:pt x="14288" y="64294"/>
                </a:lnTo>
                <a:lnTo>
                  <a:pt x="14288" y="78582"/>
                </a:lnTo>
                <a:lnTo>
                  <a:pt x="21432" y="100013"/>
                </a:lnTo>
                <a:lnTo>
                  <a:pt x="28575" y="114300"/>
                </a:lnTo>
                <a:lnTo>
                  <a:pt x="28575" y="128588"/>
                </a:lnTo>
                <a:lnTo>
                  <a:pt x="28575" y="135732"/>
                </a:lnTo>
                <a:lnTo>
                  <a:pt x="28575" y="142875"/>
                </a:lnTo>
                <a:lnTo>
                  <a:pt x="28575" y="142875"/>
                </a:lnTo>
                <a:lnTo>
                  <a:pt x="21432" y="128588"/>
                </a:lnTo>
                <a:lnTo>
                  <a:pt x="21432" y="107157"/>
                </a:lnTo>
                <a:lnTo>
                  <a:pt x="21432" y="78582"/>
                </a:lnTo>
                <a:lnTo>
                  <a:pt x="21432" y="785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93470" y="6050756"/>
            <a:ext cx="28576" cy="14289"/>
          </a:xfrm>
          <a:custGeom>
            <a:avLst/>
            <a:gdLst/>
            <a:ahLst/>
            <a:cxnLst/>
            <a:rect l="0" t="0" r="0" b="0"/>
            <a:pathLst>
              <a:path w="28576" h="14289">
                <a:moveTo>
                  <a:pt x="21431" y="7144"/>
                </a:moveTo>
                <a:lnTo>
                  <a:pt x="21431" y="7144"/>
                </a:lnTo>
                <a:lnTo>
                  <a:pt x="14287" y="7144"/>
                </a:lnTo>
                <a:lnTo>
                  <a:pt x="14287" y="7144"/>
                </a:lnTo>
                <a:lnTo>
                  <a:pt x="7143" y="0"/>
                </a:ln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14287" y="7144"/>
                </a:lnTo>
                <a:lnTo>
                  <a:pt x="21431" y="7144"/>
                </a:lnTo>
                <a:lnTo>
                  <a:pt x="28575" y="14288"/>
                </a:lnTo>
                <a:lnTo>
                  <a:pt x="28575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972051" y="6007894"/>
            <a:ext cx="57151" cy="407195"/>
          </a:xfrm>
          <a:custGeom>
            <a:avLst/>
            <a:gdLst/>
            <a:ahLst/>
            <a:cxnLst/>
            <a:rect l="0" t="0" r="0" b="0"/>
            <a:pathLst>
              <a:path w="57151" h="407195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14287"/>
                </a:lnTo>
                <a:lnTo>
                  <a:pt x="0" y="28575"/>
                </a:lnTo>
                <a:lnTo>
                  <a:pt x="0" y="50006"/>
                </a:lnTo>
                <a:lnTo>
                  <a:pt x="0" y="85725"/>
                </a:lnTo>
                <a:lnTo>
                  <a:pt x="0" y="128587"/>
                </a:lnTo>
                <a:lnTo>
                  <a:pt x="0" y="185737"/>
                </a:lnTo>
                <a:lnTo>
                  <a:pt x="7144" y="235744"/>
                </a:lnTo>
                <a:lnTo>
                  <a:pt x="7144" y="285750"/>
                </a:lnTo>
                <a:lnTo>
                  <a:pt x="14287" y="328612"/>
                </a:lnTo>
                <a:lnTo>
                  <a:pt x="21431" y="364331"/>
                </a:lnTo>
                <a:lnTo>
                  <a:pt x="28575" y="385762"/>
                </a:lnTo>
                <a:lnTo>
                  <a:pt x="28575" y="400050"/>
                </a:lnTo>
                <a:lnTo>
                  <a:pt x="28575" y="407194"/>
                </a:lnTo>
                <a:lnTo>
                  <a:pt x="35719" y="407194"/>
                </a:lnTo>
                <a:lnTo>
                  <a:pt x="42862" y="392906"/>
                </a:lnTo>
                <a:lnTo>
                  <a:pt x="42862" y="378619"/>
                </a:lnTo>
                <a:lnTo>
                  <a:pt x="50006" y="364331"/>
                </a:lnTo>
                <a:lnTo>
                  <a:pt x="57150" y="357187"/>
                </a:lnTo>
                <a:lnTo>
                  <a:pt x="57150" y="3571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036345" y="6265069"/>
            <a:ext cx="178594" cy="157163"/>
          </a:xfrm>
          <a:custGeom>
            <a:avLst/>
            <a:gdLst/>
            <a:ahLst/>
            <a:cxnLst/>
            <a:rect l="0" t="0" r="0" b="0"/>
            <a:pathLst>
              <a:path w="178594" h="157163">
                <a:moveTo>
                  <a:pt x="14287" y="92869"/>
                </a:moveTo>
                <a:lnTo>
                  <a:pt x="14287" y="100012"/>
                </a:lnTo>
                <a:lnTo>
                  <a:pt x="7143" y="100012"/>
                </a:lnTo>
                <a:lnTo>
                  <a:pt x="0" y="107156"/>
                </a:lnTo>
                <a:lnTo>
                  <a:pt x="0" y="107156"/>
                </a:lnTo>
                <a:lnTo>
                  <a:pt x="7143" y="107156"/>
                </a:lnTo>
                <a:lnTo>
                  <a:pt x="21431" y="100012"/>
                </a:lnTo>
                <a:lnTo>
                  <a:pt x="28575" y="100012"/>
                </a:lnTo>
                <a:lnTo>
                  <a:pt x="42862" y="100012"/>
                </a:lnTo>
                <a:lnTo>
                  <a:pt x="57150" y="92869"/>
                </a:lnTo>
                <a:lnTo>
                  <a:pt x="71437" y="85725"/>
                </a:lnTo>
                <a:lnTo>
                  <a:pt x="92868" y="78581"/>
                </a:lnTo>
                <a:lnTo>
                  <a:pt x="107156" y="71437"/>
                </a:lnTo>
                <a:lnTo>
                  <a:pt x="121443" y="64294"/>
                </a:lnTo>
                <a:lnTo>
                  <a:pt x="128587" y="50006"/>
                </a:lnTo>
                <a:lnTo>
                  <a:pt x="128587" y="42862"/>
                </a:lnTo>
                <a:lnTo>
                  <a:pt x="128587" y="28575"/>
                </a:lnTo>
                <a:lnTo>
                  <a:pt x="128587" y="14287"/>
                </a:lnTo>
                <a:lnTo>
                  <a:pt x="114300" y="7144"/>
                </a:lnTo>
                <a:lnTo>
                  <a:pt x="100012" y="0"/>
                </a:lnTo>
                <a:lnTo>
                  <a:pt x="85725" y="0"/>
                </a:lnTo>
                <a:lnTo>
                  <a:pt x="64293" y="7144"/>
                </a:lnTo>
                <a:lnTo>
                  <a:pt x="50006" y="21431"/>
                </a:lnTo>
                <a:lnTo>
                  <a:pt x="35718" y="42862"/>
                </a:lnTo>
                <a:lnTo>
                  <a:pt x="28575" y="64294"/>
                </a:lnTo>
                <a:lnTo>
                  <a:pt x="28575" y="92869"/>
                </a:lnTo>
                <a:lnTo>
                  <a:pt x="35718" y="114300"/>
                </a:lnTo>
                <a:lnTo>
                  <a:pt x="42862" y="135731"/>
                </a:lnTo>
                <a:lnTo>
                  <a:pt x="50006" y="150019"/>
                </a:lnTo>
                <a:lnTo>
                  <a:pt x="71437" y="157162"/>
                </a:lnTo>
                <a:lnTo>
                  <a:pt x="92868" y="157162"/>
                </a:lnTo>
                <a:lnTo>
                  <a:pt x="107156" y="157162"/>
                </a:lnTo>
                <a:lnTo>
                  <a:pt x="135731" y="150019"/>
                </a:lnTo>
                <a:lnTo>
                  <a:pt x="150018" y="135731"/>
                </a:lnTo>
                <a:lnTo>
                  <a:pt x="164306" y="128587"/>
                </a:lnTo>
                <a:lnTo>
                  <a:pt x="178593" y="121444"/>
                </a:lnTo>
                <a:lnTo>
                  <a:pt x="178593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272088" y="6393656"/>
            <a:ext cx="21433" cy="7145"/>
          </a:xfrm>
          <a:custGeom>
            <a:avLst/>
            <a:gdLst/>
            <a:ahLst/>
            <a:cxnLst/>
            <a:rect l="0" t="0" r="0" b="0"/>
            <a:pathLst>
              <a:path w="21433" h="7145">
                <a:moveTo>
                  <a:pt x="0" y="7144"/>
                </a:moveTo>
                <a:lnTo>
                  <a:pt x="0" y="7144"/>
                </a:lnTo>
                <a:lnTo>
                  <a:pt x="7144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21432" y="7144"/>
                </a:lnTo>
                <a:lnTo>
                  <a:pt x="21432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329238" y="6050756"/>
            <a:ext cx="171451" cy="357189"/>
          </a:xfrm>
          <a:custGeom>
            <a:avLst/>
            <a:gdLst/>
            <a:ahLst/>
            <a:cxnLst/>
            <a:rect l="0" t="0" r="0" b="0"/>
            <a:pathLst>
              <a:path w="171451" h="357189">
                <a:moveTo>
                  <a:pt x="0" y="14288"/>
                </a:move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14288"/>
                </a:lnTo>
                <a:lnTo>
                  <a:pt x="14288" y="28575"/>
                </a:lnTo>
                <a:lnTo>
                  <a:pt x="14288" y="50007"/>
                </a:lnTo>
                <a:lnTo>
                  <a:pt x="14288" y="85725"/>
                </a:lnTo>
                <a:lnTo>
                  <a:pt x="21432" y="121444"/>
                </a:lnTo>
                <a:lnTo>
                  <a:pt x="14288" y="164307"/>
                </a:lnTo>
                <a:lnTo>
                  <a:pt x="21432" y="207169"/>
                </a:lnTo>
                <a:lnTo>
                  <a:pt x="21432" y="242888"/>
                </a:lnTo>
                <a:lnTo>
                  <a:pt x="21432" y="271463"/>
                </a:lnTo>
                <a:lnTo>
                  <a:pt x="28575" y="300038"/>
                </a:lnTo>
                <a:lnTo>
                  <a:pt x="28575" y="307182"/>
                </a:lnTo>
                <a:lnTo>
                  <a:pt x="35719" y="314325"/>
                </a:lnTo>
                <a:lnTo>
                  <a:pt x="35719" y="307182"/>
                </a:lnTo>
                <a:lnTo>
                  <a:pt x="42863" y="292894"/>
                </a:lnTo>
                <a:lnTo>
                  <a:pt x="50007" y="271463"/>
                </a:lnTo>
                <a:lnTo>
                  <a:pt x="64294" y="242888"/>
                </a:lnTo>
                <a:lnTo>
                  <a:pt x="71438" y="221457"/>
                </a:lnTo>
                <a:lnTo>
                  <a:pt x="78582" y="200025"/>
                </a:lnTo>
                <a:lnTo>
                  <a:pt x="92869" y="192882"/>
                </a:lnTo>
                <a:lnTo>
                  <a:pt x="100013" y="192882"/>
                </a:lnTo>
                <a:lnTo>
                  <a:pt x="114300" y="214313"/>
                </a:lnTo>
                <a:lnTo>
                  <a:pt x="114300" y="235744"/>
                </a:lnTo>
                <a:lnTo>
                  <a:pt x="128588" y="271463"/>
                </a:lnTo>
                <a:lnTo>
                  <a:pt x="128588" y="300038"/>
                </a:lnTo>
                <a:lnTo>
                  <a:pt x="135732" y="328613"/>
                </a:lnTo>
                <a:lnTo>
                  <a:pt x="135732" y="342900"/>
                </a:lnTo>
                <a:lnTo>
                  <a:pt x="135732" y="357188"/>
                </a:lnTo>
                <a:lnTo>
                  <a:pt x="142875" y="357188"/>
                </a:lnTo>
                <a:lnTo>
                  <a:pt x="150019" y="342900"/>
                </a:lnTo>
                <a:lnTo>
                  <a:pt x="157163" y="328613"/>
                </a:lnTo>
                <a:lnTo>
                  <a:pt x="164307" y="300038"/>
                </a:lnTo>
                <a:lnTo>
                  <a:pt x="164307" y="271463"/>
                </a:lnTo>
                <a:lnTo>
                  <a:pt x="171450" y="250032"/>
                </a:lnTo>
                <a:lnTo>
                  <a:pt x="171450" y="2500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507832" y="6236494"/>
            <a:ext cx="92870" cy="107157"/>
          </a:xfrm>
          <a:custGeom>
            <a:avLst/>
            <a:gdLst/>
            <a:ahLst/>
            <a:cxnLst/>
            <a:rect l="0" t="0" r="0" b="0"/>
            <a:pathLst>
              <a:path w="92870" h="107157">
                <a:moveTo>
                  <a:pt x="21431" y="28575"/>
                </a:moveTo>
                <a:lnTo>
                  <a:pt x="14288" y="28575"/>
                </a:lnTo>
                <a:lnTo>
                  <a:pt x="14288" y="42862"/>
                </a:lnTo>
                <a:lnTo>
                  <a:pt x="7144" y="57150"/>
                </a:lnTo>
                <a:lnTo>
                  <a:pt x="7144" y="71437"/>
                </a:lnTo>
                <a:lnTo>
                  <a:pt x="0" y="85725"/>
                </a:lnTo>
                <a:lnTo>
                  <a:pt x="7144" y="100012"/>
                </a:lnTo>
                <a:lnTo>
                  <a:pt x="14288" y="107156"/>
                </a:lnTo>
                <a:lnTo>
                  <a:pt x="21431" y="107156"/>
                </a:lnTo>
                <a:lnTo>
                  <a:pt x="35719" y="107156"/>
                </a:lnTo>
                <a:lnTo>
                  <a:pt x="57150" y="92869"/>
                </a:lnTo>
                <a:lnTo>
                  <a:pt x="71438" y="78581"/>
                </a:lnTo>
                <a:lnTo>
                  <a:pt x="85725" y="64294"/>
                </a:lnTo>
                <a:lnTo>
                  <a:pt x="92869" y="42862"/>
                </a:lnTo>
                <a:lnTo>
                  <a:pt x="92869" y="28575"/>
                </a:lnTo>
                <a:lnTo>
                  <a:pt x="78581" y="14287"/>
                </a:lnTo>
                <a:lnTo>
                  <a:pt x="64294" y="7144"/>
                </a:lnTo>
                <a:lnTo>
                  <a:pt x="42863" y="0"/>
                </a:lnTo>
                <a:lnTo>
                  <a:pt x="21431" y="7144"/>
                </a:lnTo>
                <a:lnTo>
                  <a:pt x="7144" y="14287"/>
                </a:lnTo>
                <a:lnTo>
                  <a:pt x="7144" y="21431"/>
                </a:lnTo>
                <a:lnTo>
                  <a:pt x="7144" y="21431"/>
                </a:lnTo>
                <a:lnTo>
                  <a:pt x="14288" y="21431"/>
                </a:lnTo>
                <a:lnTo>
                  <a:pt x="28575" y="14287"/>
                </a:lnTo>
                <a:lnTo>
                  <a:pt x="28575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650707" y="6029325"/>
            <a:ext cx="28576" cy="350045"/>
          </a:xfrm>
          <a:custGeom>
            <a:avLst/>
            <a:gdLst/>
            <a:ahLst/>
            <a:cxnLst/>
            <a:rect l="0" t="0" r="0" b="0"/>
            <a:pathLst>
              <a:path w="28576" h="350045">
                <a:moveTo>
                  <a:pt x="7144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21431"/>
                </a:lnTo>
                <a:lnTo>
                  <a:pt x="7144" y="42863"/>
                </a:lnTo>
                <a:lnTo>
                  <a:pt x="7144" y="78581"/>
                </a:lnTo>
                <a:lnTo>
                  <a:pt x="7144" y="121444"/>
                </a:lnTo>
                <a:lnTo>
                  <a:pt x="0" y="171450"/>
                </a:lnTo>
                <a:lnTo>
                  <a:pt x="0" y="221456"/>
                </a:lnTo>
                <a:lnTo>
                  <a:pt x="0" y="264319"/>
                </a:lnTo>
                <a:lnTo>
                  <a:pt x="0" y="300038"/>
                </a:lnTo>
                <a:lnTo>
                  <a:pt x="0" y="328613"/>
                </a:lnTo>
                <a:lnTo>
                  <a:pt x="0" y="342900"/>
                </a:lnTo>
                <a:lnTo>
                  <a:pt x="0" y="350044"/>
                </a:lnTo>
                <a:lnTo>
                  <a:pt x="7144" y="342900"/>
                </a:lnTo>
                <a:lnTo>
                  <a:pt x="21431" y="328613"/>
                </a:lnTo>
                <a:lnTo>
                  <a:pt x="28575" y="307181"/>
                </a:lnTo>
                <a:lnTo>
                  <a:pt x="28575" y="3071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700713" y="6222206"/>
            <a:ext cx="171451" cy="164308"/>
          </a:xfrm>
          <a:custGeom>
            <a:avLst/>
            <a:gdLst/>
            <a:ahLst/>
            <a:cxnLst/>
            <a:rect l="0" t="0" r="0" b="0"/>
            <a:pathLst>
              <a:path w="171451" h="164308">
                <a:moveTo>
                  <a:pt x="28575" y="92869"/>
                </a:moveTo>
                <a:lnTo>
                  <a:pt x="21432" y="100013"/>
                </a:lnTo>
                <a:lnTo>
                  <a:pt x="14288" y="114300"/>
                </a:lnTo>
                <a:lnTo>
                  <a:pt x="7144" y="128588"/>
                </a:lnTo>
                <a:lnTo>
                  <a:pt x="0" y="135732"/>
                </a:lnTo>
                <a:lnTo>
                  <a:pt x="0" y="142875"/>
                </a:lnTo>
                <a:lnTo>
                  <a:pt x="0" y="142875"/>
                </a:lnTo>
                <a:lnTo>
                  <a:pt x="14288" y="142875"/>
                </a:lnTo>
                <a:lnTo>
                  <a:pt x="28575" y="135732"/>
                </a:lnTo>
                <a:lnTo>
                  <a:pt x="42863" y="121444"/>
                </a:lnTo>
                <a:lnTo>
                  <a:pt x="64294" y="100013"/>
                </a:lnTo>
                <a:lnTo>
                  <a:pt x="78582" y="78582"/>
                </a:lnTo>
                <a:lnTo>
                  <a:pt x="92869" y="57150"/>
                </a:lnTo>
                <a:lnTo>
                  <a:pt x="100013" y="35719"/>
                </a:lnTo>
                <a:lnTo>
                  <a:pt x="92869" y="14288"/>
                </a:lnTo>
                <a:lnTo>
                  <a:pt x="85725" y="0"/>
                </a:lnTo>
                <a:lnTo>
                  <a:pt x="71438" y="7144"/>
                </a:lnTo>
                <a:lnTo>
                  <a:pt x="50007" y="21432"/>
                </a:lnTo>
                <a:lnTo>
                  <a:pt x="35719" y="50007"/>
                </a:lnTo>
                <a:lnTo>
                  <a:pt x="28575" y="85725"/>
                </a:lnTo>
                <a:lnTo>
                  <a:pt x="28575" y="114300"/>
                </a:lnTo>
                <a:lnTo>
                  <a:pt x="35719" y="142875"/>
                </a:lnTo>
                <a:lnTo>
                  <a:pt x="50007" y="157163"/>
                </a:lnTo>
                <a:lnTo>
                  <a:pt x="78582" y="164307"/>
                </a:lnTo>
                <a:lnTo>
                  <a:pt x="100013" y="164307"/>
                </a:lnTo>
                <a:lnTo>
                  <a:pt x="128588" y="157163"/>
                </a:lnTo>
                <a:lnTo>
                  <a:pt x="157163" y="135732"/>
                </a:lnTo>
                <a:lnTo>
                  <a:pt x="171450" y="114300"/>
                </a:lnTo>
                <a:lnTo>
                  <a:pt x="171450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907757" y="3964781"/>
            <a:ext cx="100014" cy="1"/>
          </a:xfrm>
          <a:custGeom>
            <a:avLst/>
            <a:gdLst/>
            <a:ahLst/>
            <a:cxnLst/>
            <a:rect l="0" t="0" r="0" b="0"/>
            <a:pathLst>
              <a:path w="100014" h="1">
                <a:moveTo>
                  <a:pt x="0" y="0"/>
                </a:moveTo>
                <a:lnTo>
                  <a:pt x="7144" y="0"/>
                </a:lnTo>
                <a:lnTo>
                  <a:pt x="21431" y="0"/>
                </a:lnTo>
                <a:lnTo>
                  <a:pt x="50006" y="0"/>
                </a:lnTo>
                <a:lnTo>
                  <a:pt x="71438" y="0"/>
                </a:lnTo>
                <a:lnTo>
                  <a:pt x="100013" y="0"/>
                </a:lnTo>
                <a:lnTo>
                  <a:pt x="10001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136482" y="5986463"/>
            <a:ext cx="1078707" cy="64294"/>
          </a:xfrm>
          <a:custGeom>
            <a:avLst/>
            <a:gdLst/>
            <a:ahLst/>
            <a:cxnLst/>
            <a:rect l="0" t="0" r="0" b="0"/>
            <a:pathLst>
              <a:path w="1078707" h="64294">
                <a:moveTo>
                  <a:pt x="7144" y="64293"/>
                </a:moveTo>
                <a:lnTo>
                  <a:pt x="7144" y="64293"/>
                </a:lnTo>
                <a:lnTo>
                  <a:pt x="7144" y="64293"/>
                </a:lnTo>
                <a:lnTo>
                  <a:pt x="0" y="64293"/>
                </a:lnTo>
                <a:lnTo>
                  <a:pt x="0" y="64293"/>
                </a:lnTo>
                <a:lnTo>
                  <a:pt x="0" y="64293"/>
                </a:lnTo>
                <a:lnTo>
                  <a:pt x="7144" y="64293"/>
                </a:lnTo>
                <a:lnTo>
                  <a:pt x="7144" y="64293"/>
                </a:lnTo>
                <a:lnTo>
                  <a:pt x="7144" y="64293"/>
                </a:lnTo>
                <a:lnTo>
                  <a:pt x="7144" y="64293"/>
                </a:lnTo>
                <a:lnTo>
                  <a:pt x="7144" y="64293"/>
                </a:lnTo>
                <a:lnTo>
                  <a:pt x="14288" y="64293"/>
                </a:lnTo>
                <a:lnTo>
                  <a:pt x="14288" y="64293"/>
                </a:lnTo>
                <a:lnTo>
                  <a:pt x="21431" y="57150"/>
                </a:lnTo>
                <a:lnTo>
                  <a:pt x="35719" y="57150"/>
                </a:lnTo>
                <a:lnTo>
                  <a:pt x="42863" y="57150"/>
                </a:lnTo>
                <a:lnTo>
                  <a:pt x="57150" y="57150"/>
                </a:lnTo>
                <a:lnTo>
                  <a:pt x="78581" y="57150"/>
                </a:lnTo>
                <a:lnTo>
                  <a:pt x="100013" y="57150"/>
                </a:lnTo>
                <a:lnTo>
                  <a:pt x="121444" y="57150"/>
                </a:lnTo>
                <a:lnTo>
                  <a:pt x="142875" y="57150"/>
                </a:lnTo>
                <a:lnTo>
                  <a:pt x="171450" y="57150"/>
                </a:lnTo>
                <a:lnTo>
                  <a:pt x="200025" y="50006"/>
                </a:lnTo>
                <a:lnTo>
                  <a:pt x="228600" y="50006"/>
                </a:lnTo>
                <a:lnTo>
                  <a:pt x="257175" y="42862"/>
                </a:lnTo>
                <a:lnTo>
                  <a:pt x="292894" y="42862"/>
                </a:lnTo>
                <a:lnTo>
                  <a:pt x="328613" y="42862"/>
                </a:lnTo>
                <a:lnTo>
                  <a:pt x="357188" y="42862"/>
                </a:lnTo>
                <a:lnTo>
                  <a:pt x="392906" y="42862"/>
                </a:lnTo>
                <a:lnTo>
                  <a:pt x="428625" y="42862"/>
                </a:lnTo>
                <a:lnTo>
                  <a:pt x="457200" y="42862"/>
                </a:lnTo>
                <a:lnTo>
                  <a:pt x="492919" y="42862"/>
                </a:lnTo>
                <a:lnTo>
                  <a:pt x="521494" y="42862"/>
                </a:lnTo>
                <a:lnTo>
                  <a:pt x="550069" y="42862"/>
                </a:lnTo>
                <a:lnTo>
                  <a:pt x="578644" y="42862"/>
                </a:lnTo>
                <a:lnTo>
                  <a:pt x="600075" y="42862"/>
                </a:lnTo>
                <a:lnTo>
                  <a:pt x="621506" y="42862"/>
                </a:lnTo>
                <a:lnTo>
                  <a:pt x="650081" y="42862"/>
                </a:lnTo>
                <a:lnTo>
                  <a:pt x="671513" y="42862"/>
                </a:lnTo>
                <a:lnTo>
                  <a:pt x="700088" y="42862"/>
                </a:lnTo>
                <a:lnTo>
                  <a:pt x="728663" y="42862"/>
                </a:lnTo>
                <a:lnTo>
                  <a:pt x="750094" y="42862"/>
                </a:lnTo>
                <a:lnTo>
                  <a:pt x="778669" y="42862"/>
                </a:lnTo>
                <a:lnTo>
                  <a:pt x="800100" y="42862"/>
                </a:lnTo>
                <a:lnTo>
                  <a:pt x="821531" y="42862"/>
                </a:lnTo>
                <a:lnTo>
                  <a:pt x="842963" y="42862"/>
                </a:lnTo>
                <a:lnTo>
                  <a:pt x="864394" y="35718"/>
                </a:lnTo>
                <a:lnTo>
                  <a:pt x="885825" y="35718"/>
                </a:lnTo>
                <a:lnTo>
                  <a:pt x="907256" y="35718"/>
                </a:lnTo>
                <a:lnTo>
                  <a:pt x="928688" y="35718"/>
                </a:lnTo>
                <a:lnTo>
                  <a:pt x="950119" y="35718"/>
                </a:lnTo>
                <a:lnTo>
                  <a:pt x="971550" y="35718"/>
                </a:lnTo>
                <a:lnTo>
                  <a:pt x="985838" y="35718"/>
                </a:lnTo>
                <a:lnTo>
                  <a:pt x="1000125" y="35718"/>
                </a:lnTo>
                <a:lnTo>
                  <a:pt x="1014413" y="35718"/>
                </a:lnTo>
                <a:lnTo>
                  <a:pt x="1028700" y="35718"/>
                </a:lnTo>
                <a:lnTo>
                  <a:pt x="1042988" y="35718"/>
                </a:lnTo>
                <a:lnTo>
                  <a:pt x="1057275" y="28575"/>
                </a:lnTo>
                <a:lnTo>
                  <a:pt x="1064419" y="28575"/>
                </a:lnTo>
                <a:lnTo>
                  <a:pt x="1071563" y="28575"/>
                </a:lnTo>
                <a:lnTo>
                  <a:pt x="1071563" y="28575"/>
                </a:lnTo>
                <a:lnTo>
                  <a:pt x="1078706" y="28575"/>
                </a:lnTo>
                <a:lnTo>
                  <a:pt x="1078706" y="28575"/>
                </a:lnTo>
                <a:lnTo>
                  <a:pt x="1078706" y="28575"/>
                </a:lnTo>
                <a:lnTo>
                  <a:pt x="1078706" y="28575"/>
                </a:lnTo>
                <a:lnTo>
                  <a:pt x="1078706" y="28575"/>
                </a:lnTo>
                <a:lnTo>
                  <a:pt x="1078706" y="28575"/>
                </a:lnTo>
                <a:lnTo>
                  <a:pt x="1078706" y="28575"/>
                </a:lnTo>
                <a:lnTo>
                  <a:pt x="1078706" y="28575"/>
                </a:lnTo>
                <a:lnTo>
                  <a:pt x="1078706" y="28575"/>
                </a:lnTo>
                <a:lnTo>
                  <a:pt x="1078706" y="28575"/>
                </a:lnTo>
                <a:lnTo>
                  <a:pt x="1078706" y="28575"/>
                </a:lnTo>
                <a:lnTo>
                  <a:pt x="1071563" y="28575"/>
                </a:lnTo>
                <a:lnTo>
                  <a:pt x="1071563" y="28575"/>
                </a:lnTo>
                <a:lnTo>
                  <a:pt x="1064419" y="28575"/>
                </a:lnTo>
                <a:lnTo>
                  <a:pt x="1057275" y="28575"/>
                </a:lnTo>
                <a:lnTo>
                  <a:pt x="1042988" y="21431"/>
                </a:lnTo>
                <a:lnTo>
                  <a:pt x="1028700" y="0"/>
                </a:lnTo>
                <a:lnTo>
                  <a:pt x="10287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1364456" y="5286375"/>
            <a:ext cx="535783" cy="50007"/>
          </a:xfrm>
          <a:custGeom>
            <a:avLst/>
            <a:gdLst/>
            <a:ahLst/>
            <a:cxnLst/>
            <a:rect l="0" t="0" r="0" b="0"/>
            <a:pathLst>
              <a:path w="535783" h="50007">
                <a:moveTo>
                  <a:pt x="7144" y="28575"/>
                </a:moveTo>
                <a:lnTo>
                  <a:pt x="7144" y="28575"/>
                </a:lnTo>
                <a:lnTo>
                  <a:pt x="7144" y="21431"/>
                </a:lnTo>
                <a:lnTo>
                  <a:pt x="0" y="21431"/>
                </a:ln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7144" y="0"/>
                </a:lnTo>
                <a:lnTo>
                  <a:pt x="14288" y="0"/>
                </a:lnTo>
                <a:lnTo>
                  <a:pt x="21432" y="0"/>
                </a:lnTo>
                <a:lnTo>
                  <a:pt x="35719" y="0"/>
                </a:lnTo>
                <a:lnTo>
                  <a:pt x="50007" y="14288"/>
                </a:lnTo>
                <a:lnTo>
                  <a:pt x="64294" y="21431"/>
                </a:lnTo>
                <a:lnTo>
                  <a:pt x="92869" y="35719"/>
                </a:lnTo>
                <a:lnTo>
                  <a:pt x="128588" y="42863"/>
                </a:lnTo>
                <a:lnTo>
                  <a:pt x="178594" y="50006"/>
                </a:lnTo>
                <a:lnTo>
                  <a:pt x="235744" y="50006"/>
                </a:lnTo>
                <a:lnTo>
                  <a:pt x="300038" y="42863"/>
                </a:lnTo>
                <a:lnTo>
                  <a:pt x="357188" y="35719"/>
                </a:lnTo>
                <a:lnTo>
                  <a:pt x="421482" y="28575"/>
                </a:lnTo>
                <a:lnTo>
                  <a:pt x="471488" y="28575"/>
                </a:lnTo>
                <a:lnTo>
                  <a:pt x="507207" y="35719"/>
                </a:lnTo>
                <a:lnTo>
                  <a:pt x="535782" y="50006"/>
                </a:lnTo>
                <a:lnTo>
                  <a:pt x="535782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750469" y="5300663"/>
            <a:ext cx="28576" cy="7144"/>
          </a:xfrm>
          <a:custGeom>
            <a:avLst/>
            <a:gdLst/>
            <a:ahLst/>
            <a:cxnLst/>
            <a:rect l="0" t="0" r="0" b="0"/>
            <a:pathLst>
              <a:path w="28576" h="7144">
                <a:moveTo>
                  <a:pt x="28575" y="7143"/>
                </a:moveTo>
                <a:lnTo>
                  <a:pt x="28575" y="7143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1431" y="0"/>
                </a:lnTo>
                <a:lnTo>
                  <a:pt x="14288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143626" y="6129338"/>
            <a:ext cx="2686051" cy="171451"/>
          </a:xfrm>
          <a:custGeom>
            <a:avLst/>
            <a:gdLst/>
            <a:ahLst/>
            <a:cxnLst/>
            <a:rect l="0" t="0" r="0" b="0"/>
            <a:pathLst>
              <a:path w="2686051" h="171451">
                <a:moveTo>
                  <a:pt x="0" y="164306"/>
                </a:moveTo>
                <a:lnTo>
                  <a:pt x="0" y="164306"/>
                </a:lnTo>
                <a:lnTo>
                  <a:pt x="0" y="164306"/>
                </a:lnTo>
                <a:lnTo>
                  <a:pt x="0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0" y="164306"/>
                </a:lnTo>
                <a:lnTo>
                  <a:pt x="0" y="164306"/>
                </a:lnTo>
                <a:lnTo>
                  <a:pt x="0" y="164306"/>
                </a:lnTo>
                <a:lnTo>
                  <a:pt x="0" y="164306"/>
                </a:lnTo>
                <a:lnTo>
                  <a:pt x="0" y="164306"/>
                </a:lnTo>
                <a:lnTo>
                  <a:pt x="0" y="164306"/>
                </a:lnTo>
                <a:lnTo>
                  <a:pt x="0" y="164306"/>
                </a:lnTo>
                <a:lnTo>
                  <a:pt x="0" y="164306"/>
                </a:lnTo>
                <a:lnTo>
                  <a:pt x="7144" y="164306"/>
                </a:lnTo>
                <a:lnTo>
                  <a:pt x="14287" y="164306"/>
                </a:lnTo>
                <a:lnTo>
                  <a:pt x="21431" y="164306"/>
                </a:lnTo>
                <a:lnTo>
                  <a:pt x="28575" y="164306"/>
                </a:lnTo>
                <a:lnTo>
                  <a:pt x="35719" y="164306"/>
                </a:lnTo>
                <a:lnTo>
                  <a:pt x="50006" y="164306"/>
                </a:lnTo>
                <a:lnTo>
                  <a:pt x="71437" y="164306"/>
                </a:lnTo>
                <a:lnTo>
                  <a:pt x="85725" y="164306"/>
                </a:lnTo>
                <a:lnTo>
                  <a:pt x="107156" y="164306"/>
                </a:lnTo>
                <a:lnTo>
                  <a:pt x="128587" y="157162"/>
                </a:lnTo>
                <a:lnTo>
                  <a:pt x="150019" y="157162"/>
                </a:lnTo>
                <a:lnTo>
                  <a:pt x="185737" y="157162"/>
                </a:lnTo>
                <a:lnTo>
                  <a:pt x="214312" y="157162"/>
                </a:lnTo>
                <a:lnTo>
                  <a:pt x="250031" y="157162"/>
                </a:lnTo>
                <a:lnTo>
                  <a:pt x="285750" y="150018"/>
                </a:lnTo>
                <a:lnTo>
                  <a:pt x="321469" y="150018"/>
                </a:lnTo>
                <a:lnTo>
                  <a:pt x="364331" y="150018"/>
                </a:lnTo>
                <a:lnTo>
                  <a:pt x="414337" y="142875"/>
                </a:lnTo>
                <a:lnTo>
                  <a:pt x="464344" y="135731"/>
                </a:lnTo>
                <a:lnTo>
                  <a:pt x="507206" y="128587"/>
                </a:lnTo>
                <a:lnTo>
                  <a:pt x="550069" y="121443"/>
                </a:lnTo>
                <a:lnTo>
                  <a:pt x="600075" y="114300"/>
                </a:lnTo>
                <a:lnTo>
                  <a:pt x="642937" y="114300"/>
                </a:lnTo>
                <a:lnTo>
                  <a:pt x="692944" y="107156"/>
                </a:lnTo>
                <a:lnTo>
                  <a:pt x="750094" y="100012"/>
                </a:lnTo>
                <a:lnTo>
                  <a:pt x="800100" y="100012"/>
                </a:lnTo>
                <a:lnTo>
                  <a:pt x="857250" y="92868"/>
                </a:lnTo>
                <a:lnTo>
                  <a:pt x="914400" y="85725"/>
                </a:lnTo>
                <a:lnTo>
                  <a:pt x="971550" y="85725"/>
                </a:lnTo>
                <a:lnTo>
                  <a:pt x="1035844" y="78581"/>
                </a:lnTo>
                <a:lnTo>
                  <a:pt x="1092994" y="71437"/>
                </a:lnTo>
                <a:lnTo>
                  <a:pt x="1157287" y="71437"/>
                </a:lnTo>
                <a:lnTo>
                  <a:pt x="1221581" y="64293"/>
                </a:lnTo>
                <a:lnTo>
                  <a:pt x="1285875" y="57150"/>
                </a:lnTo>
                <a:lnTo>
                  <a:pt x="1357312" y="50006"/>
                </a:lnTo>
                <a:lnTo>
                  <a:pt x="1421606" y="42862"/>
                </a:lnTo>
                <a:lnTo>
                  <a:pt x="1485900" y="35718"/>
                </a:lnTo>
                <a:lnTo>
                  <a:pt x="1550194" y="35718"/>
                </a:lnTo>
                <a:lnTo>
                  <a:pt x="1614487" y="28575"/>
                </a:lnTo>
                <a:lnTo>
                  <a:pt x="1678781" y="28575"/>
                </a:lnTo>
                <a:lnTo>
                  <a:pt x="1743075" y="28575"/>
                </a:lnTo>
                <a:lnTo>
                  <a:pt x="1807369" y="28575"/>
                </a:lnTo>
                <a:lnTo>
                  <a:pt x="1878806" y="28575"/>
                </a:lnTo>
                <a:lnTo>
                  <a:pt x="1950244" y="28575"/>
                </a:lnTo>
                <a:lnTo>
                  <a:pt x="2014537" y="21431"/>
                </a:lnTo>
                <a:lnTo>
                  <a:pt x="2093119" y="21431"/>
                </a:lnTo>
                <a:lnTo>
                  <a:pt x="2157412" y="14287"/>
                </a:lnTo>
                <a:lnTo>
                  <a:pt x="2228850" y="14287"/>
                </a:lnTo>
                <a:lnTo>
                  <a:pt x="2293144" y="14287"/>
                </a:lnTo>
                <a:lnTo>
                  <a:pt x="2350294" y="14287"/>
                </a:lnTo>
                <a:lnTo>
                  <a:pt x="2407444" y="7143"/>
                </a:lnTo>
                <a:lnTo>
                  <a:pt x="2457450" y="7143"/>
                </a:lnTo>
                <a:lnTo>
                  <a:pt x="2507456" y="7143"/>
                </a:lnTo>
                <a:lnTo>
                  <a:pt x="2557462" y="7143"/>
                </a:lnTo>
                <a:lnTo>
                  <a:pt x="2586037" y="7143"/>
                </a:lnTo>
                <a:lnTo>
                  <a:pt x="2607469" y="7143"/>
                </a:lnTo>
                <a:lnTo>
                  <a:pt x="2614612" y="7143"/>
                </a:lnTo>
                <a:lnTo>
                  <a:pt x="2636044" y="7143"/>
                </a:lnTo>
                <a:lnTo>
                  <a:pt x="2650331" y="7143"/>
                </a:lnTo>
                <a:lnTo>
                  <a:pt x="2664619" y="7143"/>
                </a:lnTo>
                <a:lnTo>
                  <a:pt x="2678906" y="7143"/>
                </a:lnTo>
                <a:lnTo>
                  <a:pt x="2686050" y="7143"/>
                </a:lnTo>
                <a:lnTo>
                  <a:pt x="2686050" y="7143"/>
                </a:lnTo>
                <a:lnTo>
                  <a:pt x="2686050" y="7143"/>
                </a:lnTo>
                <a:lnTo>
                  <a:pt x="2678906" y="0"/>
                </a:lnTo>
                <a:lnTo>
                  <a:pt x="2671762" y="0"/>
                </a:lnTo>
                <a:lnTo>
                  <a:pt x="2657475" y="0"/>
                </a:lnTo>
                <a:lnTo>
                  <a:pt x="2643187" y="0"/>
                </a:lnTo>
                <a:lnTo>
                  <a:pt x="2636044" y="0"/>
                </a:lnTo>
                <a:lnTo>
                  <a:pt x="2621756" y="0"/>
                </a:lnTo>
                <a:lnTo>
                  <a:pt x="2621756" y="0"/>
                </a:lnTo>
                <a:lnTo>
                  <a:pt x="2614612" y="7143"/>
                </a:lnTo>
                <a:lnTo>
                  <a:pt x="2607469" y="7143"/>
                </a:lnTo>
                <a:lnTo>
                  <a:pt x="2607469" y="7143"/>
                </a:lnTo>
                <a:lnTo>
                  <a:pt x="2607469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651082" y="6050756"/>
            <a:ext cx="142876" cy="207170"/>
          </a:xfrm>
          <a:custGeom>
            <a:avLst/>
            <a:gdLst/>
            <a:ahLst/>
            <a:cxnLst/>
            <a:rect l="0" t="0" r="0" b="0"/>
            <a:pathLst>
              <a:path w="142876" h="207170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28575" y="0"/>
                </a:lnTo>
                <a:lnTo>
                  <a:pt x="42863" y="0"/>
                </a:lnTo>
                <a:lnTo>
                  <a:pt x="64294" y="0"/>
                </a:lnTo>
                <a:lnTo>
                  <a:pt x="92869" y="7144"/>
                </a:lnTo>
                <a:lnTo>
                  <a:pt x="107156" y="14288"/>
                </a:lnTo>
                <a:lnTo>
                  <a:pt x="128588" y="28575"/>
                </a:lnTo>
                <a:lnTo>
                  <a:pt x="135731" y="35719"/>
                </a:lnTo>
                <a:lnTo>
                  <a:pt x="142875" y="50007"/>
                </a:lnTo>
                <a:lnTo>
                  <a:pt x="142875" y="78582"/>
                </a:lnTo>
                <a:lnTo>
                  <a:pt x="142875" y="107157"/>
                </a:lnTo>
                <a:lnTo>
                  <a:pt x="135731" y="135732"/>
                </a:lnTo>
                <a:lnTo>
                  <a:pt x="114300" y="164307"/>
                </a:lnTo>
                <a:lnTo>
                  <a:pt x="92869" y="185738"/>
                </a:lnTo>
                <a:lnTo>
                  <a:pt x="71438" y="200025"/>
                </a:lnTo>
                <a:lnTo>
                  <a:pt x="57150" y="207169"/>
                </a:lnTo>
                <a:lnTo>
                  <a:pt x="57150" y="207169"/>
                </a:lnTo>
                <a:lnTo>
                  <a:pt x="64294" y="200025"/>
                </a:lnTo>
                <a:lnTo>
                  <a:pt x="64294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8608220" y="5915025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8593932" y="5893594"/>
            <a:ext cx="478632" cy="28576"/>
          </a:xfrm>
          <a:custGeom>
            <a:avLst/>
            <a:gdLst/>
            <a:ahLst/>
            <a:cxnLst/>
            <a:rect l="0" t="0" r="0" b="0"/>
            <a:pathLst>
              <a:path w="478632" h="28576">
                <a:moveTo>
                  <a:pt x="14288" y="21431"/>
                </a:moveTo>
                <a:lnTo>
                  <a:pt x="7144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7144" y="21431"/>
                </a:lnTo>
                <a:lnTo>
                  <a:pt x="14288" y="21431"/>
                </a:lnTo>
                <a:lnTo>
                  <a:pt x="21431" y="21431"/>
                </a:lnTo>
                <a:lnTo>
                  <a:pt x="42863" y="21431"/>
                </a:lnTo>
                <a:lnTo>
                  <a:pt x="64294" y="28575"/>
                </a:lnTo>
                <a:lnTo>
                  <a:pt x="92869" y="28575"/>
                </a:lnTo>
                <a:lnTo>
                  <a:pt x="121444" y="28575"/>
                </a:lnTo>
                <a:lnTo>
                  <a:pt x="150019" y="21431"/>
                </a:lnTo>
                <a:lnTo>
                  <a:pt x="178594" y="21431"/>
                </a:lnTo>
                <a:lnTo>
                  <a:pt x="207169" y="21431"/>
                </a:lnTo>
                <a:lnTo>
                  <a:pt x="242888" y="21431"/>
                </a:lnTo>
                <a:lnTo>
                  <a:pt x="285750" y="14287"/>
                </a:lnTo>
                <a:lnTo>
                  <a:pt x="328613" y="14287"/>
                </a:lnTo>
                <a:lnTo>
                  <a:pt x="371475" y="7144"/>
                </a:lnTo>
                <a:lnTo>
                  <a:pt x="407194" y="7144"/>
                </a:lnTo>
                <a:lnTo>
                  <a:pt x="428625" y="7144"/>
                </a:lnTo>
                <a:lnTo>
                  <a:pt x="442913" y="0"/>
                </a:lnTo>
                <a:lnTo>
                  <a:pt x="450056" y="0"/>
                </a:lnTo>
                <a:lnTo>
                  <a:pt x="457200" y="0"/>
                </a:lnTo>
                <a:lnTo>
                  <a:pt x="464344" y="0"/>
                </a:lnTo>
                <a:lnTo>
                  <a:pt x="471488" y="0"/>
                </a:lnTo>
                <a:lnTo>
                  <a:pt x="471488" y="0"/>
                </a:lnTo>
                <a:lnTo>
                  <a:pt x="471488" y="0"/>
                </a:lnTo>
                <a:lnTo>
                  <a:pt x="478631" y="0"/>
                </a:lnTo>
                <a:lnTo>
                  <a:pt x="478631" y="0"/>
                </a:lnTo>
                <a:lnTo>
                  <a:pt x="478631" y="0"/>
                </a:lnTo>
                <a:lnTo>
                  <a:pt x="478631" y="0"/>
                </a:lnTo>
                <a:lnTo>
                  <a:pt x="478631" y="0"/>
                </a:lnTo>
                <a:lnTo>
                  <a:pt x="471488" y="0"/>
                </a:lnTo>
                <a:lnTo>
                  <a:pt x="471488" y="0"/>
                </a:lnTo>
                <a:lnTo>
                  <a:pt x="471488" y="0"/>
                </a:lnTo>
                <a:lnTo>
                  <a:pt x="471488" y="0"/>
                </a:lnTo>
                <a:lnTo>
                  <a:pt x="471488" y="0"/>
                </a:lnTo>
                <a:lnTo>
                  <a:pt x="464344" y="0"/>
                </a:lnTo>
                <a:lnTo>
                  <a:pt x="4643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215063" y="5664994"/>
            <a:ext cx="150020" cy="271463"/>
          </a:xfrm>
          <a:custGeom>
            <a:avLst/>
            <a:gdLst/>
            <a:ahLst/>
            <a:cxnLst/>
            <a:rect l="0" t="0" r="0" b="0"/>
            <a:pathLst>
              <a:path w="150020" h="271463">
                <a:moveTo>
                  <a:pt x="0" y="14287"/>
                </a:move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7144" y="21431"/>
                </a:lnTo>
                <a:lnTo>
                  <a:pt x="7144" y="42862"/>
                </a:lnTo>
                <a:lnTo>
                  <a:pt x="14288" y="57150"/>
                </a:lnTo>
                <a:lnTo>
                  <a:pt x="14288" y="85725"/>
                </a:lnTo>
                <a:lnTo>
                  <a:pt x="21432" y="107156"/>
                </a:lnTo>
                <a:lnTo>
                  <a:pt x="21432" y="135731"/>
                </a:lnTo>
                <a:lnTo>
                  <a:pt x="21432" y="157162"/>
                </a:lnTo>
                <a:lnTo>
                  <a:pt x="21432" y="171450"/>
                </a:lnTo>
                <a:lnTo>
                  <a:pt x="21432" y="178594"/>
                </a:lnTo>
                <a:lnTo>
                  <a:pt x="21432" y="178594"/>
                </a:lnTo>
                <a:lnTo>
                  <a:pt x="28575" y="171450"/>
                </a:lnTo>
                <a:lnTo>
                  <a:pt x="35719" y="164306"/>
                </a:lnTo>
                <a:lnTo>
                  <a:pt x="42863" y="150019"/>
                </a:lnTo>
                <a:lnTo>
                  <a:pt x="57150" y="135731"/>
                </a:lnTo>
                <a:lnTo>
                  <a:pt x="78582" y="128587"/>
                </a:lnTo>
                <a:lnTo>
                  <a:pt x="100013" y="121444"/>
                </a:lnTo>
                <a:lnTo>
                  <a:pt x="114300" y="121444"/>
                </a:lnTo>
                <a:lnTo>
                  <a:pt x="135732" y="128587"/>
                </a:lnTo>
                <a:lnTo>
                  <a:pt x="142875" y="135731"/>
                </a:lnTo>
                <a:lnTo>
                  <a:pt x="150019" y="157162"/>
                </a:lnTo>
                <a:lnTo>
                  <a:pt x="142875" y="171450"/>
                </a:lnTo>
                <a:lnTo>
                  <a:pt x="128588" y="200025"/>
                </a:lnTo>
                <a:lnTo>
                  <a:pt x="107157" y="221456"/>
                </a:lnTo>
                <a:lnTo>
                  <a:pt x="85725" y="250031"/>
                </a:lnTo>
                <a:lnTo>
                  <a:pt x="64294" y="264319"/>
                </a:lnTo>
                <a:lnTo>
                  <a:pt x="50007" y="271462"/>
                </a:lnTo>
                <a:lnTo>
                  <a:pt x="42863" y="271462"/>
                </a:lnTo>
                <a:lnTo>
                  <a:pt x="42863" y="257175"/>
                </a:lnTo>
                <a:lnTo>
                  <a:pt x="50007" y="242887"/>
                </a:lnTo>
                <a:lnTo>
                  <a:pt x="64294" y="221456"/>
                </a:lnTo>
                <a:lnTo>
                  <a:pt x="64294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407945" y="5779294"/>
            <a:ext cx="142876" cy="142876"/>
          </a:xfrm>
          <a:custGeom>
            <a:avLst/>
            <a:gdLst/>
            <a:ahLst/>
            <a:cxnLst/>
            <a:rect l="0" t="0" r="0" b="0"/>
            <a:pathLst>
              <a:path w="142876" h="142876">
                <a:moveTo>
                  <a:pt x="14287" y="0"/>
                </a:moveTo>
                <a:lnTo>
                  <a:pt x="14287" y="0"/>
                </a:lnTo>
                <a:lnTo>
                  <a:pt x="14287" y="7144"/>
                </a:lnTo>
                <a:lnTo>
                  <a:pt x="14287" y="14287"/>
                </a:lnTo>
                <a:lnTo>
                  <a:pt x="7143" y="28575"/>
                </a:lnTo>
                <a:lnTo>
                  <a:pt x="7143" y="42862"/>
                </a:lnTo>
                <a:lnTo>
                  <a:pt x="7143" y="71437"/>
                </a:lnTo>
                <a:lnTo>
                  <a:pt x="0" y="92869"/>
                </a:lnTo>
                <a:lnTo>
                  <a:pt x="0" y="114300"/>
                </a:lnTo>
                <a:lnTo>
                  <a:pt x="0" y="128587"/>
                </a:lnTo>
                <a:lnTo>
                  <a:pt x="7143" y="142875"/>
                </a:lnTo>
                <a:lnTo>
                  <a:pt x="7143" y="142875"/>
                </a:lnTo>
                <a:lnTo>
                  <a:pt x="21431" y="135731"/>
                </a:lnTo>
                <a:lnTo>
                  <a:pt x="28575" y="121444"/>
                </a:lnTo>
                <a:lnTo>
                  <a:pt x="35718" y="100012"/>
                </a:lnTo>
                <a:lnTo>
                  <a:pt x="50006" y="71437"/>
                </a:lnTo>
                <a:lnTo>
                  <a:pt x="57150" y="50006"/>
                </a:lnTo>
                <a:lnTo>
                  <a:pt x="64293" y="35719"/>
                </a:lnTo>
                <a:lnTo>
                  <a:pt x="71437" y="21431"/>
                </a:lnTo>
                <a:lnTo>
                  <a:pt x="78581" y="21431"/>
                </a:lnTo>
                <a:lnTo>
                  <a:pt x="78581" y="35719"/>
                </a:lnTo>
                <a:lnTo>
                  <a:pt x="78581" y="50006"/>
                </a:lnTo>
                <a:lnTo>
                  <a:pt x="78581" y="71437"/>
                </a:lnTo>
                <a:lnTo>
                  <a:pt x="85725" y="85725"/>
                </a:lnTo>
                <a:lnTo>
                  <a:pt x="92868" y="100012"/>
                </a:lnTo>
                <a:lnTo>
                  <a:pt x="92868" y="114300"/>
                </a:lnTo>
                <a:lnTo>
                  <a:pt x="107156" y="114300"/>
                </a:lnTo>
                <a:lnTo>
                  <a:pt x="114300" y="114300"/>
                </a:lnTo>
                <a:lnTo>
                  <a:pt x="128587" y="100012"/>
                </a:lnTo>
                <a:lnTo>
                  <a:pt x="142875" y="85725"/>
                </a:lnTo>
                <a:lnTo>
                  <a:pt x="142875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550820" y="5636419"/>
            <a:ext cx="85726" cy="307182"/>
          </a:xfrm>
          <a:custGeom>
            <a:avLst/>
            <a:gdLst/>
            <a:ahLst/>
            <a:cxnLst/>
            <a:rect l="0" t="0" r="0" b="0"/>
            <a:pathLst>
              <a:path w="85726" h="307182">
                <a:moveTo>
                  <a:pt x="85725" y="7144"/>
                </a:moveTo>
                <a:lnTo>
                  <a:pt x="85725" y="7144"/>
                </a:lnTo>
                <a:lnTo>
                  <a:pt x="85725" y="7144"/>
                </a:lnTo>
                <a:lnTo>
                  <a:pt x="78581" y="0"/>
                </a:lnTo>
                <a:lnTo>
                  <a:pt x="78581" y="0"/>
                </a:lnTo>
                <a:lnTo>
                  <a:pt x="78581" y="7144"/>
                </a:lnTo>
                <a:lnTo>
                  <a:pt x="71437" y="14287"/>
                </a:lnTo>
                <a:lnTo>
                  <a:pt x="57150" y="28575"/>
                </a:lnTo>
                <a:lnTo>
                  <a:pt x="50006" y="50006"/>
                </a:lnTo>
                <a:lnTo>
                  <a:pt x="35718" y="71437"/>
                </a:lnTo>
                <a:lnTo>
                  <a:pt x="28575" y="100012"/>
                </a:lnTo>
                <a:lnTo>
                  <a:pt x="28575" y="135731"/>
                </a:lnTo>
                <a:lnTo>
                  <a:pt x="21431" y="171450"/>
                </a:lnTo>
                <a:lnTo>
                  <a:pt x="21431" y="200025"/>
                </a:lnTo>
                <a:lnTo>
                  <a:pt x="21431" y="228600"/>
                </a:lnTo>
                <a:lnTo>
                  <a:pt x="28575" y="257175"/>
                </a:lnTo>
                <a:lnTo>
                  <a:pt x="28575" y="278606"/>
                </a:lnTo>
                <a:lnTo>
                  <a:pt x="28575" y="292894"/>
                </a:lnTo>
                <a:lnTo>
                  <a:pt x="21431" y="300037"/>
                </a:lnTo>
                <a:lnTo>
                  <a:pt x="21431" y="307181"/>
                </a:lnTo>
                <a:lnTo>
                  <a:pt x="14287" y="292894"/>
                </a:lnTo>
                <a:lnTo>
                  <a:pt x="0" y="278606"/>
                </a:lnTo>
                <a:lnTo>
                  <a:pt x="0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493670" y="5786438"/>
            <a:ext cx="200026" cy="28576"/>
          </a:xfrm>
          <a:custGeom>
            <a:avLst/>
            <a:gdLst/>
            <a:ahLst/>
            <a:cxnLst/>
            <a:rect l="0" t="0" r="0" b="0"/>
            <a:pathLst>
              <a:path w="200026" h="28576">
                <a:moveTo>
                  <a:pt x="0" y="28575"/>
                </a:moveTo>
                <a:lnTo>
                  <a:pt x="0" y="28575"/>
                </a:lnTo>
                <a:lnTo>
                  <a:pt x="7143" y="28575"/>
                </a:lnTo>
                <a:lnTo>
                  <a:pt x="14287" y="28575"/>
                </a:lnTo>
                <a:lnTo>
                  <a:pt x="35718" y="21431"/>
                </a:lnTo>
                <a:lnTo>
                  <a:pt x="64293" y="21431"/>
                </a:lnTo>
                <a:lnTo>
                  <a:pt x="100012" y="14287"/>
                </a:lnTo>
                <a:lnTo>
                  <a:pt x="128587" y="7143"/>
                </a:lnTo>
                <a:lnTo>
                  <a:pt x="157162" y="7143"/>
                </a:lnTo>
                <a:lnTo>
                  <a:pt x="178593" y="7143"/>
                </a:lnTo>
                <a:lnTo>
                  <a:pt x="192881" y="0"/>
                </a:lnTo>
                <a:lnTo>
                  <a:pt x="200025" y="0"/>
                </a:lnTo>
                <a:lnTo>
                  <a:pt x="20002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729413" y="5729288"/>
            <a:ext cx="28576" cy="207169"/>
          </a:xfrm>
          <a:custGeom>
            <a:avLst/>
            <a:gdLst/>
            <a:ahLst/>
            <a:cxnLst/>
            <a:rect l="0" t="0" r="0" b="0"/>
            <a:pathLst>
              <a:path w="28576" h="207169">
                <a:moveTo>
                  <a:pt x="7144" y="7143"/>
                </a:moveTo>
                <a:lnTo>
                  <a:pt x="7144" y="7143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3"/>
                </a:lnTo>
                <a:lnTo>
                  <a:pt x="7144" y="21431"/>
                </a:lnTo>
                <a:lnTo>
                  <a:pt x="7144" y="50006"/>
                </a:lnTo>
                <a:lnTo>
                  <a:pt x="0" y="78581"/>
                </a:lnTo>
                <a:lnTo>
                  <a:pt x="0" y="114300"/>
                </a:lnTo>
                <a:lnTo>
                  <a:pt x="0" y="150018"/>
                </a:lnTo>
                <a:lnTo>
                  <a:pt x="0" y="178593"/>
                </a:lnTo>
                <a:lnTo>
                  <a:pt x="0" y="200025"/>
                </a:lnTo>
                <a:lnTo>
                  <a:pt x="0" y="207168"/>
                </a:lnTo>
                <a:lnTo>
                  <a:pt x="14288" y="192881"/>
                </a:lnTo>
                <a:lnTo>
                  <a:pt x="28575" y="164306"/>
                </a:lnTo>
                <a:lnTo>
                  <a:pt x="28575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8558213" y="5543550"/>
            <a:ext cx="157164" cy="257176"/>
          </a:xfrm>
          <a:custGeom>
            <a:avLst/>
            <a:gdLst/>
            <a:ahLst/>
            <a:cxnLst/>
            <a:rect l="0" t="0" r="0" b="0"/>
            <a:pathLst>
              <a:path w="157164" h="257176">
                <a:moveTo>
                  <a:pt x="42863" y="7144"/>
                </a:moveTo>
                <a:lnTo>
                  <a:pt x="42863" y="7144"/>
                </a:lnTo>
                <a:lnTo>
                  <a:pt x="50007" y="7144"/>
                </a:lnTo>
                <a:lnTo>
                  <a:pt x="50007" y="0"/>
                </a:lnTo>
                <a:lnTo>
                  <a:pt x="50007" y="0"/>
                </a:lnTo>
                <a:lnTo>
                  <a:pt x="50007" y="0"/>
                </a:lnTo>
                <a:lnTo>
                  <a:pt x="50007" y="7144"/>
                </a:lnTo>
                <a:lnTo>
                  <a:pt x="50007" y="14288"/>
                </a:lnTo>
                <a:lnTo>
                  <a:pt x="50007" y="28575"/>
                </a:lnTo>
                <a:lnTo>
                  <a:pt x="50007" y="50006"/>
                </a:lnTo>
                <a:lnTo>
                  <a:pt x="50007" y="78581"/>
                </a:lnTo>
                <a:lnTo>
                  <a:pt x="50007" y="107156"/>
                </a:lnTo>
                <a:lnTo>
                  <a:pt x="42863" y="128588"/>
                </a:lnTo>
                <a:lnTo>
                  <a:pt x="35719" y="157163"/>
                </a:lnTo>
                <a:lnTo>
                  <a:pt x="28575" y="185738"/>
                </a:lnTo>
                <a:lnTo>
                  <a:pt x="21432" y="214313"/>
                </a:lnTo>
                <a:lnTo>
                  <a:pt x="14288" y="235744"/>
                </a:lnTo>
                <a:lnTo>
                  <a:pt x="7144" y="250031"/>
                </a:lnTo>
                <a:lnTo>
                  <a:pt x="7144" y="250031"/>
                </a:lnTo>
                <a:lnTo>
                  <a:pt x="0" y="250031"/>
                </a:lnTo>
                <a:lnTo>
                  <a:pt x="7144" y="242888"/>
                </a:lnTo>
                <a:lnTo>
                  <a:pt x="14288" y="221456"/>
                </a:lnTo>
                <a:lnTo>
                  <a:pt x="21432" y="207169"/>
                </a:lnTo>
                <a:lnTo>
                  <a:pt x="42863" y="185738"/>
                </a:lnTo>
                <a:lnTo>
                  <a:pt x="64294" y="164306"/>
                </a:lnTo>
                <a:lnTo>
                  <a:pt x="85725" y="150019"/>
                </a:lnTo>
                <a:lnTo>
                  <a:pt x="107157" y="142875"/>
                </a:lnTo>
                <a:lnTo>
                  <a:pt x="128588" y="142875"/>
                </a:lnTo>
                <a:lnTo>
                  <a:pt x="150019" y="150019"/>
                </a:lnTo>
                <a:lnTo>
                  <a:pt x="157163" y="164306"/>
                </a:lnTo>
                <a:lnTo>
                  <a:pt x="150019" y="178594"/>
                </a:lnTo>
                <a:lnTo>
                  <a:pt x="142875" y="200025"/>
                </a:lnTo>
                <a:lnTo>
                  <a:pt x="121444" y="221456"/>
                </a:lnTo>
                <a:lnTo>
                  <a:pt x="100013" y="235744"/>
                </a:lnTo>
                <a:lnTo>
                  <a:pt x="71438" y="250031"/>
                </a:lnTo>
                <a:lnTo>
                  <a:pt x="50007" y="257175"/>
                </a:lnTo>
                <a:lnTo>
                  <a:pt x="35719" y="257175"/>
                </a:lnTo>
                <a:lnTo>
                  <a:pt x="28575" y="250031"/>
                </a:lnTo>
                <a:lnTo>
                  <a:pt x="35719" y="235744"/>
                </a:lnTo>
                <a:lnTo>
                  <a:pt x="50007" y="221456"/>
                </a:lnTo>
                <a:lnTo>
                  <a:pt x="50007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8715376" y="5579269"/>
            <a:ext cx="171451" cy="221457"/>
          </a:xfrm>
          <a:custGeom>
            <a:avLst/>
            <a:gdLst/>
            <a:ahLst/>
            <a:cxnLst/>
            <a:rect l="0" t="0" r="0" b="0"/>
            <a:pathLst>
              <a:path w="171451" h="221457">
                <a:moveTo>
                  <a:pt x="14287" y="164306"/>
                </a:moveTo>
                <a:lnTo>
                  <a:pt x="14287" y="164306"/>
                </a:lnTo>
                <a:lnTo>
                  <a:pt x="7144" y="171450"/>
                </a:lnTo>
                <a:lnTo>
                  <a:pt x="7144" y="185737"/>
                </a:lnTo>
                <a:lnTo>
                  <a:pt x="0" y="200025"/>
                </a:lnTo>
                <a:lnTo>
                  <a:pt x="0" y="207169"/>
                </a:lnTo>
                <a:lnTo>
                  <a:pt x="0" y="214312"/>
                </a:lnTo>
                <a:lnTo>
                  <a:pt x="7144" y="221456"/>
                </a:lnTo>
                <a:lnTo>
                  <a:pt x="14287" y="214312"/>
                </a:lnTo>
                <a:lnTo>
                  <a:pt x="28575" y="207169"/>
                </a:lnTo>
                <a:lnTo>
                  <a:pt x="35719" y="200025"/>
                </a:lnTo>
                <a:lnTo>
                  <a:pt x="50006" y="178594"/>
                </a:lnTo>
                <a:lnTo>
                  <a:pt x="57150" y="171450"/>
                </a:lnTo>
                <a:lnTo>
                  <a:pt x="64294" y="164306"/>
                </a:lnTo>
                <a:lnTo>
                  <a:pt x="71437" y="157162"/>
                </a:lnTo>
                <a:lnTo>
                  <a:pt x="71437" y="150019"/>
                </a:lnTo>
                <a:lnTo>
                  <a:pt x="78581" y="150019"/>
                </a:lnTo>
                <a:lnTo>
                  <a:pt x="78581" y="157162"/>
                </a:lnTo>
                <a:lnTo>
                  <a:pt x="71437" y="164306"/>
                </a:lnTo>
                <a:lnTo>
                  <a:pt x="71437" y="171450"/>
                </a:lnTo>
                <a:lnTo>
                  <a:pt x="71437" y="171450"/>
                </a:lnTo>
                <a:lnTo>
                  <a:pt x="78581" y="171450"/>
                </a:lnTo>
                <a:lnTo>
                  <a:pt x="78581" y="171450"/>
                </a:lnTo>
                <a:lnTo>
                  <a:pt x="85725" y="171450"/>
                </a:lnTo>
                <a:lnTo>
                  <a:pt x="92869" y="171450"/>
                </a:lnTo>
                <a:lnTo>
                  <a:pt x="100012" y="164306"/>
                </a:lnTo>
                <a:lnTo>
                  <a:pt x="107156" y="150019"/>
                </a:lnTo>
                <a:lnTo>
                  <a:pt x="121444" y="135731"/>
                </a:lnTo>
                <a:lnTo>
                  <a:pt x="135731" y="114300"/>
                </a:lnTo>
                <a:lnTo>
                  <a:pt x="142875" y="100012"/>
                </a:lnTo>
                <a:lnTo>
                  <a:pt x="150019" y="85725"/>
                </a:lnTo>
                <a:lnTo>
                  <a:pt x="157162" y="71437"/>
                </a:lnTo>
                <a:lnTo>
                  <a:pt x="157162" y="57150"/>
                </a:lnTo>
                <a:lnTo>
                  <a:pt x="164306" y="42862"/>
                </a:lnTo>
                <a:lnTo>
                  <a:pt x="171450" y="28575"/>
                </a:lnTo>
                <a:lnTo>
                  <a:pt x="171450" y="14287"/>
                </a:lnTo>
                <a:lnTo>
                  <a:pt x="171450" y="7144"/>
                </a:lnTo>
                <a:lnTo>
                  <a:pt x="164306" y="0"/>
                </a:lnTo>
                <a:lnTo>
                  <a:pt x="164306" y="0"/>
                </a:lnTo>
                <a:lnTo>
                  <a:pt x="157162" y="0"/>
                </a:lnTo>
                <a:lnTo>
                  <a:pt x="150019" y="7144"/>
                </a:lnTo>
                <a:lnTo>
                  <a:pt x="142875" y="14287"/>
                </a:lnTo>
                <a:lnTo>
                  <a:pt x="142875" y="28575"/>
                </a:lnTo>
                <a:lnTo>
                  <a:pt x="135731" y="42862"/>
                </a:lnTo>
                <a:lnTo>
                  <a:pt x="128587" y="64294"/>
                </a:lnTo>
                <a:lnTo>
                  <a:pt x="128587" y="92869"/>
                </a:lnTo>
                <a:lnTo>
                  <a:pt x="128587" y="114300"/>
                </a:lnTo>
                <a:lnTo>
                  <a:pt x="128587" y="135731"/>
                </a:lnTo>
                <a:lnTo>
                  <a:pt x="135731" y="164306"/>
                </a:lnTo>
                <a:lnTo>
                  <a:pt x="135731" y="178594"/>
                </a:lnTo>
                <a:lnTo>
                  <a:pt x="135731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8801101" y="5729288"/>
            <a:ext cx="57151" cy="235744"/>
          </a:xfrm>
          <a:custGeom>
            <a:avLst/>
            <a:gdLst/>
            <a:ahLst/>
            <a:cxnLst/>
            <a:rect l="0" t="0" r="0" b="0"/>
            <a:pathLst>
              <a:path w="57151" h="235744">
                <a:moveTo>
                  <a:pt x="14287" y="0"/>
                </a:moveTo>
                <a:lnTo>
                  <a:pt x="14287" y="0"/>
                </a:lnTo>
                <a:lnTo>
                  <a:pt x="14287" y="0"/>
                </a:lnTo>
                <a:lnTo>
                  <a:pt x="21431" y="7143"/>
                </a:lnTo>
                <a:lnTo>
                  <a:pt x="21431" y="14287"/>
                </a:lnTo>
                <a:lnTo>
                  <a:pt x="14287" y="28575"/>
                </a:lnTo>
                <a:lnTo>
                  <a:pt x="14287" y="42862"/>
                </a:lnTo>
                <a:lnTo>
                  <a:pt x="14287" y="71437"/>
                </a:lnTo>
                <a:lnTo>
                  <a:pt x="7144" y="107156"/>
                </a:lnTo>
                <a:lnTo>
                  <a:pt x="0" y="128587"/>
                </a:lnTo>
                <a:lnTo>
                  <a:pt x="0" y="142875"/>
                </a:lnTo>
                <a:lnTo>
                  <a:pt x="0" y="171450"/>
                </a:lnTo>
                <a:lnTo>
                  <a:pt x="0" y="192881"/>
                </a:lnTo>
                <a:lnTo>
                  <a:pt x="7144" y="214312"/>
                </a:lnTo>
                <a:lnTo>
                  <a:pt x="14287" y="228600"/>
                </a:lnTo>
                <a:lnTo>
                  <a:pt x="21431" y="235743"/>
                </a:lnTo>
                <a:lnTo>
                  <a:pt x="28575" y="235743"/>
                </a:lnTo>
                <a:lnTo>
                  <a:pt x="35719" y="228600"/>
                </a:lnTo>
                <a:lnTo>
                  <a:pt x="42862" y="221456"/>
                </a:lnTo>
                <a:lnTo>
                  <a:pt x="42862" y="207168"/>
                </a:lnTo>
                <a:lnTo>
                  <a:pt x="50006" y="192881"/>
                </a:lnTo>
                <a:lnTo>
                  <a:pt x="57150" y="171450"/>
                </a:lnTo>
                <a:lnTo>
                  <a:pt x="57150" y="121443"/>
                </a:lnTo>
                <a:lnTo>
                  <a:pt x="50006" y="85725"/>
                </a:lnTo>
                <a:lnTo>
                  <a:pt x="28575" y="57150"/>
                </a:lnTo>
                <a:lnTo>
                  <a:pt x="7144" y="42862"/>
                </a:lnTo>
                <a:lnTo>
                  <a:pt x="0" y="35718"/>
                </a:lnTo>
                <a:lnTo>
                  <a:pt x="0" y="35718"/>
                </a:lnTo>
                <a:lnTo>
                  <a:pt x="0" y="28575"/>
                </a:lnTo>
                <a:lnTo>
                  <a:pt x="7144" y="21431"/>
                </a:lnTo>
                <a:lnTo>
                  <a:pt x="14287" y="21431"/>
                </a:lnTo>
                <a:lnTo>
                  <a:pt x="28575" y="14287"/>
                </a:lnTo>
                <a:lnTo>
                  <a:pt x="28575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8908257" y="5686425"/>
            <a:ext cx="78582" cy="57151"/>
          </a:xfrm>
          <a:custGeom>
            <a:avLst/>
            <a:gdLst/>
            <a:ahLst/>
            <a:cxnLst/>
            <a:rect l="0" t="0" r="0" b="0"/>
            <a:pathLst>
              <a:path w="78582" h="57151">
                <a:moveTo>
                  <a:pt x="7144" y="14288"/>
                </a:moveTo>
                <a:lnTo>
                  <a:pt x="7144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0"/>
                </a:lnTo>
                <a:lnTo>
                  <a:pt x="14288" y="0"/>
                </a:lnTo>
                <a:lnTo>
                  <a:pt x="21431" y="0"/>
                </a:lnTo>
                <a:lnTo>
                  <a:pt x="28575" y="0"/>
                </a:lnTo>
                <a:lnTo>
                  <a:pt x="35719" y="0"/>
                </a:lnTo>
                <a:lnTo>
                  <a:pt x="50006" y="0"/>
                </a:lnTo>
                <a:lnTo>
                  <a:pt x="50006" y="7144"/>
                </a:lnTo>
                <a:lnTo>
                  <a:pt x="57150" y="14288"/>
                </a:lnTo>
                <a:lnTo>
                  <a:pt x="57150" y="21431"/>
                </a:lnTo>
                <a:lnTo>
                  <a:pt x="50006" y="28575"/>
                </a:lnTo>
                <a:lnTo>
                  <a:pt x="50006" y="35719"/>
                </a:lnTo>
                <a:lnTo>
                  <a:pt x="42863" y="42863"/>
                </a:lnTo>
                <a:lnTo>
                  <a:pt x="42863" y="50006"/>
                </a:lnTo>
                <a:lnTo>
                  <a:pt x="50006" y="57150"/>
                </a:lnTo>
                <a:lnTo>
                  <a:pt x="57150" y="57150"/>
                </a:lnTo>
                <a:lnTo>
                  <a:pt x="64294" y="57150"/>
                </a:lnTo>
                <a:lnTo>
                  <a:pt x="78581" y="57150"/>
                </a:lnTo>
                <a:lnTo>
                  <a:pt x="78581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2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</a:t>
            </a:r>
            <a:r>
              <a:rPr lang="en-US" dirty="0" smtClean="0"/>
              <a:t> – library </a:t>
            </a:r>
            <a:r>
              <a:rPr lang="en-US" dirty="0" err="1" smtClean="0"/>
              <a:t>archiver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AR(1)                        GNU Development Tools                       AR(1)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ar</a:t>
            </a:r>
            <a:r>
              <a:rPr lang="en-US" dirty="0"/>
              <a:t> - create, modify, and extract from archives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ar</a:t>
            </a:r>
            <a:r>
              <a:rPr lang="en-US" dirty="0"/>
              <a:t> [--plugin name] [-X32_64] [-]p[mod [</a:t>
            </a:r>
            <a:r>
              <a:rPr lang="en-US" dirty="0" err="1"/>
              <a:t>relpos</a:t>
            </a:r>
            <a:r>
              <a:rPr lang="en-US" dirty="0"/>
              <a:t>] [count]] archive</a:t>
            </a:r>
          </a:p>
          <a:p>
            <a:pPr marL="0" indent="0">
              <a:buNone/>
            </a:pPr>
            <a:r>
              <a:rPr lang="en-US" dirty="0"/>
              <a:t>       [member...]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- The </a:t>
            </a:r>
            <a:r>
              <a:rPr lang="en-US" dirty="0"/>
              <a:t>GNU </a:t>
            </a:r>
            <a:r>
              <a:rPr lang="en-US" dirty="0" err="1"/>
              <a:t>ar</a:t>
            </a:r>
            <a:r>
              <a:rPr lang="en-US" dirty="0"/>
              <a:t> program creates, modifies, and extracts from archives. 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Options: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3571875" y="135731"/>
            <a:ext cx="107158" cy="285751"/>
          </a:xfrm>
          <a:custGeom>
            <a:avLst/>
            <a:gdLst/>
            <a:ahLst/>
            <a:cxnLst/>
            <a:rect l="0" t="0" r="0" b="0"/>
            <a:pathLst>
              <a:path w="107158" h="285751">
                <a:moveTo>
                  <a:pt x="92869" y="50006"/>
                </a:moveTo>
                <a:lnTo>
                  <a:pt x="92869" y="50006"/>
                </a:lnTo>
                <a:lnTo>
                  <a:pt x="92869" y="50006"/>
                </a:lnTo>
                <a:lnTo>
                  <a:pt x="92869" y="42863"/>
                </a:lnTo>
                <a:lnTo>
                  <a:pt x="92869" y="42863"/>
                </a:lnTo>
                <a:lnTo>
                  <a:pt x="92869" y="35719"/>
                </a:lnTo>
                <a:lnTo>
                  <a:pt x="100013" y="35719"/>
                </a:lnTo>
                <a:lnTo>
                  <a:pt x="92869" y="21431"/>
                </a:lnTo>
                <a:lnTo>
                  <a:pt x="92869" y="21431"/>
                </a:lnTo>
                <a:lnTo>
                  <a:pt x="92869" y="14288"/>
                </a:lnTo>
                <a:lnTo>
                  <a:pt x="92869" y="7144"/>
                </a:lnTo>
                <a:lnTo>
                  <a:pt x="85725" y="7144"/>
                </a:lnTo>
                <a:lnTo>
                  <a:pt x="85725" y="0"/>
                </a:lnTo>
                <a:lnTo>
                  <a:pt x="78582" y="0"/>
                </a:lnTo>
                <a:lnTo>
                  <a:pt x="71438" y="0"/>
                </a:lnTo>
                <a:lnTo>
                  <a:pt x="64294" y="0"/>
                </a:lnTo>
                <a:lnTo>
                  <a:pt x="57150" y="0"/>
                </a:lnTo>
                <a:lnTo>
                  <a:pt x="42863" y="7144"/>
                </a:lnTo>
                <a:lnTo>
                  <a:pt x="28575" y="21431"/>
                </a:lnTo>
                <a:lnTo>
                  <a:pt x="14288" y="28575"/>
                </a:lnTo>
                <a:lnTo>
                  <a:pt x="0" y="42863"/>
                </a:lnTo>
                <a:lnTo>
                  <a:pt x="0" y="57150"/>
                </a:lnTo>
                <a:lnTo>
                  <a:pt x="0" y="64294"/>
                </a:lnTo>
                <a:lnTo>
                  <a:pt x="0" y="71438"/>
                </a:lnTo>
                <a:lnTo>
                  <a:pt x="0" y="78581"/>
                </a:lnTo>
                <a:lnTo>
                  <a:pt x="7144" y="85725"/>
                </a:lnTo>
                <a:lnTo>
                  <a:pt x="21432" y="78581"/>
                </a:lnTo>
                <a:lnTo>
                  <a:pt x="35719" y="71438"/>
                </a:lnTo>
                <a:lnTo>
                  <a:pt x="50007" y="64294"/>
                </a:lnTo>
                <a:lnTo>
                  <a:pt x="64294" y="57150"/>
                </a:lnTo>
                <a:lnTo>
                  <a:pt x="71438" y="50006"/>
                </a:lnTo>
                <a:lnTo>
                  <a:pt x="85725" y="50006"/>
                </a:lnTo>
                <a:lnTo>
                  <a:pt x="85725" y="50006"/>
                </a:lnTo>
                <a:lnTo>
                  <a:pt x="92869" y="57150"/>
                </a:lnTo>
                <a:lnTo>
                  <a:pt x="92869" y="71438"/>
                </a:lnTo>
                <a:lnTo>
                  <a:pt x="100013" y="92869"/>
                </a:lnTo>
                <a:lnTo>
                  <a:pt x="100013" y="121444"/>
                </a:lnTo>
                <a:lnTo>
                  <a:pt x="107157" y="150019"/>
                </a:lnTo>
                <a:lnTo>
                  <a:pt x="107157" y="178594"/>
                </a:lnTo>
                <a:lnTo>
                  <a:pt x="107157" y="207169"/>
                </a:lnTo>
                <a:lnTo>
                  <a:pt x="107157" y="235744"/>
                </a:lnTo>
                <a:lnTo>
                  <a:pt x="100013" y="264319"/>
                </a:lnTo>
                <a:lnTo>
                  <a:pt x="85725" y="278606"/>
                </a:lnTo>
                <a:lnTo>
                  <a:pt x="71438" y="285750"/>
                </a:lnTo>
                <a:lnTo>
                  <a:pt x="50007" y="285750"/>
                </a:lnTo>
                <a:lnTo>
                  <a:pt x="35719" y="271463"/>
                </a:lnTo>
                <a:lnTo>
                  <a:pt x="21432" y="250031"/>
                </a:lnTo>
                <a:lnTo>
                  <a:pt x="7144" y="235744"/>
                </a:lnTo>
                <a:lnTo>
                  <a:pt x="0" y="214313"/>
                </a:lnTo>
                <a:lnTo>
                  <a:pt x="0" y="200025"/>
                </a:lnTo>
                <a:lnTo>
                  <a:pt x="7144" y="192881"/>
                </a:lnTo>
                <a:lnTo>
                  <a:pt x="21432" y="185738"/>
                </a:lnTo>
                <a:lnTo>
                  <a:pt x="21432" y="1857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743325" y="135731"/>
            <a:ext cx="107158" cy="121445"/>
          </a:xfrm>
          <a:custGeom>
            <a:avLst/>
            <a:gdLst/>
            <a:ahLst/>
            <a:cxnLst/>
            <a:rect l="0" t="0" r="0" b="0"/>
            <a:pathLst>
              <a:path w="107158" h="121445">
                <a:moveTo>
                  <a:pt x="100013" y="0"/>
                </a:moveTo>
                <a:lnTo>
                  <a:pt x="100013" y="0"/>
                </a:lnTo>
                <a:lnTo>
                  <a:pt x="92869" y="7144"/>
                </a:lnTo>
                <a:lnTo>
                  <a:pt x="85725" y="7144"/>
                </a:lnTo>
                <a:lnTo>
                  <a:pt x="78582" y="7144"/>
                </a:lnTo>
                <a:lnTo>
                  <a:pt x="71438" y="14288"/>
                </a:lnTo>
                <a:lnTo>
                  <a:pt x="57150" y="21431"/>
                </a:lnTo>
                <a:lnTo>
                  <a:pt x="42863" y="35719"/>
                </a:lnTo>
                <a:lnTo>
                  <a:pt x="28575" y="50006"/>
                </a:lnTo>
                <a:lnTo>
                  <a:pt x="7144" y="71438"/>
                </a:lnTo>
                <a:lnTo>
                  <a:pt x="7144" y="85725"/>
                </a:lnTo>
                <a:lnTo>
                  <a:pt x="0" y="100013"/>
                </a:lnTo>
                <a:lnTo>
                  <a:pt x="7144" y="114300"/>
                </a:lnTo>
                <a:lnTo>
                  <a:pt x="14288" y="121444"/>
                </a:lnTo>
                <a:lnTo>
                  <a:pt x="35719" y="121444"/>
                </a:lnTo>
                <a:lnTo>
                  <a:pt x="57150" y="121444"/>
                </a:lnTo>
                <a:lnTo>
                  <a:pt x="78582" y="107156"/>
                </a:lnTo>
                <a:lnTo>
                  <a:pt x="107157" y="100013"/>
                </a:lnTo>
                <a:lnTo>
                  <a:pt x="107157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907632" y="142875"/>
            <a:ext cx="114301" cy="114301"/>
          </a:xfrm>
          <a:custGeom>
            <a:avLst/>
            <a:gdLst/>
            <a:ahLst/>
            <a:cxnLst/>
            <a:rect l="0" t="0" r="0" b="0"/>
            <a:pathLst>
              <a:path w="114301" h="114301">
                <a:moveTo>
                  <a:pt x="57150" y="0"/>
                </a:moveTo>
                <a:lnTo>
                  <a:pt x="57150" y="0"/>
                </a:lnTo>
                <a:lnTo>
                  <a:pt x="57150" y="0"/>
                </a:lnTo>
                <a:lnTo>
                  <a:pt x="50006" y="0"/>
                </a:lnTo>
                <a:lnTo>
                  <a:pt x="42862" y="0"/>
                </a:lnTo>
                <a:lnTo>
                  <a:pt x="28575" y="7144"/>
                </a:lnTo>
                <a:lnTo>
                  <a:pt x="21431" y="21431"/>
                </a:lnTo>
                <a:lnTo>
                  <a:pt x="7143" y="35719"/>
                </a:lnTo>
                <a:lnTo>
                  <a:pt x="0" y="57150"/>
                </a:lnTo>
                <a:lnTo>
                  <a:pt x="0" y="71437"/>
                </a:lnTo>
                <a:lnTo>
                  <a:pt x="0" y="85725"/>
                </a:lnTo>
                <a:lnTo>
                  <a:pt x="14287" y="100012"/>
                </a:lnTo>
                <a:lnTo>
                  <a:pt x="28575" y="107156"/>
                </a:lnTo>
                <a:lnTo>
                  <a:pt x="57150" y="114300"/>
                </a:lnTo>
                <a:lnTo>
                  <a:pt x="85725" y="107156"/>
                </a:lnTo>
                <a:lnTo>
                  <a:pt x="114300" y="100012"/>
                </a:lnTo>
                <a:lnTo>
                  <a:pt x="114300" y="1000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343400" y="135731"/>
            <a:ext cx="157164" cy="300039"/>
          </a:xfrm>
          <a:custGeom>
            <a:avLst/>
            <a:gdLst/>
            <a:ahLst/>
            <a:cxnLst/>
            <a:rect l="0" t="0" r="0" b="0"/>
            <a:pathLst>
              <a:path w="157164" h="300039">
                <a:moveTo>
                  <a:pt x="50007" y="71438"/>
                </a:moveTo>
                <a:lnTo>
                  <a:pt x="50007" y="71438"/>
                </a:lnTo>
                <a:lnTo>
                  <a:pt x="42863" y="71438"/>
                </a:lnTo>
                <a:lnTo>
                  <a:pt x="42863" y="64294"/>
                </a:lnTo>
                <a:lnTo>
                  <a:pt x="42863" y="64294"/>
                </a:lnTo>
                <a:lnTo>
                  <a:pt x="42863" y="71438"/>
                </a:lnTo>
                <a:lnTo>
                  <a:pt x="42863" y="71438"/>
                </a:lnTo>
                <a:lnTo>
                  <a:pt x="42863" y="85725"/>
                </a:lnTo>
                <a:lnTo>
                  <a:pt x="42863" y="92869"/>
                </a:lnTo>
                <a:lnTo>
                  <a:pt x="42863" y="114300"/>
                </a:lnTo>
                <a:lnTo>
                  <a:pt x="50007" y="135731"/>
                </a:lnTo>
                <a:lnTo>
                  <a:pt x="50007" y="164306"/>
                </a:lnTo>
                <a:lnTo>
                  <a:pt x="57150" y="200025"/>
                </a:lnTo>
                <a:lnTo>
                  <a:pt x="57150" y="228600"/>
                </a:lnTo>
                <a:lnTo>
                  <a:pt x="64294" y="250031"/>
                </a:lnTo>
                <a:lnTo>
                  <a:pt x="71438" y="278606"/>
                </a:lnTo>
                <a:lnTo>
                  <a:pt x="64294" y="292894"/>
                </a:lnTo>
                <a:lnTo>
                  <a:pt x="64294" y="300038"/>
                </a:lnTo>
                <a:lnTo>
                  <a:pt x="50007" y="300038"/>
                </a:lnTo>
                <a:lnTo>
                  <a:pt x="42863" y="285750"/>
                </a:lnTo>
                <a:lnTo>
                  <a:pt x="28575" y="271463"/>
                </a:lnTo>
                <a:lnTo>
                  <a:pt x="14288" y="235744"/>
                </a:lnTo>
                <a:lnTo>
                  <a:pt x="7144" y="200025"/>
                </a:lnTo>
                <a:lnTo>
                  <a:pt x="0" y="157163"/>
                </a:lnTo>
                <a:lnTo>
                  <a:pt x="0" y="114300"/>
                </a:lnTo>
                <a:lnTo>
                  <a:pt x="7144" y="78581"/>
                </a:lnTo>
                <a:lnTo>
                  <a:pt x="14288" y="42863"/>
                </a:lnTo>
                <a:lnTo>
                  <a:pt x="28575" y="28575"/>
                </a:lnTo>
                <a:lnTo>
                  <a:pt x="50007" y="14288"/>
                </a:lnTo>
                <a:lnTo>
                  <a:pt x="71438" y="7144"/>
                </a:lnTo>
                <a:lnTo>
                  <a:pt x="92869" y="0"/>
                </a:lnTo>
                <a:lnTo>
                  <a:pt x="121444" y="0"/>
                </a:lnTo>
                <a:lnTo>
                  <a:pt x="142875" y="7144"/>
                </a:lnTo>
                <a:lnTo>
                  <a:pt x="157163" y="14288"/>
                </a:lnTo>
                <a:lnTo>
                  <a:pt x="157163" y="21431"/>
                </a:lnTo>
                <a:lnTo>
                  <a:pt x="157163" y="42863"/>
                </a:lnTo>
                <a:lnTo>
                  <a:pt x="135732" y="64294"/>
                </a:lnTo>
                <a:lnTo>
                  <a:pt x="114300" y="85725"/>
                </a:lnTo>
                <a:lnTo>
                  <a:pt x="92869" y="107156"/>
                </a:lnTo>
                <a:lnTo>
                  <a:pt x="71438" y="121444"/>
                </a:lnTo>
                <a:lnTo>
                  <a:pt x="64294" y="135731"/>
                </a:lnTo>
                <a:lnTo>
                  <a:pt x="57150" y="128588"/>
                </a:lnTo>
                <a:lnTo>
                  <a:pt x="71438" y="121444"/>
                </a:lnTo>
                <a:lnTo>
                  <a:pt x="85725" y="107156"/>
                </a:lnTo>
                <a:lnTo>
                  <a:pt x="85725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579144" y="135731"/>
            <a:ext cx="128589" cy="128589"/>
          </a:xfrm>
          <a:custGeom>
            <a:avLst/>
            <a:gdLst/>
            <a:ahLst/>
            <a:cxnLst/>
            <a:rect l="0" t="0" r="0" b="0"/>
            <a:pathLst>
              <a:path w="128589" h="128589">
                <a:moveTo>
                  <a:pt x="7144" y="0"/>
                </a:moveTo>
                <a:lnTo>
                  <a:pt x="7144" y="0"/>
                </a:lnTo>
                <a:lnTo>
                  <a:pt x="7144" y="7144"/>
                </a:lnTo>
                <a:lnTo>
                  <a:pt x="0" y="21431"/>
                </a:lnTo>
                <a:lnTo>
                  <a:pt x="0" y="35719"/>
                </a:lnTo>
                <a:lnTo>
                  <a:pt x="0" y="50006"/>
                </a:lnTo>
                <a:lnTo>
                  <a:pt x="0" y="71438"/>
                </a:lnTo>
                <a:lnTo>
                  <a:pt x="0" y="85725"/>
                </a:lnTo>
                <a:lnTo>
                  <a:pt x="0" y="107156"/>
                </a:lnTo>
                <a:lnTo>
                  <a:pt x="0" y="121444"/>
                </a:lnTo>
                <a:lnTo>
                  <a:pt x="7144" y="128588"/>
                </a:lnTo>
                <a:lnTo>
                  <a:pt x="7144" y="128588"/>
                </a:lnTo>
                <a:lnTo>
                  <a:pt x="14288" y="121444"/>
                </a:lnTo>
                <a:lnTo>
                  <a:pt x="14288" y="107156"/>
                </a:lnTo>
                <a:lnTo>
                  <a:pt x="28575" y="92869"/>
                </a:lnTo>
                <a:lnTo>
                  <a:pt x="28575" y="64294"/>
                </a:lnTo>
                <a:lnTo>
                  <a:pt x="42863" y="50006"/>
                </a:lnTo>
                <a:lnTo>
                  <a:pt x="50006" y="35719"/>
                </a:lnTo>
                <a:lnTo>
                  <a:pt x="57150" y="28575"/>
                </a:lnTo>
                <a:lnTo>
                  <a:pt x="71438" y="14288"/>
                </a:lnTo>
                <a:lnTo>
                  <a:pt x="85725" y="7144"/>
                </a:lnTo>
                <a:lnTo>
                  <a:pt x="100013" y="0"/>
                </a:lnTo>
                <a:lnTo>
                  <a:pt x="114300" y="7144"/>
                </a:lnTo>
                <a:lnTo>
                  <a:pt x="128588" y="14288"/>
                </a:lnTo>
                <a:lnTo>
                  <a:pt x="128588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736307" y="157162"/>
            <a:ext cx="78582" cy="78583"/>
          </a:xfrm>
          <a:custGeom>
            <a:avLst/>
            <a:gdLst/>
            <a:ahLst/>
            <a:cxnLst/>
            <a:rect l="0" t="0" r="0" b="0"/>
            <a:pathLst>
              <a:path w="78582" h="78583">
                <a:moveTo>
                  <a:pt x="28575" y="7144"/>
                </a:moveTo>
                <a:lnTo>
                  <a:pt x="21431" y="7144"/>
                </a:lnTo>
                <a:lnTo>
                  <a:pt x="14287" y="21432"/>
                </a:lnTo>
                <a:lnTo>
                  <a:pt x="7143" y="28575"/>
                </a:lnTo>
                <a:lnTo>
                  <a:pt x="7143" y="42863"/>
                </a:lnTo>
                <a:lnTo>
                  <a:pt x="0" y="57150"/>
                </a:lnTo>
                <a:lnTo>
                  <a:pt x="0" y="64294"/>
                </a:lnTo>
                <a:lnTo>
                  <a:pt x="0" y="71438"/>
                </a:lnTo>
                <a:lnTo>
                  <a:pt x="7143" y="78582"/>
                </a:lnTo>
                <a:lnTo>
                  <a:pt x="14287" y="78582"/>
                </a:lnTo>
                <a:lnTo>
                  <a:pt x="35718" y="71438"/>
                </a:lnTo>
                <a:lnTo>
                  <a:pt x="50006" y="64294"/>
                </a:lnTo>
                <a:lnTo>
                  <a:pt x="64293" y="50007"/>
                </a:lnTo>
                <a:lnTo>
                  <a:pt x="78581" y="28575"/>
                </a:lnTo>
                <a:lnTo>
                  <a:pt x="78581" y="14288"/>
                </a:lnTo>
                <a:lnTo>
                  <a:pt x="78581" y="7144"/>
                </a:lnTo>
                <a:lnTo>
                  <a:pt x="64293" y="0"/>
                </a:lnTo>
                <a:lnTo>
                  <a:pt x="50006" y="0"/>
                </a:lnTo>
                <a:lnTo>
                  <a:pt x="35718" y="0"/>
                </a:lnTo>
                <a:lnTo>
                  <a:pt x="14287" y="14288"/>
                </a:lnTo>
                <a:lnTo>
                  <a:pt x="7143" y="21432"/>
                </a:lnTo>
                <a:lnTo>
                  <a:pt x="7143" y="35719"/>
                </a:lnTo>
                <a:lnTo>
                  <a:pt x="7143" y="42863"/>
                </a:lnTo>
                <a:lnTo>
                  <a:pt x="14287" y="50007"/>
                </a:lnTo>
                <a:lnTo>
                  <a:pt x="14287" y="500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850607" y="142875"/>
            <a:ext cx="114301" cy="214313"/>
          </a:xfrm>
          <a:custGeom>
            <a:avLst/>
            <a:gdLst/>
            <a:ahLst/>
            <a:cxnLst/>
            <a:rect l="0" t="0" r="0" b="0"/>
            <a:pathLst>
              <a:path w="114301" h="214313">
                <a:moveTo>
                  <a:pt x="114300" y="14287"/>
                </a:moveTo>
                <a:lnTo>
                  <a:pt x="114300" y="14287"/>
                </a:lnTo>
                <a:lnTo>
                  <a:pt x="114300" y="7144"/>
                </a:lnTo>
                <a:lnTo>
                  <a:pt x="100013" y="7144"/>
                </a:lnTo>
                <a:lnTo>
                  <a:pt x="92869" y="0"/>
                </a:lnTo>
                <a:lnTo>
                  <a:pt x="78581" y="0"/>
                </a:lnTo>
                <a:lnTo>
                  <a:pt x="57150" y="0"/>
                </a:lnTo>
                <a:lnTo>
                  <a:pt x="42863" y="0"/>
                </a:lnTo>
                <a:lnTo>
                  <a:pt x="28575" y="14287"/>
                </a:lnTo>
                <a:lnTo>
                  <a:pt x="21431" y="21431"/>
                </a:lnTo>
                <a:lnTo>
                  <a:pt x="7143" y="35719"/>
                </a:lnTo>
                <a:lnTo>
                  <a:pt x="7143" y="50006"/>
                </a:lnTo>
                <a:lnTo>
                  <a:pt x="7143" y="57150"/>
                </a:lnTo>
                <a:lnTo>
                  <a:pt x="14287" y="64294"/>
                </a:lnTo>
                <a:lnTo>
                  <a:pt x="21431" y="64294"/>
                </a:lnTo>
                <a:lnTo>
                  <a:pt x="28575" y="57150"/>
                </a:lnTo>
                <a:lnTo>
                  <a:pt x="42863" y="50006"/>
                </a:lnTo>
                <a:lnTo>
                  <a:pt x="57150" y="42862"/>
                </a:lnTo>
                <a:lnTo>
                  <a:pt x="64294" y="28575"/>
                </a:lnTo>
                <a:lnTo>
                  <a:pt x="78581" y="21431"/>
                </a:lnTo>
                <a:lnTo>
                  <a:pt x="78581" y="21431"/>
                </a:lnTo>
                <a:lnTo>
                  <a:pt x="85725" y="28575"/>
                </a:lnTo>
                <a:lnTo>
                  <a:pt x="92869" y="42862"/>
                </a:lnTo>
                <a:lnTo>
                  <a:pt x="92869" y="57150"/>
                </a:lnTo>
                <a:lnTo>
                  <a:pt x="100013" y="78581"/>
                </a:lnTo>
                <a:lnTo>
                  <a:pt x="100013" y="107156"/>
                </a:lnTo>
                <a:lnTo>
                  <a:pt x="100013" y="135731"/>
                </a:lnTo>
                <a:lnTo>
                  <a:pt x="92869" y="164306"/>
                </a:lnTo>
                <a:lnTo>
                  <a:pt x="78581" y="185737"/>
                </a:lnTo>
                <a:lnTo>
                  <a:pt x="64294" y="200025"/>
                </a:lnTo>
                <a:lnTo>
                  <a:pt x="42863" y="214312"/>
                </a:lnTo>
                <a:lnTo>
                  <a:pt x="21431" y="214312"/>
                </a:lnTo>
                <a:lnTo>
                  <a:pt x="7143" y="207169"/>
                </a:lnTo>
                <a:lnTo>
                  <a:pt x="0" y="200025"/>
                </a:lnTo>
                <a:lnTo>
                  <a:pt x="0" y="192881"/>
                </a:lnTo>
                <a:lnTo>
                  <a:pt x="0" y="178594"/>
                </a:lnTo>
                <a:lnTo>
                  <a:pt x="0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050632" y="242887"/>
            <a:ext cx="21432" cy="7145"/>
          </a:xfrm>
          <a:custGeom>
            <a:avLst/>
            <a:gdLst/>
            <a:ahLst/>
            <a:cxnLst/>
            <a:rect l="0" t="0" r="0" b="0"/>
            <a:pathLst>
              <a:path w="21432" h="7145">
                <a:moveTo>
                  <a:pt x="7144" y="7144"/>
                </a:move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14288" y="7144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172076" y="157162"/>
            <a:ext cx="142876" cy="107158"/>
          </a:xfrm>
          <a:custGeom>
            <a:avLst/>
            <a:gdLst/>
            <a:ahLst/>
            <a:cxnLst/>
            <a:rect l="0" t="0" r="0" b="0"/>
            <a:pathLst>
              <a:path w="142876" h="107158">
                <a:moveTo>
                  <a:pt x="57150" y="14288"/>
                </a:moveTo>
                <a:lnTo>
                  <a:pt x="57150" y="14288"/>
                </a:lnTo>
                <a:lnTo>
                  <a:pt x="57150" y="14288"/>
                </a:lnTo>
                <a:lnTo>
                  <a:pt x="64294" y="14288"/>
                </a:lnTo>
                <a:lnTo>
                  <a:pt x="64294" y="7144"/>
                </a:lnTo>
                <a:lnTo>
                  <a:pt x="64294" y="7144"/>
                </a:lnTo>
                <a:lnTo>
                  <a:pt x="57150" y="0"/>
                </a:lnTo>
                <a:lnTo>
                  <a:pt x="50006" y="0"/>
                </a:lnTo>
                <a:lnTo>
                  <a:pt x="35719" y="7144"/>
                </a:lnTo>
                <a:lnTo>
                  <a:pt x="21431" y="14288"/>
                </a:lnTo>
                <a:lnTo>
                  <a:pt x="7144" y="28575"/>
                </a:lnTo>
                <a:lnTo>
                  <a:pt x="0" y="42863"/>
                </a:lnTo>
                <a:lnTo>
                  <a:pt x="0" y="57150"/>
                </a:lnTo>
                <a:lnTo>
                  <a:pt x="0" y="78582"/>
                </a:lnTo>
                <a:lnTo>
                  <a:pt x="21431" y="92869"/>
                </a:lnTo>
                <a:lnTo>
                  <a:pt x="42862" y="100013"/>
                </a:lnTo>
                <a:lnTo>
                  <a:pt x="71437" y="107157"/>
                </a:lnTo>
                <a:lnTo>
                  <a:pt x="107156" y="100013"/>
                </a:lnTo>
                <a:lnTo>
                  <a:pt x="128587" y="92869"/>
                </a:lnTo>
                <a:lnTo>
                  <a:pt x="142875" y="85725"/>
                </a:lnTo>
                <a:lnTo>
                  <a:pt x="142875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643563" y="228600"/>
            <a:ext cx="107158" cy="14288"/>
          </a:xfrm>
          <a:custGeom>
            <a:avLst/>
            <a:gdLst/>
            <a:ahLst/>
            <a:cxnLst/>
            <a:rect l="0" t="0" r="0" b="0"/>
            <a:pathLst>
              <a:path w="107158" h="14288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7144" y="14287"/>
                </a:lnTo>
                <a:lnTo>
                  <a:pt x="7144" y="14287"/>
                </a:lnTo>
                <a:lnTo>
                  <a:pt x="21432" y="7144"/>
                </a:lnTo>
                <a:lnTo>
                  <a:pt x="35719" y="7144"/>
                </a:lnTo>
                <a:lnTo>
                  <a:pt x="50007" y="7144"/>
                </a:lnTo>
                <a:lnTo>
                  <a:pt x="64294" y="7144"/>
                </a:lnTo>
                <a:lnTo>
                  <a:pt x="78582" y="0"/>
                </a:lnTo>
                <a:lnTo>
                  <a:pt x="85725" y="0"/>
                </a:lnTo>
                <a:lnTo>
                  <a:pt x="100013" y="7144"/>
                </a:lnTo>
                <a:lnTo>
                  <a:pt x="100013" y="7144"/>
                </a:lnTo>
                <a:lnTo>
                  <a:pt x="107157" y="7144"/>
                </a:lnTo>
                <a:lnTo>
                  <a:pt x="107157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857876" y="107156"/>
            <a:ext cx="107157" cy="214314"/>
          </a:xfrm>
          <a:custGeom>
            <a:avLst/>
            <a:gdLst/>
            <a:ahLst/>
            <a:cxnLst/>
            <a:rect l="0" t="0" r="0" b="0"/>
            <a:pathLst>
              <a:path w="107157" h="214314">
                <a:moveTo>
                  <a:pt x="0" y="214313"/>
                </a:moveTo>
                <a:lnTo>
                  <a:pt x="0" y="214313"/>
                </a:lnTo>
                <a:lnTo>
                  <a:pt x="0" y="214313"/>
                </a:lnTo>
                <a:lnTo>
                  <a:pt x="0" y="214313"/>
                </a:lnTo>
                <a:lnTo>
                  <a:pt x="0" y="207169"/>
                </a:lnTo>
                <a:lnTo>
                  <a:pt x="14287" y="200025"/>
                </a:lnTo>
                <a:lnTo>
                  <a:pt x="28575" y="185738"/>
                </a:lnTo>
                <a:lnTo>
                  <a:pt x="35719" y="171450"/>
                </a:lnTo>
                <a:lnTo>
                  <a:pt x="50006" y="150019"/>
                </a:lnTo>
                <a:lnTo>
                  <a:pt x="71437" y="135731"/>
                </a:lnTo>
                <a:lnTo>
                  <a:pt x="78581" y="114300"/>
                </a:lnTo>
                <a:lnTo>
                  <a:pt x="92869" y="92869"/>
                </a:lnTo>
                <a:lnTo>
                  <a:pt x="100012" y="71438"/>
                </a:lnTo>
                <a:lnTo>
                  <a:pt x="107156" y="57150"/>
                </a:lnTo>
                <a:lnTo>
                  <a:pt x="107156" y="42863"/>
                </a:lnTo>
                <a:lnTo>
                  <a:pt x="107156" y="28575"/>
                </a:lnTo>
                <a:lnTo>
                  <a:pt x="107156" y="28575"/>
                </a:lnTo>
                <a:lnTo>
                  <a:pt x="107156" y="21431"/>
                </a:lnTo>
                <a:lnTo>
                  <a:pt x="100012" y="7144"/>
                </a:lnTo>
                <a:lnTo>
                  <a:pt x="92869" y="7144"/>
                </a:lnTo>
                <a:lnTo>
                  <a:pt x="78581" y="0"/>
                </a:lnTo>
                <a:lnTo>
                  <a:pt x="71437" y="0"/>
                </a:lnTo>
                <a:lnTo>
                  <a:pt x="50006" y="7144"/>
                </a:lnTo>
                <a:lnTo>
                  <a:pt x="35719" y="21431"/>
                </a:lnTo>
                <a:lnTo>
                  <a:pt x="21431" y="42863"/>
                </a:lnTo>
                <a:lnTo>
                  <a:pt x="14287" y="64294"/>
                </a:lnTo>
                <a:lnTo>
                  <a:pt x="7144" y="92869"/>
                </a:lnTo>
                <a:lnTo>
                  <a:pt x="7144" y="121444"/>
                </a:lnTo>
                <a:lnTo>
                  <a:pt x="14287" y="142875"/>
                </a:lnTo>
                <a:lnTo>
                  <a:pt x="28575" y="164306"/>
                </a:lnTo>
                <a:lnTo>
                  <a:pt x="35719" y="178594"/>
                </a:lnTo>
                <a:lnTo>
                  <a:pt x="57150" y="192881"/>
                </a:lnTo>
                <a:lnTo>
                  <a:pt x="71437" y="200025"/>
                </a:lnTo>
                <a:lnTo>
                  <a:pt x="92869" y="200025"/>
                </a:lnTo>
                <a:lnTo>
                  <a:pt x="100012" y="200025"/>
                </a:lnTo>
                <a:lnTo>
                  <a:pt x="107156" y="200025"/>
                </a:lnTo>
                <a:lnTo>
                  <a:pt x="107156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057901" y="185737"/>
            <a:ext cx="192882" cy="128589"/>
          </a:xfrm>
          <a:custGeom>
            <a:avLst/>
            <a:gdLst/>
            <a:ahLst/>
            <a:cxnLst/>
            <a:rect l="0" t="0" r="0" b="0"/>
            <a:pathLst>
              <a:path w="192882" h="128589">
                <a:moveTo>
                  <a:pt x="14287" y="21432"/>
                </a:moveTo>
                <a:lnTo>
                  <a:pt x="14287" y="21432"/>
                </a:lnTo>
                <a:lnTo>
                  <a:pt x="14287" y="21432"/>
                </a:lnTo>
                <a:lnTo>
                  <a:pt x="21431" y="21432"/>
                </a:lnTo>
                <a:lnTo>
                  <a:pt x="21431" y="21432"/>
                </a:lnTo>
                <a:lnTo>
                  <a:pt x="21431" y="21432"/>
                </a:lnTo>
                <a:lnTo>
                  <a:pt x="21431" y="21432"/>
                </a:lnTo>
                <a:lnTo>
                  <a:pt x="21431" y="28575"/>
                </a:lnTo>
                <a:lnTo>
                  <a:pt x="21431" y="35719"/>
                </a:lnTo>
                <a:lnTo>
                  <a:pt x="21431" y="42863"/>
                </a:lnTo>
                <a:lnTo>
                  <a:pt x="14287" y="57150"/>
                </a:lnTo>
                <a:lnTo>
                  <a:pt x="14287" y="71438"/>
                </a:lnTo>
                <a:lnTo>
                  <a:pt x="7144" y="85725"/>
                </a:lnTo>
                <a:lnTo>
                  <a:pt x="7144" y="100013"/>
                </a:lnTo>
                <a:lnTo>
                  <a:pt x="0" y="107157"/>
                </a:lnTo>
                <a:lnTo>
                  <a:pt x="0" y="114300"/>
                </a:lnTo>
                <a:lnTo>
                  <a:pt x="0" y="114300"/>
                </a:lnTo>
                <a:lnTo>
                  <a:pt x="0" y="114300"/>
                </a:lnTo>
                <a:lnTo>
                  <a:pt x="7144" y="100013"/>
                </a:lnTo>
                <a:lnTo>
                  <a:pt x="7144" y="92869"/>
                </a:lnTo>
                <a:lnTo>
                  <a:pt x="14287" y="78582"/>
                </a:lnTo>
                <a:lnTo>
                  <a:pt x="21431" y="64294"/>
                </a:lnTo>
                <a:lnTo>
                  <a:pt x="28575" y="42863"/>
                </a:lnTo>
                <a:lnTo>
                  <a:pt x="35719" y="35719"/>
                </a:lnTo>
                <a:lnTo>
                  <a:pt x="42862" y="21432"/>
                </a:lnTo>
                <a:lnTo>
                  <a:pt x="50006" y="14288"/>
                </a:lnTo>
                <a:lnTo>
                  <a:pt x="50006" y="7144"/>
                </a:lnTo>
                <a:lnTo>
                  <a:pt x="57150" y="7144"/>
                </a:lnTo>
                <a:lnTo>
                  <a:pt x="64294" y="7144"/>
                </a:lnTo>
                <a:lnTo>
                  <a:pt x="64294" y="14288"/>
                </a:lnTo>
                <a:lnTo>
                  <a:pt x="71437" y="28575"/>
                </a:lnTo>
                <a:lnTo>
                  <a:pt x="71437" y="42863"/>
                </a:lnTo>
                <a:lnTo>
                  <a:pt x="64294" y="57150"/>
                </a:lnTo>
                <a:lnTo>
                  <a:pt x="64294" y="71438"/>
                </a:lnTo>
                <a:lnTo>
                  <a:pt x="64294" y="92869"/>
                </a:lnTo>
                <a:lnTo>
                  <a:pt x="57150" y="100013"/>
                </a:lnTo>
                <a:lnTo>
                  <a:pt x="57150" y="107157"/>
                </a:lnTo>
                <a:lnTo>
                  <a:pt x="57150" y="121444"/>
                </a:lnTo>
                <a:lnTo>
                  <a:pt x="57150" y="121444"/>
                </a:lnTo>
                <a:lnTo>
                  <a:pt x="57150" y="121444"/>
                </a:lnTo>
                <a:lnTo>
                  <a:pt x="57150" y="121444"/>
                </a:lnTo>
                <a:lnTo>
                  <a:pt x="57150" y="114300"/>
                </a:lnTo>
                <a:lnTo>
                  <a:pt x="64294" y="107157"/>
                </a:lnTo>
                <a:lnTo>
                  <a:pt x="71437" y="92869"/>
                </a:lnTo>
                <a:lnTo>
                  <a:pt x="85725" y="71438"/>
                </a:lnTo>
                <a:lnTo>
                  <a:pt x="92869" y="50007"/>
                </a:lnTo>
                <a:lnTo>
                  <a:pt x="107156" y="35719"/>
                </a:lnTo>
                <a:lnTo>
                  <a:pt x="121444" y="21432"/>
                </a:lnTo>
                <a:lnTo>
                  <a:pt x="135731" y="7144"/>
                </a:lnTo>
                <a:lnTo>
                  <a:pt x="150019" y="0"/>
                </a:lnTo>
                <a:lnTo>
                  <a:pt x="157162" y="7144"/>
                </a:lnTo>
                <a:lnTo>
                  <a:pt x="164306" y="7144"/>
                </a:lnTo>
                <a:lnTo>
                  <a:pt x="171450" y="21432"/>
                </a:lnTo>
                <a:lnTo>
                  <a:pt x="171450" y="35719"/>
                </a:lnTo>
                <a:lnTo>
                  <a:pt x="171450" y="57150"/>
                </a:lnTo>
                <a:lnTo>
                  <a:pt x="178594" y="71438"/>
                </a:lnTo>
                <a:lnTo>
                  <a:pt x="178594" y="92869"/>
                </a:lnTo>
                <a:lnTo>
                  <a:pt x="178594" y="107157"/>
                </a:lnTo>
                <a:lnTo>
                  <a:pt x="178594" y="121444"/>
                </a:lnTo>
                <a:lnTo>
                  <a:pt x="185737" y="128588"/>
                </a:lnTo>
                <a:lnTo>
                  <a:pt x="192881" y="128588"/>
                </a:lnTo>
                <a:lnTo>
                  <a:pt x="192881" y="128588"/>
                </a:lnTo>
                <a:lnTo>
                  <a:pt x="192881" y="1285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293770" y="407194"/>
            <a:ext cx="171451" cy="142876"/>
          </a:xfrm>
          <a:custGeom>
            <a:avLst/>
            <a:gdLst/>
            <a:ahLst/>
            <a:cxnLst/>
            <a:rect l="0" t="0" r="0" b="0"/>
            <a:pathLst>
              <a:path w="171451" h="142876">
                <a:moveTo>
                  <a:pt x="121443" y="42862"/>
                </a:moveTo>
                <a:lnTo>
                  <a:pt x="121443" y="42862"/>
                </a:lnTo>
                <a:lnTo>
                  <a:pt x="114300" y="42862"/>
                </a:lnTo>
                <a:lnTo>
                  <a:pt x="114300" y="42862"/>
                </a:lnTo>
                <a:lnTo>
                  <a:pt x="114300" y="35718"/>
                </a:lnTo>
                <a:lnTo>
                  <a:pt x="114300" y="35718"/>
                </a:lnTo>
                <a:lnTo>
                  <a:pt x="121443" y="35718"/>
                </a:lnTo>
                <a:lnTo>
                  <a:pt x="121443" y="28575"/>
                </a:lnTo>
                <a:lnTo>
                  <a:pt x="121443" y="28575"/>
                </a:lnTo>
                <a:lnTo>
                  <a:pt x="121443" y="21431"/>
                </a:lnTo>
                <a:lnTo>
                  <a:pt x="121443" y="14287"/>
                </a:lnTo>
                <a:lnTo>
                  <a:pt x="121443" y="14287"/>
                </a:lnTo>
                <a:lnTo>
                  <a:pt x="114300" y="7143"/>
                </a:lnTo>
                <a:lnTo>
                  <a:pt x="107156" y="7143"/>
                </a:lnTo>
                <a:lnTo>
                  <a:pt x="100012" y="7143"/>
                </a:lnTo>
                <a:lnTo>
                  <a:pt x="85725" y="0"/>
                </a:lnTo>
                <a:lnTo>
                  <a:pt x="78581" y="7143"/>
                </a:lnTo>
                <a:lnTo>
                  <a:pt x="64293" y="7143"/>
                </a:lnTo>
                <a:lnTo>
                  <a:pt x="50006" y="14287"/>
                </a:lnTo>
                <a:lnTo>
                  <a:pt x="35718" y="28575"/>
                </a:lnTo>
                <a:lnTo>
                  <a:pt x="21431" y="42862"/>
                </a:lnTo>
                <a:lnTo>
                  <a:pt x="14287" y="64293"/>
                </a:lnTo>
                <a:lnTo>
                  <a:pt x="0" y="78581"/>
                </a:lnTo>
                <a:lnTo>
                  <a:pt x="0" y="100012"/>
                </a:lnTo>
                <a:lnTo>
                  <a:pt x="14287" y="114300"/>
                </a:lnTo>
                <a:lnTo>
                  <a:pt x="28575" y="128587"/>
                </a:lnTo>
                <a:lnTo>
                  <a:pt x="42862" y="135731"/>
                </a:lnTo>
                <a:lnTo>
                  <a:pt x="71437" y="142875"/>
                </a:lnTo>
                <a:lnTo>
                  <a:pt x="100012" y="142875"/>
                </a:lnTo>
                <a:lnTo>
                  <a:pt x="135731" y="142875"/>
                </a:lnTo>
                <a:lnTo>
                  <a:pt x="157162" y="135731"/>
                </a:lnTo>
                <a:lnTo>
                  <a:pt x="171450" y="128587"/>
                </a:lnTo>
                <a:lnTo>
                  <a:pt x="171450" y="1285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493795" y="407194"/>
            <a:ext cx="171451" cy="264319"/>
          </a:xfrm>
          <a:custGeom>
            <a:avLst/>
            <a:gdLst/>
            <a:ahLst/>
            <a:cxnLst/>
            <a:rect l="0" t="0" r="0" b="0"/>
            <a:pathLst>
              <a:path w="171451" h="264319">
                <a:moveTo>
                  <a:pt x="35718" y="42862"/>
                </a:moveTo>
                <a:lnTo>
                  <a:pt x="35718" y="42862"/>
                </a:lnTo>
                <a:lnTo>
                  <a:pt x="35718" y="42862"/>
                </a:lnTo>
                <a:lnTo>
                  <a:pt x="28575" y="50006"/>
                </a:lnTo>
                <a:lnTo>
                  <a:pt x="28575" y="57150"/>
                </a:lnTo>
                <a:lnTo>
                  <a:pt x="28575" y="64293"/>
                </a:lnTo>
                <a:lnTo>
                  <a:pt x="28575" y="85725"/>
                </a:lnTo>
                <a:lnTo>
                  <a:pt x="35718" y="107156"/>
                </a:lnTo>
                <a:lnTo>
                  <a:pt x="35718" y="135731"/>
                </a:lnTo>
                <a:lnTo>
                  <a:pt x="42862" y="164306"/>
                </a:lnTo>
                <a:lnTo>
                  <a:pt x="42862" y="192881"/>
                </a:lnTo>
                <a:lnTo>
                  <a:pt x="42862" y="214312"/>
                </a:lnTo>
                <a:lnTo>
                  <a:pt x="42862" y="235743"/>
                </a:lnTo>
                <a:lnTo>
                  <a:pt x="42862" y="250031"/>
                </a:lnTo>
                <a:lnTo>
                  <a:pt x="42862" y="257175"/>
                </a:lnTo>
                <a:lnTo>
                  <a:pt x="42862" y="264318"/>
                </a:lnTo>
                <a:lnTo>
                  <a:pt x="28575" y="257175"/>
                </a:lnTo>
                <a:lnTo>
                  <a:pt x="21431" y="242887"/>
                </a:lnTo>
                <a:lnTo>
                  <a:pt x="14287" y="221456"/>
                </a:lnTo>
                <a:lnTo>
                  <a:pt x="7143" y="200025"/>
                </a:lnTo>
                <a:lnTo>
                  <a:pt x="0" y="164306"/>
                </a:lnTo>
                <a:lnTo>
                  <a:pt x="0" y="128587"/>
                </a:lnTo>
                <a:lnTo>
                  <a:pt x="7143" y="92868"/>
                </a:lnTo>
                <a:lnTo>
                  <a:pt x="21431" y="64293"/>
                </a:lnTo>
                <a:lnTo>
                  <a:pt x="42862" y="35718"/>
                </a:lnTo>
                <a:lnTo>
                  <a:pt x="64293" y="14287"/>
                </a:lnTo>
                <a:lnTo>
                  <a:pt x="92868" y="0"/>
                </a:lnTo>
                <a:lnTo>
                  <a:pt x="114300" y="0"/>
                </a:lnTo>
                <a:lnTo>
                  <a:pt x="142875" y="0"/>
                </a:lnTo>
                <a:lnTo>
                  <a:pt x="157162" y="0"/>
                </a:lnTo>
                <a:lnTo>
                  <a:pt x="171450" y="7143"/>
                </a:lnTo>
                <a:lnTo>
                  <a:pt x="164306" y="21431"/>
                </a:lnTo>
                <a:lnTo>
                  <a:pt x="150018" y="35718"/>
                </a:lnTo>
                <a:lnTo>
                  <a:pt x="121443" y="57150"/>
                </a:lnTo>
                <a:lnTo>
                  <a:pt x="92868" y="71437"/>
                </a:lnTo>
                <a:lnTo>
                  <a:pt x="64293" y="78581"/>
                </a:lnTo>
                <a:lnTo>
                  <a:pt x="42862" y="85725"/>
                </a:lnTo>
                <a:lnTo>
                  <a:pt x="28575" y="92868"/>
                </a:lnTo>
                <a:lnTo>
                  <a:pt x="28575" y="92868"/>
                </a:lnTo>
                <a:lnTo>
                  <a:pt x="42862" y="85725"/>
                </a:lnTo>
                <a:lnTo>
                  <a:pt x="42862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715251" y="385762"/>
            <a:ext cx="142876" cy="264320"/>
          </a:xfrm>
          <a:custGeom>
            <a:avLst/>
            <a:gdLst/>
            <a:ahLst/>
            <a:cxnLst/>
            <a:rect l="0" t="0" r="0" b="0"/>
            <a:pathLst>
              <a:path w="142876" h="264320">
                <a:moveTo>
                  <a:pt x="35719" y="57150"/>
                </a:moveTo>
                <a:lnTo>
                  <a:pt x="35719" y="64294"/>
                </a:lnTo>
                <a:lnTo>
                  <a:pt x="35719" y="64294"/>
                </a:lnTo>
                <a:lnTo>
                  <a:pt x="28575" y="78582"/>
                </a:lnTo>
                <a:lnTo>
                  <a:pt x="28575" y="92869"/>
                </a:lnTo>
                <a:lnTo>
                  <a:pt x="28575" y="114300"/>
                </a:lnTo>
                <a:lnTo>
                  <a:pt x="35719" y="142875"/>
                </a:lnTo>
                <a:lnTo>
                  <a:pt x="35719" y="164307"/>
                </a:lnTo>
                <a:lnTo>
                  <a:pt x="35719" y="192882"/>
                </a:lnTo>
                <a:lnTo>
                  <a:pt x="42862" y="214313"/>
                </a:lnTo>
                <a:lnTo>
                  <a:pt x="50006" y="235744"/>
                </a:lnTo>
                <a:lnTo>
                  <a:pt x="50006" y="250032"/>
                </a:lnTo>
                <a:lnTo>
                  <a:pt x="50006" y="257175"/>
                </a:lnTo>
                <a:lnTo>
                  <a:pt x="42862" y="264319"/>
                </a:lnTo>
                <a:lnTo>
                  <a:pt x="35719" y="264319"/>
                </a:lnTo>
                <a:lnTo>
                  <a:pt x="21431" y="250032"/>
                </a:lnTo>
                <a:lnTo>
                  <a:pt x="14287" y="235744"/>
                </a:lnTo>
                <a:lnTo>
                  <a:pt x="7144" y="214313"/>
                </a:lnTo>
                <a:lnTo>
                  <a:pt x="0" y="178594"/>
                </a:lnTo>
                <a:lnTo>
                  <a:pt x="7144" y="142875"/>
                </a:lnTo>
                <a:lnTo>
                  <a:pt x="14287" y="100013"/>
                </a:lnTo>
                <a:lnTo>
                  <a:pt x="28575" y="64294"/>
                </a:lnTo>
                <a:lnTo>
                  <a:pt x="42862" y="35719"/>
                </a:lnTo>
                <a:lnTo>
                  <a:pt x="64294" y="14288"/>
                </a:lnTo>
                <a:lnTo>
                  <a:pt x="85725" y="0"/>
                </a:lnTo>
                <a:lnTo>
                  <a:pt x="114300" y="0"/>
                </a:lnTo>
                <a:lnTo>
                  <a:pt x="128587" y="0"/>
                </a:lnTo>
                <a:lnTo>
                  <a:pt x="142875" y="7144"/>
                </a:lnTo>
                <a:lnTo>
                  <a:pt x="142875" y="21432"/>
                </a:lnTo>
                <a:lnTo>
                  <a:pt x="128587" y="35719"/>
                </a:lnTo>
                <a:lnTo>
                  <a:pt x="107156" y="50007"/>
                </a:lnTo>
                <a:lnTo>
                  <a:pt x="85725" y="64294"/>
                </a:lnTo>
                <a:lnTo>
                  <a:pt x="71437" y="71438"/>
                </a:lnTo>
                <a:lnTo>
                  <a:pt x="64294" y="71438"/>
                </a:lnTo>
                <a:lnTo>
                  <a:pt x="71437" y="57150"/>
                </a:lnTo>
                <a:lnTo>
                  <a:pt x="92869" y="35719"/>
                </a:lnTo>
                <a:lnTo>
                  <a:pt x="92869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408070" y="771525"/>
            <a:ext cx="150019" cy="142876"/>
          </a:xfrm>
          <a:custGeom>
            <a:avLst/>
            <a:gdLst/>
            <a:ahLst/>
            <a:cxnLst/>
            <a:rect l="0" t="0" r="0" b="0"/>
            <a:pathLst>
              <a:path w="150019" h="142876">
                <a:moveTo>
                  <a:pt x="92868" y="57150"/>
                </a:moveTo>
                <a:lnTo>
                  <a:pt x="92868" y="50006"/>
                </a:lnTo>
                <a:lnTo>
                  <a:pt x="92868" y="50006"/>
                </a:lnTo>
                <a:lnTo>
                  <a:pt x="92868" y="42862"/>
                </a:lnTo>
                <a:lnTo>
                  <a:pt x="92868" y="35719"/>
                </a:lnTo>
                <a:lnTo>
                  <a:pt x="92868" y="28575"/>
                </a:lnTo>
                <a:lnTo>
                  <a:pt x="85725" y="21431"/>
                </a:lnTo>
                <a:lnTo>
                  <a:pt x="85725" y="14287"/>
                </a:lnTo>
                <a:lnTo>
                  <a:pt x="78581" y="7144"/>
                </a:lnTo>
                <a:lnTo>
                  <a:pt x="78581" y="7144"/>
                </a:lnTo>
                <a:lnTo>
                  <a:pt x="64293" y="0"/>
                </a:lnTo>
                <a:lnTo>
                  <a:pt x="64293" y="0"/>
                </a:lnTo>
                <a:lnTo>
                  <a:pt x="50006" y="7144"/>
                </a:lnTo>
                <a:lnTo>
                  <a:pt x="42862" y="21431"/>
                </a:lnTo>
                <a:lnTo>
                  <a:pt x="28575" y="35719"/>
                </a:lnTo>
                <a:lnTo>
                  <a:pt x="21431" y="57150"/>
                </a:lnTo>
                <a:lnTo>
                  <a:pt x="7143" y="78581"/>
                </a:lnTo>
                <a:lnTo>
                  <a:pt x="0" y="92869"/>
                </a:lnTo>
                <a:lnTo>
                  <a:pt x="0" y="114300"/>
                </a:lnTo>
                <a:lnTo>
                  <a:pt x="7143" y="128587"/>
                </a:lnTo>
                <a:lnTo>
                  <a:pt x="21431" y="135731"/>
                </a:lnTo>
                <a:lnTo>
                  <a:pt x="35718" y="142875"/>
                </a:lnTo>
                <a:lnTo>
                  <a:pt x="64293" y="142875"/>
                </a:lnTo>
                <a:lnTo>
                  <a:pt x="92868" y="135731"/>
                </a:lnTo>
                <a:lnTo>
                  <a:pt x="121443" y="128587"/>
                </a:lnTo>
                <a:lnTo>
                  <a:pt x="150018" y="107156"/>
                </a:lnTo>
                <a:lnTo>
                  <a:pt x="150018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572376" y="814387"/>
            <a:ext cx="114301" cy="78583"/>
          </a:xfrm>
          <a:custGeom>
            <a:avLst/>
            <a:gdLst/>
            <a:ahLst/>
            <a:cxnLst/>
            <a:rect l="0" t="0" r="0" b="0"/>
            <a:pathLst>
              <a:path w="114301" h="78583">
                <a:moveTo>
                  <a:pt x="14287" y="7144"/>
                </a:moveTo>
                <a:lnTo>
                  <a:pt x="14287" y="7144"/>
                </a:lnTo>
                <a:lnTo>
                  <a:pt x="7144" y="14288"/>
                </a:lnTo>
                <a:lnTo>
                  <a:pt x="7144" y="14288"/>
                </a:lnTo>
                <a:lnTo>
                  <a:pt x="0" y="28575"/>
                </a:lnTo>
                <a:lnTo>
                  <a:pt x="0" y="42863"/>
                </a:lnTo>
                <a:lnTo>
                  <a:pt x="0" y="50007"/>
                </a:lnTo>
                <a:lnTo>
                  <a:pt x="0" y="64294"/>
                </a:lnTo>
                <a:lnTo>
                  <a:pt x="7144" y="71438"/>
                </a:lnTo>
                <a:lnTo>
                  <a:pt x="21431" y="78582"/>
                </a:lnTo>
                <a:lnTo>
                  <a:pt x="35719" y="78582"/>
                </a:lnTo>
                <a:lnTo>
                  <a:pt x="57150" y="78582"/>
                </a:lnTo>
                <a:lnTo>
                  <a:pt x="71437" y="71438"/>
                </a:lnTo>
                <a:lnTo>
                  <a:pt x="92869" y="64294"/>
                </a:lnTo>
                <a:lnTo>
                  <a:pt x="107156" y="57150"/>
                </a:lnTo>
                <a:lnTo>
                  <a:pt x="114300" y="42863"/>
                </a:lnTo>
                <a:lnTo>
                  <a:pt x="107156" y="28575"/>
                </a:lnTo>
                <a:lnTo>
                  <a:pt x="100012" y="21432"/>
                </a:lnTo>
                <a:lnTo>
                  <a:pt x="85725" y="7144"/>
                </a:lnTo>
                <a:lnTo>
                  <a:pt x="71437" y="7144"/>
                </a:lnTo>
                <a:lnTo>
                  <a:pt x="57150" y="0"/>
                </a:lnTo>
                <a:lnTo>
                  <a:pt x="42862" y="0"/>
                </a:lnTo>
                <a:lnTo>
                  <a:pt x="35719" y="0"/>
                </a:lnTo>
                <a:lnTo>
                  <a:pt x="35719" y="7144"/>
                </a:lnTo>
                <a:lnTo>
                  <a:pt x="35719" y="7144"/>
                </a:lnTo>
                <a:lnTo>
                  <a:pt x="50006" y="14288"/>
                </a:lnTo>
                <a:lnTo>
                  <a:pt x="50006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750970" y="714375"/>
            <a:ext cx="342901" cy="285751"/>
          </a:xfrm>
          <a:custGeom>
            <a:avLst/>
            <a:gdLst/>
            <a:ahLst/>
            <a:cxnLst/>
            <a:rect l="0" t="0" r="0" b="0"/>
            <a:pathLst>
              <a:path w="342901" h="285751">
                <a:moveTo>
                  <a:pt x="7143" y="42862"/>
                </a:moveTo>
                <a:lnTo>
                  <a:pt x="7143" y="42862"/>
                </a:lnTo>
                <a:lnTo>
                  <a:pt x="7143" y="42862"/>
                </a:lnTo>
                <a:lnTo>
                  <a:pt x="0" y="50006"/>
                </a:lnTo>
                <a:lnTo>
                  <a:pt x="0" y="50006"/>
                </a:lnTo>
                <a:lnTo>
                  <a:pt x="0" y="57150"/>
                </a:lnTo>
                <a:lnTo>
                  <a:pt x="0" y="71437"/>
                </a:lnTo>
                <a:lnTo>
                  <a:pt x="0" y="85725"/>
                </a:lnTo>
                <a:lnTo>
                  <a:pt x="0" y="100012"/>
                </a:lnTo>
                <a:lnTo>
                  <a:pt x="0" y="107156"/>
                </a:lnTo>
                <a:lnTo>
                  <a:pt x="0" y="121444"/>
                </a:lnTo>
                <a:lnTo>
                  <a:pt x="0" y="128587"/>
                </a:lnTo>
                <a:lnTo>
                  <a:pt x="0" y="135731"/>
                </a:lnTo>
                <a:lnTo>
                  <a:pt x="7143" y="142875"/>
                </a:lnTo>
                <a:lnTo>
                  <a:pt x="7143" y="142875"/>
                </a:lnTo>
                <a:lnTo>
                  <a:pt x="14287" y="135731"/>
                </a:lnTo>
                <a:lnTo>
                  <a:pt x="14287" y="121444"/>
                </a:lnTo>
                <a:lnTo>
                  <a:pt x="21431" y="107156"/>
                </a:lnTo>
                <a:lnTo>
                  <a:pt x="28575" y="92869"/>
                </a:lnTo>
                <a:lnTo>
                  <a:pt x="35718" y="78581"/>
                </a:lnTo>
                <a:lnTo>
                  <a:pt x="35718" y="64294"/>
                </a:lnTo>
                <a:lnTo>
                  <a:pt x="42862" y="57150"/>
                </a:lnTo>
                <a:lnTo>
                  <a:pt x="50006" y="50006"/>
                </a:lnTo>
                <a:lnTo>
                  <a:pt x="57150" y="57150"/>
                </a:lnTo>
                <a:lnTo>
                  <a:pt x="64293" y="64294"/>
                </a:lnTo>
                <a:lnTo>
                  <a:pt x="64293" y="78581"/>
                </a:lnTo>
                <a:lnTo>
                  <a:pt x="64293" y="85725"/>
                </a:lnTo>
                <a:lnTo>
                  <a:pt x="71437" y="100012"/>
                </a:lnTo>
                <a:lnTo>
                  <a:pt x="71437" y="107156"/>
                </a:lnTo>
                <a:lnTo>
                  <a:pt x="71437" y="114300"/>
                </a:lnTo>
                <a:lnTo>
                  <a:pt x="71437" y="121444"/>
                </a:lnTo>
                <a:lnTo>
                  <a:pt x="71437" y="121444"/>
                </a:lnTo>
                <a:lnTo>
                  <a:pt x="85725" y="121444"/>
                </a:lnTo>
                <a:lnTo>
                  <a:pt x="92868" y="114300"/>
                </a:lnTo>
                <a:lnTo>
                  <a:pt x="107156" y="107156"/>
                </a:lnTo>
                <a:lnTo>
                  <a:pt x="121443" y="92869"/>
                </a:lnTo>
                <a:lnTo>
                  <a:pt x="135731" y="71437"/>
                </a:lnTo>
                <a:lnTo>
                  <a:pt x="142875" y="57150"/>
                </a:lnTo>
                <a:lnTo>
                  <a:pt x="142875" y="50006"/>
                </a:lnTo>
                <a:lnTo>
                  <a:pt x="150018" y="42862"/>
                </a:lnTo>
                <a:lnTo>
                  <a:pt x="150018" y="50006"/>
                </a:lnTo>
                <a:lnTo>
                  <a:pt x="150018" y="57150"/>
                </a:lnTo>
                <a:lnTo>
                  <a:pt x="150018" y="71437"/>
                </a:lnTo>
                <a:lnTo>
                  <a:pt x="150018" y="78581"/>
                </a:lnTo>
                <a:lnTo>
                  <a:pt x="150018" y="85725"/>
                </a:lnTo>
                <a:lnTo>
                  <a:pt x="150018" y="100012"/>
                </a:lnTo>
                <a:lnTo>
                  <a:pt x="157162" y="107156"/>
                </a:lnTo>
                <a:lnTo>
                  <a:pt x="157162" y="107156"/>
                </a:lnTo>
                <a:lnTo>
                  <a:pt x="164306" y="107156"/>
                </a:lnTo>
                <a:lnTo>
                  <a:pt x="178593" y="100012"/>
                </a:lnTo>
                <a:lnTo>
                  <a:pt x="185737" y="85725"/>
                </a:lnTo>
                <a:lnTo>
                  <a:pt x="192881" y="78581"/>
                </a:lnTo>
                <a:lnTo>
                  <a:pt x="207168" y="64294"/>
                </a:lnTo>
                <a:lnTo>
                  <a:pt x="214312" y="57150"/>
                </a:lnTo>
                <a:lnTo>
                  <a:pt x="228600" y="57150"/>
                </a:lnTo>
                <a:lnTo>
                  <a:pt x="228600" y="64294"/>
                </a:lnTo>
                <a:lnTo>
                  <a:pt x="235743" y="71437"/>
                </a:lnTo>
                <a:lnTo>
                  <a:pt x="242887" y="92869"/>
                </a:lnTo>
                <a:lnTo>
                  <a:pt x="242887" y="114300"/>
                </a:lnTo>
                <a:lnTo>
                  <a:pt x="242887" y="150019"/>
                </a:lnTo>
                <a:lnTo>
                  <a:pt x="242887" y="178594"/>
                </a:lnTo>
                <a:lnTo>
                  <a:pt x="235743" y="214312"/>
                </a:lnTo>
                <a:lnTo>
                  <a:pt x="235743" y="242887"/>
                </a:lnTo>
                <a:lnTo>
                  <a:pt x="235743" y="264319"/>
                </a:lnTo>
                <a:lnTo>
                  <a:pt x="228600" y="278606"/>
                </a:lnTo>
                <a:lnTo>
                  <a:pt x="221456" y="285750"/>
                </a:lnTo>
                <a:lnTo>
                  <a:pt x="214312" y="285750"/>
                </a:lnTo>
                <a:lnTo>
                  <a:pt x="207168" y="285750"/>
                </a:lnTo>
                <a:lnTo>
                  <a:pt x="207168" y="271462"/>
                </a:lnTo>
                <a:lnTo>
                  <a:pt x="200025" y="242887"/>
                </a:lnTo>
                <a:lnTo>
                  <a:pt x="200025" y="214312"/>
                </a:lnTo>
                <a:lnTo>
                  <a:pt x="200025" y="171450"/>
                </a:lnTo>
                <a:lnTo>
                  <a:pt x="207168" y="135731"/>
                </a:lnTo>
                <a:lnTo>
                  <a:pt x="214312" y="92869"/>
                </a:lnTo>
                <a:lnTo>
                  <a:pt x="228600" y="57150"/>
                </a:lnTo>
                <a:lnTo>
                  <a:pt x="242887" y="28575"/>
                </a:lnTo>
                <a:lnTo>
                  <a:pt x="264318" y="14287"/>
                </a:lnTo>
                <a:lnTo>
                  <a:pt x="278606" y="7144"/>
                </a:lnTo>
                <a:lnTo>
                  <a:pt x="300037" y="0"/>
                </a:lnTo>
                <a:lnTo>
                  <a:pt x="314325" y="0"/>
                </a:lnTo>
                <a:lnTo>
                  <a:pt x="328612" y="7144"/>
                </a:lnTo>
                <a:lnTo>
                  <a:pt x="335756" y="14287"/>
                </a:lnTo>
                <a:lnTo>
                  <a:pt x="342900" y="28575"/>
                </a:lnTo>
                <a:lnTo>
                  <a:pt x="335756" y="42862"/>
                </a:lnTo>
                <a:lnTo>
                  <a:pt x="321468" y="57150"/>
                </a:lnTo>
                <a:lnTo>
                  <a:pt x="307181" y="78581"/>
                </a:lnTo>
                <a:lnTo>
                  <a:pt x="292893" y="92869"/>
                </a:lnTo>
                <a:lnTo>
                  <a:pt x="278606" y="100012"/>
                </a:lnTo>
                <a:lnTo>
                  <a:pt x="278606" y="100012"/>
                </a:lnTo>
                <a:lnTo>
                  <a:pt x="278606" y="92869"/>
                </a:lnTo>
                <a:lnTo>
                  <a:pt x="278606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158163" y="692944"/>
            <a:ext cx="42864" cy="150019"/>
          </a:xfrm>
          <a:custGeom>
            <a:avLst/>
            <a:gdLst/>
            <a:ahLst/>
            <a:cxnLst/>
            <a:rect l="0" t="0" r="0" b="0"/>
            <a:pathLst>
              <a:path w="42864" h="150019">
                <a:moveTo>
                  <a:pt x="35719" y="0"/>
                </a:moveTo>
                <a:lnTo>
                  <a:pt x="35719" y="0"/>
                </a:lnTo>
                <a:lnTo>
                  <a:pt x="35719" y="7143"/>
                </a:lnTo>
                <a:lnTo>
                  <a:pt x="35719" y="7143"/>
                </a:lnTo>
                <a:lnTo>
                  <a:pt x="35719" y="14287"/>
                </a:lnTo>
                <a:lnTo>
                  <a:pt x="28575" y="28575"/>
                </a:lnTo>
                <a:lnTo>
                  <a:pt x="21432" y="42862"/>
                </a:lnTo>
                <a:lnTo>
                  <a:pt x="14288" y="64293"/>
                </a:lnTo>
                <a:lnTo>
                  <a:pt x="7144" y="85725"/>
                </a:lnTo>
                <a:lnTo>
                  <a:pt x="7144" y="114300"/>
                </a:lnTo>
                <a:lnTo>
                  <a:pt x="0" y="135731"/>
                </a:lnTo>
                <a:lnTo>
                  <a:pt x="7144" y="142875"/>
                </a:lnTo>
                <a:lnTo>
                  <a:pt x="21432" y="150018"/>
                </a:lnTo>
                <a:lnTo>
                  <a:pt x="28575" y="135731"/>
                </a:lnTo>
                <a:lnTo>
                  <a:pt x="35719" y="121443"/>
                </a:lnTo>
                <a:lnTo>
                  <a:pt x="42863" y="85725"/>
                </a:lnTo>
                <a:lnTo>
                  <a:pt x="42863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179595" y="514350"/>
            <a:ext cx="35719" cy="21432"/>
          </a:xfrm>
          <a:custGeom>
            <a:avLst/>
            <a:gdLst/>
            <a:ahLst/>
            <a:cxnLst/>
            <a:rect l="0" t="0" r="0" b="0"/>
            <a:pathLst>
              <a:path w="35719" h="21432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7144"/>
                </a:lnTo>
                <a:lnTo>
                  <a:pt x="7143" y="7144"/>
                </a:lnTo>
                <a:lnTo>
                  <a:pt x="14287" y="0"/>
                </a:lnTo>
                <a:lnTo>
                  <a:pt x="28575" y="7144"/>
                </a:lnTo>
                <a:lnTo>
                  <a:pt x="35718" y="7144"/>
                </a:lnTo>
                <a:lnTo>
                  <a:pt x="35718" y="7144"/>
                </a:lnTo>
                <a:lnTo>
                  <a:pt x="35718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265320" y="500062"/>
            <a:ext cx="28576" cy="300039"/>
          </a:xfrm>
          <a:custGeom>
            <a:avLst/>
            <a:gdLst/>
            <a:ahLst/>
            <a:cxnLst/>
            <a:rect l="0" t="0" r="0" b="0"/>
            <a:pathLst>
              <a:path w="28576" h="300039">
                <a:moveTo>
                  <a:pt x="28575" y="0"/>
                </a:moveTo>
                <a:lnTo>
                  <a:pt x="28575" y="0"/>
                </a:lnTo>
                <a:lnTo>
                  <a:pt x="28575" y="0"/>
                </a:lnTo>
                <a:lnTo>
                  <a:pt x="28575" y="7144"/>
                </a:lnTo>
                <a:lnTo>
                  <a:pt x="28575" y="14288"/>
                </a:lnTo>
                <a:lnTo>
                  <a:pt x="28575" y="28575"/>
                </a:lnTo>
                <a:lnTo>
                  <a:pt x="28575" y="50007"/>
                </a:lnTo>
                <a:lnTo>
                  <a:pt x="28575" y="78582"/>
                </a:lnTo>
                <a:lnTo>
                  <a:pt x="21431" y="114300"/>
                </a:lnTo>
                <a:lnTo>
                  <a:pt x="14287" y="157163"/>
                </a:lnTo>
                <a:lnTo>
                  <a:pt x="7143" y="200025"/>
                </a:lnTo>
                <a:lnTo>
                  <a:pt x="0" y="235744"/>
                </a:lnTo>
                <a:lnTo>
                  <a:pt x="0" y="264319"/>
                </a:lnTo>
                <a:lnTo>
                  <a:pt x="0" y="285750"/>
                </a:lnTo>
                <a:lnTo>
                  <a:pt x="0" y="300038"/>
                </a:lnTo>
                <a:lnTo>
                  <a:pt x="7143" y="300038"/>
                </a:lnTo>
                <a:lnTo>
                  <a:pt x="21431" y="292894"/>
                </a:lnTo>
                <a:lnTo>
                  <a:pt x="28575" y="278607"/>
                </a:lnTo>
                <a:lnTo>
                  <a:pt x="28575" y="2786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358188" y="671512"/>
            <a:ext cx="157164" cy="142876"/>
          </a:xfrm>
          <a:custGeom>
            <a:avLst/>
            <a:gdLst/>
            <a:ahLst/>
            <a:cxnLst/>
            <a:rect l="0" t="0" r="0" b="0"/>
            <a:pathLst>
              <a:path w="157164" h="142876">
                <a:moveTo>
                  <a:pt x="0" y="50007"/>
                </a:moveTo>
                <a:lnTo>
                  <a:pt x="0" y="50007"/>
                </a:lnTo>
                <a:lnTo>
                  <a:pt x="7144" y="57150"/>
                </a:lnTo>
                <a:lnTo>
                  <a:pt x="14288" y="57150"/>
                </a:lnTo>
                <a:lnTo>
                  <a:pt x="21432" y="57150"/>
                </a:lnTo>
                <a:lnTo>
                  <a:pt x="35719" y="57150"/>
                </a:lnTo>
                <a:lnTo>
                  <a:pt x="42863" y="50007"/>
                </a:lnTo>
                <a:lnTo>
                  <a:pt x="57150" y="50007"/>
                </a:lnTo>
                <a:lnTo>
                  <a:pt x="71438" y="42863"/>
                </a:lnTo>
                <a:lnTo>
                  <a:pt x="85725" y="35719"/>
                </a:lnTo>
                <a:lnTo>
                  <a:pt x="100013" y="28575"/>
                </a:lnTo>
                <a:lnTo>
                  <a:pt x="114300" y="21432"/>
                </a:lnTo>
                <a:lnTo>
                  <a:pt x="114300" y="7144"/>
                </a:lnTo>
                <a:lnTo>
                  <a:pt x="114300" y="0"/>
                </a:lnTo>
                <a:lnTo>
                  <a:pt x="107157" y="0"/>
                </a:lnTo>
                <a:lnTo>
                  <a:pt x="92869" y="7144"/>
                </a:lnTo>
                <a:lnTo>
                  <a:pt x="71438" y="28575"/>
                </a:lnTo>
                <a:lnTo>
                  <a:pt x="42863" y="50007"/>
                </a:lnTo>
                <a:lnTo>
                  <a:pt x="28575" y="78582"/>
                </a:lnTo>
                <a:lnTo>
                  <a:pt x="21432" y="100013"/>
                </a:lnTo>
                <a:lnTo>
                  <a:pt x="28575" y="121444"/>
                </a:lnTo>
                <a:lnTo>
                  <a:pt x="50007" y="135732"/>
                </a:lnTo>
                <a:lnTo>
                  <a:pt x="78582" y="142875"/>
                </a:lnTo>
                <a:lnTo>
                  <a:pt x="107157" y="142875"/>
                </a:lnTo>
                <a:lnTo>
                  <a:pt x="135732" y="128588"/>
                </a:lnTo>
                <a:lnTo>
                  <a:pt x="157163" y="107157"/>
                </a:lnTo>
                <a:lnTo>
                  <a:pt x="157163" y="1071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022307" y="1907381"/>
            <a:ext cx="157164" cy="385764"/>
          </a:xfrm>
          <a:custGeom>
            <a:avLst/>
            <a:gdLst/>
            <a:ahLst/>
            <a:cxnLst/>
            <a:rect l="0" t="0" r="0" b="0"/>
            <a:pathLst>
              <a:path w="157164" h="385764">
                <a:moveTo>
                  <a:pt x="107156" y="57150"/>
                </a:moveTo>
                <a:lnTo>
                  <a:pt x="107156" y="50007"/>
                </a:lnTo>
                <a:lnTo>
                  <a:pt x="107156" y="50007"/>
                </a:lnTo>
                <a:lnTo>
                  <a:pt x="114300" y="35719"/>
                </a:lnTo>
                <a:lnTo>
                  <a:pt x="114300" y="28575"/>
                </a:lnTo>
                <a:lnTo>
                  <a:pt x="114300" y="14288"/>
                </a:lnTo>
                <a:lnTo>
                  <a:pt x="107156" y="7144"/>
                </a:lnTo>
                <a:lnTo>
                  <a:pt x="100013" y="0"/>
                </a:lnTo>
                <a:lnTo>
                  <a:pt x="92869" y="0"/>
                </a:lnTo>
                <a:lnTo>
                  <a:pt x="78581" y="7144"/>
                </a:lnTo>
                <a:lnTo>
                  <a:pt x="57150" y="28575"/>
                </a:lnTo>
                <a:lnTo>
                  <a:pt x="42863" y="57150"/>
                </a:lnTo>
                <a:lnTo>
                  <a:pt x="28575" y="85725"/>
                </a:lnTo>
                <a:lnTo>
                  <a:pt x="14288" y="114300"/>
                </a:lnTo>
                <a:lnTo>
                  <a:pt x="7144" y="135732"/>
                </a:lnTo>
                <a:lnTo>
                  <a:pt x="0" y="157163"/>
                </a:lnTo>
                <a:lnTo>
                  <a:pt x="0" y="171450"/>
                </a:lnTo>
                <a:lnTo>
                  <a:pt x="14288" y="178594"/>
                </a:lnTo>
                <a:lnTo>
                  <a:pt x="21431" y="171450"/>
                </a:lnTo>
                <a:lnTo>
                  <a:pt x="50006" y="157163"/>
                </a:lnTo>
                <a:lnTo>
                  <a:pt x="64294" y="135732"/>
                </a:lnTo>
                <a:lnTo>
                  <a:pt x="85725" y="107157"/>
                </a:lnTo>
                <a:lnTo>
                  <a:pt x="114300" y="85725"/>
                </a:lnTo>
                <a:lnTo>
                  <a:pt x="128588" y="64294"/>
                </a:lnTo>
                <a:lnTo>
                  <a:pt x="142875" y="57150"/>
                </a:lnTo>
                <a:lnTo>
                  <a:pt x="150019" y="57150"/>
                </a:lnTo>
                <a:lnTo>
                  <a:pt x="157163" y="78582"/>
                </a:lnTo>
                <a:lnTo>
                  <a:pt x="150019" y="107157"/>
                </a:lnTo>
                <a:lnTo>
                  <a:pt x="142875" y="150019"/>
                </a:lnTo>
                <a:lnTo>
                  <a:pt x="135731" y="200025"/>
                </a:lnTo>
                <a:lnTo>
                  <a:pt x="121444" y="250032"/>
                </a:lnTo>
                <a:lnTo>
                  <a:pt x="100013" y="300038"/>
                </a:lnTo>
                <a:lnTo>
                  <a:pt x="78581" y="342900"/>
                </a:lnTo>
                <a:lnTo>
                  <a:pt x="57150" y="371475"/>
                </a:lnTo>
                <a:lnTo>
                  <a:pt x="42863" y="385763"/>
                </a:lnTo>
                <a:lnTo>
                  <a:pt x="35719" y="385763"/>
                </a:lnTo>
                <a:lnTo>
                  <a:pt x="35719" y="371475"/>
                </a:lnTo>
                <a:lnTo>
                  <a:pt x="35719" y="335757"/>
                </a:lnTo>
                <a:lnTo>
                  <a:pt x="50006" y="292894"/>
                </a:lnTo>
                <a:lnTo>
                  <a:pt x="64294" y="250032"/>
                </a:lnTo>
                <a:lnTo>
                  <a:pt x="64294" y="2500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272338" y="1885950"/>
            <a:ext cx="150020" cy="192882"/>
          </a:xfrm>
          <a:custGeom>
            <a:avLst/>
            <a:gdLst/>
            <a:ahLst/>
            <a:cxnLst/>
            <a:rect l="0" t="0" r="0" b="0"/>
            <a:pathLst>
              <a:path w="150020" h="192882">
                <a:moveTo>
                  <a:pt x="57150" y="7144"/>
                </a:moveTo>
                <a:lnTo>
                  <a:pt x="57150" y="0"/>
                </a:lnTo>
                <a:lnTo>
                  <a:pt x="57150" y="0"/>
                </a:lnTo>
                <a:lnTo>
                  <a:pt x="57150" y="0"/>
                </a:lnTo>
                <a:lnTo>
                  <a:pt x="50007" y="14288"/>
                </a:lnTo>
                <a:lnTo>
                  <a:pt x="35719" y="35719"/>
                </a:lnTo>
                <a:lnTo>
                  <a:pt x="21432" y="64294"/>
                </a:lnTo>
                <a:lnTo>
                  <a:pt x="14288" y="100013"/>
                </a:lnTo>
                <a:lnTo>
                  <a:pt x="0" y="128588"/>
                </a:lnTo>
                <a:lnTo>
                  <a:pt x="0" y="157163"/>
                </a:lnTo>
                <a:lnTo>
                  <a:pt x="0" y="178594"/>
                </a:lnTo>
                <a:lnTo>
                  <a:pt x="21432" y="192881"/>
                </a:lnTo>
                <a:lnTo>
                  <a:pt x="42863" y="192881"/>
                </a:lnTo>
                <a:lnTo>
                  <a:pt x="78582" y="185738"/>
                </a:lnTo>
                <a:lnTo>
                  <a:pt x="114300" y="164306"/>
                </a:lnTo>
                <a:lnTo>
                  <a:pt x="150019" y="135731"/>
                </a:lnTo>
                <a:lnTo>
                  <a:pt x="150019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850857" y="1993106"/>
            <a:ext cx="121445" cy="328614"/>
          </a:xfrm>
          <a:custGeom>
            <a:avLst/>
            <a:gdLst/>
            <a:ahLst/>
            <a:cxnLst/>
            <a:rect l="0" t="0" r="0" b="0"/>
            <a:pathLst>
              <a:path w="121445" h="328614">
                <a:moveTo>
                  <a:pt x="64294" y="64294"/>
                </a:moveTo>
                <a:lnTo>
                  <a:pt x="64294" y="64294"/>
                </a:lnTo>
                <a:lnTo>
                  <a:pt x="64294" y="57150"/>
                </a:lnTo>
                <a:lnTo>
                  <a:pt x="64294" y="50007"/>
                </a:lnTo>
                <a:lnTo>
                  <a:pt x="64294" y="42863"/>
                </a:lnTo>
                <a:lnTo>
                  <a:pt x="64294" y="28575"/>
                </a:lnTo>
                <a:lnTo>
                  <a:pt x="64294" y="14288"/>
                </a:lnTo>
                <a:lnTo>
                  <a:pt x="64294" y="7144"/>
                </a:lnTo>
                <a:lnTo>
                  <a:pt x="64294" y="0"/>
                </a:lnTo>
                <a:lnTo>
                  <a:pt x="57150" y="0"/>
                </a:lnTo>
                <a:lnTo>
                  <a:pt x="50006" y="0"/>
                </a:lnTo>
                <a:lnTo>
                  <a:pt x="42863" y="7144"/>
                </a:lnTo>
                <a:lnTo>
                  <a:pt x="28575" y="21432"/>
                </a:lnTo>
                <a:lnTo>
                  <a:pt x="21431" y="42863"/>
                </a:lnTo>
                <a:lnTo>
                  <a:pt x="7144" y="64294"/>
                </a:lnTo>
                <a:lnTo>
                  <a:pt x="0" y="92869"/>
                </a:lnTo>
                <a:lnTo>
                  <a:pt x="0" y="114300"/>
                </a:lnTo>
                <a:lnTo>
                  <a:pt x="0" y="135732"/>
                </a:lnTo>
                <a:lnTo>
                  <a:pt x="0" y="142875"/>
                </a:lnTo>
                <a:lnTo>
                  <a:pt x="7144" y="142875"/>
                </a:lnTo>
                <a:lnTo>
                  <a:pt x="21431" y="135732"/>
                </a:lnTo>
                <a:lnTo>
                  <a:pt x="42863" y="121444"/>
                </a:lnTo>
                <a:lnTo>
                  <a:pt x="57150" y="92869"/>
                </a:lnTo>
                <a:lnTo>
                  <a:pt x="78581" y="64294"/>
                </a:lnTo>
                <a:lnTo>
                  <a:pt x="92869" y="42863"/>
                </a:lnTo>
                <a:lnTo>
                  <a:pt x="107156" y="21432"/>
                </a:lnTo>
                <a:lnTo>
                  <a:pt x="114300" y="14288"/>
                </a:lnTo>
                <a:lnTo>
                  <a:pt x="121444" y="14288"/>
                </a:lnTo>
                <a:lnTo>
                  <a:pt x="121444" y="28575"/>
                </a:lnTo>
                <a:lnTo>
                  <a:pt x="121444" y="64294"/>
                </a:lnTo>
                <a:lnTo>
                  <a:pt x="114300" y="107157"/>
                </a:lnTo>
                <a:lnTo>
                  <a:pt x="107156" y="150019"/>
                </a:lnTo>
                <a:lnTo>
                  <a:pt x="100013" y="200025"/>
                </a:lnTo>
                <a:lnTo>
                  <a:pt x="85725" y="250032"/>
                </a:lnTo>
                <a:lnTo>
                  <a:pt x="78581" y="285750"/>
                </a:lnTo>
                <a:lnTo>
                  <a:pt x="64294" y="314325"/>
                </a:lnTo>
                <a:lnTo>
                  <a:pt x="57150" y="328613"/>
                </a:lnTo>
                <a:lnTo>
                  <a:pt x="57150" y="328613"/>
                </a:lnTo>
                <a:lnTo>
                  <a:pt x="57150" y="321469"/>
                </a:lnTo>
                <a:lnTo>
                  <a:pt x="64294" y="292894"/>
                </a:lnTo>
                <a:lnTo>
                  <a:pt x="64294" y="2928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586663" y="1850231"/>
            <a:ext cx="100014" cy="50008"/>
          </a:xfrm>
          <a:custGeom>
            <a:avLst/>
            <a:gdLst/>
            <a:ahLst/>
            <a:cxnLst/>
            <a:rect l="0" t="0" r="0" b="0"/>
            <a:pathLst>
              <a:path w="100014" h="50008">
                <a:moveTo>
                  <a:pt x="0" y="50007"/>
                </a:moveTo>
                <a:lnTo>
                  <a:pt x="7144" y="50007"/>
                </a:lnTo>
                <a:lnTo>
                  <a:pt x="7144" y="42863"/>
                </a:lnTo>
                <a:lnTo>
                  <a:pt x="14288" y="42863"/>
                </a:lnTo>
                <a:lnTo>
                  <a:pt x="28575" y="28575"/>
                </a:lnTo>
                <a:lnTo>
                  <a:pt x="42863" y="21432"/>
                </a:lnTo>
                <a:lnTo>
                  <a:pt x="57150" y="14288"/>
                </a:lnTo>
                <a:lnTo>
                  <a:pt x="78582" y="7144"/>
                </a:lnTo>
                <a:lnTo>
                  <a:pt x="92869" y="0"/>
                </a:lnTo>
                <a:lnTo>
                  <a:pt x="100013" y="0"/>
                </a:lnTo>
                <a:lnTo>
                  <a:pt x="10001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786688" y="1600200"/>
            <a:ext cx="185739" cy="307182"/>
          </a:xfrm>
          <a:custGeom>
            <a:avLst/>
            <a:gdLst/>
            <a:ahLst/>
            <a:cxnLst/>
            <a:rect l="0" t="0" r="0" b="0"/>
            <a:pathLst>
              <a:path w="185739" h="307182">
                <a:moveTo>
                  <a:pt x="157163" y="50006"/>
                </a:moveTo>
                <a:lnTo>
                  <a:pt x="157163" y="50006"/>
                </a:lnTo>
                <a:lnTo>
                  <a:pt x="157163" y="42863"/>
                </a:lnTo>
                <a:lnTo>
                  <a:pt x="164307" y="35719"/>
                </a:lnTo>
                <a:lnTo>
                  <a:pt x="157163" y="28575"/>
                </a:lnTo>
                <a:lnTo>
                  <a:pt x="157163" y="21431"/>
                </a:lnTo>
                <a:lnTo>
                  <a:pt x="150019" y="14288"/>
                </a:lnTo>
                <a:lnTo>
                  <a:pt x="150019" y="0"/>
                </a:lnTo>
                <a:lnTo>
                  <a:pt x="142875" y="0"/>
                </a:lnTo>
                <a:lnTo>
                  <a:pt x="128588" y="0"/>
                </a:lnTo>
                <a:lnTo>
                  <a:pt x="114300" y="7144"/>
                </a:lnTo>
                <a:lnTo>
                  <a:pt x="92869" y="14288"/>
                </a:lnTo>
                <a:lnTo>
                  <a:pt x="71438" y="35719"/>
                </a:lnTo>
                <a:lnTo>
                  <a:pt x="57150" y="50006"/>
                </a:lnTo>
                <a:lnTo>
                  <a:pt x="35719" y="71438"/>
                </a:lnTo>
                <a:lnTo>
                  <a:pt x="21432" y="92869"/>
                </a:lnTo>
                <a:lnTo>
                  <a:pt x="14288" y="107156"/>
                </a:lnTo>
                <a:lnTo>
                  <a:pt x="7144" y="121444"/>
                </a:lnTo>
                <a:lnTo>
                  <a:pt x="0" y="135731"/>
                </a:lnTo>
                <a:lnTo>
                  <a:pt x="0" y="150019"/>
                </a:lnTo>
                <a:lnTo>
                  <a:pt x="7144" y="157163"/>
                </a:lnTo>
                <a:lnTo>
                  <a:pt x="21432" y="171450"/>
                </a:lnTo>
                <a:lnTo>
                  <a:pt x="35719" y="171450"/>
                </a:lnTo>
                <a:lnTo>
                  <a:pt x="57150" y="178594"/>
                </a:lnTo>
                <a:lnTo>
                  <a:pt x="78582" y="178594"/>
                </a:lnTo>
                <a:lnTo>
                  <a:pt x="107157" y="185738"/>
                </a:lnTo>
                <a:lnTo>
                  <a:pt x="135732" y="185738"/>
                </a:lnTo>
                <a:lnTo>
                  <a:pt x="164307" y="192881"/>
                </a:lnTo>
                <a:lnTo>
                  <a:pt x="178594" y="200025"/>
                </a:lnTo>
                <a:lnTo>
                  <a:pt x="185738" y="214313"/>
                </a:lnTo>
                <a:lnTo>
                  <a:pt x="178594" y="228600"/>
                </a:lnTo>
                <a:lnTo>
                  <a:pt x="164307" y="250031"/>
                </a:lnTo>
                <a:lnTo>
                  <a:pt x="128588" y="264319"/>
                </a:lnTo>
                <a:lnTo>
                  <a:pt x="92869" y="285750"/>
                </a:lnTo>
                <a:lnTo>
                  <a:pt x="71438" y="292894"/>
                </a:lnTo>
                <a:lnTo>
                  <a:pt x="42863" y="307181"/>
                </a:lnTo>
                <a:lnTo>
                  <a:pt x="42863" y="307181"/>
                </a:lnTo>
                <a:lnTo>
                  <a:pt x="50007" y="307181"/>
                </a:lnTo>
                <a:lnTo>
                  <a:pt x="50007" y="3071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979445" y="2450306"/>
            <a:ext cx="128588" cy="421483"/>
          </a:xfrm>
          <a:custGeom>
            <a:avLst/>
            <a:gdLst/>
            <a:ahLst/>
            <a:cxnLst/>
            <a:rect l="0" t="0" r="0" b="0"/>
            <a:pathLst>
              <a:path w="128588" h="421483">
                <a:moveTo>
                  <a:pt x="107156" y="114300"/>
                </a:moveTo>
                <a:lnTo>
                  <a:pt x="107156" y="114300"/>
                </a:lnTo>
                <a:lnTo>
                  <a:pt x="107156" y="107157"/>
                </a:lnTo>
                <a:lnTo>
                  <a:pt x="100012" y="107157"/>
                </a:lnTo>
                <a:lnTo>
                  <a:pt x="100012" y="100013"/>
                </a:lnTo>
                <a:lnTo>
                  <a:pt x="100012" y="85725"/>
                </a:lnTo>
                <a:lnTo>
                  <a:pt x="100012" y="71438"/>
                </a:lnTo>
                <a:lnTo>
                  <a:pt x="100012" y="57150"/>
                </a:lnTo>
                <a:lnTo>
                  <a:pt x="92868" y="42863"/>
                </a:lnTo>
                <a:lnTo>
                  <a:pt x="92868" y="21432"/>
                </a:lnTo>
                <a:lnTo>
                  <a:pt x="85725" y="7144"/>
                </a:lnTo>
                <a:lnTo>
                  <a:pt x="71437" y="0"/>
                </a:lnTo>
                <a:lnTo>
                  <a:pt x="57150" y="0"/>
                </a:lnTo>
                <a:lnTo>
                  <a:pt x="42862" y="14288"/>
                </a:lnTo>
                <a:lnTo>
                  <a:pt x="21431" y="35719"/>
                </a:lnTo>
                <a:lnTo>
                  <a:pt x="7143" y="71438"/>
                </a:lnTo>
                <a:lnTo>
                  <a:pt x="0" y="114300"/>
                </a:lnTo>
                <a:lnTo>
                  <a:pt x="0" y="157163"/>
                </a:lnTo>
                <a:lnTo>
                  <a:pt x="7143" y="185738"/>
                </a:lnTo>
                <a:lnTo>
                  <a:pt x="14287" y="214313"/>
                </a:lnTo>
                <a:lnTo>
                  <a:pt x="28575" y="221457"/>
                </a:lnTo>
                <a:lnTo>
                  <a:pt x="50006" y="221457"/>
                </a:lnTo>
                <a:lnTo>
                  <a:pt x="64293" y="214313"/>
                </a:lnTo>
                <a:lnTo>
                  <a:pt x="85725" y="192882"/>
                </a:lnTo>
                <a:lnTo>
                  <a:pt x="100012" y="164307"/>
                </a:lnTo>
                <a:lnTo>
                  <a:pt x="114300" y="128588"/>
                </a:lnTo>
                <a:lnTo>
                  <a:pt x="128587" y="107157"/>
                </a:lnTo>
                <a:lnTo>
                  <a:pt x="128587" y="100013"/>
                </a:lnTo>
                <a:lnTo>
                  <a:pt x="128587" y="107157"/>
                </a:lnTo>
                <a:lnTo>
                  <a:pt x="121443" y="135732"/>
                </a:lnTo>
                <a:lnTo>
                  <a:pt x="107156" y="178594"/>
                </a:lnTo>
                <a:lnTo>
                  <a:pt x="100012" y="235744"/>
                </a:lnTo>
                <a:lnTo>
                  <a:pt x="92868" y="285750"/>
                </a:lnTo>
                <a:lnTo>
                  <a:pt x="85725" y="335757"/>
                </a:lnTo>
                <a:lnTo>
                  <a:pt x="78581" y="378619"/>
                </a:lnTo>
                <a:lnTo>
                  <a:pt x="78581" y="407194"/>
                </a:lnTo>
                <a:lnTo>
                  <a:pt x="71437" y="421482"/>
                </a:lnTo>
                <a:lnTo>
                  <a:pt x="71437" y="421482"/>
                </a:lnTo>
                <a:lnTo>
                  <a:pt x="64293" y="407194"/>
                </a:lnTo>
                <a:lnTo>
                  <a:pt x="57150" y="385763"/>
                </a:lnTo>
                <a:lnTo>
                  <a:pt x="57150" y="3857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208045" y="2414588"/>
            <a:ext cx="71438" cy="164307"/>
          </a:xfrm>
          <a:custGeom>
            <a:avLst/>
            <a:gdLst/>
            <a:ahLst/>
            <a:cxnLst/>
            <a:rect l="0" t="0" r="0" b="0"/>
            <a:pathLst>
              <a:path w="71438" h="164307">
                <a:moveTo>
                  <a:pt x="42862" y="21431"/>
                </a:moveTo>
                <a:lnTo>
                  <a:pt x="42862" y="14287"/>
                </a:lnTo>
                <a:lnTo>
                  <a:pt x="42862" y="7143"/>
                </a:lnTo>
                <a:lnTo>
                  <a:pt x="35718" y="7143"/>
                </a:lnTo>
                <a:lnTo>
                  <a:pt x="35718" y="0"/>
                </a:lnTo>
                <a:lnTo>
                  <a:pt x="28575" y="0"/>
                </a:lnTo>
                <a:lnTo>
                  <a:pt x="21431" y="7143"/>
                </a:lnTo>
                <a:lnTo>
                  <a:pt x="14287" y="28575"/>
                </a:lnTo>
                <a:lnTo>
                  <a:pt x="7143" y="50006"/>
                </a:lnTo>
                <a:lnTo>
                  <a:pt x="7143" y="85725"/>
                </a:lnTo>
                <a:lnTo>
                  <a:pt x="0" y="114300"/>
                </a:lnTo>
                <a:lnTo>
                  <a:pt x="0" y="135731"/>
                </a:lnTo>
                <a:lnTo>
                  <a:pt x="7143" y="157162"/>
                </a:lnTo>
                <a:lnTo>
                  <a:pt x="7143" y="164306"/>
                </a:lnTo>
                <a:lnTo>
                  <a:pt x="21431" y="164306"/>
                </a:lnTo>
                <a:lnTo>
                  <a:pt x="35718" y="150018"/>
                </a:lnTo>
                <a:lnTo>
                  <a:pt x="50006" y="135731"/>
                </a:lnTo>
                <a:lnTo>
                  <a:pt x="71437" y="107156"/>
                </a:lnTo>
                <a:lnTo>
                  <a:pt x="71437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350920" y="2307431"/>
            <a:ext cx="114301" cy="150020"/>
          </a:xfrm>
          <a:custGeom>
            <a:avLst/>
            <a:gdLst/>
            <a:ahLst/>
            <a:cxnLst/>
            <a:rect l="0" t="0" r="0" b="0"/>
            <a:pathLst>
              <a:path w="114301" h="150020">
                <a:moveTo>
                  <a:pt x="50006" y="0"/>
                </a:moveTo>
                <a:lnTo>
                  <a:pt x="50006" y="7144"/>
                </a:lnTo>
                <a:lnTo>
                  <a:pt x="42862" y="14288"/>
                </a:lnTo>
                <a:lnTo>
                  <a:pt x="35718" y="21432"/>
                </a:lnTo>
                <a:lnTo>
                  <a:pt x="21431" y="42863"/>
                </a:lnTo>
                <a:lnTo>
                  <a:pt x="7143" y="64294"/>
                </a:lnTo>
                <a:lnTo>
                  <a:pt x="0" y="85725"/>
                </a:lnTo>
                <a:lnTo>
                  <a:pt x="0" y="114300"/>
                </a:lnTo>
                <a:lnTo>
                  <a:pt x="0" y="128588"/>
                </a:lnTo>
                <a:lnTo>
                  <a:pt x="7143" y="142875"/>
                </a:lnTo>
                <a:lnTo>
                  <a:pt x="21431" y="150019"/>
                </a:lnTo>
                <a:lnTo>
                  <a:pt x="42862" y="142875"/>
                </a:lnTo>
                <a:lnTo>
                  <a:pt x="57150" y="135732"/>
                </a:lnTo>
                <a:lnTo>
                  <a:pt x="78581" y="121444"/>
                </a:lnTo>
                <a:lnTo>
                  <a:pt x="107156" y="114300"/>
                </a:lnTo>
                <a:lnTo>
                  <a:pt x="114300" y="100013"/>
                </a:lnTo>
                <a:lnTo>
                  <a:pt x="114300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7686676" y="2178844"/>
            <a:ext cx="135732" cy="78582"/>
          </a:xfrm>
          <a:custGeom>
            <a:avLst/>
            <a:gdLst/>
            <a:ahLst/>
            <a:cxnLst/>
            <a:rect l="0" t="0" r="0" b="0"/>
            <a:pathLst>
              <a:path w="135732" h="78582">
                <a:moveTo>
                  <a:pt x="0" y="78581"/>
                </a:moveTo>
                <a:lnTo>
                  <a:pt x="7144" y="78581"/>
                </a:lnTo>
                <a:lnTo>
                  <a:pt x="21431" y="71437"/>
                </a:lnTo>
                <a:lnTo>
                  <a:pt x="35719" y="57150"/>
                </a:lnTo>
                <a:lnTo>
                  <a:pt x="64294" y="42862"/>
                </a:lnTo>
                <a:lnTo>
                  <a:pt x="85725" y="28575"/>
                </a:lnTo>
                <a:lnTo>
                  <a:pt x="114300" y="14287"/>
                </a:lnTo>
                <a:lnTo>
                  <a:pt x="135731" y="0"/>
                </a:lnTo>
                <a:lnTo>
                  <a:pt x="13573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7943851" y="2028825"/>
            <a:ext cx="257176" cy="121445"/>
          </a:xfrm>
          <a:custGeom>
            <a:avLst/>
            <a:gdLst/>
            <a:ahLst/>
            <a:cxnLst/>
            <a:rect l="0" t="0" r="0" b="0"/>
            <a:pathLst>
              <a:path w="257176" h="121445">
                <a:moveTo>
                  <a:pt x="78581" y="0"/>
                </a:moveTo>
                <a:lnTo>
                  <a:pt x="78581" y="0"/>
                </a:lnTo>
                <a:lnTo>
                  <a:pt x="71437" y="0"/>
                </a:lnTo>
                <a:lnTo>
                  <a:pt x="64294" y="0"/>
                </a:lnTo>
                <a:lnTo>
                  <a:pt x="50006" y="14288"/>
                </a:lnTo>
                <a:lnTo>
                  <a:pt x="35719" y="28575"/>
                </a:lnTo>
                <a:lnTo>
                  <a:pt x="21431" y="50006"/>
                </a:lnTo>
                <a:lnTo>
                  <a:pt x="7144" y="78581"/>
                </a:lnTo>
                <a:lnTo>
                  <a:pt x="0" y="100013"/>
                </a:lnTo>
                <a:lnTo>
                  <a:pt x="7144" y="114300"/>
                </a:lnTo>
                <a:lnTo>
                  <a:pt x="28575" y="121444"/>
                </a:lnTo>
                <a:lnTo>
                  <a:pt x="71437" y="121444"/>
                </a:lnTo>
                <a:lnTo>
                  <a:pt x="121444" y="107156"/>
                </a:lnTo>
                <a:lnTo>
                  <a:pt x="171450" y="85725"/>
                </a:lnTo>
                <a:lnTo>
                  <a:pt x="221456" y="71438"/>
                </a:lnTo>
                <a:lnTo>
                  <a:pt x="257175" y="50006"/>
                </a:lnTo>
                <a:lnTo>
                  <a:pt x="257175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258051" y="2743200"/>
            <a:ext cx="7145" cy="14289"/>
          </a:xfrm>
          <a:custGeom>
            <a:avLst/>
            <a:gdLst/>
            <a:ahLst/>
            <a:cxnLst/>
            <a:rect l="0" t="0" r="0" b="0"/>
            <a:pathLst>
              <a:path w="7145" h="14289">
                <a:moveTo>
                  <a:pt x="0" y="14288"/>
                </a:move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265195" y="2807494"/>
            <a:ext cx="14288" cy="7145"/>
          </a:xfrm>
          <a:custGeom>
            <a:avLst/>
            <a:gdLst/>
            <a:ahLst/>
            <a:cxnLst/>
            <a:rect l="0" t="0" r="0" b="0"/>
            <a:pathLst>
              <a:path w="14288" h="714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14287" y="7144"/>
                </a:lnTo>
                <a:lnTo>
                  <a:pt x="14287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286626" y="2907506"/>
            <a:ext cx="7145" cy="7145"/>
          </a:xfrm>
          <a:custGeom>
            <a:avLst/>
            <a:gdLst/>
            <a:ahLst/>
            <a:cxnLst/>
            <a:rect l="0" t="0" r="0" b="0"/>
            <a:pathLst>
              <a:path w="7145" h="7145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065045" y="350044"/>
            <a:ext cx="250032" cy="107157"/>
          </a:xfrm>
          <a:custGeom>
            <a:avLst/>
            <a:gdLst/>
            <a:ahLst/>
            <a:cxnLst/>
            <a:rect l="0" t="0" r="0" b="0"/>
            <a:pathLst>
              <a:path w="250032" h="107157">
                <a:moveTo>
                  <a:pt x="7143" y="64293"/>
                </a:moveTo>
                <a:lnTo>
                  <a:pt x="7143" y="64293"/>
                </a:lnTo>
                <a:lnTo>
                  <a:pt x="7143" y="64293"/>
                </a:lnTo>
                <a:lnTo>
                  <a:pt x="7143" y="64293"/>
                </a:lnTo>
                <a:lnTo>
                  <a:pt x="7143" y="64293"/>
                </a:lnTo>
                <a:lnTo>
                  <a:pt x="7143" y="64293"/>
                </a:lnTo>
                <a:lnTo>
                  <a:pt x="7143" y="64293"/>
                </a:lnTo>
                <a:lnTo>
                  <a:pt x="7143" y="64293"/>
                </a:lnTo>
                <a:lnTo>
                  <a:pt x="7143" y="64293"/>
                </a:lnTo>
                <a:lnTo>
                  <a:pt x="0" y="64293"/>
                </a:lnTo>
                <a:lnTo>
                  <a:pt x="0" y="71437"/>
                </a:lnTo>
                <a:lnTo>
                  <a:pt x="0" y="78581"/>
                </a:lnTo>
                <a:lnTo>
                  <a:pt x="0" y="85725"/>
                </a:lnTo>
                <a:lnTo>
                  <a:pt x="0" y="92868"/>
                </a:lnTo>
                <a:lnTo>
                  <a:pt x="0" y="100012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7143" y="107156"/>
                </a:lnTo>
                <a:lnTo>
                  <a:pt x="14287" y="100012"/>
                </a:lnTo>
                <a:lnTo>
                  <a:pt x="28575" y="100012"/>
                </a:lnTo>
                <a:lnTo>
                  <a:pt x="42862" y="100012"/>
                </a:lnTo>
                <a:lnTo>
                  <a:pt x="57150" y="100012"/>
                </a:lnTo>
                <a:lnTo>
                  <a:pt x="78581" y="92868"/>
                </a:lnTo>
                <a:lnTo>
                  <a:pt x="92868" y="92868"/>
                </a:lnTo>
                <a:lnTo>
                  <a:pt x="114300" y="92868"/>
                </a:lnTo>
                <a:lnTo>
                  <a:pt x="128587" y="92868"/>
                </a:lnTo>
                <a:lnTo>
                  <a:pt x="142875" y="85725"/>
                </a:lnTo>
                <a:lnTo>
                  <a:pt x="157162" y="85725"/>
                </a:lnTo>
                <a:lnTo>
                  <a:pt x="171450" y="78581"/>
                </a:lnTo>
                <a:lnTo>
                  <a:pt x="178593" y="78581"/>
                </a:lnTo>
                <a:lnTo>
                  <a:pt x="192881" y="78581"/>
                </a:lnTo>
                <a:lnTo>
                  <a:pt x="200025" y="78581"/>
                </a:lnTo>
                <a:lnTo>
                  <a:pt x="200025" y="78581"/>
                </a:lnTo>
                <a:lnTo>
                  <a:pt x="207168" y="78581"/>
                </a:lnTo>
                <a:lnTo>
                  <a:pt x="214312" y="78581"/>
                </a:lnTo>
                <a:lnTo>
                  <a:pt x="214312" y="78581"/>
                </a:lnTo>
                <a:lnTo>
                  <a:pt x="214312" y="85725"/>
                </a:lnTo>
                <a:lnTo>
                  <a:pt x="214312" y="85725"/>
                </a:lnTo>
                <a:lnTo>
                  <a:pt x="214312" y="85725"/>
                </a:lnTo>
                <a:lnTo>
                  <a:pt x="214312" y="85725"/>
                </a:lnTo>
                <a:lnTo>
                  <a:pt x="214312" y="78581"/>
                </a:lnTo>
                <a:lnTo>
                  <a:pt x="221456" y="71437"/>
                </a:lnTo>
                <a:lnTo>
                  <a:pt x="221456" y="64293"/>
                </a:lnTo>
                <a:lnTo>
                  <a:pt x="235743" y="50006"/>
                </a:lnTo>
                <a:lnTo>
                  <a:pt x="235743" y="35718"/>
                </a:lnTo>
                <a:lnTo>
                  <a:pt x="242887" y="21431"/>
                </a:lnTo>
                <a:lnTo>
                  <a:pt x="250031" y="7143"/>
                </a:lnTo>
                <a:lnTo>
                  <a:pt x="250031" y="0"/>
                </a:lnTo>
                <a:lnTo>
                  <a:pt x="250031" y="0"/>
                </a:lnTo>
                <a:lnTo>
                  <a:pt x="250031" y="0"/>
                </a:lnTo>
                <a:lnTo>
                  <a:pt x="242887" y="0"/>
                </a:lnTo>
                <a:lnTo>
                  <a:pt x="242887" y="7143"/>
                </a:lnTo>
                <a:lnTo>
                  <a:pt x="242887" y="7143"/>
                </a:lnTo>
                <a:lnTo>
                  <a:pt x="242887" y="7143"/>
                </a:lnTo>
                <a:lnTo>
                  <a:pt x="242887" y="0"/>
                </a:lnTo>
                <a:lnTo>
                  <a:pt x="24288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4907757" y="907256"/>
            <a:ext cx="185739" cy="307183"/>
          </a:xfrm>
          <a:custGeom>
            <a:avLst/>
            <a:gdLst/>
            <a:ahLst/>
            <a:cxnLst/>
            <a:rect l="0" t="0" r="0" b="0"/>
            <a:pathLst>
              <a:path w="185739" h="307183">
                <a:moveTo>
                  <a:pt x="185738" y="21431"/>
                </a:moveTo>
                <a:lnTo>
                  <a:pt x="185738" y="14288"/>
                </a:lnTo>
                <a:lnTo>
                  <a:pt x="185738" y="7144"/>
                </a:lnTo>
                <a:lnTo>
                  <a:pt x="185738" y="0"/>
                </a:lnTo>
                <a:lnTo>
                  <a:pt x="185738" y="0"/>
                </a:lnTo>
                <a:lnTo>
                  <a:pt x="185738" y="0"/>
                </a:lnTo>
                <a:lnTo>
                  <a:pt x="178594" y="14288"/>
                </a:lnTo>
                <a:lnTo>
                  <a:pt x="164306" y="28575"/>
                </a:lnTo>
                <a:lnTo>
                  <a:pt x="150019" y="64294"/>
                </a:lnTo>
                <a:lnTo>
                  <a:pt x="121444" y="107156"/>
                </a:lnTo>
                <a:lnTo>
                  <a:pt x="92869" y="157163"/>
                </a:lnTo>
                <a:lnTo>
                  <a:pt x="57150" y="200025"/>
                </a:lnTo>
                <a:lnTo>
                  <a:pt x="28575" y="250032"/>
                </a:lnTo>
                <a:lnTo>
                  <a:pt x="14288" y="278607"/>
                </a:lnTo>
                <a:lnTo>
                  <a:pt x="0" y="300038"/>
                </a:lnTo>
                <a:lnTo>
                  <a:pt x="0" y="307182"/>
                </a:lnTo>
                <a:lnTo>
                  <a:pt x="14288" y="292894"/>
                </a:lnTo>
                <a:lnTo>
                  <a:pt x="28575" y="271463"/>
                </a:lnTo>
                <a:lnTo>
                  <a:pt x="57150" y="235744"/>
                </a:lnTo>
                <a:lnTo>
                  <a:pt x="85725" y="192881"/>
                </a:lnTo>
                <a:lnTo>
                  <a:pt x="85725" y="1928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5086351" y="964406"/>
            <a:ext cx="214313" cy="207170"/>
          </a:xfrm>
          <a:custGeom>
            <a:avLst/>
            <a:gdLst/>
            <a:ahLst/>
            <a:cxnLst/>
            <a:rect l="0" t="0" r="0" b="0"/>
            <a:pathLst>
              <a:path w="214313" h="207170">
                <a:moveTo>
                  <a:pt x="78581" y="7144"/>
                </a:moveTo>
                <a:lnTo>
                  <a:pt x="71437" y="7144"/>
                </a:lnTo>
                <a:lnTo>
                  <a:pt x="64294" y="7144"/>
                </a:lnTo>
                <a:lnTo>
                  <a:pt x="64294" y="14288"/>
                </a:lnTo>
                <a:lnTo>
                  <a:pt x="57150" y="28575"/>
                </a:lnTo>
                <a:lnTo>
                  <a:pt x="42862" y="42863"/>
                </a:lnTo>
                <a:lnTo>
                  <a:pt x="28575" y="71438"/>
                </a:lnTo>
                <a:lnTo>
                  <a:pt x="14287" y="100013"/>
                </a:lnTo>
                <a:lnTo>
                  <a:pt x="7144" y="128588"/>
                </a:lnTo>
                <a:lnTo>
                  <a:pt x="0" y="157163"/>
                </a:lnTo>
                <a:lnTo>
                  <a:pt x="7144" y="178594"/>
                </a:lnTo>
                <a:lnTo>
                  <a:pt x="14287" y="185738"/>
                </a:lnTo>
                <a:lnTo>
                  <a:pt x="21431" y="185738"/>
                </a:lnTo>
                <a:lnTo>
                  <a:pt x="42862" y="178594"/>
                </a:lnTo>
                <a:lnTo>
                  <a:pt x="57150" y="164307"/>
                </a:lnTo>
                <a:lnTo>
                  <a:pt x="85725" y="135731"/>
                </a:lnTo>
                <a:lnTo>
                  <a:pt x="107156" y="107156"/>
                </a:lnTo>
                <a:lnTo>
                  <a:pt x="128587" y="71438"/>
                </a:lnTo>
                <a:lnTo>
                  <a:pt x="142875" y="42863"/>
                </a:lnTo>
                <a:lnTo>
                  <a:pt x="157162" y="14288"/>
                </a:lnTo>
                <a:lnTo>
                  <a:pt x="164306" y="0"/>
                </a:lnTo>
                <a:lnTo>
                  <a:pt x="157162" y="7144"/>
                </a:lnTo>
                <a:lnTo>
                  <a:pt x="150019" y="14288"/>
                </a:lnTo>
                <a:lnTo>
                  <a:pt x="135731" y="42863"/>
                </a:lnTo>
                <a:lnTo>
                  <a:pt x="128587" y="71438"/>
                </a:lnTo>
                <a:lnTo>
                  <a:pt x="114300" y="107156"/>
                </a:lnTo>
                <a:lnTo>
                  <a:pt x="107156" y="142875"/>
                </a:lnTo>
                <a:lnTo>
                  <a:pt x="107156" y="171450"/>
                </a:lnTo>
                <a:lnTo>
                  <a:pt x="107156" y="192882"/>
                </a:lnTo>
                <a:lnTo>
                  <a:pt x="121444" y="207169"/>
                </a:lnTo>
                <a:lnTo>
                  <a:pt x="135731" y="207169"/>
                </a:lnTo>
                <a:lnTo>
                  <a:pt x="164306" y="192882"/>
                </a:lnTo>
                <a:lnTo>
                  <a:pt x="192881" y="164307"/>
                </a:lnTo>
                <a:lnTo>
                  <a:pt x="214312" y="135731"/>
                </a:lnTo>
                <a:lnTo>
                  <a:pt x="214312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5286376" y="971550"/>
            <a:ext cx="142876" cy="228601"/>
          </a:xfrm>
          <a:custGeom>
            <a:avLst/>
            <a:gdLst/>
            <a:ahLst/>
            <a:cxnLst/>
            <a:rect l="0" t="0" r="0" b="0"/>
            <a:pathLst>
              <a:path w="142876" h="228601">
                <a:moveTo>
                  <a:pt x="142875" y="14287"/>
                </a:moveTo>
                <a:lnTo>
                  <a:pt x="135731" y="7144"/>
                </a:lnTo>
                <a:lnTo>
                  <a:pt x="128587" y="7144"/>
                </a:lnTo>
                <a:lnTo>
                  <a:pt x="121444" y="0"/>
                </a:lnTo>
                <a:lnTo>
                  <a:pt x="107156" y="0"/>
                </a:lnTo>
                <a:lnTo>
                  <a:pt x="100012" y="0"/>
                </a:lnTo>
                <a:lnTo>
                  <a:pt x="85725" y="0"/>
                </a:lnTo>
                <a:lnTo>
                  <a:pt x="78581" y="7144"/>
                </a:lnTo>
                <a:lnTo>
                  <a:pt x="71437" y="21431"/>
                </a:lnTo>
                <a:lnTo>
                  <a:pt x="71437" y="28575"/>
                </a:lnTo>
                <a:lnTo>
                  <a:pt x="78581" y="42862"/>
                </a:lnTo>
                <a:lnTo>
                  <a:pt x="85725" y="57150"/>
                </a:lnTo>
                <a:lnTo>
                  <a:pt x="100012" y="71437"/>
                </a:lnTo>
                <a:lnTo>
                  <a:pt x="114300" y="85725"/>
                </a:lnTo>
                <a:lnTo>
                  <a:pt x="128587" y="107156"/>
                </a:lnTo>
                <a:lnTo>
                  <a:pt x="135731" y="128587"/>
                </a:lnTo>
                <a:lnTo>
                  <a:pt x="128587" y="150019"/>
                </a:lnTo>
                <a:lnTo>
                  <a:pt x="114300" y="178594"/>
                </a:lnTo>
                <a:lnTo>
                  <a:pt x="92869" y="200025"/>
                </a:lnTo>
                <a:lnTo>
                  <a:pt x="64294" y="221456"/>
                </a:lnTo>
                <a:lnTo>
                  <a:pt x="35719" y="228600"/>
                </a:lnTo>
                <a:lnTo>
                  <a:pt x="14287" y="228600"/>
                </a:lnTo>
                <a:lnTo>
                  <a:pt x="0" y="221456"/>
                </a:lnTo>
                <a:lnTo>
                  <a:pt x="7144" y="200025"/>
                </a:lnTo>
                <a:lnTo>
                  <a:pt x="28575" y="171450"/>
                </a:lnTo>
                <a:lnTo>
                  <a:pt x="57150" y="142875"/>
                </a:lnTo>
                <a:lnTo>
                  <a:pt x="57150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472113" y="1000125"/>
            <a:ext cx="150020" cy="185739"/>
          </a:xfrm>
          <a:custGeom>
            <a:avLst/>
            <a:gdLst/>
            <a:ahLst/>
            <a:cxnLst/>
            <a:rect l="0" t="0" r="0" b="0"/>
            <a:pathLst>
              <a:path w="150020" h="185739">
                <a:moveTo>
                  <a:pt x="28575" y="0"/>
                </a:moveTo>
                <a:lnTo>
                  <a:pt x="28575" y="0"/>
                </a:lnTo>
                <a:lnTo>
                  <a:pt x="21432" y="0"/>
                </a:lnTo>
                <a:lnTo>
                  <a:pt x="21432" y="7144"/>
                </a:lnTo>
                <a:lnTo>
                  <a:pt x="21432" y="14287"/>
                </a:lnTo>
                <a:lnTo>
                  <a:pt x="14288" y="21431"/>
                </a:lnTo>
                <a:lnTo>
                  <a:pt x="14288" y="42862"/>
                </a:lnTo>
                <a:lnTo>
                  <a:pt x="14288" y="71437"/>
                </a:lnTo>
                <a:lnTo>
                  <a:pt x="7144" y="100012"/>
                </a:lnTo>
                <a:lnTo>
                  <a:pt x="7144" y="121444"/>
                </a:lnTo>
                <a:lnTo>
                  <a:pt x="0" y="150019"/>
                </a:lnTo>
                <a:lnTo>
                  <a:pt x="0" y="171450"/>
                </a:lnTo>
                <a:lnTo>
                  <a:pt x="0" y="185738"/>
                </a:lnTo>
                <a:lnTo>
                  <a:pt x="0" y="185738"/>
                </a:lnTo>
                <a:lnTo>
                  <a:pt x="7144" y="171450"/>
                </a:lnTo>
                <a:lnTo>
                  <a:pt x="21432" y="142875"/>
                </a:lnTo>
                <a:lnTo>
                  <a:pt x="35719" y="107156"/>
                </a:lnTo>
                <a:lnTo>
                  <a:pt x="50007" y="71437"/>
                </a:lnTo>
                <a:lnTo>
                  <a:pt x="71438" y="35719"/>
                </a:lnTo>
                <a:lnTo>
                  <a:pt x="85725" y="14287"/>
                </a:lnTo>
                <a:lnTo>
                  <a:pt x="100013" y="0"/>
                </a:lnTo>
                <a:lnTo>
                  <a:pt x="114300" y="0"/>
                </a:lnTo>
                <a:lnTo>
                  <a:pt x="121444" y="0"/>
                </a:lnTo>
                <a:lnTo>
                  <a:pt x="128588" y="14287"/>
                </a:lnTo>
                <a:lnTo>
                  <a:pt x="135732" y="21431"/>
                </a:lnTo>
                <a:lnTo>
                  <a:pt x="150019" y="21431"/>
                </a:lnTo>
                <a:lnTo>
                  <a:pt x="150019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5593557" y="785812"/>
            <a:ext cx="257176" cy="435770"/>
          </a:xfrm>
          <a:custGeom>
            <a:avLst/>
            <a:gdLst/>
            <a:ahLst/>
            <a:cxnLst/>
            <a:rect l="0" t="0" r="0" b="0"/>
            <a:pathLst>
              <a:path w="257176" h="435770">
                <a:moveTo>
                  <a:pt x="257175" y="0"/>
                </a:moveTo>
                <a:lnTo>
                  <a:pt x="250031" y="0"/>
                </a:lnTo>
                <a:lnTo>
                  <a:pt x="250031" y="0"/>
                </a:lnTo>
                <a:lnTo>
                  <a:pt x="242888" y="7144"/>
                </a:lnTo>
                <a:lnTo>
                  <a:pt x="228600" y="28575"/>
                </a:lnTo>
                <a:lnTo>
                  <a:pt x="207169" y="64294"/>
                </a:lnTo>
                <a:lnTo>
                  <a:pt x="178594" y="107157"/>
                </a:lnTo>
                <a:lnTo>
                  <a:pt x="142875" y="164307"/>
                </a:lnTo>
                <a:lnTo>
                  <a:pt x="107156" y="228600"/>
                </a:lnTo>
                <a:lnTo>
                  <a:pt x="71438" y="285750"/>
                </a:lnTo>
                <a:lnTo>
                  <a:pt x="35719" y="342901"/>
                </a:lnTo>
                <a:lnTo>
                  <a:pt x="14288" y="385763"/>
                </a:lnTo>
                <a:lnTo>
                  <a:pt x="0" y="414338"/>
                </a:lnTo>
                <a:lnTo>
                  <a:pt x="0" y="428626"/>
                </a:lnTo>
                <a:lnTo>
                  <a:pt x="7144" y="435769"/>
                </a:lnTo>
                <a:lnTo>
                  <a:pt x="21431" y="428626"/>
                </a:lnTo>
                <a:lnTo>
                  <a:pt x="21431" y="42862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5800726" y="850106"/>
            <a:ext cx="92870" cy="321470"/>
          </a:xfrm>
          <a:custGeom>
            <a:avLst/>
            <a:gdLst/>
            <a:ahLst/>
            <a:cxnLst/>
            <a:rect l="0" t="0" r="0" b="0"/>
            <a:pathLst>
              <a:path w="92870" h="321470">
                <a:moveTo>
                  <a:pt x="92869" y="0"/>
                </a:moveTo>
                <a:lnTo>
                  <a:pt x="92869" y="0"/>
                </a:lnTo>
                <a:lnTo>
                  <a:pt x="92869" y="0"/>
                </a:lnTo>
                <a:lnTo>
                  <a:pt x="85725" y="7144"/>
                </a:lnTo>
                <a:lnTo>
                  <a:pt x="78581" y="21431"/>
                </a:lnTo>
                <a:lnTo>
                  <a:pt x="71437" y="42863"/>
                </a:lnTo>
                <a:lnTo>
                  <a:pt x="57150" y="71438"/>
                </a:lnTo>
                <a:lnTo>
                  <a:pt x="42862" y="107156"/>
                </a:lnTo>
                <a:lnTo>
                  <a:pt x="28575" y="150019"/>
                </a:lnTo>
                <a:lnTo>
                  <a:pt x="21431" y="192881"/>
                </a:lnTo>
                <a:lnTo>
                  <a:pt x="7144" y="235744"/>
                </a:lnTo>
                <a:lnTo>
                  <a:pt x="0" y="271463"/>
                </a:lnTo>
                <a:lnTo>
                  <a:pt x="0" y="300038"/>
                </a:lnTo>
                <a:lnTo>
                  <a:pt x="0" y="314325"/>
                </a:lnTo>
                <a:lnTo>
                  <a:pt x="7144" y="321469"/>
                </a:lnTo>
                <a:lnTo>
                  <a:pt x="14287" y="314325"/>
                </a:lnTo>
                <a:lnTo>
                  <a:pt x="28575" y="300038"/>
                </a:lnTo>
                <a:lnTo>
                  <a:pt x="50006" y="271463"/>
                </a:lnTo>
                <a:lnTo>
                  <a:pt x="50006" y="2714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5893595" y="1042987"/>
            <a:ext cx="42863" cy="164308"/>
          </a:xfrm>
          <a:custGeom>
            <a:avLst/>
            <a:gdLst/>
            <a:ahLst/>
            <a:cxnLst/>
            <a:rect l="0" t="0" r="0" b="0"/>
            <a:pathLst>
              <a:path w="42863" h="164308">
                <a:moveTo>
                  <a:pt x="42862" y="0"/>
                </a:moveTo>
                <a:lnTo>
                  <a:pt x="35718" y="7144"/>
                </a:lnTo>
                <a:lnTo>
                  <a:pt x="35718" y="14288"/>
                </a:lnTo>
                <a:lnTo>
                  <a:pt x="28575" y="28575"/>
                </a:lnTo>
                <a:lnTo>
                  <a:pt x="21431" y="42863"/>
                </a:lnTo>
                <a:lnTo>
                  <a:pt x="7143" y="64294"/>
                </a:lnTo>
                <a:lnTo>
                  <a:pt x="0" y="78582"/>
                </a:lnTo>
                <a:lnTo>
                  <a:pt x="0" y="100013"/>
                </a:lnTo>
                <a:lnTo>
                  <a:pt x="0" y="121444"/>
                </a:lnTo>
                <a:lnTo>
                  <a:pt x="0" y="142876"/>
                </a:lnTo>
                <a:lnTo>
                  <a:pt x="0" y="150019"/>
                </a:lnTo>
                <a:lnTo>
                  <a:pt x="7143" y="164307"/>
                </a:lnTo>
                <a:lnTo>
                  <a:pt x="14287" y="157163"/>
                </a:lnTo>
                <a:lnTo>
                  <a:pt x="28575" y="142876"/>
                </a:lnTo>
                <a:lnTo>
                  <a:pt x="28575" y="14287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5936457" y="871537"/>
            <a:ext cx="28576" cy="7145"/>
          </a:xfrm>
          <a:custGeom>
            <a:avLst/>
            <a:gdLst/>
            <a:ahLst/>
            <a:cxnLst/>
            <a:rect l="0" t="0" r="0" b="0"/>
            <a:pathLst>
              <a:path w="28576" h="7145">
                <a:moveTo>
                  <a:pt x="14288" y="7144"/>
                </a:moveTo>
                <a:lnTo>
                  <a:pt x="7144" y="7144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8" y="7144"/>
                </a:lnTo>
                <a:lnTo>
                  <a:pt x="28575" y="7144"/>
                </a:lnTo>
                <a:lnTo>
                  <a:pt x="28575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5986463" y="850106"/>
            <a:ext cx="142876" cy="357189"/>
          </a:xfrm>
          <a:custGeom>
            <a:avLst/>
            <a:gdLst/>
            <a:ahLst/>
            <a:cxnLst/>
            <a:rect l="0" t="0" r="0" b="0"/>
            <a:pathLst>
              <a:path w="142876" h="357189">
                <a:moveTo>
                  <a:pt x="92869" y="0"/>
                </a:moveTo>
                <a:lnTo>
                  <a:pt x="92869" y="0"/>
                </a:lnTo>
                <a:lnTo>
                  <a:pt x="92869" y="0"/>
                </a:lnTo>
                <a:lnTo>
                  <a:pt x="92869" y="0"/>
                </a:lnTo>
                <a:lnTo>
                  <a:pt x="92869" y="0"/>
                </a:lnTo>
                <a:lnTo>
                  <a:pt x="85725" y="7144"/>
                </a:lnTo>
                <a:lnTo>
                  <a:pt x="85725" y="28575"/>
                </a:lnTo>
                <a:lnTo>
                  <a:pt x="78582" y="57150"/>
                </a:lnTo>
                <a:lnTo>
                  <a:pt x="64294" y="92869"/>
                </a:lnTo>
                <a:lnTo>
                  <a:pt x="57150" y="128588"/>
                </a:lnTo>
                <a:lnTo>
                  <a:pt x="42863" y="178594"/>
                </a:lnTo>
                <a:lnTo>
                  <a:pt x="28575" y="221456"/>
                </a:lnTo>
                <a:lnTo>
                  <a:pt x="21432" y="257175"/>
                </a:lnTo>
                <a:lnTo>
                  <a:pt x="14288" y="285750"/>
                </a:lnTo>
                <a:lnTo>
                  <a:pt x="14288" y="307182"/>
                </a:lnTo>
                <a:lnTo>
                  <a:pt x="14288" y="314325"/>
                </a:lnTo>
                <a:lnTo>
                  <a:pt x="14288" y="314325"/>
                </a:lnTo>
                <a:lnTo>
                  <a:pt x="14288" y="300038"/>
                </a:lnTo>
                <a:lnTo>
                  <a:pt x="28575" y="278607"/>
                </a:lnTo>
                <a:lnTo>
                  <a:pt x="42863" y="250031"/>
                </a:lnTo>
                <a:lnTo>
                  <a:pt x="57150" y="228600"/>
                </a:lnTo>
                <a:lnTo>
                  <a:pt x="78582" y="207169"/>
                </a:lnTo>
                <a:lnTo>
                  <a:pt x="92869" y="200025"/>
                </a:lnTo>
                <a:lnTo>
                  <a:pt x="114300" y="200025"/>
                </a:lnTo>
                <a:lnTo>
                  <a:pt x="121444" y="207169"/>
                </a:lnTo>
                <a:lnTo>
                  <a:pt x="135732" y="221456"/>
                </a:lnTo>
                <a:lnTo>
                  <a:pt x="142875" y="242888"/>
                </a:lnTo>
                <a:lnTo>
                  <a:pt x="142875" y="264319"/>
                </a:lnTo>
                <a:lnTo>
                  <a:pt x="121444" y="292894"/>
                </a:lnTo>
                <a:lnTo>
                  <a:pt x="100013" y="314325"/>
                </a:lnTo>
                <a:lnTo>
                  <a:pt x="71438" y="335757"/>
                </a:lnTo>
                <a:lnTo>
                  <a:pt x="35719" y="350044"/>
                </a:lnTo>
                <a:lnTo>
                  <a:pt x="14288" y="357188"/>
                </a:lnTo>
                <a:lnTo>
                  <a:pt x="0" y="350044"/>
                </a:lnTo>
                <a:lnTo>
                  <a:pt x="0" y="3500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165057" y="800100"/>
            <a:ext cx="235745" cy="485776"/>
          </a:xfrm>
          <a:custGeom>
            <a:avLst/>
            <a:gdLst/>
            <a:ahLst/>
            <a:cxnLst/>
            <a:rect l="0" t="0" r="0" b="0"/>
            <a:pathLst>
              <a:path w="235745" h="485776">
                <a:moveTo>
                  <a:pt x="235744" y="14287"/>
                </a:moveTo>
                <a:lnTo>
                  <a:pt x="228600" y="7144"/>
                </a:lnTo>
                <a:lnTo>
                  <a:pt x="228600" y="7144"/>
                </a:lnTo>
                <a:lnTo>
                  <a:pt x="228600" y="0"/>
                </a:lnTo>
                <a:lnTo>
                  <a:pt x="221456" y="0"/>
                </a:lnTo>
                <a:lnTo>
                  <a:pt x="207169" y="14287"/>
                </a:lnTo>
                <a:lnTo>
                  <a:pt x="192881" y="35719"/>
                </a:lnTo>
                <a:lnTo>
                  <a:pt x="164306" y="78581"/>
                </a:lnTo>
                <a:lnTo>
                  <a:pt x="135731" y="135731"/>
                </a:lnTo>
                <a:lnTo>
                  <a:pt x="107156" y="200025"/>
                </a:lnTo>
                <a:lnTo>
                  <a:pt x="71438" y="271462"/>
                </a:lnTo>
                <a:lnTo>
                  <a:pt x="50006" y="342900"/>
                </a:lnTo>
                <a:lnTo>
                  <a:pt x="21431" y="400050"/>
                </a:lnTo>
                <a:lnTo>
                  <a:pt x="7144" y="450056"/>
                </a:lnTo>
                <a:lnTo>
                  <a:pt x="0" y="478631"/>
                </a:lnTo>
                <a:lnTo>
                  <a:pt x="0" y="485775"/>
                </a:lnTo>
                <a:lnTo>
                  <a:pt x="7144" y="478631"/>
                </a:lnTo>
                <a:lnTo>
                  <a:pt x="28575" y="450056"/>
                </a:lnTo>
                <a:lnTo>
                  <a:pt x="28575" y="4500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6393657" y="842962"/>
            <a:ext cx="107157" cy="457202"/>
          </a:xfrm>
          <a:custGeom>
            <a:avLst/>
            <a:gdLst/>
            <a:ahLst/>
            <a:cxnLst/>
            <a:rect l="0" t="0" r="0" b="0"/>
            <a:pathLst>
              <a:path w="107157" h="457202">
                <a:moveTo>
                  <a:pt x="107156" y="0"/>
                </a:moveTo>
                <a:lnTo>
                  <a:pt x="107156" y="0"/>
                </a:lnTo>
                <a:lnTo>
                  <a:pt x="100013" y="7144"/>
                </a:lnTo>
                <a:lnTo>
                  <a:pt x="92869" y="21432"/>
                </a:lnTo>
                <a:lnTo>
                  <a:pt x="78581" y="50007"/>
                </a:lnTo>
                <a:lnTo>
                  <a:pt x="64294" y="85725"/>
                </a:lnTo>
                <a:lnTo>
                  <a:pt x="42863" y="135732"/>
                </a:lnTo>
                <a:lnTo>
                  <a:pt x="28575" y="192882"/>
                </a:lnTo>
                <a:lnTo>
                  <a:pt x="21431" y="250032"/>
                </a:lnTo>
                <a:lnTo>
                  <a:pt x="7144" y="307182"/>
                </a:lnTo>
                <a:lnTo>
                  <a:pt x="7144" y="357188"/>
                </a:lnTo>
                <a:lnTo>
                  <a:pt x="0" y="392907"/>
                </a:lnTo>
                <a:lnTo>
                  <a:pt x="0" y="421482"/>
                </a:lnTo>
                <a:lnTo>
                  <a:pt x="7144" y="442913"/>
                </a:lnTo>
                <a:lnTo>
                  <a:pt x="14288" y="457201"/>
                </a:lnTo>
                <a:lnTo>
                  <a:pt x="14288" y="450057"/>
                </a:lnTo>
                <a:lnTo>
                  <a:pt x="14288" y="4500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6507957" y="1071562"/>
            <a:ext cx="35720" cy="185739"/>
          </a:xfrm>
          <a:custGeom>
            <a:avLst/>
            <a:gdLst/>
            <a:ahLst/>
            <a:cxnLst/>
            <a:rect l="0" t="0" r="0" b="0"/>
            <a:pathLst>
              <a:path w="35720" h="185739">
                <a:moveTo>
                  <a:pt x="28575" y="7144"/>
                </a:moveTo>
                <a:lnTo>
                  <a:pt x="28575" y="0"/>
                </a:lnTo>
                <a:lnTo>
                  <a:pt x="28575" y="7144"/>
                </a:lnTo>
                <a:lnTo>
                  <a:pt x="28575" y="14288"/>
                </a:lnTo>
                <a:lnTo>
                  <a:pt x="28575" y="28575"/>
                </a:lnTo>
                <a:lnTo>
                  <a:pt x="28575" y="50007"/>
                </a:lnTo>
                <a:lnTo>
                  <a:pt x="21431" y="78582"/>
                </a:lnTo>
                <a:lnTo>
                  <a:pt x="14288" y="107157"/>
                </a:lnTo>
                <a:lnTo>
                  <a:pt x="7144" y="135732"/>
                </a:lnTo>
                <a:lnTo>
                  <a:pt x="0" y="164307"/>
                </a:lnTo>
                <a:lnTo>
                  <a:pt x="0" y="178594"/>
                </a:lnTo>
                <a:lnTo>
                  <a:pt x="0" y="185738"/>
                </a:lnTo>
                <a:lnTo>
                  <a:pt x="7144" y="185738"/>
                </a:lnTo>
                <a:lnTo>
                  <a:pt x="14288" y="171451"/>
                </a:lnTo>
                <a:lnTo>
                  <a:pt x="28575" y="142876"/>
                </a:lnTo>
                <a:lnTo>
                  <a:pt x="35719" y="107157"/>
                </a:lnTo>
                <a:lnTo>
                  <a:pt x="35719" y="1071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6572251" y="971550"/>
            <a:ext cx="14288" cy="21432"/>
          </a:xfrm>
          <a:custGeom>
            <a:avLst/>
            <a:gdLst/>
            <a:ahLst/>
            <a:cxnLst/>
            <a:rect l="0" t="0" r="0" b="0"/>
            <a:pathLst>
              <a:path w="14288" h="21432">
                <a:moveTo>
                  <a:pt x="7144" y="21431"/>
                </a:moveTo>
                <a:lnTo>
                  <a:pt x="7144" y="14287"/>
                </a:lnTo>
                <a:lnTo>
                  <a:pt x="7144" y="14287"/>
                </a:lnTo>
                <a:lnTo>
                  <a:pt x="7144" y="14287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14287"/>
                </a:lnTo>
                <a:lnTo>
                  <a:pt x="14287" y="14287"/>
                </a:lnTo>
                <a:lnTo>
                  <a:pt x="14287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6607970" y="857250"/>
            <a:ext cx="135732" cy="400051"/>
          </a:xfrm>
          <a:custGeom>
            <a:avLst/>
            <a:gdLst/>
            <a:ahLst/>
            <a:cxnLst/>
            <a:rect l="0" t="0" r="0" b="0"/>
            <a:pathLst>
              <a:path w="135732" h="400051">
                <a:moveTo>
                  <a:pt x="92868" y="0"/>
                </a:moveTo>
                <a:lnTo>
                  <a:pt x="92868" y="0"/>
                </a:lnTo>
                <a:lnTo>
                  <a:pt x="92868" y="0"/>
                </a:lnTo>
                <a:lnTo>
                  <a:pt x="85725" y="0"/>
                </a:lnTo>
                <a:lnTo>
                  <a:pt x="85725" y="0"/>
                </a:lnTo>
                <a:lnTo>
                  <a:pt x="85725" y="7144"/>
                </a:lnTo>
                <a:lnTo>
                  <a:pt x="85725" y="28575"/>
                </a:lnTo>
                <a:lnTo>
                  <a:pt x="85725" y="50006"/>
                </a:lnTo>
                <a:lnTo>
                  <a:pt x="78581" y="78581"/>
                </a:lnTo>
                <a:lnTo>
                  <a:pt x="71437" y="121444"/>
                </a:lnTo>
                <a:lnTo>
                  <a:pt x="64293" y="171450"/>
                </a:lnTo>
                <a:lnTo>
                  <a:pt x="50006" y="221456"/>
                </a:lnTo>
                <a:lnTo>
                  <a:pt x="42862" y="271463"/>
                </a:lnTo>
                <a:lnTo>
                  <a:pt x="28575" y="314325"/>
                </a:lnTo>
                <a:lnTo>
                  <a:pt x="21431" y="350044"/>
                </a:lnTo>
                <a:lnTo>
                  <a:pt x="7143" y="378619"/>
                </a:lnTo>
                <a:lnTo>
                  <a:pt x="7143" y="392906"/>
                </a:lnTo>
                <a:lnTo>
                  <a:pt x="0" y="392906"/>
                </a:lnTo>
                <a:lnTo>
                  <a:pt x="7143" y="378619"/>
                </a:lnTo>
                <a:lnTo>
                  <a:pt x="14287" y="357188"/>
                </a:lnTo>
                <a:lnTo>
                  <a:pt x="35718" y="328613"/>
                </a:lnTo>
                <a:lnTo>
                  <a:pt x="50006" y="300038"/>
                </a:lnTo>
                <a:lnTo>
                  <a:pt x="71437" y="271463"/>
                </a:lnTo>
                <a:lnTo>
                  <a:pt x="85725" y="250031"/>
                </a:lnTo>
                <a:lnTo>
                  <a:pt x="107156" y="235744"/>
                </a:lnTo>
                <a:lnTo>
                  <a:pt x="121443" y="235744"/>
                </a:lnTo>
                <a:lnTo>
                  <a:pt x="128587" y="250031"/>
                </a:lnTo>
                <a:lnTo>
                  <a:pt x="135731" y="271463"/>
                </a:lnTo>
                <a:lnTo>
                  <a:pt x="135731" y="300038"/>
                </a:lnTo>
                <a:lnTo>
                  <a:pt x="128587" y="328613"/>
                </a:lnTo>
                <a:lnTo>
                  <a:pt x="114300" y="350044"/>
                </a:lnTo>
                <a:lnTo>
                  <a:pt x="100012" y="378619"/>
                </a:lnTo>
                <a:lnTo>
                  <a:pt x="78581" y="392906"/>
                </a:lnTo>
                <a:lnTo>
                  <a:pt x="57150" y="400050"/>
                </a:lnTo>
                <a:lnTo>
                  <a:pt x="42862" y="392906"/>
                </a:lnTo>
                <a:lnTo>
                  <a:pt x="35718" y="364331"/>
                </a:lnTo>
                <a:lnTo>
                  <a:pt x="35718" y="3643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6193632" y="507206"/>
            <a:ext cx="657226" cy="442914"/>
          </a:xfrm>
          <a:custGeom>
            <a:avLst/>
            <a:gdLst/>
            <a:ahLst/>
            <a:cxnLst/>
            <a:rect l="0" t="0" r="0" b="0"/>
            <a:pathLst>
              <a:path w="657226" h="442914">
                <a:moveTo>
                  <a:pt x="14288" y="0"/>
                </a:moveTo>
                <a:lnTo>
                  <a:pt x="14288" y="0"/>
                </a:lnTo>
                <a:lnTo>
                  <a:pt x="7144" y="0"/>
                </a:lnTo>
                <a:lnTo>
                  <a:pt x="7144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42863"/>
                </a:lnTo>
                <a:lnTo>
                  <a:pt x="7144" y="64294"/>
                </a:lnTo>
                <a:lnTo>
                  <a:pt x="21431" y="85725"/>
                </a:lnTo>
                <a:lnTo>
                  <a:pt x="35719" y="100013"/>
                </a:lnTo>
                <a:lnTo>
                  <a:pt x="64294" y="114300"/>
                </a:lnTo>
                <a:lnTo>
                  <a:pt x="100013" y="121444"/>
                </a:lnTo>
                <a:lnTo>
                  <a:pt x="142875" y="114300"/>
                </a:lnTo>
                <a:lnTo>
                  <a:pt x="192881" y="100013"/>
                </a:lnTo>
                <a:lnTo>
                  <a:pt x="242888" y="85725"/>
                </a:lnTo>
                <a:lnTo>
                  <a:pt x="285750" y="71438"/>
                </a:lnTo>
                <a:lnTo>
                  <a:pt x="328613" y="57150"/>
                </a:lnTo>
                <a:lnTo>
                  <a:pt x="371475" y="42863"/>
                </a:lnTo>
                <a:lnTo>
                  <a:pt x="407194" y="35719"/>
                </a:lnTo>
                <a:lnTo>
                  <a:pt x="435769" y="21431"/>
                </a:lnTo>
                <a:lnTo>
                  <a:pt x="457200" y="21431"/>
                </a:lnTo>
                <a:lnTo>
                  <a:pt x="485775" y="21431"/>
                </a:lnTo>
                <a:lnTo>
                  <a:pt x="500063" y="21431"/>
                </a:lnTo>
                <a:lnTo>
                  <a:pt x="521494" y="35719"/>
                </a:lnTo>
                <a:lnTo>
                  <a:pt x="542925" y="42863"/>
                </a:lnTo>
                <a:lnTo>
                  <a:pt x="557213" y="64294"/>
                </a:lnTo>
                <a:lnTo>
                  <a:pt x="578644" y="85725"/>
                </a:lnTo>
                <a:lnTo>
                  <a:pt x="592931" y="107156"/>
                </a:lnTo>
                <a:lnTo>
                  <a:pt x="614363" y="128588"/>
                </a:lnTo>
                <a:lnTo>
                  <a:pt x="628650" y="157163"/>
                </a:lnTo>
                <a:lnTo>
                  <a:pt x="642938" y="178594"/>
                </a:lnTo>
                <a:lnTo>
                  <a:pt x="650081" y="207169"/>
                </a:lnTo>
                <a:lnTo>
                  <a:pt x="657225" y="235744"/>
                </a:lnTo>
                <a:lnTo>
                  <a:pt x="657225" y="264319"/>
                </a:lnTo>
                <a:lnTo>
                  <a:pt x="657225" y="292894"/>
                </a:lnTo>
                <a:lnTo>
                  <a:pt x="650081" y="321469"/>
                </a:lnTo>
                <a:lnTo>
                  <a:pt x="642938" y="350044"/>
                </a:lnTo>
                <a:lnTo>
                  <a:pt x="635794" y="378619"/>
                </a:lnTo>
                <a:lnTo>
                  <a:pt x="628650" y="407194"/>
                </a:lnTo>
                <a:lnTo>
                  <a:pt x="628650" y="428625"/>
                </a:lnTo>
                <a:lnTo>
                  <a:pt x="628650" y="435769"/>
                </a:lnTo>
                <a:lnTo>
                  <a:pt x="628650" y="442913"/>
                </a:lnTo>
                <a:lnTo>
                  <a:pt x="628650" y="442913"/>
                </a:lnTo>
                <a:lnTo>
                  <a:pt x="628650" y="442913"/>
                </a:lnTo>
                <a:lnTo>
                  <a:pt x="628650" y="435769"/>
                </a:lnTo>
                <a:lnTo>
                  <a:pt x="628650" y="435769"/>
                </a:lnTo>
                <a:lnTo>
                  <a:pt x="628650" y="428625"/>
                </a:lnTo>
                <a:lnTo>
                  <a:pt x="628650" y="421481"/>
                </a:lnTo>
                <a:lnTo>
                  <a:pt x="628650" y="421481"/>
                </a:lnTo>
                <a:lnTo>
                  <a:pt x="628650" y="421481"/>
                </a:lnTo>
                <a:lnTo>
                  <a:pt x="628650" y="421481"/>
                </a:lnTo>
                <a:lnTo>
                  <a:pt x="628650" y="421481"/>
                </a:lnTo>
                <a:lnTo>
                  <a:pt x="628650" y="421481"/>
                </a:lnTo>
                <a:lnTo>
                  <a:pt x="628650" y="421481"/>
                </a:lnTo>
                <a:lnTo>
                  <a:pt x="628650" y="421481"/>
                </a:lnTo>
                <a:lnTo>
                  <a:pt x="628650" y="421481"/>
                </a:lnTo>
                <a:lnTo>
                  <a:pt x="628650" y="421481"/>
                </a:lnTo>
                <a:lnTo>
                  <a:pt x="628650" y="421481"/>
                </a:lnTo>
                <a:lnTo>
                  <a:pt x="628650" y="421481"/>
                </a:lnTo>
                <a:lnTo>
                  <a:pt x="628650" y="4214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6750845" y="871537"/>
            <a:ext cx="171451" cy="142876"/>
          </a:xfrm>
          <a:custGeom>
            <a:avLst/>
            <a:gdLst/>
            <a:ahLst/>
            <a:cxnLst/>
            <a:rect l="0" t="0" r="0" b="0"/>
            <a:pathLst>
              <a:path w="171451" h="142876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7143" y="28575"/>
                </a:lnTo>
                <a:lnTo>
                  <a:pt x="14287" y="42863"/>
                </a:lnTo>
                <a:lnTo>
                  <a:pt x="21431" y="64294"/>
                </a:lnTo>
                <a:lnTo>
                  <a:pt x="21431" y="85725"/>
                </a:lnTo>
                <a:lnTo>
                  <a:pt x="35718" y="107157"/>
                </a:lnTo>
                <a:lnTo>
                  <a:pt x="35718" y="128588"/>
                </a:lnTo>
                <a:lnTo>
                  <a:pt x="42862" y="135732"/>
                </a:lnTo>
                <a:lnTo>
                  <a:pt x="42862" y="142875"/>
                </a:lnTo>
                <a:lnTo>
                  <a:pt x="57150" y="135732"/>
                </a:lnTo>
                <a:lnTo>
                  <a:pt x="71437" y="121444"/>
                </a:lnTo>
                <a:lnTo>
                  <a:pt x="92868" y="100013"/>
                </a:lnTo>
                <a:lnTo>
                  <a:pt x="121443" y="71438"/>
                </a:lnTo>
                <a:lnTo>
                  <a:pt x="142875" y="50007"/>
                </a:lnTo>
                <a:lnTo>
                  <a:pt x="157162" y="28575"/>
                </a:lnTo>
                <a:lnTo>
                  <a:pt x="171450" y="21432"/>
                </a:lnTo>
                <a:lnTo>
                  <a:pt x="171450" y="14288"/>
                </a:lnTo>
                <a:lnTo>
                  <a:pt x="171450" y="21432"/>
                </a:lnTo>
                <a:lnTo>
                  <a:pt x="171450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886576" y="1228725"/>
            <a:ext cx="21432" cy="1"/>
          </a:xfrm>
          <a:custGeom>
            <a:avLst/>
            <a:gdLst/>
            <a:ahLst/>
            <a:cxnLst/>
            <a:rect l="0" t="0" r="0" b="0"/>
            <a:pathLst>
              <a:path w="21432" h="1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7" y="0"/>
                </a:lnTo>
                <a:lnTo>
                  <a:pt x="14287" y="0"/>
                </a:ln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6979445" y="1085850"/>
            <a:ext cx="178594" cy="135732"/>
          </a:xfrm>
          <a:custGeom>
            <a:avLst/>
            <a:gdLst/>
            <a:ahLst/>
            <a:cxnLst/>
            <a:rect l="0" t="0" r="0" b="0"/>
            <a:pathLst>
              <a:path w="178594" h="135732">
                <a:moveTo>
                  <a:pt x="85725" y="21431"/>
                </a:moveTo>
                <a:lnTo>
                  <a:pt x="85725" y="21431"/>
                </a:lnTo>
                <a:lnTo>
                  <a:pt x="78581" y="14287"/>
                </a:lnTo>
                <a:lnTo>
                  <a:pt x="78581" y="7144"/>
                </a:lnTo>
                <a:lnTo>
                  <a:pt x="71437" y="0"/>
                </a:lnTo>
                <a:lnTo>
                  <a:pt x="64293" y="0"/>
                </a:lnTo>
                <a:lnTo>
                  <a:pt x="57150" y="0"/>
                </a:lnTo>
                <a:lnTo>
                  <a:pt x="42862" y="7144"/>
                </a:lnTo>
                <a:lnTo>
                  <a:pt x="28575" y="14287"/>
                </a:lnTo>
                <a:lnTo>
                  <a:pt x="21431" y="28575"/>
                </a:lnTo>
                <a:lnTo>
                  <a:pt x="7143" y="42863"/>
                </a:lnTo>
                <a:lnTo>
                  <a:pt x="0" y="57150"/>
                </a:lnTo>
                <a:lnTo>
                  <a:pt x="0" y="71438"/>
                </a:lnTo>
                <a:lnTo>
                  <a:pt x="0" y="85725"/>
                </a:lnTo>
                <a:lnTo>
                  <a:pt x="0" y="92869"/>
                </a:lnTo>
                <a:lnTo>
                  <a:pt x="7143" y="100013"/>
                </a:lnTo>
                <a:lnTo>
                  <a:pt x="21431" y="100013"/>
                </a:lnTo>
                <a:lnTo>
                  <a:pt x="35718" y="100013"/>
                </a:lnTo>
                <a:lnTo>
                  <a:pt x="50006" y="100013"/>
                </a:lnTo>
                <a:lnTo>
                  <a:pt x="64293" y="85725"/>
                </a:lnTo>
                <a:lnTo>
                  <a:pt x="71437" y="71438"/>
                </a:lnTo>
                <a:lnTo>
                  <a:pt x="85725" y="50006"/>
                </a:lnTo>
                <a:lnTo>
                  <a:pt x="92868" y="35719"/>
                </a:lnTo>
                <a:lnTo>
                  <a:pt x="100012" y="21431"/>
                </a:lnTo>
                <a:lnTo>
                  <a:pt x="92868" y="21431"/>
                </a:lnTo>
                <a:lnTo>
                  <a:pt x="85725" y="28575"/>
                </a:lnTo>
                <a:lnTo>
                  <a:pt x="78581" y="42863"/>
                </a:lnTo>
                <a:lnTo>
                  <a:pt x="71437" y="64294"/>
                </a:lnTo>
                <a:lnTo>
                  <a:pt x="64293" y="92869"/>
                </a:lnTo>
                <a:lnTo>
                  <a:pt x="71437" y="114300"/>
                </a:lnTo>
                <a:lnTo>
                  <a:pt x="78581" y="128588"/>
                </a:lnTo>
                <a:lnTo>
                  <a:pt x="92868" y="135731"/>
                </a:lnTo>
                <a:lnTo>
                  <a:pt x="114300" y="135731"/>
                </a:lnTo>
                <a:lnTo>
                  <a:pt x="135731" y="128588"/>
                </a:lnTo>
                <a:lnTo>
                  <a:pt x="164306" y="114300"/>
                </a:lnTo>
                <a:lnTo>
                  <a:pt x="178593" y="85725"/>
                </a:lnTo>
                <a:lnTo>
                  <a:pt x="178593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3664744" y="1893094"/>
            <a:ext cx="221457" cy="221457"/>
          </a:xfrm>
          <a:custGeom>
            <a:avLst/>
            <a:gdLst/>
            <a:ahLst/>
            <a:cxnLst/>
            <a:rect l="0" t="0" r="0" b="0"/>
            <a:pathLst>
              <a:path w="221457" h="221457">
                <a:moveTo>
                  <a:pt x="121444" y="78581"/>
                </a:moveTo>
                <a:lnTo>
                  <a:pt x="121444" y="78581"/>
                </a:lnTo>
                <a:lnTo>
                  <a:pt x="121444" y="78581"/>
                </a:lnTo>
                <a:lnTo>
                  <a:pt x="121444" y="78581"/>
                </a:lnTo>
                <a:lnTo>
                  <a:pt x="121444" y="78581"/>
                </a:lnTo>
                <a:lnTo>
                  <a:pt x="121444" y="71437"/>
                </a:lnTo>
                <a:lnTo>
                  <a:pt x="121444" y="64294"/>
                </a:lnTo>
                <a:lnTo>
                  <a:pt x="121444" y="64294"/>
                </a:lnTo>
                <a:lnTo>
                  <a:pt x="121444" y="50006"/>
                </a:lnTo>
                <a:lnTo>
                  <a:pt x="121444" y="42862"/>
                </a:lnTo>
                <a:lnTo>
                  <a:pt x="121444" y="35719"/>
                </a:lnTo>
                <a:lnTo>
                  <a:pt x="114300" y="21431"/>
                </a:lnTo>
                <a:lnTo>
                  <a:pt x="107156" y="14287"/>
                </a:lnTo>
                <a:lnTo>
                  <a:pt x="107156" y="7144"/>
                </a:lnTo>
                <a:lnTo>
                  <a:pt x="100013" y="0"/>
                </a:lnTo>
                <a:lnTo>
                  <a:pt x="85725" y="7144"/>
                </a:lnTo>
                <a:lnTo>
                  <a:pt x="71438" y="14287"/>
                </a:lnTo>
                <a:lnTo>
                  <a:pt x="50006" y="35719"/>
                </a:lnTo>
                <a:lnTo>
                  <a:pt x="35719" y="64294"/>
                </a:lnTo>
                <a:lnTo>
                  <a:pt x="14288" y="92869"/>
                </a:lnTo>
                <a:lnTo>
                  <a:pt x="7144" y="128587"/>
                </a:lnTo>
                <a:lnTo>
                  <a:pt x="0" y="150019"/>
                </a:lnTo>
                <a:lnTo>
                  <a:pt x="0" y="178594"/>
                </a:lnTo>
                <a:lnTo>
                  <a:pt x="0" y="192881"/>
                </a:lnTo>
                <a:lnTo>
                  <a:pt x="7144" y="207169"/>
                </a:lnTo>
                <a:lnTo>
                  <a:pt x="21431" y="207169"/>
                </a:lnTo>
                <a:lnTo>
                  <a:pt x="35719" y="207169"/>
                </a:lnTo>
                <a:lnTo>
                  <a:pt x="50006" y="192881"/>
                </a:lnTo>
                <a:lnTo>
                  <a:pt x="64294" y="171450"/>
                </a:lnTo>
                <a:lnTo>
                  <a:pt x="78581" y="150019"/>
                </a:lnTo>
                <a:lnTo>
                  <a:pt x="85725" y="121444"/>
                </a:lnTo>
                <a:lnTo>
                  <a:pt x="100013" y="92869"/>
                </a:lnTo>
                <a:lnTo>
                  <a:pt x="107156" y="64294"/>
                </a:lnTo>
                <a:lnTo>
                  <a:pt x="107156" y="50006"/>
                </a:lnTo>
                <a:lnTo>
                  <a:pt x="107156" y="35719"/>
                </a:lnTo>
                <a:lnTo>
                  <a:pt x="107156" y="50006"/>
                </a:lnTo>
                <a:lnTo>
                  <a:pt x="100013" y="71437"/>
                </a:lnTo>
                <a:lnTo>
                  <a:pt x="100013" y="107156"/>
                </a:lnTo>
                <a:lnTo>
                  <a:pt x="100013" y="142875"/>
                </a:lnTo>
                <a:lnTo>
                  <a:pt x="107156" y="171450"/>
                </a:lnTo>
                <a:lnTo>
                  <a:pt x="121444" y="200025"/>
                </a:lnTo>
                <a:lnTo>
                  <a:pt x="135731" y="221456"/>
                </a:lnTo>
                <a:lnTo>
                  <a:pt x="157163" y="221456"/>
                </a:lnTo>
                <a:lnTo>
                  <a:pt x="178594" y="214312"/>
                </a:lnTo>
                <a:lnTo>
                  <a:pt x="200025" y="192881"/>
                </a:lnTo>
                <a:lnTo>
                  <a:pt x="221456" y="164306"/>
                </a:lnTo>
                <a:lnTo>
                  <a:pt x="221456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3893344" y="1950244"/>
            <a:ext cx="157164" cy="164307"/>
          </a:xfrm>
          <a:custGeom>
            <a:avLst/>
            <a:gdLst/>
            <a:ahLst/>
            <a:cxnLst/>
            <a:rect l="0" t="0" r="0" b="0"/>
            <a:pathLst>
              <a:path w="157164" h="164307">
                <a:moveTo>
                  <a:pt x="0" y="7144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21431"/>
                </a:lnTo>
                <a:lnTo>
                  <a:pt x="7144" y="42862"/>
                </a:lnTo>
                <a:lnTo>
                  <a:pt x="7144" y="64294"/>
                </a:lnTo>
                <a:lnTo>
                  <a:pt x="14288" y="92869"/>
                </a:lnTo>
                <a:lnTo>
                  <a:pt x="14288" y="121444"/>
                </a:lnTo>
                <a:lnTo>
                  <a:pt x="14288" y="142875"/>
                </a:lnTo>
                <a:lnTo>
                  <a:pt x="14288" y="157162"/>
                </a:lnTo>
                <a:lnTo>
                  <a:pt x="7144" y="164306"/>
                </a:lnTo>
                <a:lnTo>
                  <a:pt x="14288" y="157162"/>
                </a:lnTo>
                <a:lnTo>
                  <a:pt x="14288" y="142875"/>
                </a:lnTo>
                <a:lnTo>
                  <a:pt x="14288" y="121444"/>
                </a:lnTo>
                <a:lnTo>
                  <a:pt x="14288" y="92869"/>
                </a:lnTo>
                <a:lnTo>
                  <a:pt x="21431" y="64294"/>
                </a:lnTo>
                <a:lnTo>
                  <a:pt x="28575" y="35719"/>
                </a:lnTo>
                <a:lnTo>
                  <a:pt x="35719" y="21431"/>
                </a:lnTo>
                <a:lnTo>
                  <a:pt x="50006" y="14287"/>
                </a:lnTo>
                <a:lnTo>
                  <a:pt x="64294" y="21431"/>
                </a:lnTo>
                <a:lnTo>
                  <a:pt x="85725" y="21431"/>
                </a:lnTo>
                <a:lnTo>
                  <a:pt x="107156" y="35719"/>
                </a:lnTo>
                <a:lnTo>
                  <a:pt x="121444" y="35719"/>
                </a:lnTo>
                <a:lnTo>
                  <a:pt x="142875" y="35719"/>
                </a:lnTo>
                <a:lnTo>
                  <a:pt x="157163" y="28575"/>
                </a:lnTo>
                <a:lnTo>
                  <a:pt x="157163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4350544" y="1764506"/>
            <a:ext cx="85726" cy="371476"/>
          </a:xfrm>
          <a:custGeom>
            <a:avLst/>
            <a:gdLst/>
            <a:ahLst/>
            <a:cxnLst/>
            <a:rect l="0" t="0" r="0" b="0"/>
            <a:pathLst>
              <a:path w="85726" h="371476">
                <a:moveTo>
                  <a:pt x="28575" y="0"/>
                </a:moveTo>
                <a:lnTo>
                  <a:pt x="28575" y="0"/>
                </a:lnTo>
                <a:lnTo>
                  <a:pt x="28575" y="0"/>
                </a:lnTo>
                <a:lnTo>
                  <a:pt x="35719" y="7144"/>
                </a:lnTo>
                <a:lnTo>
                  <a:pt x="35719" y="14288"/>
                </a:lnTo>
                <a:lnTo>
                  <a:pt x="35719" y="35719"/>
                </a:lnTo>
                <a:lnTo>
                  <a:pt x="35719" y="57150"/>
                </a:lnTo>
                <a:lnTo>
                  <a:pt x="35719" y="92869"/>
                </a:lnTo>
                <a:lnTo>
                  <a:pt x="28575" y="135732"/>
                </a:lnTo>
                <a:lnTo>
                  <a:pt x="21431" y="185738"/>
                </a:lnTo>
                <a:lnTo>
                  <a:pt x="14288" y="228600"/>
                </a:lnTo>
                <a:lnTo>
                  <a:pt x="7144" y="271463"/>
                </a:lnTo>
                <a:lnTo>
                  <a:pt x="7144" y="307182"/>
                </a:lnTo>
                <a:lnTo>
                  <a:pt x="0" y="335757"/>
                </a:lnTo>
                <a:lnTo>
                  <a:pt x="7144" y="357188"/>
                </a:lnTo>
                <a:lnTo>
                  <a:pt x="7144" y="371475"/>
                </a:lnTo>
                <a:lnTo>
                  <a:pt x="14288" y="371475"/>
                </a:lnTo>
                <a:lnTo>
                  <a:pt x="28575" y="364332"/>
                </a:lnTo>
                <a:lnTo>
                  <a:pt x="42863" y="350044"/>
                </a:lnTo>
                <a:lnTo>
                  <a:pt x="57150" y="328613"/>
                </a:lnTo>
                <a:lnTo>
                  <a:pt x="71438" y="300038"/>
                </a:lnTo>
                <a:lnTo>
                  <a:pt x="85725" y="271463"/>
                </a:lnTo>
                <a:lnTo>
                  <a:pt x="85725" y="2714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4200525" y="1935956"/>
            <a:ext cx="364333" cy="71439"/>
          </a:xfrm>
          <a:custGeom>
            <a:avLst/>
            <a:gdLst/>
            <a:ahLst/>
            <a:cxnLst/>
            <a:rect l="0" t="0" r="0" b="0"/>
            <a:pathLst>
              <a:path w="364333" h="71439">
                <a:moveTo>
                  <a:pt x="0" y="71438"/>
                </a:moveTo>
                <a:lnTo>
                  <a:pt x="7144" y="71438"/>
                </a:lnTo>
                <a:lnTo>
                  <a:pt x="21432" y="64294"/>
                </a:lnTo>
                <a:lnTo>
                  <a:pt x="50007" y="57150"/>
                </a:lnTo>
                <a:lnTo>
                  <a:pt x="92869" y="42863"/>
                </a:lnTo>
                <a:lnTo>
                  <a:pt x="157163" y="28575"/>
                </a:lnTo>
                <a:lnTo>
                  <a:pt x="214313" y="7144"/>
                </a:lnTo>
                <a:lnTo>
                  <a:pt x="278607" y="0"/>
                </a:lnTo>
                <a:lnTo>
                  <a:pt x="328613" y="0"/>
                </a:lnTo>
                <a:lnTo>
                  <a:pt x="364332" y="0"/>
                </a:lnTo>
                <a:lnTo>
                  <a:pt x="36433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4943476" y="1693069"/>
            <a:ext cx="214313" cy="478632"/>
          </a:xfrm>
          <a:custGeom>
            <a:avLst/>
            <a:gdLst/>
            <a:ahLst/>
            <a:cxnLst/>
            <a:rect l="0" t="0" r="0" b="0"/>
            <a:pathLst>
              <a:path w="214313" h="478632">
                <a:moveTo>
                  <a:pt x="214312" y="7144"/>
                </a:moveTo>
                <a:lnTo>
                  <a:pt x="214312" y="7144"/>
                </a:lnTo>
                <a:lnTo>
                  <a:pt x="214312" y="0"/>
                </a:lnTo>
                <a:lnTo>
                  <a:pt x="214312" y="7144"/>
                </a:lnTo>
                <a:lnTo>
                  <a:pt x="207169" y="14287"/>
                </a:lnTo>
                <a:lnTo>
                  <a:pt x="200025" y="35719"/>
                </a:lnTo>
                <a:lnTo>
                  <a:pt x="185737" y="78581"/>
                </a:lnTo>
                <a:lnTo>
                  <a:pt x="164306" y="128587"/>
                </a:lnTo>
                <a:lnTo>
                  <a:pt x="135731" y="200025"/>
                </a:lnTo>
                <a:lnTo>
                  <a:pt x="100012" y="271462"/>
                </a:lnTo>
                <a:lnTo>
                  <a:pt x="71437" y="335756"/>
                </a:lnTo>
                <a:lnTo>
                  <a:pt x="50006" y="392906"/>
                </a:lnTo>
                <a:lnTo>
                  <a:pt x="21431" y="428625"/>
                </a:lnTo>
                <a:lnTo>
                  <a:pt x="7144" y="464344"/>
                </a:lnTo>
                <a:lnTo>
                  <a:pt x="0" y="478631"/>
                </a:lnTo>
                <a:lnTo>
                  <a:pt x="7144" y="478631"/>
                </a:lnTo>
                <a:lnTo>
                  <a:pt x="21431" y="457200"/>
                </a:lnTo>
                <a:lnTo>
                  <a:pt x="28575" y="428625"/>
                </a:lnTo>
                <a:lnTo>
                  <a:pt x="28575" y="4286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5107782" y="1850231"/>
            <a:ext cx="221457" cy="321470"/>
          </a:xfrm>
          <a:custGeom>
            <a:avLst/>
            <a:gdLst/>
            <a:ahLst/>
            <a:cxnLst/>
            <a:rect l="0" t="0" r="0" b="0"/>
            <a:pathLst>
              <a:path w="221457" h="321470">
                <a:moveTo>
                  <a:pt x="114300" y="0"/>
                </a:moveTo>
                <a:lnTo>
                  <a:pt x="107156" y="14288"/>
                </a:lnTo>
                <a:lnTo>
                  <a:pt x="92869" y="35719"/>
                </a:lnTo>
                <a:lnTo>
                  <a:pt x="71438" y="78582"/>
                </a:lnTo>
                <a:lnTo>
                  <a:pt x="50006" y="135732"/>
                </a:lnTo>
                <a:lnTo>
                  <a:pt x="28575" y="185738"/>
                </a:lnTo>
                <a:lnTo>
                  <a:pt x="7144" y="235744"/>
                </a:lnTo>
                <a:lnTo>
                  <a:pt x="0" y="271463"/>
                </a:lnTo>
                <a:lnTo>
                  <a:pt x="0" y="292894"/>
                </a:lnTo>
                <a:lnTo>
                  <a:pt x="7144" y="292894"/>
                </a:lnTo>
                <a:lnTo>
                  <a:pt x="28575" y="285750"/>
                </a:lnTo>
                <a:lnTo>
                  <a:pt x="50006" y="257175"/>
                </a:lnTo>
                <a:lnTo>
                  <a:pt x="71438" y="214313"/>
                </a:lnTo>
                <a:lnTo>
                  <a:pt x="100013" y="171450"/>
                </a:lnTo>
                <a:lnTo>
                  <a:pt x="128588" y="121444"/>
                </a:lnTo>
                <a:lnTo>
                  <a:pt x="150019" y="71438"/>
                </a:lnTo>
                <a:lnTo>
                  <a:pt x="171450" y="35719"/>
                </a:lnTo>
                <a:lnTo>
                  <a:pt x="178594" y="14288"/>
                </a:lnTo>
                <a:lnTo>
                  <a:pt x="178594" y="21432"/>
                </a:lnTo>
                <a:lnTo>
                  <a:pt x="171450" y="57150"/>
                </a:lnTo>
                <a:lnTo>
                  <a:pt x="157163" y="107157"/>
                </a:lnTo>
                <a:lnTo>
                  <a:pt x="142875" y="164307"/>
                </a:lnTo>
                <a:lnTo>
                  <a:pt x="135731" y="221457"/>
                </a:lnTo>
                <a:lnTo>
                  <a:pt x="128588" y="271463"/>
                </a:lnTo>
                <a:lnTo>
                  <a:pt x="128588" y="300038"/>
                </a:lnTo>
                <a:lnTo>
                  <a:pt x="142875" y="321469"/>
                </a:lnTo>
                <a:lnTo>
                  <a:pt x="150019" y="314325"/>
                </a:lnTo>
                <a:lnTo>
                  <a:pt x="171450" y="292894"/>
                </a:lnTo>
                <a:lnTo>
                  <a:pt x="192881" y="257175"/>
                </a:lnTo>
                <a:lnTo>
                  <a:pt x="221456" y="200025"/>
                </a:lnTo>
                <a:lnTo>
                  <a:pt x="221456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5257801" y="1850231"/>
            <a:ext cx="192882" cy="357189"/>
          </a:xfrm>
          <a:custGeom>
            <a:avLst/>
            <a:gdLst/>
            <a:ahLst/>
            <a:cxnLst/>
            <a:rect l="0" t="0" r="0" b="0"/>
            <a:pathLst>
              <a:path w="192882" h="357189">
                <a:moveTo>
                  <a:pt x="192881" y="0"/>
                </a:moveTo>
                <a:lnTo>
                  <a:pt x="192881" y="0"/>
                </a:lnTo>
                <a:lnTo>
                  <a:pt x="185737" y="0"/>
                </a:lnTo>
                <a:lnTo>
                  <a:pt x="178594" y="0"/>
                </a:lnTo>
                <a:lnTo>
                  <a:pt x="178594" y="0"/>
                </a:lnTo>
                <a:lnTo>
                  <a:pt x="171450" y="0"/>
                </a:lnTo>
                <a:lnTo>
                  <a:pt x="171450" y="7144"/>
                </a:lnTo>
                <a:lnTo>
                  <a:pt x="171450" y="7144"/>
                </a:lnTo>
                <a:lnTo>
                  <a:pt x="171450" y="14288"/>
                </a:lnTo>
                <a:lnTo>
                  <a:pt x="171450" y="21432"/>
                </a:lnTo>
                <a:lnTo>
                  <a:pt x="178594" y="35719"/>
                </a:lnTo>
                <a:lnTo>
                  <a:pt x="178594" y="57150"/>
                </a:lnTo>
                <a:lnTo>
                  <a:pt x="178594" y="85725"/>
                </a:lnTo>
                <a:lnTo>
                  <a:pt x="185737" y="114300"/>
                </a:lnTo>
                <a:lnTo>
                  <a:pt x="185737" y="150019"/>
                </a:lnTo>
                <a:lnTo>
                  <a:pt x="178594" y="185738"/>
                </a:lnTo>
                <a:lnTo>
                  <a:pt x="171450" y="214313"/>
                </a:lnTo>
                <a:lnTo>
                  <a:pt x="171450" y="242888"/>
                </a:lnTo>
                <a:lnTo>
                  <a:pt x="164306" y="257175"/>
                </a:lnTo>
                <a:lnTo>
                  <a:pt x="157162" y="264319"/>
                </a:lnTo>
                <a:lnTo>
                  <a:pt x="150019" y="250032"/>
                </a:lnTo>
                <a:lnTo>
                  <a:pt x="150019" y="235744"/>
                </a:lnTo>
                <a:lnTo>
                  <a:pt x="150019" y="207169"/>
                </a:lnTo>
                <a:lnTo>
                  <a:pt x="150019" y="171450"/>
                </a:lnTo>
                <a:lnTo>
                  <a:pt x="157162" y="135732"/>
                </a:lnTo>
                <a:lnTo>
                  <a:pt x="171450" y="100013"/>
                </a:lnTo>
                <a:lnTo>
                  <a:pt x="178594" y="78582"/>
                </a:lnTo>
                <a:lnTo>
                  <a:pt x="185737" y="64294"/>
                </a:lnTo>
                <a:lnTo>
                  <a:pt x="185737" y="57150"/>
                </a:lnTo>
                <a:lnTo>
                  <a:pt x="192881" y="50007"/>
                </a:lnTo>
                <a:lnTo>
                  <a:pt x="192881" y="42863"/>
                </a:lnTo>
                <a:lnTo>
                  <a:pt x="185737" y="42863"/>
                </a:lnTo>
                <a:lnTo>
                  <a:pt x="178594" y="50007"/>
                </a:lnTo>
                <a:lnTo>
                  <a:pt x="171450" y="50007"/>
                </a:lnTo>
                <a:lnTo>
                  <a:pt x="164306" y="57150"/>
                </a:lnTo>
                <a:lnTo>
                  <a:pt x="150019" y="57150"/>
                </a:lnTo>
                <a:lnTo>
                  <a:pt x="135731" y="71438"/>
                </a:lnTo>
                <a:lnTo>
                  <a:pt x="128587" y="85725"/>
                </a:lnTo>
                <a:lnTo>
                  <a:pt x="121444" y="107157"/>
                </a:lnTo>
                <a:lnTo>
                  <a:pt x="114300" y="128588"/>
                </a:lnTo>
                <a:lnTo>
                  <a:pt x="114300" y="150019"/>
                </a:lnTo>
                <a:lnTo>
                  <a:pt x="114300" y="178594"/>
                </a:lnTo>
                <a:lnTo>
                  <a:pt x="128587" y="200025"/>
                </a:lnTo>
                <a:lnTo>
                  <a:pt x="142875" y="221457"/>
                </a:lnTo>
                <a:lnTo>
                  <a:pt x="157162" y="235744"/>
                </a:lnTo>
                <a:lnTo>
                  <a:pt x="171450" y="257175"/>
                </a:lnTo>
                <a:lnTo>
                  <a:pt x="171450" y="271463"/>
                </a:lnTo>
                <a:lnTo>
                  <a:pt x="171450" y="292894"/>
                </a:lnTo>
                <a:lnTo>
                  <a:pt x="157162" y="307182"/>
                </a:lnTo>
                <a:lnTo>
                  <a:pt x="128587" y="328613"/>
                </a:lnTo>
                <a:lnTo>
                  <a:pt x="92869" y="342900"/>
                </a:lnTo>
                <a:lnTo>
                  <a:pt x="57150" y="350044"/>
                </a:lnTo>
                <a:lnTo>
                  <a:pt x="28575" y="357188"/>
                </a:lnTo>
                <a:lnTo>
                  <a:pt x="7144" y="350044"/>
                </a:lnTo>
                <a:lnTo>
                  <a:pt x="0" y="342900"/>
                </a:lnTo>
                <a:lnTo>
                  <a:pt x="0" y="321469"/>
                </a:lnTo>
                <a:lnTo>
                  <a:pt x="21431" y="300038"/>
                </a:lnTo>
                <a:lnTo>
                  <a:pt x="42862" y="271463"/>
                </a:lnTo>
                <a:lnTo>
                  <a:pt x="78581" y="242888"/>
                </a:lnTo>
                <a:lnTo>
                  <a:pt x="114300" y="214313"/>
                </a:lnTo>
                <a:lnTo>
                  <a:pt x="157162" y="192882"/>
                </a:lnTo>
                <a:lnTo>
                  <a:pt x="192881" y="171450"/>
                </a:lnTo>
                <a:lnTo>
                  <a:pt x="192881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5500688" y="1900238"/>
            <a:ext cx="157164" cy="250032"/>
          </a:xfrm>
          <a:custGeom>
            <a:avLst/>
            <a:gdLst/>
            <a:ahLst/>
            <a:cxnLst/>
            <a:rect l="0" t="0" r="0" b="0"/>
            <a:pathLst>
              <a:path w="157164" h="250032">
                <a:moveTo>
                  <a:pt x="28575" y="14287"/>
                </a:moveTo>
                <a:lnTo>
                  <a:pt x="28575" y="14287"/>
                </a:lnTo>
                <a:lnTo>
                  <a:pt x="21432" y="7143"/>
                </a:lnTo>
                <a:lnTo>
                  <a:pt x="21432" y="14287"/>
                </a:lnTo>
                <a:lnTo>
                  <a:pt x="14288" y="21431"/>
                </a:lnTo>
                <a:lnTo>
                  <a:pt x="7144" y="42862"/>
                </a:lnTo>
                <a:lnTo>
                  <a:pt x="0" y="71437"/>
                </a:lnTo>
                <a:lnTo>
                  <a:pt x="0" y="107156"/>
                </a:lnTo>
                <a:lnTo>
                  <a:pt x="0" y="142875"/>
                </a:lnTo>
                <a:lnTo>
                  <a:pt x="0" y="185737"/>
                </a:lnTo>
                <a:lnTo>
                  <a:pt x="0" y="214312"/>
                </a:lnTo>
                <a:lnTo>
                  <a:pt x="0" y="235743"/>
                </a:lnTo>
                <a:lnTo>
                  <a:pt x="7144" y="250031"/>
                </a:lnTo>
                <a:lnTo>
                  <a:pt x="7144" y="250031"/>
                </a:lnTo>
                <a:lnTo>
                  <a:pt x="14288" y="235743"/>
                </a:lnTo>
                <a:lnTo>
                  <a:pt x="21432" y="207168"/>
                </a:lnTo>
                <a:lnTo>
                  <a:pt x="28575" y="171450"/>
                </a:lnTo>
                <a:lnTo>
                  <a:pt x="35719" y="128587"/>
                </a:lnTo>
                <a:lnTo>
                  <a:pt x="42863" y="78581"/>
                </a:lnTo>
                <a:lnTo>
                  <a:pt x="57150" y="42862"/>
                </a:lnTo>
                <a:lnTo>
                  <a:pt x="64294" y="21431"/>
                </a:lnTo>
                <a:lnTo>
                  <a:pt x="78582" y="7143"/>
                </a:lnTo>
                <a:lnTo>
                  <a:pt x="92869" y="0"/>
                </a:lnTo>
                <a:lnTo>
                  <a:pt x="107157" y="7143"/>
                </a:lnTo>
                <a:lnTo>
                  <a:pt x="114300" y="14287"/>
                </a:lnTo>
                <a:lnTo>
                  <a:pt x="128588" y="21431"/>
                </a:lnTo>
                <a:lnTo>
                  <a:pt x="142875" y="28575"/>
                </a:lnTo>
                <a:lnTo>
                  <a:pt x="142875" y="35718"/>
                </a:lnTo>
                <a:lnTo>
                  <a:pt x="157163" y="28575"/>
                </a:lnTo>
                <a:lnTo>
                  <a:pt x="157163" y="14287"/>
                </a:lnTo>
                <a:lnTo>
                  <a:pt x="157163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5679282" y="1728788"/>
            <a:ext cx="157164" cy="435769"/>
          </a:xfrm>
          <a:custGeom>
            <a:avLst/>
            <a:gdLst/>
            <a:ahLst/>
            <a:cxnLst/>
            <a:rect l="0" t="0" r="0" b="0"/>
            <a:pathLst>
              <a:path w="157164" h="435769">
                <a:moveTo>
                  <a:pt x="85725" y="92868"/>
                </a:moveTo>
                <a:lnTo>
                  <a:pt x="92869" y="85725"/>
                </a:lnTo>
                <a:lnTo>
                  <a:pt x="100013" y="71437"/>
                </a:lnTo>
                <a:lnTo>
                  <a:pt x="107156" y="57150"/>
                </a:lnTo>
                <a:lnTo>
                  <a:pt x="121444" y="35718"/>
                </a:lnTo>
                <a:lnTo>
                  <a:pt x="135731" y="21431"/>
                </a:lnTo>
                <a:lnTo>
                  <a:pt x="150019" y="7143"/>
                </a:lnTo>
                <a:lnTo>
                  <a:pt x="157163" y="0"/>
                </a:lnTo>
                <a:lnTo>
                  <a:pt x="157163" y="7143"/>
                </a:lnTo>
                <a:lnTo>
                  <a:pt x="142875" y="35718"/>
                </a:lnTo>
                <a:lnTo>
                  <a:pt x="128588" y="78581"/>
                </a:lnTo>
                <a:lnTo>
                  <a:pt x="107156" y="135731"/>
                </a:lnTo>
                <a:lnTo>
                  <a:pt x="78581" y="200025"/>
                </a:lnTo>
                <a:lnTo>
                  <a:pt x="42863" y="264318"/>
                </a:lnTo>
                <a:lnTo>
                  <a:pt x="21431" y="328612"/>
                </a:lnTo>
                <a:lnTo>
                  <a:pt x="7144" y="378618"/>
                </a:lnTo>
                <a:lnTo>
                  <a:pt x="0" y="414337"/>
                </a:lnTo>
                <a:lnTo>
                  <a:pt x="0" y="435768"/>
                </a:lnTo>
                <a:lnTo>
                  <a:pt x="0" y="435768"/>
                </a:lnTo>
                <a:lnTo>
                  <a:pt x="14288" y="414337"/>
                </a:lnTo>
                <a:lnTo>
                  <a:pt x="14288" y="4143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5857876" y="1814513"/>
            <a:ext cx="71438" cy="414338"/>
          </a:xfrm>
          <a:custGeom>
            <a:avLst/>
            <a:gdLst/>
            <a:ahLst/>
            <a:cxnLst/>
            <a:rect l="0" t="0" r="0" b="0"/>
            <a:pathLst>
              <a:path w="71438" h="414338">
                <a:moveTo>
                  <a:pt x="71437" y="0"/>
                </a:moveTo>
                <a:lnTo>
                  <a:pt x="71437" y="0"/>
                </a:lnTo>
                <a:lnTo>
                  <a:pt x="71437" y="0"/>
                </a:lnTo>
                <a:lnTo>
                  <a:pt x="71437" y="0"/>
                </a:lnTo>
                <a:lnTo>
                  <a:pt x="71437" y="7143"/>
                </a:lnTo>
                <a:lnTo>
                  <a:pt x="64294" y="35718"/>
                </a:lnTo>
                <a:lnTo>
                  <a:pt x="50006" y="71437"/>
                </a:lnTo>
                <a:lnTo>
                  <a:pt x="35719" y="128587"/>
                </a:lnTo>
                <a:lnTo>
                  <a:pt x="21431" y="192881"/>
                </a:lnTo>
                <a:lnTo>
                  <a:pt x="7144" y="257175"/>
                </a:lnTo>
                <a:lnTo>
                  <a:pt x="0" y="314325"/>
                </a:lnTo>
                <a:lnTo>
                  <a:pt x="0" y="364331"/>
                </a:lnTo>
                <a:lnTo>
                  <a:pt x="0" y="400050"/>
                </a:lnTo>
                <a:lnTo>
                  <a:pt x="0" y="414337"/>
                </a:lnTo>
                <a:lnTo>
                  <a:pt x="7144" y="414337"/>
                </a:lnTo>
                <a:lnTo>
                  <a:pt x="21431" y="400050"/>
                </a:lnTo>
                <a:lnTo>
                  <a:pt x="21431" y="4000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5986463" y="2100263"/>
            <a:ext cx="14289" cy="64294"/>
          </a:xfrm>
          <a:custGeom>
            <a:avLst/>
            <a:gdLst/>
            <a:ahLst/>
            <a:cxnLst/>
            <a:rect l="0" t="0" r="0" b="0"/>
            <a:pathLst>
              <a:path w="14289" h="64294">
                <a:moveTo>
                  <a:pt x="14288" y="0"/>
                </a:moveTo>
                <a:lnTo>
                  <a:pt x="14288" y="7143"/>
                </a:lnTo>
                <a:lnTo>
                  <a:pt x="14288" y="14287"/>
                </a:lnTo>
                <a:lnTo>
                  <a:pt x="14288" y="28575"/>
                </a:lnTo>
                <a:lnTo>
                  <a:pt x="7144" y="42862"/>
                </a:lnTo>
                <a:lnTo>
                  <a:pt x="0" y="57150"/>
                </a:lnTo>
                <a:lnTo>
                  <a:pt x="0" y="64293"/>
                </a:lnTo>
                <a:lnTo>
                  <a:pt x="0" y="64293"/>
                </a:lnTo>
                <a:lnTo>
                  <a:pt x="7144" y="57150"/>
                </a:lnTo>
                <a:lnTo>
                  <a:pt x="7144" y="35718"/>
                </a:lnTo>
                <a:lnTo>
                  <a:pt x="7144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5979320" y="1778794"/>
            <a:ext cx="57151" cy="50007"/>
          </a:xfrm>
          <a:custGeom>
            <a:avLst/>
            <a:gdLst/>
            <a:ahLst/>
            <a:cxnLst/>
            <a:rect l="0" t="0" r="0" b="0"/>
            <a:pathLst>
              <a:path w="57151" h="50007">
                <a:moveTo>
                  <a:pt x="21431" y="0"/>
                </a:moveTo>
                <a:lnTo>
                  <a:pt x="14287" y="0"/>
                </a:lnTo>
                <a:lnTo>
                  <a:pt x="14287" y="7144"/>
                </a:lnTo>
                <a:lnTo>
                  <a:pt x="0" y="14287"/>
                </a:lnTo>
                <a:lnTo>
                  <a:pt x="0" y="21431"/>
                </a:lnTo>
                <a:lnTo>
                  <a:pt x="0" y="35719"/>
                </a:lnTo>
                <a:lnTo>
                  <a:pt x="7143" y="42862"/>
                </a:lnTo>
                <a:lnTo>
                  <a:pt x="21431" y="50006"/>
                </a:lnTo>
                <a:lnTo>
                  <a:pt x="42862" y="50006"/>
                </a:lnTo>
                <a:lnTo>
                  <a:pt x="57150" y="50006"/>
                </a:lnTo>
                <a:lnTo>
                  <a:pt x="57150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6086476" y="1764506"/>
            <a:ext cx="164307" cy="392908"/>
          </a:xfrm>
          <a:custGeom>
            <a:avLst/>
            <a:gdLst/>
            <a:ahLst/>
            <a:cxnLst/>
            <a:rect l="0" t="0" r="0" b="0"/>
            <a:pathLst>
              <a:path w="164307" h="392908">
                <a:moveTo>
                  <a:pt x="57150" y="0"/>
                </a:moveTo>
                <a:lnTo>
                  <a:pt x="50006" y="7144"/>
                </a:lnTo>
                <a:lnTo>
                  <a:pt x="42862" y="28575"/>
                </a:lnTo>
                <a:lnTo>
                  <a:pt x="35719" y="57150"/>
                </a:lnTo>
                <a:lnTo>
                  <a:pt x="28575" y="92869"/>
                </a:lnTo>
                <a:lnTo>
                  <a:pt x="21431" y="135732"/>
                </a:lnTo>
                <a:lnTo>
                  <a:pt x="21431" y="185738"/>
                </a:lnTo>
                <a:lnTo>
                  <a:pt x="14287" y="235744"/>
                </a:lnTo>
                <a:lnTo>
                  <a:pt x="7144" y="292894"/>
                </a:lnTo>
                <a:lnTo>
                  <a:pt x="7144" y="328613"/>
                </a:lnTo>
                <a:lnTo>
                  <a:pt x="0" y="364332"/>
                </a:lnTo>
                <a:lnTo>
                  <a:pt x="0" y="385763"/>
                </a:lnTo>
                <a:lnTo>
                  <a:pt x="0" y="392907"/>
                </a:lnTo>
                <a:lnTo>
                  <a:pt x="7144" y="385763"/>
                </a:lnTo>
                <a:lnTo>
                  <a:pt x="14287" y="357188"/>
                </a:lnTo>
                <a:lnTo>
                  <a:pt x="28575" y="321469"/>
                </a:lnTo>
                <a:lnTo>
                  <a:pt x="50006" y="278607"/>
                </a:lnTo>
                <a:lnTo>
                  <a:pt x="71437" y="228600"/>
                </a:lnTo>
                <a:lnTo>
                  <a:pt x="100012" y="200025"/>
                </a:lnTo>
                <a:lnTo>
                  <a:pt x="128587" y="178594"/>
                </a:lnTo>
                <a:lnTo>
                  <a:pt x="142875" y="171450"/>
                </a:lnTo>
                <a:lnTo>
                  <a:pt x="164306" y="185738"/>
                </a:lnTo>
                <a:lnTo>
                  <a:pt x="164306" y="200025"/>
                </a:lnTo>
                <a:lnTo>
                  <a:pt x="164306" y="228600"/>
                </a:lnTo>
                <a:lnTo>
                  <a:pt x="150019" y="257175"/>
                </a:lnTo>
                <a:lnTo>
                  <a:pt x="128587" y="278607"/>
                </a:lnTo>
                <a:lnTo>
                  <a:pt x="107156" y="307182"/>
                </a:lnTo>
                <a:lnTo>
                  <a:pt x="85725" y="328613"/>
                </a:lnTo>
                <a:lnTo>
                  <a:pt x="64294" y="342900"/>
                </a:lnTo>
                <a:lnTo>
                  <a:pt x="57150" y="357188"/>
                </a:lnTo>
                <a:lnTo>
                  <a:pt x="57150" y="364332"/>
                </a:lnTo>
                <a:lnTo>
                  <a:pt x="57150" y="357188"/>
                </a:lnTo>
                <a:lnTo>
                  <a:pt x="57150" y="3571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6279357" y="1693069"/>
            <a:ext cx="178595" cy="557213"/>
          </a:xfrm>
          <a:custGeom>
            <a:avLst/>
            <a:gdLst/>
            <a:ahLst/>
            <a:cxnLst/>
            <a:rect l="0" t="0" r="0" b="0"/>
            <a:pathLst>
              <a:path w="178595" h="557213">
                <a:moveTo>
                  <a:pt x="178594" y="0"/>
                </a:moveTo>
                <a:lnTo>
                  <a:pt x="171450" y="0"/>
                </a:lnTo>
                <a:lnTo>
                  <a:pt x="164306" y="7144"/>
                </a:lnTo>
                <a:lnTo>
                  <a:pt x="150019" y="28575"/>
                </a:lnTo>
                <a:lnTo>
                  <a:pt x="135731" y="71437"/>
                </a:lnTo>
                <a:lnTo>
                  <a:pt x="114300" y="128587"/>
                </a:lnTo>
                <a:lnTo>
                  <a:pt x="92869" y="200025"/>
                </a:lnTo>
                <a:lnTo>
                  <a:pt x="64294" y="278606"/>
                </a:lnTo>
                <a:lnTo>
                  <a:pt x="42863" y="357187"/>
                </a:lnTo>
                <a:lnTo>
                  <a:pt x="21431" y="428625"/>
                </a:lnTo>
                <a:lnTo>
                  <a:pt x="7144" y="485775"/>
                </a:lnTo>
                <a:lnTo>
                  <a:pt x="0" y="528637"/>
                </a:lnTo>
                <a:lnTo>
                  <a:pt x="0" y="557212"/>
                </a:lnTo>
                <a:lnTo>
                  <a:pt x="14288" y="557212"/>
                </a:lnTo>
                <a:lnTo>
                  <a:pt x="14288" y="5572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6536532" y="1743075"/>
            <a:ext cx="50007" cy="442914"/>
          </a:xfrm>
          <a:custGeom>
            <a:avLst/>
            <a:gdLst/>
            <a:ahLst/>
            <a:cxnLst/>
            <a:rect l="0" t="0" r="0" b="0"/>
            <a:pathLst>
              <a:path w="50007" h="442914">
                <a:moveTo>
                  <a:pt x="42863" y="7144"/>
                </a:moveTo>
                <a:lnTo>
                  <a:pt x="42863" y="0"/>
                </a:lnTo>
                <a:lnTo>
                  <a:pt x="35719" y="0"/>
                </a:lnTo>
                <a:lnTo>
                  <a:pt x="35719" y="7144"/>
                </a:lnTo>
                <a:lnTo>
                  <a:pt x="35719" y="14288"/>
                </a:lnTo>
                <a:lnTo>
                  <a:pt x="35719" y="42863"/>
                </a:lnTo>
                <a:lnTo>
                  <a:pt x="28575" y="92869"/>
                </a:lnTo>
                <a:lnTo>
                  <a:pt x="21431" y="150019"/>
                </a:lnTo>
                <a:lnTo>
                  <a:pt x="14288" y="214313"/>
                </a:lnTo>
                <a:lnTo>
                  <a:pt x="7144" y="278606"/>
                </a:lnTo>
                <a:lnTo>
                  <a:pt x="0" y="342900"/>
                </a:lnTo>
                <a:lnTo>
                  <a:pt x="0" y="385763"/>
                </a:lnTo>
                <a:lnTo>
                  <a:pt x="0" y="421481"/>
                </a:lnTo>
                <a:lnTo>
                  <a:pt x="7144" y="442913"/>
                </a:lnTo>
                <a:lnTo>
                  <a:pt x="14288" y="442913"/>
                </a:lnTo>
                <a:lnTo>
                  <a:pt x="28575" y="428625"/>
                </a:lnTo>
                <a:lnTo>
                  <a:pt x="35719" y="400050"/>
                </a:lnTo>
                <a:lnTo>
                  <a:pt x="50006" y="357188"/>
                </a:lnTo>
                <a:lnTo>
                  <a:pt x="50006" y="3571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6622257" y="2107406"/>
            <a:ext cx="21432" cy="64295"/>
          </a:xfrm>
          <a:custGeom>
            <a:avLst/>
            <a:gdLst/>
            <a:ahLst/>
            <a:cxnLst/>
            <a:rect l="0" t="0" r="0" b="0"/>
            <a:pathLst>
              <a:path w="21432" h="64295">
                <a:moveTo>
                  <a:pt x="14288" y="0"/>
                </a:moveTo>
                <a:lnTo>
                  <a:pt x="14288" y="0"/>
                </a:lnTo>
                <a:lnTo>
                  <a:pt x="7144" y="7144"/>
                </a:lnTo>
                <a:lnTo>
                  <a:pt x="0" y="21432"/>
                </a:lnTo>
                <a:lnTo>
                  <a:pt x="0" y="35719"/>
                </a:lnTo>
                <a:lnTo>
                  <a:pt x="0" y="50007"/>
                </a:lnTo>
                <a:lnTo>
                  <a:pt x="0" y="57150"/>
                </a:lnTo>
                <a:lnTo>
                  <a:pt x="7144" y="64294"/>
                </a:lnTo>
                <a:lnTo>
                  <a:pt x="14288" y="64294"/>
                </a:lnTo>
                <a:lnTo>
                  <a:pt x="21431" y="57150"/>
                </a:lnTo>
                <a:lnTo>
                  <a:pt x="21431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6615113" y="1835944"/>
            <a:ext cx="78583" cy="21432"/>
          </a:xfrm>
          <a:custGeom>
            <a:avLst/>
            <a:gdLst/>
            <a:ahLst/>
            <a:cxnLst/>
            <a:rect l="0" t="0" r="0" b="0"/>
            <a:pathLst>
              <a:path w="78583" h="21432">
                <a:moveTo>
                  <a:pt x="28575" y="7144"/>
                </a:moveTo>
                <a:lnTo>
                  <a:pt x="21432" y="7144"/>
                </a:lnTo>
                <a:lnTo>
                  <a:pt x="14288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7"/>
                </a:lnTo>
                <a:lnTo>
                  <a:pt x="0" y="14287"/>
                </a:lnTo>
                <a:lnTo>
                  <a:pt x="14288" y="21431"/>
                </a:lnTo>
                <a:lnTo>
                  <a:pt x="28575" y="21431"/>
                </a:lnTo>
                <a:lnTo>
                  <a:pt x="42863" y="21431"/>
                </a:lnTo>
                <a:lnTo>
                  <a:pt x="64294" y="14287"/>
                </a:lnTo>
                <a:lnTo>
                  <a:pt x="78582" y="0"/>
                </a:lnTo>
                <a:lnTo>
                  <a:pt x="7858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6707982" y="1728788"/>
            <a:ext cx="107157" cy="400051"/>
          </a:xfrm>
          <a:custGeom>
            <a:avLst/>
            <a:gdLst/>
            <a:ahLst/>
            <a:cxnLst/>
            <a:rect l="0" t="0" r="0" b="0"/>
            <a:pathLst>
              <a:path w="107157" h="400051">
                <a:moveTo>
                  <a:pt x="57150" y="7143"/>
                </a:moveTo>
                <a:lnTo>
                  <a:pt x="57150" y="7143"/>
                </a:lnTo>
                <a:lnTo>
                  <a:pt x="50006" y="0"/>
                </a:lnTo>
                <a:lnTo>
                  <a:pt x="50006" y="0"/>
                </a:lnTo>
                <a:lnTo>
                  <a:pt x="50006" y="0"/>
                </a:lnTo>
                <a:lnTo>
                  <a:pt x="50006" y="14287"/>
                </a:lnTo>
                <a:lnTo>
                  <a:pt x="50006" y="35718"/>
                </a:lnTo>
                <a:lnTo>
                  <a:pt x="50006" y="64293"/>
                </a:lnTo>
                <a:lnTo>
                  <a:pt x="50006" y="114300"/>
                </a:lnTo>
                <a:lnTo>
                  <a:pt x="50006" y="164306"/>
                </a:lnTo>
                <a:lnTo>
                  <a:pt x="42863" y="221456"/>
                </a:lnTo>
                <a:lnTo>
                  <a:pt x="35719" y="271462"/>
                </a:lnTo>
                <a:lnTo>
                  <a:pt x="28575" y="321468"/>
                </a:lnTo>
                <a:lnTo>
                  <a:pt x="21431" y="350043"/>
                </a:lnTo>
                <a:lnTo>
                  <a:pt x="14288" y="378618"/>
                </a:lnTo>
                <a:lnTo>
                  <a:pt x="7144" y="392906"/>
                </a:lnTo>
                <a:lnTo>
                  <a:pt x="7144" y="400050"/>
                </a:lnTo>
                <a:lnTo>
                  <a:pt x="0" y="385762"/>
                </a:lnTo>
                <a:lnTo>
                  <a:pt x="0" y="364331"/>
                </a:lnTo>
                <a:lnTo>
                  <a:pt x="7144" y="328612"/>
                </a:lnTo>
                <a:lnTo>
                  <a:pt x="14288" y="285750"/>
                </a:lnTo>
                <a:lnTo>
                  <a:pt x="28575" y="250031"/>
                </a:lnTo>
                <a:lnTo>
                  <a:pt x="42863" y="214312"/>
                </a:lnTo>
                <a:lnTo>
                  <a:pt x="57150" y="185737"/>
                </a:lnTo>
                <a:lnTo>
                  <a:pt x="78581" y="171450"/>
                </a:lnTo>
                <a:lnTo>
                  <a:pt x="92869" y="171450"/>
                </a:lnTo>
                <a:lnTo>
                  <a:pt x="100013" y="178593"/>
                </a:lnTo>
                <a:lnTo>
                  <a:pt x="107156" y="192881"/>
                </a:lnTo>
                <a:lnTo>
                  <a:pt x="107156" y="214312"/>
                </a:lnTo>
                <a:lnTo>
                  <a:pt x="92869" y="242887"/>
                </a:lnTo>
                <a:lnTo>
                  <a:pt x="78581" y="271462"/>
                </a:lnTo>
                <a:lnTo>
                  <a:pt x="64294" y="307181"/>
                </a:lnTo>
                <a:lnTo>
                  <a:pt x="42863" y="328612"/>
                </a:lnTo>
                <a:lnTo>
                  <a:pt x="28575" y="350043"/>
                </a:lnTo>
                <a:lnTo>
                  <a:pt x="14288" y="357187"/>
                </a:lnTo>
                <a:lnTo>
                  <a:pt x="14288" y="357187"/>
                </a:lnTo>
                <a:lnTo>
                  <a:pt x="14288" y="3571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6865145" y="1750219"/>
            <a:ext cx="171451" cy="200026"/>
          </a:xfrm>
          <a:custGeom>
            <a:avLst/>
            <a:gdLst/>
            <a:ahLst/>
            <a:cxnLst/>
            <a:rect l="0" t="0" r="0" b="0"/>
            <a:pathLst>
              <a:path w="171451" h="200026">
                <a:moveTo>
                  <a:pt x="71437" y="35719"/>
                </a:moveTo>
                <a:lnTo>
                  <a:pt x="64293" y="42862"/>
                </a:lnTo>
                <a:lnTo>
                  <a:pt x="57150" y="57150"/>
                </a:lnTo>
                <a:lnTo>
                  <a:pt x="42862" y="78581"/>
                </a:lnTo>
                <a:lnTo>
                  <a:pt x="28575" y="100012"/>
                </a:lnTo>
                <a:lnTo>
                  <a:pt x="21431" y="121444"/>
                </a:lnTo>
                <a:lnTo>
                  <a:pt x="14287" y="150019"/>
                </a:lnTo>
                <a:lnTo>
                  <a:pt x="7143" y="171450"/>
                </a:lnTo>
                <a:lnTo>
                  <a:pt x="0" y="185737"/>
                </a:lnTo>
                <a:lnTo>
                  <a:pt x="0" y="200025"/>
                </a:lnTo>
                <a:lnTo>
                  <a:pt x="0" y="200025"/>
                </a:lnTo>
                <a:lnTo>
                  <a:pt x="0" y="200025"/>
                </a:lnTo>
                <a:lnTo>
                  <a:pt x="7143" y="200025"/>
                </a:lnTo>
                <a:lnTo>
                  <a:pt x="14287" y="185737"/>
                </a:lnTo>
                <a:lnTo>
                  <a:pt x="28575" y="157162"/>
                </a:lnTo>
                <a:lnTo>
                  <a:pt x="35718" y="128587"/>
                </a:lnTo>
                <a:lnTo>
                  <a:pt x="50006" y="92869"/>
                </a:lnTo>
                <a:lnTo>
                  <a:pt x="64293" y="57150"/>
                </a:lnTo>
                <a:lnTo>
                  <a:pt x="71437" y="21431"/>
                </a:lnTo>
                <a:lnTo>
                  <a:pt x="78581" y="7144"/>
                </a:lnTo>
                <a:lnTo>
                  <a:pt x="85725" y="0"/>
                </a:lnTo>
                <a:lnTo>
                  <a:pt x="85725" y="14287"/>
                </a:lnTo>
                <a:lnTo>
                  <a:pt x="78581" y="35719"/>
                </a:lnTo>
                <a:lnTo>
                  <a:pt x="78581" y="71437"/>
                </a:lnTo>
                <a:lnTo>
                  <a:pt x="71437" y="100012"/>
                </a:lnTo>
                <a:lnTo>
                  <a:pt x="64293" y="135731"/>
                </a:lnTo>
                <a:lnTo>
                  <a:pt x="64293" y="157162"/>
                </a:lnTo>
                <a:lnTo>
                  <a:pt x="57150" y="178594"/>
                </a:lnTo>
                <a:lnTo>
                  <a:pt x="57150" y="192881"/>
                </a:lnTo>
                <a:lnTo>
                  <a:pt x="64293" y="192881"/>
                </a:lnTo>
                <a:lnTo>
                  <a:pt x="64293" y="192881"/>
                </a:lnTo>
                <a:lnTo>
                  <a:pt x="78581" y="171450"/>
                </a:lnTo>
                <a:lnTo>
                  <a:pt x="92868" y="150019"/>
                </a:lnTo>
                <a:lnTo>
                  <a:pt x="100012" y="121444"/>
                </a:lnTo>
                <a:lnTo>
                  <a:pt x="114300" y="85725"/>
                </a:lnTo>
                <a:lnTo>
                  <a:pt x="128587" y="57150"/>
                </a:lnTo>
                <a:lnTo>
                  <a:pt x="135731" y="42862"/>
                </a:lnTo>
                <a:lnTo>
                  <a:pt x="142875" y="35719"/>
                </a:lnTo>
                <a:lnTo>
                  <a:pt x="142875" y="42862"/>
                </a:lnTo>
                <a:lnTo>
                  <a:pt x="142875" y="64294"/>
                </a:lnTo>
                <a:lnTo>
                  <a:pt x="142875" y="85725"/>
                </a:lnTo>
                <a:lnTo>
                  <a:pt x="142875" y="107156"/>
                </a:lnTo>
                <a:lnTo>
                  <a:pt x="142875" y="121444"/>
                </a:lnTo>
                <a:lnTo>
                  <a:pt x="142875" y="135731"/>
                </a:lnTo>
                <a:lnTo>
                  <a:pt x="142875" y="150019"/>
                </a:lnTo>
                <a:lnTo>
                  <a:pt x="150018" y="150019"/>
                </a:lnTo>
                <a:lnTo>
                  <a:pt x="157162" y="150019"/>
                </a:lnTo>
                <a:lnTo>
                  <a:pt x="171450" y="135731"/>
                </a:lnTo>
                <a:lnTo>
                  <a:pt x="171450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7086601" y="1850231"/>
            <a:ext cx="50007" cy="42864"/>
          </a:xfrm>
          <a:custGeom>
            <a:avLst/>
            <a:gdLst/>
            <a:ahLst/>
            <a:cxnLst/>
            <a:rect l="0" t="0" r="0" b="0"/>
            <a:pathLst>
              <a:path w="50007" h="42864">
                <a:moveTo>
                  <a:pt x="0" y="42863"/>
                </a:moveTo>
                <a:lnTo>
                  <a:pt x="0" y="42863"/>
                </a:lnTo>
                <a:lnTo>
                  <a:pt x="0" y="42863"/>
                </a:lnTo>
                <a:lnTo>
                  <a:pt x="0" y="42863"/>
                </a:lnTo>
                <a:lnTo>
                  <a:pt x="0" y="42863"/>
                </a:lnTo>
                <a:lnTo>
                  <a:pt x="7144" y="42863"/>
                </a:lnTo>
                <a:lnTo>
                  <a:pt x="14287" y="35719"/>
                </a:lnTo>
                <a:lnTo>
                  <a:pt x="21431" y="28575"/>
                </a:lnTo>
                <a:lnTo>
                  <a:pt x="35719" y="21432"/>
                </a:lnTo>
                <a:lnTo>
                  <a:pt x="50006" y="0"/>
                </a:lnTo>
                <a:lnTo>
                  <a:pt x="5000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7150895" y="1664494"/>
            <a:ext cx="150019" cy="192882"/>
          </a:xfrm>
          <a:custGeom>
            <a:avLst/>
            <a:gdLst/>
            <a:ahLst/>
            <a:cxnLst/>
            <a:rect l="0" t="0" r="0" b="0"/>
            <a:pathLst>
              <a:path w="150019" h="192882">
                <a:moveTo>
                  <a:pt x="92868" y="0"/>
                </a:moveTo>
                <a:lnTo>
                  <a:pt x="85725" y="0"/>
                </a:lnTo>
                <a:lnTo>
                  <a:pt x="85725" y="0"/>
                </a:lnTo>
                <a:lnTo>
                  <a:pt x="78581" y="0"/>
                </a:lnTo>
                <a:lnTo>
                  <a:pt x="71437" y="7144"/>
                </a:lnTo>
                <a:lnTo>
                  <a:pt x="64293" y="21431"/>
                </a:lnTo>
                <a:lnTo>
                  <a:pt x="50006" y="35719"/>
                </a:lnTo>
                <a:lnTo>
                  <a:pt x="35718" y="64294"/>
                </a:lnTo>
                <a:lnTo>
                  <a:pt x="21431" y="92869"/>
                </a:lnTo>
                <a:lnTo>
                  <a:pt x="7143" y="121444"/>
                </a:lnTo>
                <a:lnTo>
                  <a:pt x="0" y="157162"/>
                </a:lnTo>
                <a:lnTo>
                  <a:pt x="0" y="178594"/>
                </a:lnTo>
                <a:lnTo>
                  <a:pt x="7143" y="185737"/>
                </a:lnTo>
                <a:lnTo>
                  <a:pt x="14287" y="192881"/>
                </a:lnTo>
                <a:lnTo>
                  <a:pt x="28575" y="192881"/>
                </a:lnTo>
                <a:lnTo>
                  <a:pt x="50006" y="178594"/>
                </a:lnTo>
                <a:lnTo>
                  <a:pt x="64293" y="157162"/>
                </a:lnTo>
                <a:lnTo>
                  <a:pt x="78581" y="135731"/>
                </a:lnTo>
                <a:lnTo>
                  <a:pt x="92868" y="114300"/>
                </a:lnTo>
                <a:lnTo>
                  <a:pt x="100012" y="92869"/>
                </a:lnTo>
                <a:lnTo>
                  <a:pt x="100012" y="85725"/>
                </a:lnTo>
                <a:lnTo>
                  <a:pt x="100012" y="85725"/>
                </a:lnTo>
                <a:lnTo>
                  <a:pt x="100012" y="92869"/>
                </a:lnTo>
                <a:lnTo>
                  <a:pt x="100012" y="114300"/>
                </a:lnTo>
                <a:lnTo>
                  <a:pt x="92868" y="135731"/>
                </a:lnTo>
                <a:lnTo>
                  <a:pt x="100012" y="157162"/>
                </a:lnTo>
                <a:lnTo>
                  <a:pt x="107156" y="178594"/>
                </a:lnTo>
                <a:lnTo>
                  <a:pt x="121443" y="185737"/>
                </a:lnTo>
                <a:lnTo>
                  <a:pt x="135731" y="185737"/>
                </a:lnTo>
                <a:lnTo>
                  <a:pt x="150018" y="178594"/>
                </a:lnTo>
                <a:lnTo>
                  <a:pt x="150018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3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fd</a:t>
            </a:r>
            <a:r>
              <a:rPr lang="en-US" dirty="0" smtClean="0"/>
              <a:t> directory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fd</a:t>
            </a:r>
            <a:r>
              <a:rPr lang="en-US" dirty="0"/>
              <a:t> = open("/ </a:t>
            </a:r>
            <a:r>
              <a:rPr lang="en-US" dirty="0" err="1"/>
              <a:t>dev</a:t>
            </a:r>
            <a:r>
              <a:rPr lang="en-US" dirty="0"/>
              <a:t>/ </a:t>
            </a:r>
            <a:r>
              <a:rPr lang="en-US" dirty="0" err="1"/>
              <a:t>fd</a:t>
            </a:r>
            <a:r>
              <a:rPr lang="en-US" dirty="0"/>
              <a:t>/ 1", O_WRONLY);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fd</a:t>
            </a:r>
            <a:r>
              <a:rPr lang="en-US" dirty="0" smtClean="0"/>
              <a:t> </a:t>
            </a:r>
            <a:r>
              <a:rPr lang="en-US" dirty="0"/>
              <a:t>= dup( 1); </a:t>
            </a:r>
            <a:r>
              <a:rPr lang="en-US" dirty="0" smtClean="0"/>
              <a:t>		/* </a:t>
            </a:r>
            <a:r>
              <a:rPr lang="en-US" dirty="0"/>
              <a:t>Duplicate standard </a:t>
            </a:r>
            <a:r>
              <a:rPr lang="en-US" dirty="0" smtClean="0"/>
              <a:t>output*/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leep(30)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/</a:t>
            </a:r>
            <a:r>
              <a:rPr lang="en-US" dirty="0" err="1"/>
              <a:t>dev</a:t>
            </a:r>
            <a:r>
              <a:rPr lang="en-US" dirty="0"/>
              <a:t>/</a:t>
            </a:r>
            <a:r>
              <a:rPr lang="en-US" dirty="0" err="1"/>
              <a:t>stdin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stdout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stderr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20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temporaries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cat &gt; /</a:t>
            </a:r>
            <a:r>
              <a:rPr lang="en-US" dirty="0" err="1"/>
              <a:t>tmp</a:t>
            </a:r>
            <a:r>
              <a:rPr lang="en-US" dirty="0"/>
              <a:t>/</a:t>
            </a:r>
            <a:r>
              <a:rPr lang="en-US" dirty="0" err="1"/>
              <a:t>mmmjunk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Lkjklsfjkljsafkl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^D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ls</a:t>
            </a:r>
            <a:r>
              <a:rPr lang="en-US" dirty="0"/>
              <a:t> </a:t>
            </a:r>
            <a:r>
              <a:rPr lang="en-US" dirty="0" smtClean="0"/>
              <a:t>   -</a:t>
            </a:r>
            <a:r>
              <a:rPr lang="en-US" dirty="0"/>
              <a:t>l </a:t>
            </a:r>
            <a:r>
              <a:rPr lang="en-US" dirty="0" smtClean="0"/>
              <a:t>   !$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ls</a:t>
            </a:r>
            <a:r>
              <a:rPr lang="en-US" dirty="0"/>
              <a:t> -l /</a:t>
            </a:r>
            <a:r>
              <a:rPr lang="en-US" dirty="0" err="1"/>
              <a:t>tmp</a:t>
            </a:r>
            <a:r>
              <a:rPr lang="en-US" dirty="0"/>
              <a:t>/</a:t>
            </a:r>
            <a:r>
              <a:rPr lang="en-US" dirty="0" err="1"/>
              <a:t>mmmjunk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rw</a:t>
            </a:r>
            <a:r>
              <a:rPr lang="en-US" dirty="0"/>
              <a:t>-r--r-- 1 </a:t>
            </a:r>
            <a:r>
              <a:rPr lang="en-US" dirty="0" err="1"/>
              <a:t>matthews</a:t>
            </a:r>
            <a:r>
              <a:rPr lang="en-US" dirty="0"/>
              <a:t> faculty 17 2013-01-28 15:01 /</a:t>
            </a:r>
            <a:r>
              <a:rPr lang="en-US" dirty="0" err="1"/>
              <a:t>tmp</a:t>
            </a:r>
            <a:r>
              <a:rPr lang="en-US" dirty="0"/>
              <a:t>/</a:t>
            </a:r>
            <a:r>
              <a:rPr lang="en-US" dirty="0" err="1"/>
              <a:t>mmmjunk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</a:p>
          <a:p>
            <a:endParaRPr lang="en-US" dirty="0" smtClean="0"/>
          </a:p>
          <a:p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56810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MKSTEMP(3)    </a:t>
            </a:r>
            <a:r>
              <a:rPr lang="en-US" dirty="0" smtClean="0"/>
              <a:t>  </a:t>
            </a:r>
            <a:r>
              <a:rPr lang="en-US" dirty="0"/>
              <a:t>Linux Programmer's Manual     </a:t>
            </a:r>
            <a:r>
              <a:rPr lang="en-US" dirty="0" smtClean="0"/>
              <a:t>  </a:t>
            </a:r>
            <a:r>
              <a:rPr lang="en-US" dirty="0"/>
              <a:t>MKSTEMP(3)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mkstemp</a:t>
            </a:r>
            <a:r>
              <a:rPr lang="en-US" dirty="0"/>
              <a:t>, </a:t>
            </a:r>
            <a:r>
              <a:rPr lang="en-US" dirty="0" err="1"/>
              <a:t>mkostemp</a:t>
            </a:r>
            <a:r>
              <a:rPr lang="en-US" dirty="0"/>
              <a:t> - create a unique temporary file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mkstemp</a:t>
            </a:r>
            <a:r>
              <a:rPr lang="en-US" dirty="0"/>
              <a:t>(char *template);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mkostemp</a:t>
            </a:r>
            <a:r>
              <a:rPr lang="en-US" dirty="0"/>
              <a:t> (char *template, </a:t>
            </a:r>
            <a:r>
              <a:rPr lang="en-US" dirty="0" err="1"/>
              <a:t>int</a:t>
            </a:r>
            <a:r>
              <a:rPr lang="en-US" dirty="0"/>
              <a:t> flags);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03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686800" cy="6004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TMPFILE(3)                 Linux Programmer's Manual                TMPFILE(3)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tmpfile</a:t>
            </a:r>
            <a:r>
              <a:rPr lang="en-US" dirty="0"/>
              <a:t> - create a temporary file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FILE *</a:t>
            </a:r>
            <a:r>
              <a:rPr lang="en-US" dirty="0" err="1"/>
              <a:t>tmpfile</a:t>
            </a:r>
            <a:r>
              <a:rPr lang="en-US" dirty="0"/>
              <a:t>(void);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The  </a:t>
            </a:r>
            <a:r>
              <a:rPr lang="en-US" dirty="0" err="1"/>
              <a:t>tmpfile</a:t>
            </a:r>
            <a:r>
              <a:rPr lang="en-US" dirty="0"/>
              <a:t>()  function  opens  a  unique  temporary  file  in  binary</a:t>
            </a:r>
          </a:p>
          <a:p>
            <a:pPr marL="0" indent="0">
              <a:buNone/>
            </a:pPr>
            <a:r>
              <a:rPr lang="en-US" dirty="0"/>
              <a:t>       read/write (</a:t>
            </a:r>
            <a:r>
              <a:rPr lang="en-US" dirty="0" err="1"/>
              <a:t>w+b</a:t>
            </a:r>
            <a:r>
              <a:rPr lang="en-US" dirty="0"/>
              <a:t>) mode.  The file will be automatically deleted when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it is </a:t>
            </a:r>
            <a:r>
              <a:rPr lang="en-US" dirty="0"/>
              <a:t>closed or the program terminates.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3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</a:t>
            </a:r>
            <a:r>
              <a:rPr lang="en-US" dirty="0" smtClean="0"/>
              <a:t> - options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</a:t>
            </a:r>
            <a:r>
              <a:rPr lang="en-US" dirty="0" smtClean="0"/>
              <a:t> – delete</a:t>
            </a:r>
          </a:p>
          <a:p>
            <a:r>
              <a:rPr lang="en-US" dirty="0"/>
              <a:t>m</a:t>
            </a:r>
            <a:r>
              <a:rPr lang="en-US" dirty="0" smtClean="0"/>
              <a:t> – move</a:t>
            </a:r>
          </a:p>
          <a:p>
            <a:r>
              <a:rPr lang="en-US" dirty="0" smtClean="0"/>
              <a:t>p - print</a:t>
            </a:r>
          </a:p>
          <a:p>
            <a:r>
              <a:rPr lang="en-US" dirty="0" smtClean="0"/>
              <a:t>q – quickly append</a:t>
            </a:r>
          </a:p>
          <a:p>
            <a:r>
              <a:rPr lang="en-US" dirty="0" smtClean="0"/>
              <a:t>r - replace</a:t>
            </a:r>
          </a:p>
          <a:p>
            <a:r>
              <a:rPr lang="en-US" dirty="0"/>
              <a:t>t</a:t>
            </a:r>
            <a:r>
              <a:rPr lang="en-US" dirty="0" smtClean="0"/>
              <a:t> – table of contents</a:t>
            </a:r>
          </a:p>
          <a:p>
            <a:r>
              <a:rPr lang="en-US" dirty="0"/>
              <a:t>x</a:t>
            </a:r>
            <a:r>
              <a:rPr lang="en-US" dirty="0" smtClean="0"/>
              <a:t> – extract file from archive</a:t>
            </a:r>
          </a:p>
          <a:p>
            <a:r>
              <a:rPr lang="en-US" dirty="0" smtClean="0"/>
              <a:t>c – create the archive</a:t>
            </a:r>
          </a:p>
          <a:p>
            <a:r>
              <a:rPr lang="en-US" dirty="0" smtClean="0"/>
              <a:t>Position modifiers</a:t>
            </a:r>
          </a:p>
          <a:p>
            <a:pPr marL="274320" lvl="1" indent="0">
              <a:buNone/>
            </a:pPr>
            <a:r>
              <a:rPr lang="en-US" dirty="0"/>
              <a:t>SEE ALSO</a:t>
            </a:r>
          </a:p>
          <a:p>
            <a:pPr marL="274320" lvl="1" indent="0">
              <a:buNone/>
            </a:pPr>
            <a:r>
              <a:rPr lang="en-US" dirty="0"/>
              <a:t>       nm(1), </a:t>
            </a:r>
            <a:r>
              <a:rPr lang="en-US" dirty="0" err="1"/>
              <a:t>ranlib</a:t>
            </a:r>
            <a:r>
              <a:rPr lang="en-US" dirty="0"/>
              <a:t>(1), and the Info entries for </a:t>
            </a:r>
            <a:r>
              <a:rPr lang="en-US" dirty="0" err="1"/>
              <a:t>binutils</a:t>
            </a:r>
            <a:r>
              <a:rPr lang="en-US" dirty="0"/>
              <a:t>.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1300163" y="5793581"/>
            <a:ext cx="564357" cy="64295"/>
          </a:xfrm>
          <a:custGeom>
            <a:avLst/>
            <a:gdLst/>
            <a:ahLst/>
            <a:cxnLst/>
            <a:rect l="0" t="0" r="0" b="0"/>
            <a:pathLst>
              <a:path w="564357" h="64295">
                <a:moveTo>
                  <a:pt x="28575" y="0"/>
                </a:moveTo>
                <a:lnTo>
                  <a:pt x="28575" y="7144"/>
                </a:lnTo>
                <a:lnTo>
                  <a:pt x="28575" y="7144"/>
                </a:lnTo>
                <a:lnTo>
                  <a:pt x="28575" y="7144"/>
                </a:lnTo>
                <a:lnTo>
                  <a:pt x="21431" y="7144"/>
                </a:lnTo>
                <a:lnTo>
                  <a:pt x="21431" y="14288"/>
                </a:lnTo>
                <a:lnTo>
                  <a:pt x="21431" y="14288"/>
                </a:lnTo>
                <a:lnTo>
                  <a:pt x="14287" y="21432"/>
                </a:lnTo>
                <a:lnTo>
                  <a:pt x="7143" y="21432"/>
                </a:lnTo>
                <a:lnTo>
                  <a:pt x="7143" y="21432"/>
                </a:lnTo>
                <a:lnTo>
                  <a:pt x="7143" y="21432"/>
                </a:lnTo>
                <a:lnTo>
                  <a:pt x="0" y="28575"/>
                </a:lnTo>
                <a:lnTo>
                  <a:pt x="0" y="28575"/>
                </a:lnTo>
                <a:lnTo>
                  <a:pt x="0" y="35719"/>
                </a:lnTo>
                <a:lnTo>
                  <a:pt x="7143" y="35719"/>
                </a:lnTo>
                <a:lnTo>
                  <a:pt x="7143" y="35719"/>
                </a:lnTo>
                <a:lnTo>
                  <a:pt x="14287" y="42863"/>
                </a:lnTo>
                <a:lnTo>
                  <a:pt x="14287" y="42863"/>
                </a:lnTo>
                <a:lnTo>
                  <a:pt x="21431" y="42863"/>
                </a:lnTo>
                <a:lnTo>
                  <a:pt x="28575" y="50007"/>
                </a:lnTo>
                <a:lnTo>
                  <a:pt x="42862" y="50007"/>
                </a:lnTo>
                <a:lnTo>
                  <a:pt x="64293" y="57150"/>
                </a:lnTo>
                <a:lnTo>
                  <a:pt x="85725" y="57150"/>
                </a:lnTo>
                <a:lnTo>
                  <a:pt x="114300" y="64294"/>
                </a:lnTo>
                <a:lnTo>
                  <a:pt x="150018" y="64294"/>
                </a:lnTo>
                <a:lnTo>
                  <a:pt x="192881" y="57150"/>
                </a:lnTo>
                <a:lnTo>
                  <a:pt x="242887" y="50007"/>
                </a:lnTo>
                <a:lnTo>
                  <a:pt x="292893" y="35719"/>
                </a:lnTo>
                <a:lnTo>
                  <a:pt x="342900" y="28575"/>
                </a:lnTo>
                <a:lnTo>
                  <a:pt x="385762" y="21432"/>
                </a:lnTo>
                <a:lnTo>
                  <a:pt x="428625" y="14288"/>
                </a:lnTo>
                <a:lnTo>
                  <a:pt x="464343" y="7144"/>
                </a:lnTo>
                <a:lnTo>
                  <a:pt x="492918" y="7144"/>
                </a:lnTo>
                <a:lnTo>
                  <a:pt x="514350" y="7144"/>
                </a:lnTo>
                <a:lnTo>
                  <a:pt x="528637" y="14288"/>
                </a:lnTo>
                <a:lnTo>
                  <a:pt x="542925" y="21432"/>
                </a:lnTo>
                <a:lnTo>
                  <a:pt x="550068" y="21432"/>
                </a:lnTo>
                <a:lnTo>
                  <a:pt x="557212" y="28575"/>
                </a:lnTo>
                <a:lnTo>
                  <a:pt x="557212" y="21432"/>
                </a:lnTo>
                <a:lnTo>
                  <a:pt x="564356" y="14288"/>
                </a:lnTo>
                <a:lnTo>
                  <a:pt x="564356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171700" y="5786438"/>
            <a:ext cx="828676" cy="28576"/>
          </a:xfrm>
          <a:custGeom>
            <a:avLst/>
            <a:gdLst/>
            <a:ahLst/>
            <a:cxnLst/>
            <a:rect l="0" t="0" r="0" b="0"/>
            <a:pathLst>
              <a:path w="828676" h="28576">
                <a:moveTo>
                  <a:pt x="7144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7144" y="21431"/>
                </a:lnTo>
                <a:lnTo>
                  <a:pt x="21431" y="21431"/>
                </a:lnTo>
                <a:lnTo>
                  <a:pt x="35719" y="21431"/>
                </a:lnTo>
                <a:lnTo>
                  <a:pt x="57150" y="21431"/>
                </a:lnTo>
                <a:lnTo>
                  <a:pt x="85725" y="21431"/>
                </a:lnTo>
                <a:lnTo>
                  <a:pt x="121444" y="21431"/>
                </a:lnTo>
                <a:lnTo>
                  <a:pt x="164306" y="21431"/>
                </a:lnTo>
                <a:lnTo>
                  <a:pt x="207169" y="21431"/>
                </a:lnTo>
                <a:lnTo>
                  <a:pt x="257175" y="21431"/>
                </a:lnTo>
                <a:lnTo>
                  <a:pt x="314325" y="21431"/>
                </a:lnTo>
                <a:lnTo>
                  <a:pt x="371475" y="14287"/>
                </a:lnTo>
                <a:lnTo>
                  <a:pt x="435769" y="7143"/>
                </a:lnTo>
                <a:lnTo>
                  <a:pt x="492919" y="7143"/>
                </a:lnTo>
                <a:lnTo>
                  <a:pt x="550069" y="0"/>
                </a:lnTo>
                <a:lnTo>
                  <a:pt x="600075" y="0"/>
                </a:lnTo>
                <a:lnTo>
                  <a:pt x="642938" y="0"/>
                </a:lnTo>
                <a:lnTo>
                  <a:pt x="678657" y="0"/>
                </a:lnTo>
                <a:lnTo>
                  <a:pt x="714375" y="0"/>
                </a:lnTo>
                <a:lnTo>
                  <a:pt x="735807" y="7143"/>
                </a:lnTo>
                <a:lnTo>
                  <a:pt x="757238" y="7143"/>
                </a:lnTo>
                <a:lnTo>
                  <a:pt x="778669" y="7143"/>
                </a:lnTo>
                <a:lnTo>
                  <a:pt x="785813" y="7143"/>
                </a:lnTo>
                <a:lnTo>
                  <a:pt x="800100" y="7143"/>
                </a:lnTo>
                <a:lnTo>
                  <a:pt x="814388" y="7143"/>
                </a:lnTo>
                <a:lnTo>
                  <a:pt x="821532" y="0"/>
                </a:lnTo>
                <a:lnTo>
                  <a:pt x="828675" y="7143"/>
                </a:lnTo>
                <a:lnTo>
                  <a:pt x="828675" y="14287"/>
                </a:lnTo>
                <a:lnTo>
                  <a:pt x="821532" y="28575"/>
                </a:lnTo>
                <a:lnTo>
                  <a:pt x="821532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929313" y="5822156"/>
            <a:ext cx="814389" cy="71439"/>
          </a:xfrm>
          <a:custGeom>
            <a:avLst/>
            <a:gdLst/>
            <a:ahLst/>
            <a:cxnLst/>
            <a:rect l="0" t="0" r="0" b="0"/>
            <a:pathLst>
              <a:path w="814389" h="71439">
                <a:moveTo>
                  <a:pt x="0" y="71438"/>
                </a:move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7144" y="71438"/>
                </a:lnTo>
                <a:lnTo>
                  <a:pt x="21432" y="71438"/>
                </a:lnTo>
                <a:lnTo>
                  <a:pt x="50007" y="71438"/>
                </a:lnTo>
                <a:lnTo>
                  <a:pt x="71438" y="71438"/>
                </a:lnTo>
                <a:lnTo>
                  <a:pt x="114300" y="64294"/>
                </a:lnTo>
                <a:lnTo>
                  <a:pt x="157163" y="57150"/>
                </a:lnTo>
                <a:lnTo>
                  <a:pt x="207169" y="50007"/>
                </a:lnTo>
                <a:lnTo>
                  <a:pt x="257175" y="35719"/>
                </a:lnTo>
                <a:lnTo>
                  <a:pt x="307182" y="35719"/>
                </a:lnTo>
                <a:lnTo>
                  <a:pt x="364332" y="28575"/>
                </a:lnTo>
                <a:lnTo>
                  <a:pt x="421482" y="21432"/>
                </a:lnTo>
                <a:lnTo>
                  <a:pt x="478632" y="21432"/>
                </a:lnTo>
                <a:lnTo>
                  <a:pt x="535782" y="14288"/>
                </a:lnTo>
                <a:lnTo>
                  <a:pt x="592932" y="14288"/>
                </a:lnTo>
                <a:lnTo>
                  <a:pt x="642938" y="14288"/>
                </a:lnTo>
                <a:lnTo>
                  <a:pt x="692944" y="14288"/>
                </a:lnTo>
                <a:lnTo>
                  <a:pt x="728663" y="7144"/>
                </a:lnTo>
                <a:lnTo>
                  <a:pt x="764382" y="7144"/>
                </a:lnTo>
                <a:lnTo>
                  <a:pt x="792957" y="0"/>
                </a:lnTo>
                <a:lnTo>
                  <a:pt x="807244" y="0"/>
                </a:lnTo>
                <a:lnTo>
                  <a:pt x="814388" y="0"/>
                </a:lnTo>
                <a:lnTo>
                  <a:pt x="814388" y="0"/>
                </a:lnTo>
                <a:lnTo>
                  <a:pt x="807244" y="0"/>
                </a:lnTo>
                <a:lnTo>
                  <a:pt x="800100" y="0"/>
                </a:lnTo>
                <a:lnTo>
                  <a:pt x="785813" y="0"/>
                </a:lnTo>
                <a:lnTo>
                  <a:pt x="778669" y="0"/>
                </a:lnTo>
                <a:lnTo>
                  <a:pt x="764382" y="7144"/>
                </a:lnTo>
                <a:lnTo>
                  <a:pt x="750094" y="7144"/>
                </a:lnTo>
                <a:lnTo>
                  <a:pt x="742950" y="7144"/>
                </a:lnTo>
                <a:lnTo>
                  <a:pt x="735807" y="7144"/>
                </a:lnTo>
                <a:lnTo>
                  <a:pt x="728663" y="7144"/>
                </a:lnTo>
                <a:lnTo>
                  <a:pt x="728663" y="7144"/>
                </a:lnTo>
                <a:lnTo>
                  <a:pt x="721519" y="7144"/>
                </a:lnTo>
                <a:lnTo>
                  <a:pt x="721519" y="7144"/>
                </a:lnTo>
                <a:lnTo>
                  <a:pt x="728663" y="7144"/>
                </a:lnTo>
                <a:lnTo>
                  <a:pt x="728663" y="7144"/>
                </a:lnTo>
                <a:lnTo>
                  <a:pt x="728663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43576" y="5393531"/>
            <a:ext cx="1443038" cy="578645"/>
          </a:xfrm>
          <a:custGeom>
            <a:avLst/>
            <a:gdLst/>
            <a:ahLst/>
            <a:cxnLst/>
            <a:rect l="0" t="0" r="0" b="0"/>
            <a:pathLst>
              <a:path w="1443038" h="578645">
                <a:moveTo>
                  <a:pt x="264319" y="521494"/>
                </a:moveTo>
                <a:lnTo>
                  <a:pt x="264319" y="514350"/>
                </a:lnTo>
                <a:lnTo>
                  <a:pt x="264319" y="507207"/>
                </a:lnTo>
                <a:lnTo>
                  <a:pt x="278606" y="500063"/>
                </a:lnTo>
                <a:lnTo>
                  <a:pt x="292894" y="492919"/>
                </a:lnTo>
                <a:lnTo>
                  <a:pt x="321469" y="492919"/>
                </a:lnTo>
                <a:lnTo>
                  <a:pt x="357187" y="492919"/>
                </a:lnTo>
                <a:lnTo>
                  <a:pt x="400050" y="492919"/>
                </a:lnTo>
                <a:lnTo>
                  <a:pt x="457200" y="500063"/>
                </a:lnTo>
                <a:lnTo>
                  <a:pt x="514350" y="500063"/>
                </a:lnTo>
                <a:lnTo>
                  <a:pt x="578644" y="507207"/>
                </a:lnTo>
                <a:lnTo>
                  <a:pt x="650081" y="507207"/>
                </a:lnTo>
                <a:lnTo>
                  <a:pt x="721519" y="500063"/>
                </a:lnTo>
                <a:lnTo>
                  <a:pt x="800100" y="492919"/>
                </a:lnTo>
                <a:lnTo>
                  <a:pt x="878681" y="478632"/>
                </a:lnTo>
                <a:lnTo>
                  <a:pt x="964406" y="464344"/>
                </a:lnTo>
                <a:lnTo>
                  <a:pt x="1035844" y="442913"/>
                </a:lnTo>
                <a:lnTo>
                  <a:pt x="1107281" y="421482"/>
                </a:lnTo>
                <a:lnTo>
                  <a:pt x="1171575" y="400050"/>
                </a:lnTo>
                <a:lnTo>
                  <a:pt x="1235869" y="378619"/>
                </a:lnTo>
                <a:lnTo>
                  <a:pt x="1285875" y="357188"/>
                </a:lnTo>
                <a:lnTo>
                  <a:pt x="1335881" y="335757"/>
                </a:lnTo>
                <a:lnTo>
                  <a:pt x="1378744" y="314325"/>
                </a:lnTo>
                <a:lnTo>
                  <a:pt x="1407319" y="285750"/>
                </a:lnTo>
                <a:lnTo>
                  <a:pt x="1435894" y="250032"/>
                </a:lnTo>
                <a:lnTo>
                  <a:pt x="1443037" y="214313"/>
                </a:lnTo>
                <a:lnTo>
                  <a:pt x="1443037" y="178594"/>
                </a:lnTo>
                <a:lnTo>
                  <a:pt x="1428750" y="142875"/>
                </a:lnTo>
                <a:lnTo>
                  <a:pt x="1393031" y="107157"/>
                </a:lnTo>
                <a:lnTo>
                  <a:pt x="1343025" y="78582"/>
                </a:lnTo>
                <a:lnTo>
                  <a:pt x="1278731" y="50007"/>
                </a:lnTo>
                <a:lnTo>
                  <a:pt x="1193006" y="28575"/>
                </a:lnTo>
                <a:lnTo>
                  <a:pt x="1085850" y="7144"/>
                </a:lnTo>
                <a:lnTo>
                  <a:pt x="964406" y="0"/>
                </a:lnTo>
                <a:lnTo>
                  <a:pt x="828675" y="0"/>
                </a:lnTo>
                <a:lnTo>
                  <a:pt x="685800" y="14288"/>
                </a:lnTo>
                <a:lnTo>
                  <a:pt x="535781" y="35719"/>
                </a:lnTo>
                <a:lnTo>
                  <a:pt x="385762" y="64294"/>
                </a:lnTo>
                <a:lnTo>
                  <a:pt x="257175" y="107157"/>
                </a:lnTo>
                <a:lnTo>
                  <a:pt x="142875" y="157163"/>
                </a:lnTo>
                <a:lnTo>
                  <a:pt x="57150" y="214313"/>
                </a:lnTo>
                <a:lnTo>
                  <a:pt x="7144" y="278607"/>
                </a:lnTo>
                <a:lnTo>
                  <a:pt x="0" y="342900"/>
                </a:lnTo>
                <a:lnTo>
                  <a:pt x="21431" y="414338"/>
                </a:lnTo>
                <a:lnTo>
                  <a:pt x="100012" y="485775"/>
                </a:lnTo>
                <a:lnTo>
                  <a:pt x="207169" y="535782"/>
                </a:lnTo>
                <a:lnTo>
                  <a:pt x="350044" y="571500"/>
                </a:lnTo>
                <a:lnTo>
                  <a:pt x="514350" y="578644"/>
                </a:lnTo>
                <a:lnTo>
                  <a:pt x="685800" y="571500"/>
                </a:lnTo>
                <a:lnTo>
                  <a:pt x="850106" y="535782"/>
                </a:lnTo>
                <a:lnTo>
                  <a:pt x="850106" y="5357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</a:t>
            </a:r>
            <a:r>
              <a:rPr lang="en-US" dirty="0" err="1" smtClean="0"/>
              <a:t>r</a:t>
            </a:r>
            <a:r>
              <a:rPr lang="en-US" dirty="0" smtClean="0"/>
              <a:t> --- Archive (File)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Global header – magic string “!&lt;arch&gt;”</a:t>
            </a:r>
          </a:p>
          <a:p>
            <a:r>
              <a:rPr lang="en-US" dirty="0" smtClean="0"/>
              <a:t>File Header – 60 bytes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File contents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6368534"/>
            <a:ext cx="4468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http://en.wikipedia.org/wiki/Ar_%28Unix%29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611411"/>
              </p:ext>
            </p:extLst>
          </p:nvPr>
        </p:nvGraphicFramePr>
        <p:xfrm>
          <a:off x="990600" y="231648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838200"/>
                <a:gridCol w="28194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Offset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Length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Format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File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ASCII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File modification timestamp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Decimal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Owner 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Decimal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Group 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Decimal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File mode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Octal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File size in bytes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Decimal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File magic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0x60 0x0A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Freeform 8"/>
          <p:cNvSpPr/>
          <p:nvPr/>
        </p:nvSpPr>
        <p:spPr>
          <a:xfrm>
            <a:off x="642938" y="6836570"/>
            <a:ext cx="1" cy="14288"/>
          </a:xfrm>
          <a:custGeom>
            <a:avLst/>
            <a:gdLst/>
            <a:ahLst/>
            <a:cxnLst/>
            <a:rect l="0" t="0" r="0" b="0"/>
            <a:pathLst>
              <a:path w="1" h="14288">
                <a:moveTo>
                  <a:pt x="0" y="0"/>
                </a:move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42938" y="6772276"/>
            <a:ext cx="1" cy="21432"/>
          </a:xfrm>
          <a:custGeom>
            <a:avLst/>
            <a:gdLst/>
            <a:ahLst/>
            <a:cxnLst/>
            <a:rect l="0" t="0" r="0" b="0"/>
            <a:pathLst>
              <a:path w="1" h="21432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450932" y="2286000"/>
            <a:ext cx="14289" cy="92870"/>
          </a:xfrm>
          <a:custGeom>
            <a:avLst/>
            <a:gdLst/>
            <a:ahLst/>
            <a:cxnLst/>
            <a:rect l="0" t="0" r="0" b="0"/>
            <a:pathLst>
              <a:path w="14289" h="92870">
                <a:moveTo>
                  <a:pt x="14288" y="0"/>
                </a:moveTo>
                <a:lnTo>
                  <a:pt x="14288" y="7144"/>
                </a:lnTo>
                <a:lnTo>
                  <a:pt x="7144" y="21431"/>
                </a:lnTo>
                <a:lnTo>
                  <a:pt x="7144" y="42863"/>
                </a:lnTo>
                <a:lnTo>
                  <a:pt x="0" y="64294"/>
                </a:lnTo>
                <a:lnTo>
                  <a:pt x="0" y="78581"/>
                </a:lnTo>
                <a:lnTo>
                  <a:pt x="0" y="92869"/>
                </a:lnTo>
                <a:lnTo>
                  <a:pt x="0" y="92869"/>
                </a:lnTo>
                <a:lnTo>
                  <a:pt x="0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350920" y="2421731"/>
            <a:ext cx="1135857" cy="42864"/>
          </a:xfrm>
          <a:custGeom>
            <a:avLst/>
            <a:gdLst/>
            <a:ahLst/>
            <a:cxnLst/>
            <a:rect l="0" t="0" r="0" b="0"/>
            <a:pathLst>
              <a:path w="1135857" h="42864">
                <a:moveTo>
                  <a:pt x="1135856" y="14288"/>
                </a:moveTo>
                <a:lnTo>
                  <a:pt x="1135856" y="14288"/>
                </a:lnTo>
                <a:lnTo>
                  <a:pt x="1135856" y="21432"/>
                </a:lnTo>
                <a:lnTo>
                  <a:pt x="1135856" y="28575"/>
                </a:lnTo>
                <a:lnTo>
                  <a:pt x="1128712" y="28575"/>
                </a:lnTo>
                <a:lnTo>
                  <a:pt x="1114425" y="35719"/>
                </a:lnTo>
                <a:lnTo>
                  <a:pt x="1100137" y="42863"/>
                </a:lnTo>
                <a:lnTo>
                  <a:pt x="1078706" y="42863"/>
                </a:lnTo>
                <a:lnTo>
                  <a:pt x="1042987" y="42863"/>
                </a:lnTo>
                <a:lnTo>
                  <a:pt x="1000125" y="42863"/>
                </a:lnTo>
                <a:lnTo>
                  <a:pt x="942975" y="42863"/>
                </a:lnTo>
                <a:lnTo>
                  <a:pt x="878681" y="42863"/>
                </a:lnTo>
                <a:lnTo>
                  <a:pt x="800100" y="35719"/>
                </a:lnTo>
                <a:lnTo>
                  <a:pt x="721518" y="28575"/>
                </a:lnTo>
                <a:lnTo>
                  <a:pt x="642937" y="21432"/>
                </a:lnTo>
                <a:lnTo>
                  <a:pt x="557212" y="14288"/>
                </a:lnTo>
                <a:lnTo>
                  <a:pt x="471487" y="0"/>
                </a:lnTo>
                <a:lnTo>
                  <a:pt x="385762" y="0"/>
                </a:lnTo>
                <a:lnTo>
                  <a:pt x="300037" y="0"/>
                </a:lnTo>
                <a:lnTo>
                  <a:pt x="221456" y="0"/>
                </a:lnTo>
                <a:lnTo>
                  <a:pt x="150018" y="7144"/>
                </a:lnTo>
                <a:lnTo>
                  <a:pt x="92868" y="7144"/>
                </a:lnTo>
                <a:lnTo>
                  <a:pt x="42862" y="21432"/>
                </a:lnTo>
                <a:lnTo>
                  <a:pt x="7143" y="21432"/>
                </a:lnTo>
                <a:lnTo>
                  <a:pt x="0" y="28575"/>
                </a:lnTo>
                <a:lnTo>
                  <a:pt x="7143" y="21432"/>
                </a:lnTo>
                <a:lnTo>
                  <a:pt x="42862" y="21432"/>
                </a:lnTo>
                <a:lnTo>
                  <a:pt x="85725" y="14288"/>
                </a:lnTo>
                <a:lnTo>
                  <a:pt x="85725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479507" y="2293144"/>
            <a:ext cx="1" cy="7145"/>
          </a:xfrm>
          <a:custGeom>
            <a:avLst/>
            <a:gdLst/>
            <a:ahLst/>
            <a:cxnLst/>
            <a:rect l="0" t="0" r="0" b="0"/>
            <a:pathLst>
              <a:path w="1" h="7145">
                <a:moveTo>
                  <a:pt x="0" y="7144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357688" y="2678906"/>
            <a:ext cx="671514" cy="342901"/>
          </a:xfrm>
          <a:custGeom>
            <a:avLst/>
            <a:gdLst/>
            <a:ahLst/>
            <a:cxnLst/>
            <a:rect l="0" t="0" r="0" b="0"/>
            <a:pathLst>
              <a:path w="671514" h="342901">
                <a:moveTo>
                  <a:pt x="35719" y="64294"/>
                </a:moveTo>
                <a:lnTo>
                  <a:pt x="35719" y="64294"/>
                </a:lnTo>
                <a:lnTo>
                  <a:pt x="28575" y="64294"/>
                </a:lnTo>
                <a:lnTo>
                  <a:pt x="28575" y="64294"/>
                </a:lnTo>
                <a:lnTo>
                  <a:pt x="28575" y="71438"/>
                </a:lnTo>
                <a:lnTo>
                  <a:pt x="28575" y="71438"/>
                </a:lnTo>
                <a:lnTo>
                  <a:pt x="35719" y="71438"/>
                </a:lnTo>
                <a:lnTo>
                  <a:pt x="42862" y="71438"/>
                </a:lnTo>
                <a:lnTo>
                  <a:pt x="50006" y="71438"/>
                </a:lnTo>
                <a:lnTo>
                  <a:pt x="71437" y="71438"/>
                </a:lnTo>
                <a:lnTo>
                  <a:pt x="85725" y="71438"/>
                </a:lnTo>
                <a:lnTo>
                  <a:pt x="114300" y="64294"/>
                </a:lnTo>
                <a:lnTo>
                  <a:pt x="142875" y="64294"/>
                </a:lnTo>
                <a:lnTo>
                  <a:pt x="178594" y="64294"/>
                </a:lnTo>
                <a:lnTo>
                  <a:pt x="214312" y="64294"/>
                </a:lnTo>
                <a:lnTo>
                  <a:pt x="257175" y="57150"/>
                </a:lnTo>
                <a:lnTo>
                  <a:pt x="307181" y="50007"/>
                </a:lnTo>
                <a:lnTo>
                  <a:pt x="350044" y="50007"/>
                </a:lnTo>
                <a:lnTo>
                  <a:pt x="392906" y="42863"/>
                </a:lnTo>
                <a:lnTo>
                  <a:pt x="435769" y="28575"/>
                </a:lnTo>
                <a:lnTo>
                  <a:pt x="471487" y="21432"/>
                </a:lnTo>
                <a:lnTo>
                  <a:pt x="507206" y="14288"/>
                </a:lnTo>
                <a:lnTo>
                  <a:pt x="542925" y="7144"/>
                </a:lnTo>
                <a:lnTo>
                  <a:pt x="571500" y="0"/>
                </a:lnTo>
                <a:lnTo>
                  <a:pt x="600075" y="0"/>
                </a:lnTo>
                <a:lnTo>
                  <a:pt x="628650" y="0"/>
                </a:lnTo>
                <a:lnTo>
                  <a:pt x="642938" y="0"/>
                </a:lnTo>
                <a:lnTo>
                  <a:pt x="657225" y="0"/>
                </a:lnTo>
                <a:lnTo>
                  <a:pt x="664369" y="0"/>
                </a:lnTo>
                <a:lnTo>
                  <a:pt x="671513" y="0"/>
                </a:lnTo>
                <a:lnTo>
                  <a:pt x="671513" y="0"/>
                </a:lnTo>
                <a:lnTo>
                  <a:pt x="671513" y="7144"/>
                </a:lnTo>
                <a:lnTo>
                  <a:pt x="671513" y="14288"/>
                </a:lnTo>
                <a:lnTo>
                  <a:pt x="664369" y="21432"/>
                </a:lnTo>
                <a:lnTo>
                  <a:pt x="664369" y="28575"/>
                </a:lnTo>
                <a:lnTo>
                  <a:pt x="657225" y="42863"/>
                </a:lnTo>
                <a:lnTo>
                  <a:pt x="657225" y="64294"/>
                </a:lnTo>
                <a:lnTo>
                  <a:pt x="650082" y="85725"/>
                </a:lnTo>
                <a:lnTo>
                  <a:pt x="650082" y="107157"/>
                </a:lnTo>
                <a:lnTo>
                  <a:pt x="642938" y="128588"/>
                </a:lnTo>
                <a:lnTo>
                  <a:pt x="642938" y="157163"/>
                </a:lnTo>
                <a:lnTo>
                  <a:pt x="642938" y="178594"/>
                </a:lnTo>
                <a:lnTo>
                  <a:pt x="642938" y="200025"/>
                </a:lnTo>
                <a:lnTo>
                  <a:pt x="642938" y="221457"/>
                </a:lnTo>
                <a:lnTo>
                  <a:pt x="642938" y="235744"/>
                </a:lnTo>
                <a:lnTo>
                  <a:pt x="642938" y="257175"/>
                </a:lnTo>
                <a:lnTo>
                  <a:pt x="642938" y="271463"/>
                </a:lnTo>
                <a:lnTo>
                  <a:pt x="642938" y="278607"/>
                </a:lnTo>
                <a:lnTo>
                  <a:pt x="642938" y="285750"/>
                </a:lnTo>
                <a:lnTo>
                  <a:pt x="642938" y="285750"/>
                </a:lnTo>
                <a:lnTo>
                  <a:pt x="642938" y="292894"/>
                </a:lnTo>
                <a:lnTo>
                  <a:pt x="642938" y="292894"/>
                </a:lnTo>
                <a:lnTo>
                  <a:pt x="642938" y="292894"/>
                </a:lnTo>
                <a:lnTo>
                  <a:pt x="642938" y="292894"/>
                </a:lnTo>
                <a:lnTo>
                  <a:pt x="635794" y="285750"/>
                </a:lnTo>
                <a:lnTo>
                  <a:pt x="635794" y="278607"/>
                </a:lnTo>
                <a:lnTo>
                  <a:pt x="628650" y="278607"/>
                </a:lnTo>
                <a:lnTo>
                  <a:pt x="621507" y="271463"/>
                </a:lnTo>
                <a:lnTo>
                  <a:pt x="614363" y="271463"/>
                </a:lnTo>
                <a:lnTo>
                  <a:pt x="607219" y="271463"/>
                </a:lnTo>
                <a:lnTo>
                  <a:pt x="600075" y="271463"/>
                </a:lnTo>
                <a:lnTo>
                  <a:pt x="578644" y="264319"/>
                </a:lnTo>
                <a:lnTo>
                  <a:pt x="564357" y="264319"/>
                </a:lnTo>
                <a:lnTo>
                  <a:pt x="535782" y="264319"/>
                </a:lnTo>
                <a:lnTo>
                  <a:pt x="507206" y="257175"/>
                </a:lnTo>
                <a:lnTo>
                  <a:pt x="464344" y="264319"/>
                </a:lnTo>
                <a:lnTo>
                  <a:pt x="428625" y="264319"/>
                </a:lnTo>
                <a:lnTo>
                  <a:pt x="385762" y="264319"/>
                </a:lnTo>
                <a:lnTo>
                  <a:pt x="342900" y="264319"/>
                </a:lnTo>
                <a:lnTo>
                  <a:pt x="307181" y="271463"/>
                </a:lnTo>
                <a:lnTo>
                  <a:pt x="271462" y="278607"/>
                </a:lnTo>
                <a:lnTo>
                  <a:pt x="235744" y="285750"/>
                </a:lnTo>
                <a:lnTo>
                  <a:pt x="200025" y="292894"/>
                </a:lnTo>
                <a:lnTo>
                  <a:pt x="171450" y="300038"/>
                </a:lnTo>
                <a:lnTo>
                  <a:pt x="150019" y="300038"/>
                </a:lnTo>
                <a:lnTo>
                  <a:pt x="121444" y="314325"/>
                </a:lnTo>
                <a:lnTo>
                  <a:pt x="100012" y="314325"/>
                </a:lnTo>
                <a:lnTo>
                  <a:pt x="78581" y="321469"/>
                </a:lnTo>
                <a:lnTo>
                  <a:pt x="64294" y="328613"/>
                </a:lnTo>
                <a:lnTo>
                  <a:pt x="50006" y="335757"/>
                </a:lnTo>
                <a:lnTo>
                  <a:pt x="35719" y="342900"/>
                </a:lnTo>
                <a:lnTo>
                  <a:pt x="28575" y="342900"/>
                </a:lnTo>
                <a:lnTo>
                  <a:pt x="21431" y="342900"/>
                </a:lnTo>
                <a:lnTo>
                  <a:pt x="14287" y="342900"/>
                </a:lnTo>
                <a:lnTo>
                  <a:pt x="7144" y="342900"/>
                </a:lnTo>
                <a:lnTo>
                  <a:pt x="7144" y="342900"/>
                </a:lnTo>
                <a:lnTo>
                  <a:pt x="0" y="342900"/>
                </a:lnTo>
                <a:lnTo>
                  <a:pt x="0" y="342900"/>
                </a:lnTo>
                <a:lnTo>
                  <a:pt x="0" y="342900"/>
                </a:lnTo>
                <a:lnTo>
                  <a:pt x="0" y="342900"/>
                </a:lnTo>
                <a:lnTo>
                  <a:pt x="0" y="342900"/>
                </a:lnTo>
                <a:lnTo>
                  <a:pt x="0" y="335757"/>
                </a:lnTo>
                <a:lnTo>
                  <a:pt x="0" y="328613"/>
                </a:lnTo>
                <a:lnTo>
                  <a:pt x="7144" y="321469"/>
                </a:lnTo>
                <a:lnTo>
                  <a:pt x="21431" y="314325"/>
                </a:lnTo>
                <a:lnTo>
                  <a:pt x="35719" y="307182"/>
                </a:lnTo>
                <a:lnTo>
                  <a:pt x="35719" y="292894"/>
                </a:lnTo>
                <a:lnTo>
                  <a:pt x="42862" y="285750"/>
                </a:lnTo>
                <a:lnTo>
                  <a:pt x="50006" y="264319"/>
                </a:lnTo>
                <a:lnTo>
                  <a:pt x="57150" y="250032"/>
                </a:lnTo>
                <a:lnTo>
                  <a:pt x="57150" y="228600"/>
                </a:lnTo>
                <a:lnTo>
                  <a:pt x="50006" y="214313"/>
                </a:lnTo>
                <a:lnTo>
                  <a:pt x="42862" y="192882"/>
                </a:lnTo>
                <a:lnTo>
                  <a:pt x="35719" y="178594"/>
                </a:lnTo>
                <a:lnTo>
                  <a:pt x="35719" y="164307"/>
                </a:lnTo>
                <a:lnTo>
                  <a:pt x="35719" y="150019"/>
                </a:lnTo>
                <a:lnTo>
                  <a:pt x="28575" y="142875"/>
                </a:lnTo>
                <a:lnTo>
                  <a:pt x="28575" y="128588"/>
                </a:lnTo>
                <a:lnTo>
                  <a:pt x="21431" y="128588"/>
                </a:lnTo>
                <a:lnTo>
                  <a:pt x="21431" y="121444"/>
                </a:lnTo>
                <a:lnTo>
                  <a:pt x="28575" y="114300"/>
                </a:lnTo>
                <a:lnTo>
                  <a:pt x="28575" y="107157"/>
                </a:lnTo>
                <a:lnTo>
                  <a:pt x="28575" y="107157"/>
                </a:lnTo>
                <a:lnTo>
                  <a:pt x="35719" y="100013"/>
                </a:lnTo>
                <a:lnTo>
                  <a:pt x="35719" y="100013"/>
                </a:lnTo>
                <a:lnTo>
                  <a:pt x="35719" y="100013"/>
                </a:lnTo>
                <a:lnTo>
                  <a:pt x="35719" y="100013"/>
                </a:lnTo>
                <a:lnTo>
                  <a:pt x="35719" y="100013"/>
                </a:lnTo>
                <a:lnTo>
                  <a:pt x="35719" y="100013"/>
                </a:lnTo>
                <a:lnTo>
                  <a:pt x="42862" y="92869"/>
                </a:lnTo>
                <a:lnTo>
                  <a:pt x="42862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486275" y="3786188"/>
            <a:ext cx="721521" cy="371476"/>
          </a:xfrm>
          <a:custGeom>
            <a:avLst/>
            <a:gdLst/>
            <a:ahLst/>
            <a:cxnLst/>
            <a:rect l="0" t="0" r="0" b="0"/>
            <a:pathLst>
              <a:path w="721521" h="371476">
                <a:moveTo>
                  <a:pt x="28575" y="192881"/>
                </a:moveTo>
                <a:lnTo>
                  <a:pt x="21432" y="200025"/>
                </a:lnTo>
                <a:lnTo>
                  <a:pt x="21432" y="200025"/>
                </a:lnTo>
                <a:lnTo>
                  <a:pt x="21432" y="214312"/>
                </a:lnTo>
                <a:lnTo>
                  <a:pt x="21432" y="221456"/>
                </a:lnTo>
                <a:lnTo>
                  <a:pt x="21432" y="235743"/>
                </a:lnTo>
                <a:lnTo>
                  <a:pt x="14288" y="257175"/>
                </a:lnTo>
                <a:lnTo>
                  <a:pt x="14288" y="271462"/>
                </a:lnTo>
                <a:lnTo>
                  <a:pt x="14288" y="292893"/>
                </a:lnTo>
                <a:lnTo>
                  <a:pt x="14288" y="307181"/>
                </a:lnTo>
                <a:lnTo>
                  <a:pt x="14288" y="321468"/>
                </a:lnTo>
                <a:lnTo>
                  <a:pt x="14288" y="335756"/>
                </a:lnTo>
                <a:lnTo>
                  <a:pt x="14288" y="335756"/>
                </a:lnTo>
                <a:lnTo>
                  <a:pt x="14288" y="335756"/>
                </a:lnTo>
                <a:lnTo>
                  <a:pt x="14288" y="321468"/>
                </a:lnTo>
                <a:lnTo>
                  <a:pt x="14288" y="300037"/>
                </a:lnTo>
                <a:lnTo>
                  <a:pt x="7144" y="278606"/>
                </a:lnTo>
                <a:lnTo>
                  <a:pt x="0" y="242887"/>
                </a:lnTo>
                <a:lnTo>
                  <a:pt x="0" y="207168"/>
                </a:lnTo>
                <a:lnTo>
                  <a:pt x="7144" y="171450"/>
                </a:lnTo>
                <a:lnTo>
                  <a:pt x="14288" y="135731"/>
                </a:lnTo>
                <a:lnTo>
                  <a:pt x="28575" y="114300"/>
                </a:lnTo>
                <a:lnTo>
                  <a:pt x="57150" y="92868"/>
                </a:lnTo>
                <a:lnTo>
                  <a:pt x="85725" y="78581"/>
                </a:lnTo>
                <a:lnTo>
                  <a:pt x="114300" y="71437"/>
                </a:lnTo>
                <a:lnTo>
                  <a:pt x="150019" y="64293"/>
                </a:lnTo>
                <a:lnTo>
                  <a:pt x="185738" y="57150"/>
                </a:lnTo>
                <a:lnTo>
                  <a:pt x="221457" y="50006"/>
                </a:lnTo>
                <a:lnTo>
                  <a:pt x="264319" y="50006"/>
                </a:lnTo>
                <a:lnTo>
                  <a:pt x="300038" y="42862"/>
                </a:lnTo>
                <a:lnTo>
                  <a:pt x="342900" y="35718"/>
                </a:lnTo>
                <a:lnTo>
                  <a:pt x="378619" y="28575"/>
                </a:lnTo>
                <a:lnTo>
                  <a:pt x="421482" y="21431"/>
                </a:lnTo>
                <a:lnTo>
                  <a:pt x="457201" y="7143"/>
                </a:lnTo>
                <a:lnTo>
                  <a:pt x="485776" y="7143"/>
                </a:lnTo>
                <a:lnTo>
                  <a:pt x="507207" y="0"/>
                </a:lnTo>
                <a:lnTo>
                  <a:pt x="521495" y="0"/>
                </a:lnTo>
                <a:lnTo>
                  <a:pt x="528638" y="0"/>
                </a:lnTo>
                <a:lnTo>
                  <a:pt x="542926" y="0"/>
                </a:lnTo>
                <a:lnTo>
                  <a:pt x="542926" y="0"/>
                </a:lnTo>
                <a:lnTo>
                  <a:pt x="550070" y="0"/>
                </a:lnTo>
                <a:lnTo>
                  <a:pt x="557213" y="7143"/>
                </a:lnTo>
                <a:lnTo>
                  <a:pt x="564357" y="7143"/>
                </a:lnTo>
                <a:lnTo>
                  <a:pt x="571501" y="7143"/>
                </a:lnTo>
                <a:lnTo>
                  <a:pt x="578645" y="14287"/>
                </a:lnTo>
                <a:lnTo>
                  <a:pt x="585788" y="7143"/>
                </a:lnTo>
                <a:lnTo>
                  <a:pt x="600076" y="7143"/>
                </a:lnTo>
                <a:lnTo>
                  <a:pt x="607220" y="7143"/>
                </a:lnTo>
                <a:lnTo>
                  <a:pt x="614363" y="7143"/>
                </a:lnTo>
                <a:lnTo>
                  <a:pt x="614363" y="7143"/>
                </a:lnTo>
                <a:lnTo>
                  <a:pt x="621507" y="7143"/>
                </a:lnTo>
                <a:lnTo>
                  <a:pt x="621507" y="14287"/>
                </a:lnTo>
                <a:lnTo>
                  <a:pt x="621507" y="14287"/>
                </a:lnTo>
                <a:lnTo>
                  <a:pt x="621507" y="14287"/>
                </a:lnTo>
                <a:lnTo>
                  <a:pt x="621507" y="21431"/>
                </a:lnTo>
                <a:lnTo>
                  <a:pt x="621507" y="21431"/>
                </a:lnTo>
                <a:lnTo>
                  <a:pt x="621507" y="28575"/>
                </a:lnTo>
                <a:lnTo>
                  <a:pt x="621507" y="28575"/>
                </a:lnTo>
                <a:lnTo>
                  <a:pt x="621507" y="35718"/>
                </a:lnTo>
                <a:lnTo>
                  <a:pt x="621507" y="42862"/>
                </a:lnTo>
                <a:lnTo>
                  <a:pt x="621507" y="50006"/>
                </a:lnTo>
                <a:lnTo>
                  <a:pt x="621507" y="57150"/>
                </a:lnTo>
                <a:lnTo>
                  <a:pt x="628651" y="64293"/>
                </a:lnTo>
                <a:lnTo>
                  <a:pt x="635795" y="71437"/>
                </a:lnTo>
                <a:lnTo>
                  <a:pt x="642938" y="85725"/>
                </a:lnTo>
                <a:lnTo>
                  <a:pt x="650082" y="92868"/>
                </a:lnTo>
                <a:lnTo>
                  <a:pt x="657226" y="107156"/>
                </a:lnTo>
                <a:lnTo>
                  <a:pt x="664370" y="121443"/>
                </a:lnTo>
                <a:lnTo>
                  <a:pt x="678657" y="142875"/>
                </a:lnTo>
                <a:lnTo>
                  <a:pt x="692945" y="157162"/>
                </a:lnTo>
                <a:lnTo>
                  <a:pt x="700088" y="171450"/>
                </a:lnTo>
                <a:lnTo>
                  <a:pt x="707232" y="185737"/>
                </a:lnTo>
                <a:lnTo>
                  <a:pt x="714376" y="200025"/>
                </a:lnTo>
                <a:lnTo>
                  <a:pt x="721520" y="207168"/>
                </a:lnTo>
                <a:lnTo>
                  <a:pt x="721520" y="207168"/>
                </a:lnTo>
                <a:lnTo>
                  <a:pt x="721520" y="214312"/>
                </a:lnTo>
                <a:lnTo>
                  <a:pt x="714376" y="221456"/>
                </a:lnTo>
                <a:lnTo>
                  <a:pt x="707232" y="221456"/>
                </a:lnTo>
                <a:lnTo>
                  <a:pt x="692945" y="228600"/>
                </a:lnTo>
                <a:lnTo>
                  <a:pt x="678657" y="228600"/>
                </a:lnTo>
                <a:lnTo>
                  <a:pt x="657226" y="235743"/>
                </a:lnTo>
                <a:lnTo>
                  <a:pt x="621507" y="250031"/>
                </a:lnTo>
                <a:lnTo>
                  <a:pt x="585788" y="264318"/>
                </a:lnTo>
                <a:lnTo>
                  <a:pt x="528638" y="278606"/>
                </a:lnTo>
                <a:lnTo>
                  <a:pt x="464345" y="285750"/>
                </a:lnTo>
                <a:lnTo>
                  <a:pt x="392907" y="300037"/>
                </a:lnTo>
                <a:lnTo>
                  <a:pt x="321469" y="314325"/>
                </a:lnTo>
                <a:lnTo>
                  <a:pt x="250032" y="328612"/>
                </a:lnTo>
                <a:lnTo>
                  <a:pt x="185738" y="335756"/>
                </a:lnTo>
                <a:lnTo>
                  <a:pt x="128588" y="350043"/>
                </a:lnTo>
                <a:lnTo>
                  <a:pt x="92869" y="350043"/>
                </a:lnTo>
                <a:lnTo>
                  <a:pt x="71438" y="357187"/>
                </a:lnTo>
                <a:lnTo>
                  <a:pt x="71438" y="357187"/>
                </a:lnTo>
                <a:lnTo>
                  <a:pt x="78582" y="364331"/>
                </a:lnTo>
                <a:lnTo>
                  <a:pt x="100013" y="364331"/>
                </a:lnTo>
                <a:lnTo>
                  <a:pt x="114300" y="371475"/>
                </a:lnTo>
                <a:lnTo>
                  <a:pt x="114300" y="3714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700588" y="4622007"/>
            <a:ext cx="728664" cy="457200"/>
          </a:xfrm>
          <a:custGeom>
            <a:avLst/>
            <a:gdLst/>
            <a:ahLst/>
            <a:cxnLst/>
            <a:rect l="0" t="0" r="0" b="0"/>
            <a:pathLst>
              <a:path w="728664" h="457200">
                <a:moveTo>
                  <a:pt x="0" y="207168"/>
                </a:moveTo>
                <a:lnTo>
                  <a:pt x="0" y="200025"/>
                </a:lnTo>
                <a:lnTo>
                  <a:pt x="0" y="200025"/>
                </a:lnTo>
                <a:lnTo>
                  <a:pt x="0" y="200025"/>
                </a:lnTo>
                <a:lnTo>
                  <a:pt x="0" y="214312"/>
                </a:lnTo>
                <a:lnTo>
                  <a:pt x="0" y="228600"/>
                </a:lnTo>
                <a:lnTo>
                  <a:pt x="0" y="242887"/>
                </a:lnTo>
                <a:lnTo>
                  <a:pt x="0" y="264318"/>
                </a:lnTo>
                <a:lnTo>
                  <a:pt x="7144" y="292893"/>
                </a:lnTo>
                <a:lnTo>
                  <a:pt x="7144" y="314324"/>
                </a:lnTo>
                <a:lnTo>
                  <a:pt x="7144" y="328612"/>
                </a:lnTo>
                <a:lnTo>
                  <a:pt x="7144" y="342899"/>
                </a:lnTo>
                <a:lnTo>
                  <a:pt x="7144" y="350043"/>
                </a:lnTo>
                <a:lnTo>
                  <a:pt x="7144" y="350043"/>
                </a:lnTo>
                <a:lnTo>
                  <a:pt x="7144" y="350043"/>
                </a:lnTo>
                <a:lnTo>
                  <a:pt x="7144" y="328612"/>
                </a:lnTo>
                <a:lnTo>
                  <a:pt x="7144" y="307181"/>
                </a:lnTo>
                <a:lnTo>
                  <a:pt x="7144" y="278606"/>
                </a:lnTo>
                <a:lnTo>
                  <a:pt x="7144" y="242887"/>
                </a:lnTo>
                <a:lnTo>
                  <a:pt x="7144" y="207168"/>
                </a:lnTo>
                <a:lnTo>
                  <a:pt x="14287" y="178593"/>
                </a:lnTo>
                <a:lnTo>
                  <a:pt x="21431" y="157162"/>
                </a:lnTo>
                <a:lnTo>
                  <a:pt x="35719" y="142875"/>
                </a:lnTo>
                <a:lnTo>
                  <a:pt x="50006" y="128587"/>
                </a:lnTo>
                <a:lnTo>
                  <a:pt x="85725" y="121443"/>
                </a:lnTo>
                <a:lnTo>
                  <a:pt x="114300" y="114300"/>
                </a:lnTo>
                <a:lnTo>
                  <a:pt x="150019" y="107156"/>
                </a:lnTo>
                <a:lnTo>
                  <a:pt x="185738" y="100012"/>
                </a:lnTo>
                <a:lnTo>
                  <a:pt x="228600" y="92868"/>
                </a:lnTo>
                <a:lnTo>
                  <a:pt x="264319" y="78581"/>
                </a:lnTo>
                <a:lnTo>
                  <a:pt x="307182" y="71437"/>
                </a:lnTo>
                <a:lnTo>
                  <a:pt x="350044" y="57150"/>
                </a:lnTo>
                <a:lnTo>
                  <a:pt x="392907" y="35718"/>
                </a:lnTo>
                <a:lnTo>
                  <a:pt x="428625" y="21431"/>
                </a:lnTo>
                <a:lnTo>
                  <a:pt x="457200" y="14287"/>
                </a:lnTo>
                <a:lnTo>
                  <a:pt x="485775" y="7143"/>
                </a:lnTo>
                <a:lnTo>
                  <a:pt x="507207" y="7143"/>
                </a:lnTo>
                <a:lnTo>
                  <a:pt x="521494" y="7143"/>
                </a:lnTo>
                <a:lnTo>
                  <a:pt x="535782" y="7143"/>
                </a:lnTo>
                <a:lnTo>
                  <a:pt x="550069" y="7143"/>
                </a:lnTo>
                <a:lnTo>
                  <a:pt x="557213" y="14287"/>
                </a:lnTo>
                <a:lnTo>
                  <a:pt x="578644" y="14287"/>
                </a:lnTo>
                <a:lnTo>
                  <a:pt x="585788" y="14287"/>
                </a:lnTo>
                <a:lnTo>
                  <a:pt x="600075" y="14287"/>
                </a:lnTo>
                <a:lnTo>
                  <a:pt x="614363" y="7143"/>
                </a:lnTo>
                <a:lnTo>
                  <a:pt x="621507" y="7143"/>
                </a:lnTo>
                <a:lnTo>
                  <a:pt x="628650" y="0"/>
                </a:lnTo>
                <a:lnTo>
                  <a:pt x="628650" y="0"/>
                </a:lnTo>
                <a:lnTo>
                  <a:pt x="628650" y="7143"/>
                </a:lnTo>
                <a:lnTo>
                  <a:pt x="628650" y="7143"/>
                </a:lnTo>
                <a:lnTo>
                  <a:pt x="628650" y="14287"/>
                </a:lnTo>
                <a:lnTo>
                  <a:pt x="621507" y="21431"/>
                </a:lnTo>
                <a:lnTo>
                  <a:pt x="614363" y="28575"/>
                </a:lnTo>
                <a:lnTo>
                  <a:pt x="614363" y="35718"/>
                </a:lnTo>
                <a:lnTo>
                  <a:pt x="607219" y="35718"/>
                </a:lnTo>
                <a:lnTo>
                  <a:pt x="607219" y="42862"/>
                </a:lnTo>
                <a:lnTo>
                  <a:pt x="614363" y="50006"/>
                </a:lnTo>
                <a:lnTo>
                  <a:pt x="621507" y="50006"/>
                </a:lnTo>
                <a:lnTo>
                  <a:pt x="621507" y="57150"/>
                </a:lnTo>
                <a:lnTo>
                  <a:pt x="628650" y="64293"/>
                </a:lnTo>
                <a:lnTo>
                  <a:pt x="628650" y="71437"/>
                </a:lnTo>
                <a:lnTo>
                  <a:pt x="642938" y="85725"/>
                </a:lnTo>
                <a:lnTo>
                  <a:pt x="650082" y="100012"/>
                </a:lnTo>
                <a:lnTo>
                  <a:pt x="657225" y="114300"/>
                </a:lnTo>
                <a:lnTo>
                  <a:pt x="664369" y="128587"/>
                </a:lnTo>
                <a:lnTo>
                  <a:pt x="678657" y="142875"/>
                </a:lnTo>
                <a:lnTo>
                  <a:pt x="692944" y="157162"/>
                </a:lnTo>
                <a:lnTo>
                  <a:pt x="700088" y="171450"/>
                </a:lnTo>
                <a:lnTo>
                  <a:pt x="707232" y="178593"/>
                </a:lnTo>
                <a:lnTo>
                  <a:pt x="714375" y="185737"/>
                </a:lnTo>
                <a:lnTo>
                  <a:pt x="721519" y="185737"/>
                </a:lnTo>
                <a:lnTo>
                  <a:pt x="728663" y="192881"/>
                </a:lnTo>
                <a:lnTo>
                  <a:pt x="728663" y="200025"/>
                </a:lnTo>
                <a:lnTo>
                  <a:pt x="728663" y="207168"/>
                </a:lnTo>
                <a:lnTo>
                  <a:pt x="728663" y="214312"/>
                </a:lnTo>
                <a:lnTo>
                  <a:pt x="721519" y="221456"/>
                </a:lnTo>
                <a:lnTo>
                  <a:pt x="707232" y="235743"/>
                </a:lnTo>
                <a:lnTo>
                  <a:pt x="692944" y="242887"/>
                </a:lnTo>
                <a:lnTo>
                  <a:pt x="671513" y="264318"/>
                </a:lnTo>
                <a:lnTo>
                  <a:pt x="642938" y="278606"/>
                </a:lnTo>
                <a:lnTo>
                  <a:pt x="614363" y="292893"/>
                </a:lnTo>
                <a:lnTo>
                  <a:pt x="571500" y="307181"/>
                </a:lnTo>
                <a:lnTo>
                  <a:pt x="528638" y="321468"/>
                </a:lnTo>
                <a:lnTo>
                  <a:pt x="478632" y="335756"/>
                </a:lnTo>
                <a:lnTo>
                  <a:pt x="421482" y="357187"/>
                </a:lnTo>
                <a:lnTo>
                  <a:pt x="357188" y="371474"/>
                </a:lnTo>
                <a:lnTo>
                  <a:pt x="300038" y="385762"/>
                </a:lnTo>
                <a:lnTo>
                  <a:pt x="242888" y="400049"/>
                </a:lnTo>
                <a:lnTo>
                  <a:pt x="192882" y="414337"/>
                </a:lnTo>
                <a:lnTo>
                  <a:pt x="142875" y="421481"/>
                </a:lnTo>
                <a:lnTo>
                  <a:pt x="100012" y="435768"/>
                </a:lnTo>
                <a:lnTo>
                  <a:pt x="71437" y="442912"/>
                </a:lnTo>
                <a:lnTo>
                  <a:pt x="42862" y="450056"/>
                </a:lnTo>
                <a:lnTo>
                  <a:pt x="28575" y="450056"/>
                </a:lnTo>
                <a:lnTo>
                  <a:pt x="21431" y="457199"/>
                </a:lnTo>
                <a:lnTo>
                  <a:pt x="21431" y="457199"/>
                </a:lnTo>
                <a:lnTo>
                  <a:pt x="28575" y="457199"/>
                </a:lnTo>
                <a:lnTo>
                  <a:pt x="42862" y="450056"/>
                </a:lnTo>
                <a:lnTo>
                  <a:pt x="57150" y="442912"/>
                </a:lnTo>
                <a:lnTo>
                  <a:pt x="71437" y="435768"/>
                </a:lnTo>
                <a:lnTo>
                  <a:pt x="71437" y="4357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950620" y="2871788"/>
            <a:ext cx="7144" cy="14288"/>
          </a:xfrm>
          <a:custGeom>
            <a:avLst/>
            <a:gdLst/>
            <a:ahLst/>
            <a:cxnLst/>
            <a:rect l="0" t="0" r="0" b="0"/>
            <a:pathLst>
              <a:path w="7144" h="14288">
                <a:moveTo>
                  <a:pt x="0" y="7143"/>
                </a:move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7143" y="14287"/>
                </a:lnTo>
                <a:lnTo>
                  <a:pt x="7143" y="14287"/>
                </a:lnTo>
                <a:lnTo>
                  <a:pt x="7143" y="14287"/>
                </a:lnTo>
                <a:lnTo>
                  <a:pt x="7143" y="7143"/>
                </a:lnTo>
                <a:lnTo>
                  <a:pt x="0" y="7143"/>
                </a:lnTo>
                <a:lnTo>
                  <a:pt x="7143" y="7143"/>
                </a:lnTo>
                <a:lnTo>
                  <a:pt x="7143" y="7143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7143"/>
                </a:lnTo>
                <a:lnTo>
                  <a:pt x="7143" y="7143"/>
                </a:lnTo>
                <a:lnTo>
                  <a:pt x="7143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950620" y="2886075"/>
            <a:ext cx="7144" cy="1"/>
          </a:xfrm>
          <a:custGeom>
            <a:avLst/>
            <a:gdLst/>
            <a:ahLst/>
            <a:cxnLst/>
            <a:rect l="0" t="0" r="0" b="0"/>
            <a:pathLst>
              <a:path w="7144" h="1">
                <a:moveTo>
                  <a:pt x="7143" y="0"/>
                </a:move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943476" y="2886075"/>
            <a:ext cx="14288" cy="7145"/>
          </a:xfrm>
          <a:custGeom>
            <a:avLst/>
            <a:gdLst/>
            <a:ahLst/>
            <a:cxnLst/>
            <a:rect l="0" t="0" r="0" b="0"/>
            <a:pathLst>
              <a:path w="14288" h="7145">
                <a:moveTo>
                  <a:pt x="7144" y="7144"/>
                </a:move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021807" y="4764882"/>
            <a:ext cx="1100138" cy="250032"/>
          </a:xfrm>
          <a:custGeom>
            <a:avLst/>
            <a:gdLst/>
            <a:ahLst/>
            <a:cxnLst/>
            <a:rect l="0" t="0" r="0" b="0"/>
            <a:pathLst>
              <a:path w="1100138" h="250032">
                <a:moveTo>
                  <a:pt x="7143" y="221456"/>
                </a:moveTo>
                <a:lnTo>
                  <a:pt x="7143" y="214312"/>
                </a:lnTo>
                <a:lnTo>
                  <a:pt x="0" y="207168"/>
                </a:lnTo>
                <a:lnTo>
                  <a:pt x="0" y="207168"/>
                </a:lnTo>
                <a:lnTo>
                  <a:pt x="0" y="200024"/>
                </a:lnTo>
                <a:lnTo>
                  <a:pt x="7143" y="192881"/>
                </a:lnTo>
                <a:lnTo>
                  <a:pt x="14287" y="185737"/>
                </a:lnTo>
                <a:lnTo>
                  <a:pt x="28575" y="178593"/>
                </a:lnTo>
                <a:lnTo>
                  <a:pt x="50006" y="171449"/>
                </a:lnTo>
                <a:lnTo>
                  <a:pt x="78581" y="171449"/>
                </a:lnTo>
                <a:lnTo>
                  <a:pt x="114300" y="164306"/>
                </a:lnTo>
                <a:lnTo>
                  <a:pt x="157162" y="164306"/>
                </a:lnTo>
                <a:lnTo>
                  <a:pt x="207168" y="157162"/>
                </a:lnTo>
                <a:lnTo>
                  <a:pt x="264318" y="142874"/>
                </a:lnTo>
                <a:lnTo>
                  <a:pt x="328612" y="128587"/>
                </a:lnTo>
                <a:lnTo>
                  <a:pt x="400050" y="114299"/>
                </a:lnTo>
                <a:lnTo>
                  <a:pt x="471487" y="100012"/>
                </a:lnTo>
                <a:lnTo>
                  <a:pt x="550068" y="85725"/>
                </a:lnTo>
                <a:lnTo>
                  <a:pt x="621506" y="64293"/>
                </a:lnTo>
                <a:lnTo>
                  <a:pt x="700087" y="50006"/>
                </a:lnTo>
                <a:lnTo>
                  <a:pt x="771525" y="35718"/>
                </a:lnTo>
                <a:lnTo>
                  <a:pt x="842962" y="21431"/>
                </a:lnTo>
                <a:lnTo>
                  <a:pt x="907256" y="14287"/>
                </a:lnTo>
                <a:lnTo>
                  <a:pt x="964406" y="14287"/>
                </a:lnTo>
                <a:lnTo>
                  <a:pt x="1014412" y="21431"/>
                </a:lnTo>
                <a:lnTo>
                  <a:pt x="1050131" y="21431"/>
                </a:lnTo>
                <a:lnTo>
                  <a:pt x="1078706" y="28575"/>
                </a:lnTo>
                <a:lnTo>
                  <a:pt x="1092993" y="28575"/>
                </a:lnTo>
                <a:lnTo>
                  <a:pt x="1100137" y="28575"/>
                </a:lnTo>
                <a:lnTo>
                  <a:pt x="1092993" y="28575"/>
                </a:lnTo>
                <a:lnTo>
                  <a:pt x="1071562" y="21431"/>
                </a:lnTo>
                <a:lnTo>
                  <a:pt x="1050131" y="21431"/>
                </a:lnTo>
                <a:lnTo>
                  <a:pt x="1007268" y="21431"/>
                </a:lnTo>
                <a:lnTo>
                  <a:pt x="957262" y="21431"/>
                </a:lnTo>
                <a:lnTo>
                  <a:pt x="907256" y="21431"/>
                </a:lnTo>
                <a:lnTo>
                  <a:pt x="842962" y="28575"/>
                </a:lnTo>
                <a:lnTo>
                  <a:pt x="771525" y="42862"/>
                </a:lnTo>
                <a:lnTo>
                  <a:pt x="707231" y="57150"/>
                </a:lnTo>
                <a:lnTo>
                  <a:pt x="628650" y="71437"/>
                </a:lnTo>
                <a:lnTo>
                  <a:pt x="550068" y="92868"/>
                </a:lnTo>
                <a:lnTo>
                  <a:pt x="464343" y="114299"/>
                </a:lnTo>
                <a:lnTo>
                  <a:pt x="385762" y="135731"/>
                </a:lnTo>
                <a:lnTo>
                  <a:pt x="314325" y="164306"/>
                </a:lnTo>
                <a:lnTo>
                  <a:pt x="242887" y="185737"/>
                </a:lnTo>
                <a:lnTo>
                  <a:pt x="192881" y="207168"/>
                </a:lnTo>
                <a:lnTo>
                  <a:pt x="150018" y="221456"/>
                </a:lnTo>
                <a:lnTo>
                  <a:pt x="128587" y="228599"/>
                </a:lnTo>
                <a:lnTo>
                  <a:pt x="114300" y="242887"/>
                </a:lnTo>
                <a:lnTo>
                  <a:pt x="114300" y="250031"/>
                </a:lnTo>
                <a:lnTo>
                  <a:pt x="121443" y="250031"/>
                </a:lnTo>
                <a:lnTo>
                  <a:pt x="150018" y="250031"/>
                </a:lnTo>
                <a:lnTo>
                  <a:pt x="185737" y="242887"/>
                </a:lnTo>
                <a:lnTo>
                  <a:pt x="235743" y="235743"/>
                </a:lnTo>
                <a:lnTo>
                  <a:pt x="292893" y="221456"/>
                </a:lnTo>
                <a:lnTo>
                  <a:pt x="357187" y="207168"/>
                </a:lnTo>
                <a:lnTo>
                  <a:pt x="421481" y="185737"/>
                </a:lnTo>
                <a:lnTo>
                  <a:pt x="492918" y="164306"/>
                </a:lnTo>
                <a:lnTo>
                  <a:pt x="557212" y="142874"/>
                </a:lnTo>
                <a:lnTo>
                  <a:pt x="628650" y="128587"/>
                </a:lnTo>
                <a:lnTo>
                  <a:pt x="692943" y="114299"/>
                </a:lnTo>
                <a:lnTo>
                  <a:pt x="750093" y="100012"/>
                </a:lnTo>
                <a:lnTo>
                  <a:pt x="800100" y="92868"/>
                </a:lnTo>
                <a:lnTo>
                  <a:pt x="842962" y="85725"/>
                </a:lnTo>
                <a:lnTo>
                  <a:pt x="871537" y="78581"/>
                </a:lnTo>
                <a:lnTo>
                  <a:pt x="892968" y="71437"/>
                </a:lnTo>
                <a:lnTo>
                  <a:pt x="907256" y="71437"/>
                </a:lnTo>
                <a:lnTo>
                  <a:pt x="907256" y="64293"/>
                </a:lnTo>
                <a:lnTo>
                  <a:pt x="892968" y="64293"/>
                </a:lnTo>
                <a:lnTo>
                  <a:pt x="871537" y="64293"/>
                </a:lnTo>
                <a:lnTo>
                  <a:pt x="842962" y="71437"/>
                </a:lnTo>
                <a:lnTo>
                  <a:pt x="800100" y="78581"/>
                </a:lnTo>
                <a:lnTo>
                  <a:pt x="750093" y="85725"/>
                </a:lnTo>
                <a:lnTo>
                  <a:pt x="692943" y="100012"/>
                </a:lnTo>
                <a:lnTo>
                  <a:pt x="628650" y="114299"/>
                </a:lnTo>
                <a:lnTo>
                  <a:pt x="564356" y="128587"/>
                </a:lnTo>
                <a:lnTo>
                  <a:pt x="500062" y="142874"/>
                </a:lnTo>
                <a:lnTo>
                  <a:pt x="435768" y="164306"/>
                </a:lnTo>
                <a:lnTo>
                  <a:pt x="364331" y="178593"/>
                </a:lnTo>
                <a:lnTo>
                  <a:pt x="300037" y="192881"/>
                </a:lnTo>
                <a:lnTo>
                  <a:pt x="235743" y="207168"/>
                </a:lnTo>
                <a:lnTo>
                  <a:pt x="185737" y="221456"/>
                </a:lnTo>
                <a:lnTo>
                  <a:pt x="142875" y="228599"/>
                </a:lnTo>
                <a:lnTo>
                  <a:pt x="114300" y="235743"/>
                </a:lnTo>
                <a:lnTo>
                  <a:pt x="92868" y="242887"/>
                </a:lnTo>
                <a:lnTo>
                  <a:pt x="85725" y="242887"/>
                </a:lnTo>
                <a:lnTo>
                  <a:pt x="100012" y="242887"/>
                </a:lnTo>
                <a:lnTo>
                  <a:pt x="128587" y="242887"/>
                </a:lnTo>
                <a:lnTo>
                  <a:pt x="171450" y="235743"/>
                </a:lnTo>
                <a:lnTo>
                  <a:pt x="221456" y="221456"/>
                </a:lnTo>
                <a:lnTo>
                  <a:pt x="278606" y="207168"/>
                </a:lnTo>
                <a:lnTo>
                  <a:pt x="350043" y="185737"/>
                </a:lnTo>
                <a:lnTo>
                  <a:pt x="414337" y="164306"/>
                </a:lnTo>
                <a:lnTo>
                  <a:pt x="485775" y="135731"/>
                </a:lnTo>
                <a:lnTo>
                  <a:pt x="557212" y="114299"/>
                </a:lnTo>
                <a:lnTo>
                  <a:pt x="628650" y="92868"/>
                </a:lnTo>
                <a:lnTo>
                  <a:pt x="692943" y="71437"/>
                </a:lnTo>
                <a:lnTo>
                  <a:pt x="742950" y="50006"/>
                </a:lnTo>
                <a:lnTo>
                  <a:pt x="785812" y="35718"/>
                </a:lnTo>
                <a:lnTo>
                  <a:pt x="814387" y="21431"/>
                </a:lnTo>
                <a:lnTo>
                  <a:pt x="828675" y="14287"/>
                </a:lnTo>
                <a:lnTo>
                  <a:pt x="828675" y="7143"/>
                </a:lnTo>
                <a:lnTo>
                  <a:pt x="814387" y="0"/>
                </a:lnTo>
                <a:lnTo>
                  <a:pt x="81438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964907" y="2721769"/>
            <a:ext cx="778670" cy="1028701"/>
          </a:xfrm>
          <a:custGeom>
            <a:avLst/>
            <a:gdLst/>
            <a:ahLst/>
            <a:cxnLst/>
            <a:rect l="0" t="0" r="0" b="0"/>
            <a:pathLst>
              <a:path w="778670" h="1028701">
                <a:moveTo>
                  <a:pt x="21431" y="128587"/>
                </a:moveTo>
                <a:lnTo>
                  <a:pt x="21431" y="128587"/>
                </a:lnTo>
                <a:lnTo>
                  <a:pt x="21431" y="128587"/>
                </a:lnTo>
                <a:lnTo>
                  <a:pt x="14288" y="128587"/>
                </a:lnTo>
                <a:lnTo>
                  <a:pt x="14288" y="128587"/>
                </a:lnTo>
                <a:lnTo>
                  <a:pt x="14288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0" y="121444"/>
                </a:lnTo>
                <a:lnTo>
                  <a:pt x="0" y="121444"/>
                </a:lnTo>
                <a:lnTo>
                  <a:pt x="0" y="121444"/>
                </a:lnTo>
                <a:lnTo>
                  <a:pt x="0" y="121444"/>
                </a:lnTo>
                <a:lnTo>
                  <a:pt x="7144" y="114300"/>
                </a:lnTo>
                <a:lnTo>
                  <a:pt x="14288" y="114300"/>
                </a:lnTo>
                <a:lnTo>
                  <a:pt x="21431" y="100012"/>
                </a:lnTo>
                <a:lnTo>
                  <a:pt x="35719" y="92869"/>
                </a:lnTo>
                <a:lnTo>
                  <a:pt x="64294" y="78581"/>
                </a:lnTo>
                <a:lnTo>
                  <a:pt x="85725" y="64294"/>
                </a:lnTo>
                <a:lnTo>
                  <a:pt x="114300" y="57150"/>
                </a:lnTo>
                <a:lnTo>
                  <a:pt x="142875" y="42862"/>
                </a:lnTo>
                <a:lnTo>
                  <a:pt x="178594" y="28575"/>
                </a:lnTo>
                <a:lnTo>
                  <a:pt x="214313" y="21431"/>
                </a:lnTo>
                <a:lnTo>
                  <a:pt x="250031" y="14287"/>
                </a:lnTo>
                <a:lnTo>
                  <a:pt x="285750" y="7144"/>
                </a:lnTo>
                <a:lnTo>
                  <a:pt x="328613" y="0"/>
                </a:lnTo>
                <a:lnTo>
                  <a:pt x="371475" y="0"/>
                </a:lnTo>
                <a:lnTo>
                  <a:pt x="414338" y="0"/>
                </a:lnTo>
                <a:lnTo>
                  <a:pt x="457200" y="0"/>
                </a:lnTo>
                <a:lnTo>
                  <a:pt x="500063" y="0"/>
                </a:lnTo>
                <a:lnTo>
                  <a:pt x="542925" y="7144"/>
                </a:lnTo>
                <a:lnTo>
                  <a:pt x="578644" y="14287"/>
                </a:lnTo>
                <a:lnTo>
                  <a:pt x="614363" y="28575"/>
                </a:lnTo>
                <a:lnTo>
                  <a:pt x="642938" y="42862"/>
                </a:lnTo>
                <a:lnTo>
                  <a:pt x="671513" y="57150"/>
                </a:lnTo>
                <a:lnTo>
                  <a:pt x="692944" y="71437"/>
                </a:lnTo>
                <a:lnTo>
                  <a:pt x="714375" y="92869"/>
                </a:lnTo>
                <a:lnTo>
                  <a:pt x="728663" y="114300"/>
                </a:lnTo>
                <a:lnTo>
                  <a:pt x="742950" y="142875"/>
                </a:lnTo>
                <a:lnTo>
                  <a:pt x="757238" y="178594"/>
                </a:lnTo>
                <a:lnTo>
                  <a:pt x="764381" y="207169"/>
                </a:lnTo>
                <a:lnTo>
                  <a:pt x="771525" y="242887"/>
                </a:lnTo>
                <a:lnTo>
                  <a:pt x="778669" y="271462"/>
                </a:lnTo>
                <a:lnTo>
                  <a:pt x="778669" y="307181"/>
                </a:lnTo>
                <a:lnTo>
                  <a:pt x="778669" y="342900"/>
                </a:lnTo>
                <a:lnTo>
                  <a:pt x="771525" y="378619"/>
                </a:lnTo>
                <a:lnTo>
                  <a:pt x="771525" y="414337"/>
                </a:lnTo>
                <a:lnTo>
                  <a:pt x="764381" y="442912"/>
                </a:lnTo>
                <a:lnTo>
                  <a:pt x="757238" y="471487"/>
                </a:lnTo>
                <a:lnTo>
                  <a:pt x="750094" y="492919"/>
                </a:lnTo>
                <a:lnTo>
                  <a:pt x="735806" y="514350"/>
                </a:lnTo>
                <a:lnTo>
                  <a:pt x="728663" y="535781"/>
                </a:lnTo>
                <a:lnTo>
                  <a:pt x="714375" y="557212"/>
                </a:lnTo>
                <a:lnTo>
                  <a:pt x="700088" y="571500"/>
                </a:lnTo>
                <a:lnTo>
                  <a:pt x="685800" y="592931"/>
                </a:lnTo>
                <a:lnTo>
                  <a:pt x="671513" y="614362"/>
                </a:lnTo>
                <a:lnTo>
                  <a:pt x="650081" y="628650"/>
                </a:lnTo>
                <a:lnTo>
                  <a:pt x="628650" y="650081"/>
                </a:lnTo>
                <a:lnTo>
                  <a:pt x="600075" y="671512"/>
                </a:lnTo>
                <a:lnTo>
                  <a:pt x="571500" y="685800"/>
                </a:lnTo>
                <a:lnTo>
                  <a:pt x="542925" y="707231"/>
                </a:lnTo>
                <a:lnTo>
                  <a:pt x="507206" y="728662"/>
                </a:lnTo>
                <a:lnTo>
                  <a:pt x="471488" y="750094"/>
                </a:lnTo>
                <a:lnTo>
                  <a:pt x="442913" y="771525"/>
                </a:lnTo>
                <a:lnTo>
                  <a:pt x="407194" y="785812"/>
                </a:lnTo>
                <a:lnTo>
                  <a:pt x="371475" y="800100"/>
                </a:lnTo>
                <a:lnTo>
                  <a:pt x="342900" y="814387"/>
                </a:lnTo>
                <a:lnTo>
                  <a:pt x="321469" y="828675"/>
                </a:lnTo>
                <a:lnTo>
                  <a:pt x="292894" y="842962"/>
                </a:lnTo>
                <a:lnTo>
                  <a:pt x="271463" y="857250"/>
                </a:lnTo>
                <a:lnTo>
                  <a:pt x="250031" y="871537"/>
                </a:lnTo>
                <a:lnTo>
                  <a:pt x="228600" y="885825"/>
                </a:lnTo>
                <a:lnTo>
                  <a:pt x="207169" y="892969"/>
                </a:lnTo>
                <a:lnTo>
                  <a:pt x="192881" y="907256"/>
                </a:lnTo>
                <a:lnTo>
                  <a:pt x="178594" y="914400"/>
                </a:lnTo>
                <a:lnTo>
                  <a:pt x="164306" y="928687"/>
                </a:lnTo>
                <a:lnTo>
                  <a:pt x="157163" y="935831"/>
                </a:lnTo>
                <a:lnTo>
                  <a:pt x="150019" y="942975"/>
                </a:lnTo>
                <a:lnTo>
                  <a:pt x="150019" y="942975"/>
                </a:lnTo>
                <a:lnTo>
                  <a:pt x="150019" y="942975"/>
                </a:lnTo>
                <a:lnTo>
                  <a:pt x="150019" y="942975"/>
                </a:lnTo>
                <a:lnTo>
                  <a:pt x="150019" y="942975"/>
                </a:lnTo>
                <a:lnTo>
                  <a:pt x="150019" y="942975"/>
                </a:lnTo>
                <a:lnTo>
                  <a:pt x="142875" y="942975"/>
                </a:lnTo>
                <a:lnTo>
                  <a:pt x="142875" y="942975"/>
                </a:lnTo>
                <a:lnTo>
                  <a:pt x="142875" y="942975"/>
                </a:lnTo>
                <a:lnTo>
                  <a:pt x="142875" y="950119"/>
                </a:lnTo>
                <a:lnTo>
                  <a:pt x="142875" y="950119"/>
                </a:lnTo>
                <a:lnTo>
                  <a:pt x="142875" y="950119"/>
                </a:lnTo>
                <a:lnTo>
                  <a:pt x="142875" y="950119"/>
                </a:lnTo>
                <a:lnTo>
                  <a:pt x="142875" y="942975"/>
                </a:lnTo>
                <a:lnTo>
                  <a:pt x="142875" y="942975"/>
                </a:lnTo>
                <a:lnTo>
                  <a:pt x="142875" y="950119"/>
                </a:lnTo>
                <a:lnTo>
                  <a:pt x="142875" y="950119"/>
                </a:lnTo>
                <a:lnTo>
                  <a:pt x="142875" y="957262"/>
                </a:lnTo>
                <a:lnTo>
                  <a:pt x="142875" y="964406"/>
                </a:lnTo>
                <a:lnTo>
                  <a:pt x="135731" y="971550"/>
                </a:lnTo>
                <a:lnTo>
                  <a:pt x="135731" y="978694"/>
                </a:lnTo>
                <a:lnTo>
                  <a:pt x="135731" y="985837"/>
                </a:lnTo>
                <a:lnTo>
                  <a:pt x="128588" y="992981"/>
                </a:lnTo>
                <a:lnTo>
                  <a:pt x="121444" y="1000125"/>
                </a:lnTo>
                <a:lnTo>
                  <a:pt x="121444" y="1007269"/>
                </a:lnTo>
                <a:lnTo>
                  <a:pt x="121444" y="1007269"/>
                </a:lnTo>
                <a:lnTo>
                  <a:pt x="114300" y="1014412"/>
                </a:lnTo>
                <a:lnTo>
                  <a:pt x="114300" y="1014412"/>
                </a:lnTo>
                <a:lnTo>
                  <a:pt x="114300" y="1014412"/>
                </a:lnTo>
                <a:lnTo>
                  <a:pt x="114300" y="1021556"/>
                </a:lnTo>
                <a:lnTo>
                  <a:pt x="114300" y="1021556"/>
                </a:lnTo>
                <a:lnTo>
                  <a:pt x="107156" y="1021556"/>
                </a:lnTo>
                <a:lnTo>
                  <a:pt x="107156" y="1028700"/>
                </a:lnTo>
                <a:lnTo>
                  <a:pt x="107156" y="1028700"/>
                </a:lnTo>
                <a:lnTo>
                  <a:pt x="107156" y="1028700"/>
                </a:lnTo>
                <a:lnTo>
                  <a:pt x="114300" y="1028700"/>
                </a:lnTo>
                <a:lnTo>
                  <a:pt x="114300" y="1021556"/>
                </a:lnTo>
                <a:lnTo>
                  <a:pt x="121444" y="1007269"/>
                </a:lnTo>
                <a:lnTo>
                  <a:pt x="135731" y="985837"/>
                </a:lnTo>
                <a:lnTo>
                  <a:pt x="142875" y="964406"/>
                </a:lnTo>
                <a:lnTo>
                  <a:pt x="150019" y="942975"/>
                </a:lnTo>
                <a:lnTo>
                  <a:pt x="164306" y="928687"/>
                </a:lnTo>
                <a:lnTo>
                  <a:pt x="164306" y="921544"/>
                </a:lnTo>
                <a:lnTo>
                  <a:pt x="164306" y="9215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064920" y="3521869"/>
            <a:ext cx="164307" cy="235745"/>
          </a:xfrm>
          <a:custGeom>
            <a:avLst/>
            <a:gdLst/>
            <a:ahLst/>
            <a:cxnLst/>
            <a:rect l="0" t="0" r="0" b="0"/>
            <a:pathLst>
              <a:path w="164307" h="235745">
                <a:moveTo>
                  <a:pt x="85725" y="0"/>
                </a:moveTo>
                <a:lnTo>
                  <a:pt x="85725" y="0"/>
                </a:lnTo>
                <a:lnTo>
                  <a:pt x="78581" y="0"/>
                </a:lnTo>
                <a:lnTo>
                  <a:pt x="78581" y="7144"/>
                </a:lnTo>
                <a:lnTo>
                  <a:pt x="71437" y="21431"/>
                </a:lnTo>
                <a:lnTo>
                  <a:pt x="64293" y="35719"/>
                </a:lnTo>
                <a:lnTo>
                  <a:pt x="57150" y="57150"/>
                </a:lnTo>
                <a:lnTo>
                  <a:pt x="50006" y="78581"/>
                </a:lnTo>
                <a:lnTo>
                  <a:pt x="42862" y="107156"/>
                </a:lnTo>
                <a:lnTo>
                  <a:pt x="35718" y="128587"/>
                </a:lnTo>
                <a:lnTo>
                  <a:pt x="28575" y="157162"/>
                </a:lnTo>
                <a:lnTo>
                  <a:pt x="21431" y="178594"/>
                </a:lnTo>
                <a:lnTo>
                  <a:pt x="14287" y="192881"/>
                </a:lnTo>
                <a:lnTo>
                  <a:pt x="7143" y="214312"/>
                </a:lnTo>
                <a:lnTo>
                  <a:pt x="0" y="221456"/>
                </a:lnTo>
                <a:lnTo>
                  <a:pt x="0" y="228600"/>
                </a:lnTo>
                <a:lnTo>
                  <a:pt x="7143" y="235744"/>
                </a:lnTo>
                <a:lnTo>
                  <a:pt x="28575" y="228600"/>
                </a:lnTo>
                <a:lnTo>
                  <a:pt x="57150" y="214312"/>
                </a:lnTo>
                <a:lnTo>
                  <a:pt x="92868" y="200025"/>
                </a:lnTo>
                <a:lnTo>
                  <a:pt x="128587" y="178594"/>
                </a:lnTo>
                <a:lnTo>
                  <a:pt x="164306" y="164306"/>
                </a:lnTo>
                <a:lnTo>
                  <a:pt x="164306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8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 time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in seconds since Jan 1 1970</a:t>
            </a:r>
          </a:p>
          <a:p>
            <a:r>
              <a:rPr lang="en-US" dirty="0" smtClean="0"/>
              <a:t>TLPI/time</a:t>
            </a:r>
          </a:p>
          <a:p>
            <a:r>
              <a:rPr lang="en-US" dirty="0" err="1" smtClean="0"/>
              <a:t>ls</a:t>
            </a:r>
            <a:r>
              <a:rPr lang="en-US" dirty="0" smtClean="0"/>
              <a:t> *.c</a:t>
            </a:r>
          </a:p>
          <a:p>
            <a:r>
              <a:rPr lang="en-US" dirty="0" err="1" smtClean="0"/>
              <a:t>calendar_time.c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curr_time.c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process_time.c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show_time.c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strtime.c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t_stime.c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4193382" y="714375"/>
            <a:ext cx="192882" cy="28576"/>
          </a:xfrm>
          <a:custGeom>
            <a:avLst/>
            <a:gdLst/>
            <a:ahLst/>
            <a:cxnLst/>
            <a:rect l="0" t="0" r="0" b="0"/>
            <a:pathLst>
              <a:path w="192882" h="28576">
                <a:moveTo>
                  <a:pt x="7143" y="28575"/>
                </a:moveTo>
                <a:lnTo>
                  <a:pt x="0" y="21431"/>
                </a:lnTo>
                <a:lnTo>
                  <a:pt x="0" y="21431"/>
                </a:lnTo>
                <a:lnTo>
                  <a:pt x="7143" y="21431"/>
                </a:lnTo>
                <a:lnTo>
                  <a:pt x="14287" y="21431"/>
                </a:lnTo>
                <a:lnTo>
                  <a:pt x="21431" y="21431"/>
                </a:lnTo>
                <a:lnTo>
                  <a:pt x="35718" y="21431"/>
                </a:lnTo>
                <a:lnTo>
                  <a:pt x="57150" y="14287"/>
                </a:lnTo>
                <a:lnTo>
                  <a:pt x="85725" y="7144"/>
                </a:lnTo>
                <a:lnTo>
                  <a:pt x="114300" y="0"/>
                </a:lnTo>
                <a:lnTo>
                  <a:pt x="135731" y="0"/>
                </a:lnTo>
                <a:lnTo>
                  <a:pt x="164306" y="0"/>
                </a:lnTo>
                <a:lnTo>
                  <a:pt x="178593" y="0"/>
                </a:lnTo>
                <a:lnTo>
                  <a:pt x="192881" y="14287"/>
                </a:lnTo>
                <a:lnTo>
                  <a:pt x="192881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207669" y="821531"/>
            <a:ext cx="171451" cy="21432"/>
          </a:xfrm>
          <a:custGeom>
            <a:avLst/>
            <a:gdLst/>
            <a:ahLst/>
            <a:cxnLst/>
            <a:rect l="0" t="0" r="0" b="0"/>
            <a:pathLst>
              <a:path w="171451" h="21432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7144" y="21431"/>
                </a:lnTo>
                <a:lnTo>
                  <a:pt x="14288" y="21431"/>
                </a:lnTo>
                <a:lnTo>
                  <a:pt x="35719" y="21431"/>
                </a:lnTo>
                <a:lnTo>
                  <a:pt x="57150" y="14288"/>
                </a:lnTo>
                <a:lnTo>
                  <a:pt x="92869" y="7144"/>
                </a:lnTo>
                <a:lnTo>
                  <a:pt x="121444" y="7144"/>
                </a:lnTo>
                <a:lnTo>
                  <a:pt x="150019" y="0"/>
                </a:lnTo>
                <a:lnTo>
                  <a:pt x="171450" y="7144"/>
                </a:lnTo>
                <a:lnTo>
                  <a:pt x="171450" y="7144"/>
                </a:lnTo>
                <a:lnTo>
                  <a:pt x="171450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271963" y="935831"/>
            <a:ext cx="164307" cy="14289"/>
          </a:xfrm>
          <a:custGeom>
            <a:avLst/>
            <a:gdLst/>
            <a:ahLst/>
            <a:cxnLst/>
            <a:rect l="0" t="0" r="0" b="0"/>
            <a:pathLst>
              <a:path w="164307" h="14289">
                <a:moveTo>
                  <a:pt x="0" y="14288"/>
                </a:moveTo>
                <a:lnTo>
                  <a:pt x="14287" y="14288"/>
                </a:lnTo>
                <a:lnTo>
                  <a:pt x="28575" y="7144"/>
                </a:lnTo>
                <a:lnTo>
                  <a:pt x="57150" y="0"/>
                </a:lnTo>
                <a:lnTo>
                  <a:pt x="85725" y="0"/>
                </a:lnTo>
                <a:lnTo>
                  <a:pt x="114300" y="0"/>
                </a:lnTo>
                <a:lnTo>
                  <a:pt x="142875" y="7144"/>
                </a:lnTo>
                <a:lnTo>
                  <a:pt x="164306" y="7144"/>
                </a:lnTo>
                <a:lnTo>
                  <a:pt x="164306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772025" y="492919"/>
            <a:ext cx="321471" cy="392907"/>
          </a:xfrm>
          <a:custGeom>
            <a:avLst/>
            <a:gdLst/>
            <a:ahLst/>
            <a:cxnLst/>
            <a:rect l="0" t="0" r="0" b="0"/>
            <a:pathLst>
              <a:path w="321471" h="392907">
                <a:moveTo>
                  <a:pt x="14288" y="85725"/>
                </a:moveTo>
                <a:lnTo>
                  <a:pt x="14288" y="85725"/>
                </a:lnTo>
                <a:lnTo>
                  <a:pt x="14288" y="92868"/>
                </a:lnTo>
                <a:lnTo>
                  <a:pt x="14288" y="100012"/>
                </a:lnTo>
                <a:lnTo>
                  <a:pt x="14288" y="114300"/>
                </a:lnTo>
                <a:lnTo>
                  <a:pt x="14288" y="142875"/>
                </a:lnTo>
                <a:lnTo>
                  <a:pt x="21432" y="178593"/>
                </a:lnTo>
                <a:lnTo>
                  <a:pt x="28575" y="221456"/>
                </a:lnTo>
                <a:lnTo>
                  <a:pt x="35719" y="264318"/>
                </a:lnTo>
                <a:lnTo>
                  <a:pt x="42863" y="307181"/>
                </a:lnTo>
                <a:lnTo>
                  <a:pt x="50007" y="342900"/>
                </a:lnTo>
                <a:lnTo>
                  <a:pt x="57150" y="371475"/>
                </a:lnTo>
                <a:lnTo>
                  <a:pt x="64294" y="385762"/>
                </a:lnTo>
                <a:lnTo>
                  <a:pt x="71438" y="392906"/>
                </a:lnTo>
                <a:lnTo>
                  <a:pt x="71438" y="385762"/>
                </a:lnTo>
                <a:lnTo>
                  <a:pt x="64294" y="364331"/>
                </a:lnTo>
                <a:lnTo>
                  <a:pt x="50007" y="335756"/>
                </a:lnTo>
                <a:lnTo>
                  <a:pt x="35719" y="300037"/>
                </a:lnTo>
                <a:lnTo>
                  <a:pt x="21432" y="250031"/>
                </a:lnTo>
                <a:lnTo>
                  <a:pt x="14288" y="192881"/>
                </a:lnTo>
                <a:lnTo>
                  <a:pt x="0" y="142875"/>
                </a:lnTo>
                <a:lnTo>
                  <a:pt x="0" y="100012"/>
                </a:lnTo>
                <a:lnTo>
                  <a:pt x="14288" y="71437"/>
                </a:lnTo>
                <a:lnTo>
                  <a:pt x="21432" y="50006"/>
                </a:lnTo>
                <a:lnTo>
                  <a:pt x="50007" y="42862"/>
                </a:lnTo>
                <a:lnTo>
                  <a:pt x="85725" y="28575"/>
                </a:lnTo>
                <a:lnTo>
                  <a:pt x="121445" y="28575"/>
                </a:lnTo>
                <a:lnTo>
                  <a:pt x="164307" y="21431"/>
                </a:lnTo>
                <a:lnTo>
                  <a:pt x="207170" y="7143"/>
                </a:lnTo>
                <a:lnTo>
                  <a:pt x="250032" y="7143"/>
                </a:lnTo>
                <a:lnTo>
                  <a:pt x="292895" y="0"/>
                </a:lnTo>
                <a:lnTo>
                  <a:pt x="321470" y="0"/>
                </a:lnTo>
                <a:lnTo>
                  <a:pt x="32147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764882" y="692944"/>
            <a:ext cx="321470" cy="42863"/>
          </a:xfrm>
          <a:custGeom>
            <a:avLst/>
            <a:gdLst/>
            <a:ahLst/>
            <a:cxnLst/>
            <a:rect l="0" t="0" r="0" b="0"/>
            <a:pathLst>
              <a:path w="321470" h="42863">
                <a:moveTo>
                  <a:pt x="7143" y="28575"/>
                </a:moveTo>
                <a:lnTo>
                  <a:pt x="0" y="28575"/>
                </a:lnTo>
                <a:lnTo>
                  <a:pt x="7143" y="35718"/>
                </a:lnTo>
                <a:lnTo>
                  <a:pt x="7143" y="35718"/>
                </a:lnTo>
                <a:lnTo>
                  <a:pt x="28575" y="42862"/>
                </a:lnTo>
                <a:lnTo>
                  <a:pt x="57150" y="35718"/>
                </a:lnTo>
                <a:lnTo>
                  <a:pt x="100012" y="28575"/>
                </a:lnTo>
                <a:lnTo>
                  <a:pt x="150019" y="21431"/>
                </a:lnTo>
                <a:lnTo>
                  <a:pt x="200025" y="14287"/>
                </a:lnTo>
                <a:lnTo>
                  <a:pt x="250031" y="7143"/>
                </a:lnTo>
                <a:lnTo>
                  <a:pt x="292894" y="7143"/>
                </a:lnTo>
                <a:lnTo>
                  <a:pt x="321469" y="0"/>
                </a:lnTo>
                <a:lnTo>
                  <a:pt x="32146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086351" y="757237"/>
            <a:ext cx="42863" cy="142876"/>
          </a:xfrm>
          <a:custGeom>
            <a:avLst/>
            <a:gdLst/>
            <a:ahLst/>
            <a:cxnLst/>
            <a:rect l="0" t="0" r="0" b="0"/>
            <a:pathLst>
              <a:path w="42863" h="142876">
                <a:moveTo>
                  <a:pt x="0" y="0"/>
                </a:moveTo>
                <a:lnTo>
                  <a:pt x="0" y="14288"/>
                </a:lnTo>
                <a:lnTo>
                  <a:pt x="0" y="35719"/>
                </a:lnTo>
                <a:lnTo>
                  <a:pt x="0" y="57150"/>
                </a:lnTo>
                <a:lnTo>
                  <a:pt x="0" y="85725"/>
                </a:lnTo>
                <a:lnTo>
                  <a:pt x="7144" y="107157"/>
                </a:lnTo>
                <a:lnTo>
                  <a:pt x="14287" y="128588"/>
                </a:lnTo>
                <a:lnTo>
                  <a:pt x="21431" y="135732"/>
                </a:lnTo>
                <a:lnTo>
                  <a:pt x="28575" y="142875"/>
                </a:lnTo>
                <a:lnTo>
                  <a:pt x="35719" y="135732"/>
                </a:lnTo>
                <a:lnTo>
                  <a:pt x="42862" y="121444"/>
                </a:lnTo>
                <a:lnTo>
                  <a:pt x="42862" y="92869"/>
                </a:lnTo>
                <a:lnTo>
                  <a:pt x="42862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129213" y="557212"/>
            <a:ext cx="42864" cy="50008"/>
          </a:xfrm>
          <a:custGeom>
            <a:avLst/>
            <a:gdLst/>
            <a:ahLst/>
            <a:cxnLst/>
            <a:rect l="0" t="0" r="0" b="0"/>
            <a:pathLst>
              <a:path w="42864" h="50008">
                <a:moveTo>
                  <a:pt x="14288" y="50007"/>
                </a:moveTo>
                <a:lnTo>
                  <a:pt x="7144" y="50007"/>
                </a:lnTo>
                <a:lnTo>
                  <a:pt x="7144" y="42863"/>
                </a:lnTo>
                <a:lnTo>
                  <a:pt x="0" y="28575"/>
                </a:lnTo>
                <a:lnTo>
                  <a:pt x="0" y="21432"/>
                </a:lnTo>
                <a:lnTo>
                  <a:pt x="0" y="14288"/>
                </a:lnTo>
                <a:lnTo>
                  <a:pt x="7144" y="7144"/>
                </a:lnTo>
                <a:lnTo>
                  <a:pt x="21432" y="0"/>
                </a:lnTo>
                <a:lnTo>
                  <a:pt x="35719" y="0"/>
                </a:lnTo>
                <a:lnTo>
                  <a:pt x="42863" y="0"/>
                </a:lnTo>
                <a:lnTo>
                  <a:pt x="4286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293520" y="471487"/>
            <a:ext cx="64294" cy="400051"/>
          </a:xfrm>
          <a:custGeom>
            <a:avLst/>
            <a:gdLst/>
            <a:ahLst/>
            <a:cxnLst/>
            <a:rect l="0" t="0" r="0" b="0"/>
            <a:pathLst>
              <a:path w="64294" h="400051">
                <a:moveTo>
                  <a:pt x="7143" y="0"/>
                </a:moveTo>
                <a:lnTo>
                  <a:pt x="7143" y="0"/>
                </a:lnTo>
                <a:lnTo>
                  <a:pt x="7143" y="0"/>
                </a:lnTo>
                <a:lnTo>
                  <a:pt x="7143" y="7144"/>
                </a:lnTo>
                <a:lnTo>
                  <a:pt x="0" y="21432"/>
                </a:lnTo>
                <a:lnTo>
                  <a:pt x="0" y="42863"/>
                </a:lnTo>
                <a:lnTo>
                  <a:pt x="0" y="78582"/>
                </a:lnTo>
                <a:lnTo>
                  <a:pt x="7143" y="128588"/>
                </a:lnTo>
                <a:lnTo>
                  <a:pt x="7143" y="178594"/>
                </a:lnTo>
                <a:lnTo>
                  <a:pt x="14287" y="228600"/>
                </a:lnTo>
                <a:lnTo>
                  <a:pt x="21431" y="278607"/>
                </a:lnTo>
                <a:lnTo>
                  <a:pt x="21431" y="314325"/>
                </a:lnTo>
                <a:lnTo>
                  <a:pt x="28575" y="350044"/>
                </a:lnTo>
                <a:lnTo>
                  <a:pt x="35718" y="378619"/>
                </a:lnTo>
                <a:lnTo>
                  <a:pt x="50006" y="392907"/>
                </a:lnTo>
                <a:lnTo>
                  <a:pt x="50006" y="400050"/>
                </a:lnTo>
                <a:lnTo>
                  <a:pt x="57150" y="385763"/>
                </a:lnTo>
                <a:lnTo>
                  <a:pt x="64293" y="357188"/>
                </a:lnTo>
                <a:lnTo>
                  <a:pt x="64293" y="3571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436395" y="492919"/>
            <a:ext cx="314326" cy="392907"/>
          </a:xfrm>
          <a:custGeom>
            <a:avLst/>
            <a:gdLst/>
            <a:ahLst/>
            <a:cxnLst/>
            <a:rect l="0" t="0" r="0" b="0"/>
            <a:pathLst>
              <a:path w="314326" h="392907">
                <a:moveTo>
                  <a:pt x="14287" y="0"/>
                </a:moveTo>
                <a:lnTo>
                  <a:pt x="14287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14287"/>
                </a:lnTo>
                <a:lnTo>
                  <a:pt x="7143" y="35718"/>
                </a:lnTo>
                <a:lnTo>
                  <a:pt x="0" y="71437"/>
                </a:lnTo>
                <a:lnTo>
                  <a:pt x="0" y="121443"/>
                </a:lnTo>
                <a:lnTo>
                  <a:pt x="0" y="171450"/>
                </a:lnTo>
                <a:lnTo>
                  <a:pt x="0" y="235743"/>
                </a:lnTo>
                <a:lnTo>
                  <a:pt x="0" y="285750"/>
                </a:lnTo>
                <a:lnTo>
                  <a:pt x="7143" y="328612"/>
                </a:lnTo>
                <a:lnTo>
                  <a:pt x="28575" y="364331"/>
                </a:lnTo>
                <a:lnTo>
                  <a:pt x="42862" y="371475"/>
                </a:lnTo>
                <a:lnTo>
                  <a:pt x="64293" y="371475"/>
                </a:lnTo>
                <a:lnTo>
                  <a:pt x="92868" y="357187"/>
                </a:lnTo>
                <a:lnTo>
                  <a:pt x="121443" y="342900"/>
                </a:lnTo>
                <a:lnTo>
                  <a:pt x="150018" y="321468"/>
                </a:lnTo>
                <a:lnTo>
                  <a:pt x="178593" y="307181"/>
                </a:lnTo>
                <a:lnTo>
                  <a:pt x="200025" y="300037"/>
                </a:lnTo>
                <a:lnTo>
                  <a:pt x="214312" y="307181"/>
                </a:lnTo>
                <a:lnTo>
                  <a:pt x="235743" y="328612"/>
                </a:lnTo>
                <a:lnTo>
                  <a:pt x="250031" y="350043"/>
                </a:lnTo>
                <a:lnTo>
                  <a:pt x="264318" y="371475"/>
                </a:lnTo>
                <a:lnTo>
                  <a:pt x="278606" y="385762"/>
                </a:lnTo>
                <a:lnTo>
                  <a:pt x="292893" y="392906"/>
                </a:lnTo>
                <a:lnTo>
                  <a:pt x="307181" y="392906"/>
                </a:lnTo>
                <a:lnTo>
                  <a:pt x="314325" y="378618"/>
                </a:lnTo>
                <a:lnTo>
                  <a:pt x="314325" y="3786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522120" y="700087"/>
            <a:ext cx="128588" cy="28576"/>
          </a:xfrm>
          <a:custGeom>
            <a:avLst/>
            <a:gdLst/>
            <a:ahLst/>
            <a:cxnLst/>
            <a:rect l="0" t="0" r="0" b="0"/>
            <a:pathLst>
              <a:path w="128588" h="28576">
                <a:moveTo>
                  <a:pt x="0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0" y="21432"/>
                </a:lnTo>
                <a:lnTo>
                  <a:pt x="14287" y="21432"/>
                </a:lnTo>
                <a:lnTo>
                  <a:pt x="35718" y="21432"/>
                </a:lnTo>
                <a:lnTo>
                  <a:pt x="57150" y="21432"/>
                </a:lnTo>
                <a:lnTo>
                  <a:pt x="85725" y="14288"/>
                </a:lnTo>
                <a:lnTo>
                  <a:pt x="114300" y="7144"/>
                </a:lnTo>
                <a:lnTo>
                  <a:pt x="128587" y="0"/>
                </a:lnTo>
                <a:lnTo>
                  <a:pt x="12858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457826" y="535781"/>
            <a:ext cx="164307" cy="57151"/>
          </a:xfrm>
          <a:custGeom>
            <a:avLst/>
            <a:gdLst/>
            <a:ahLst/>
            <a:cxnLst/>
            <a:rect l="0" t="0" r="0" b="0"/>
            <a:pathLst>
              <a:path w="164307" h="57151">
                <a:moveTo>
                  <a:pt x="0" y="57150"/>
                </a:moveTo>
                <a:lnTo>
                  <a:pt x="7144" y="57150"/>
                </a:lnTo>
                <a:lnTo>
                  <a:pt x="14287" y="50006"/>
                </a:lnTo>
                <a:lnTo>
                  <a:pt x="35719" y="42863"/>
                </a:lnTo>
                <a:lnTo>
                  <a:pt x="64294" y="35719"/>
                </a:lnTo>
                <a:lnTo>
                  <a:pt x="92869" y="28575"/>
                </a:lnTo>
                <a:lnTo>
                  <a:pt x="128587" y="14288"/>
                </a:lnTo>
                <a:lnTo>
                  <a:pt x="164306" y="0"/>
                </a:lnTo>
                <a:lnTo>
                  <a:pt x="16430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022182" y="428625"/>
            <a:ext cx="514351" cy="385763"/>
          </a:xfrm>
          <a:custGeom>
            <a:avLst/>
            <a:gdLst/>
            <a:ahLst/>
            <a:cxnLst/>
            <a:rect l="0" t="0" r="0" b="0"/>
            <a:pathLst>
              <a:path w="514351" h="385763">
                <a:moveTo>
                  <a:pt x="192881" y="78581"/>
                </a:moveTo>
                <a:lnTo>
                  <a:pt x="192881" y="71437"/>
                </a:lnTo>
                <a:lnTo>
                  <a:pt x="192881" y="71437"/>
                </a:lnTo>
                <a:lnTo>
                  <a:pt x="192881" y="71437"/>
                </a:lnTo>
                <a:lnTo>
                  <a:pt x="192881" y="78581"/>
                </a:lnTo>
                <a:lnTo>
                  <a:pt x="200025" y="92869"/>
                </a:lnTo>
                <a:lnTo>
                  <a:pt x="207169" y="114300"/>
                </a:lnTo>
                <a:lnTo>
                  <a:pt x="214313" y="157162"/>
                </a:lnTo>
                <a:lnTo>
                  <a:pt x="214313" y="207169"/>
                </a:lnTo>
                <a:lnTo>
                  <a:pt x="228600" y="257175"/>
                </a:lnTo>
                <a:lnTo>
                  <a:pt x="235744" y="300037"/>
                </a:lnTo>
                <a:lnTo>
                  <a:pt x="250031" y="335756"/>
                </a:lnTo>
                <a:lnTo>
                  <a:pt x="257175" y="364331"/>
                </a:lnTo>
                <a:lnTo>
                  <a:pt x="257175" y="385762"/>
                </a:lnTo>
                <a:lnTo>
                  <a:pt x="257175" y="385762"/>
                </a:lnTo>
                <a:lnTo>
                  <a:pt x="250031" y="371475"/>
                </a:lnTo>
                <a:lnTo>
                  <a:pt x="228600" y="350044"/>
                </a:lnTo>
                <a:lnTo>
                  <a:pt x="200025" y="314325"/>
                </a:lnTo>
                <a:lnTo>
                  <a:pt x="164306" y="271462"/>
                </a:lnTo>
                <a:lnTo>
                  <a:pt x="128588" y="228600"/>
                </a:lnTo>
                <a:lnTo>
                  <a:pt x="85725" y="178594"/>
                </a:lnTo>
                <a:lnTo>
                  <a:pt x="57150" y="142875"/>
                </a:lnTo>
                <a:lnTo>
                  <a:pt x="28575" y="114300"/>
                </a:lnTo>
                <a:lnTo>
                  <a:pt x="0" y="100012"/>
                </a:lnTo>
                <a:lnTo>
                  <a:pt x="0" y="85725"/>
                </a:lnTo>
                <a:lnTo>
                  <a:pt x="7144" y="71437"/>
                </a:lnTo>
                <a:lnTo>
                  <a:pt x="35719" y="57150"/>
                </a:lnTo>
                <a:lnTo>
                  <a:pt x="92869" y="42862"/>
                </a:lnTo>
                <a:lnTo>
                  <a:pt x="164306" y="28575"/>
                </a:lnTo>
                <a:lnTo>
                  <a:pt x="242888" y="14287"/>
                </a:lnTo>
                <a:lnTo>
                  <a:pt x="321469" y="0"/>
                </a:lnTo>
                <a:lnTo>
                  <a:pt x="392906" y="0"/>
                </a:lnTo>
                <a:lnTo>
                  <a:pt x="442913" y="0"/>
                </a:lnTo>
                <a:lnTo>
                  <a:pt x="478631" y="7144"/>
                </a:lnTo>
                <a:lnTo>
                  <a:pt x="500063" y="14287"/>
                </a:lnTo>
                <a:lnTo>
                  <a:pt x="514350" y="21431"/>
                </a:lnTo>
                <a:lnTo>
                  <a:pt x="514350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472238" y="592931"/>
            <a:ext cx="71439" cy="278607"/>
          </a:xfrm>
          <a:custGeom>
            <a:avLst/>
            <a:gdLst/>
            <a:ahLst/>
            <a:cxnLst/>
            <a:rect l="0" t="0" r="0" b="0"/>
            <a:pathLst>
              <a:path w="71439" h="278607">
                <a:moveTo>
                  <a:pt x="7144" y="0"/>
                </a:moveTo>
                <a:lnTo>
                  <a:pt x="7144" y="14288"/>
                </a:lnTo>
                <a:lnTo>
                  <a:pt x="0" y="42863"/>
                </a:lnTo>
                <a:lnTo>
                  <a:pt x="0" y="78581"/>
                </a:lnTo>
                <a:lnTo>
                  <a:pt x="0" y="114300"/>
                </a:lnTo>
                <a:lnTo>
                  <a:pt x="7144" y="157163"/>
                </a:lnTo>
                <a:lnTo>
                  <a:pt x="14288" y="192881"/>
                </a:lnTo>
                <a:lnTo>
                  <a:pt x="21432" y="228600"/>
                </a:lnTo>
                <a:lnTo>
                  <a:pt x="28575" y="257175"/>
                </a:lnTo>
                <a:lnTo>
                  <a:pt x="28575" y="271463"/>
                </a:lnTo>
                <a:lnTo>
                  <a:pt x="35719" y="278606"/>
                </a:lnTo>
                <a:lnTo>
                  <a:pt x="42863" y="264319"/>
                </a:lnTo>
                <a:lnTo>
                  <a:pt x="50007" y="242888"/>
                </a:lnTo>
                <a:lnTo>
                  <a:pt x="64294" y="200025"/>
                </a:lnTo>
                <a:lnTo>
                  <a:pt x="71438" y="142875"/>
                </a:lnTo>
                <a:lnTo>
                  <a:pt x="71438" y="71438"/>
                </a:lnTo>
                <a:lnTo>
                  <a:pt x="71438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507957" y="464344"/>
            <a:ext cx="7145" cy="28576"/>
          </a:xfrm>
          <a:custGeom>
            <a:avLst/>
            <a:gdLst/>
            <a:ahLst/>
            <a:cxnLst/>
            <a:rect l="0" t="0" r="0" b="0"/>
            <a:pathLst>
              <a:path w="7145" h="28576">
                <a:moveTo>
                  <a:pt x="7144" y="0"/>
                </a:moveTo>
                <a:lnTo>
                  <a:pt x="0" y="7143"/>
                </a:lnTo>
                <a:lnTo>
                  <a:pt x="0" y="14287"/>
                </a:lnTo>
                <a:lnTo>
                  <a:pt x="0" y="21431"/>
                </a:lnTo>
                <a:lnTo>
                  <a:pt x="0" y="28575"/>
                </a:lnTo>
                <a:lnTo>
                  <a:pt x="7144" y="28575"/>
                </a:lnTo>
                <a:lnTo>
                  <a:pt x="7144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543676" y="578644"/>
            <a:ext cx="371476" cy="250032"/>
          </a:xfrm>
          <a:custGeom>
            <a:avLst/>
            <a:gdLst/>
            <a:ahLst/>
            <a:cxnLst/>
            <a:rect l="0" t="0" r="0" b="0"/>
            <a:pathLst>
              <a:path w="371476" h="250032">
                <a:moveTo>
                  <a:pt x="0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7144" y="35718"/>
                </a:lnTo>
                <a:lnTo>
                  <a:pt x="7144" y="50006"/>
                </a:lnTo>
                <a:lnTo>
                  <a:pt x="14287" y="71437"/>
                </a:lnTo>
                <a:lnTo>
                  <a:pt x="14287" y="100012"/>
                </a:lnTo>
                <a:lnTo>
                  <a:pt x="21431" y="135731"/>
                </a:lnTo>
                <a:lnTo>
                  <a:pt x="28575" y="164306"/>
                </a:lnTo>
                <a:lnTo>
                  <a:pt x="28575" y="200025"/>
                </a:lnTo>
                <a:lnTo>
                  <a:pt x="28575" y="221456"/>
                </a:lnTo>
                <a:lnTo>
                  <a:pt x="28575" y="242887"/>
                </a:lnTo>
                <a:lnTo>
                  <a:pt x="28575" y="250031"/>
                </a:lnTo>
                <a:lnTo>
                  <a:pt x="28575" y="250031"/>
                </a:lnTo>
                <a:lnTo>
                  <a:pt x="28575" y="235743"/>
                </a:lnTo>
                <a:lnTo>
                  <a:pt x="35719" y="214312"/>
                </a:lnTo>
                <a:lnTo>
                  <a:pt x="42862" y="185737"/>
                </a:lnTo>
                <a:lnTo>
                  <a:pt x="57150" y="142875"/>
                </a:lnTo>
                <a:lnTo>
                  <a:pt x="71437" y="100012"/>
                </a:lnTo>
                <a:lnTo>
                  <a:pt x="92869" y="50006"/>
                </a:lnTo>
                <a:lnTo>
                  <a:pt x="107156" y="21431"/>
                </a:lnTo>
                <a:lnTo>
                  <a:pt x="121444" y="0"/>
                </a:lnTo>
                <a:lnTo>
                  <a:pt x="128587" y="0"/>
                </a:lnTo>
                <a:lnTo>
                  <a:pt x="135731" y="7143"/>
                </a:lnTo>
                <a:lnTo>
                  <a:pt x="135731" y="35718"/>
                </a:lnTo>
                <a:lnTo>
                  <a:pt x="135731" y="64293"/>
                </a:lnTo>
                <a:lnTo>
                  <a:pt x="135731" y="100012"/>
                </a:lnTo>
                <a:lnTo>
                  <a:pt x="128587" y="135731"/>
                </a:lnTo>
                <a:lnTo>
                  <a:pt x="128587" y="164306"/>
                </a:lnTo>
                <a:lnTo>
                  <a:pt x="128587" y="192881"/>
                </a:lnTo>
                <a:lnTo>
                  <a:pt x="128587" y="207168"/>
                </a:lnTo>
                <a:lnTo>
                  <a:pt x="128587" y="221456"/>
                </a:lnTo>
                <a:lnTo>
                  <a:pt x="135731" y="221456"/>
                </a:lnTo>
                <a:lnTo>
                  <a:pt x="135731" y="214312"/>
                </a:lnTo>
                <a:lnTo>
                  <a:pt x="150019" y="200025"/>
                </a:lnTo>
                <a:lnTo>
                  <a:pt x="157162" y="171450"/>
                </a:lnTo>
                <a:lnTo>
                  <a:pt x="171450" y="128587"/>
                </a:lnTo>
                <a:lnTo>
                  <a:pt x="185737" y="78581"/>
                </a:lnTo>
                <a:lnTo>
                  <a:pt x="200025" y="42862"/>
                </a:lnTo>
                <a:lnTo>
                  <a:pt x="214312" y="14287"/>
                </a:lnTo>
                <a:lnTo>
                  <a:pt x="221456" y="0"/>
                </a:lnTo>
                <a:lnTo>
                  <a:pt x="235744" y="7143"/>
                </a:lnTo>
                <a:lnTo>
                  <a:pt x="235744" y="35718"/>
                </a:lnTo>
                <a:lnTo>
                  <a:pt x="242887" y="64293"/>
                </a:lnTo>
                <a:lnTo>
                  <a:pt x="242887" y="100012"/>
                </a:lnTo>
                <a:lnTo>
                  <a:pt x="250031" y="135731"/>
                </a:lnTo>
                <a:lnTo>
                  <a:pt x="264319" y="164306"/>
                </a:lnTo>
                <a:lnTo>
                  <a:pt x="271462" y="192881"/>
                </a:lnTo>
                <a:lnTo>
                  <a:pt x="292894" y="214312"/>
                </a:lnTo>
                <a:lnTo>
                  <a:pt x="314325" y="221456"/>
                </a:lnTo>
                <a:lnTo>
                  <a:pt x="342900" y="221456"/>
                </a:lnTo>
                <a:lnTo>
                  <a:pt x="371475" y="207168"/>
                </a:lnTo>
                <a:lnTo>
                  <a:pt x="371475" y="2071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929438" y="535781"/>
            <a:ext cx="414339" cy="271464"/>
          </a:xfrm>
          <a:custGeom>
            <a:avLst/>
            <a:gdLst/>
            <a:ahLst/>
            <a:cxnLst/>
            <a:rect l="0" t="0" r="0" b="0"/>
            <a:pathLst>
              <a:path w="414339" h="271464">
                <a:moveTo>
                  <a:pt x="28575" y="171450"/>
                </a:moveTo>
                <a:lnTo>
                  <a:pt x="21432" y="171450"/>
                </a:lnTo>
                <a:lnTo>
                  <a:pt x="14288" y="171450"/>
                </a:lnTo>
                <a:lnTo>
                  <a:pt x="7144" y="178594"/>
                </a:lnTo>
                <a:lnTo>
                  <a:pt x="0" y="185738"/>
                </a:lnTo>
                <a:lnTo>
                  <a:pt x="0" y="185738"/>
                </a:lnTo>
                <a:lnTo>
                  <a:pt x="7144" y="185738"/>
                </a:lnTo>
                <a:lnTo>
                  <a:pt x="14288" y="185738"/>
                </a:lnTo>
                <a:lnTo>
                  <a:pt x="35719" y="178594"/>
                </a:lnTo>
                <a:lnTo>
                  <a:pt x="57150" y="171450"/>
                </a:lnTo>
                <a:lnTo>
                  <a:pt x="85725" y="157163"/>
                </a:lnTo>
                <a:lnTo>
                  <a:pt x="114300" y="135731"/>
                </a:lnTo>
                <a:lnTo>
                  <a:pt x="142875" y="114300"/>
                </a:lnTo>
                <a:lnTo>
                  <a:pt x="157163" y="85725"/>
                </a:lnTo>
                <a:lnTo>
                  <a:pt x="164307" y="64294"/>
                </a:lnTo>
                <a:lnTo>
                  <a:pt x="164307" y="57150"/>
                </a:lnTo>
                <a:lnTo>
                  <a:pt x="142875" y="57150"/>
                </a:lnTo>
                <a:lnTo>
                  <a:pt x="107157" y="78581"/>
                </a:lnTo>
                <a:lnTo>
                  <a:pt x="78582" y="107156"/>
                </a:lnTo>
                <a:lnTo>
                  <a:pt x="42863" y="142875"/>
                </a:lnTo>
                <a:lnTo>
                  <a:pt x="21432" y="185738"/>
                </a:lnTo>
                <a:lnTo>
                  <a:pt x="14288" y="214313"/>
                </a:lnTo>
                <a:lnTo>
                  <a:pt x="21432" y="242888"/>
                </a:lnTo>
                <a:lnTo>
                  <a:pt x="35719" y="257175"/>
                </a:lnTo>
                <a:lnTo>
                  <a:pt x="57150" y="264319"/>
                </a:lnTo>
                <a:lnTo>
                  <a:pt x="92869" y="264319"/>
                </a:lnTo>
                <a:lnTo>
                  <a:pt x="128588" y="250031"/>
                </a:lnTo>
                <a:lnTo>
                  <a:pt x="171450" y="235744"/>
                </a:lnTo>
                <a:lnTo>
                  <a:pt x="214313" y="207169"/>
                </a:lnTo>
                <a:lnTo>
                  <a:pt x="257175" y="171450"/>
                </a:lnTo>
                <a:lnTo>
                  <a:pt x="300038" y="128588"/>
                </a:lnTo>
                <a:lnTo>
                  <a:pt x="342900" y="85725"/>
                </a:lnTo>
                <a:lnTo>
                  <a:pt x="371475" y="42863"/>
                </a:lnTo>
                <a:lnTo>
                  <a:pt x="400050" y="14288"/>
                </a:lnTo>
                <a:lnTo>
                  <a:pt x="414338" y="0"/>
                </a:lnTo>
                <a:lnTo>
                  <a:pt x="414338" y="0"/>
                </a:lnTo>
                <a:lnTo>
                  <a:pt x="400050" y="0"/>
                </a:lnTo>
                <a:lnTo>
                  <a:pt x="378619" y="7144"/>
                </a:lnTo>
                <a:lnTo>
                  <a:pt x="357188" y="21431"/>
                </a:lnTo>
                <a:lnTo>
                  <a:pt x="335757" y="42863"/>
                </a:lnTo>
                <a:lnTo>
                  <a:pt x="328613" y="57150"/>
                </a:lnTo>
                <a:lnTo>
                  <a:pt x="328613" y="78581"/>
                </a:lnTo>
                <a:lnTo>
                  <a:pt x="342900" y="100013"/>
                </a:lnTo>
                <a:lnTo>
                  <a:pt x="357188" y="121444"/>
                </a:lnTo>
                <a:lnTo>
                  <a:pt x="378619" y="142875"/>
                </a:lnTo>
                <a:lnTo>
                  <a:pt x="392907" y="164306"/>
                </a:lnTo>
                <a:lnTo>
                  <a:pt x="407194" y="192881"/>
                </a:lnTo>
                <a:lnTo>
                  <a:pt x="407194" y="214313"/>
                </a:lnTo>
                <a:lnTo>
                  <a:pt x="392907" y="242888"/>
                </a:lnTo>
                <a:lnTo>
                  <a:pt x="378619" y="257175"/>
                </a:lnTo>
                <a:lnTo>
                  <a:pt x="350044" y="271463"/>
                </a:lnTo>
                <a:lnTo>
                  <a:pt x="328613" y="271463"/>
                </a:lnTo>
                <a:lnTo>
                  <a:pt x="314325" y="271463"/>
                </a:lnTo>
                <a:lnTo>
                  <a:pt x="307182" y="257175"/>
                </a:lnTo>
                <a:lnTo>
                  <a:pt x="314325" y="242888"/>
                </a:lnTo>
                <a:lnTo>
                  <a:pt x="328613" y="221456"/>
                </a:lnTo>
                <a:lnTo>
                  <a:pt x="328613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50069" y="2057400"/>
            <a:ext cx="1235870" cy="657226"/>
          </a:xfrm>
          <a:custGeom>
            <a:avLst/>
            <a:gdLst/>
            <a:ahLst/>
            <a:cxnLst/>
            <a:rect l="0" t="0" r="0" b="0"/>
            <a:pathLst>
              <a:path w="1235870" h="657226">
                <a:moveTo>
                  <a:pt x="1235869" y="200025"/>
                </a:moveTo>
                <a:lnTo>
                  <a:pt x="1235869" y="200025"/>
                </a:lnTo>
                <a:lnTo>
                  <a:pt x="1228725" y="192881"/>
                </a:lnTo>
                <a:lnTo>
                  <a:pt x="1221581" y="192881"/>
                </a:lnTo>
                <a:lnTo>
                  <a:pt x="1221581" y="185738"/>
                </a:lnTo>
                <a:lnTo>
                  <a:pt x="1214437" y="185738"/>
                </a:lnTo>
                <a:lnTo>
                  <a:pt x="1207294" y="178594"/>
                </a:lnTo>
                <a:lnTo>
                  <a:pt x="1200150" y="171450"/>
                </a:lnTo>
                <a:lnTo>
                  <a:pt x="1185862" y="171450"/>
                </a:lnTo>
                <a:lnTo>
                  <a:pt x="1171575" y="164306"/>
                </a:lnTo>
                <a:lnTo>
                  <a:pt x="1164431" y="164306"/>
                </a:lnTo>
                <a:lnTo>
                  <a:pt x="1150144" y="157163"/>
                </a:lnTo>
                <a:lnTo>
                  <a:pt x="1128712" y="157163"/>
                </a:lnTo>
                <a:lnTo>
                  <a:pt x="1114425" y="150019"/>
                </a:lnTo>
                <a:lnTo>
                  <a:pt x="1092994" y="142875"/>
                </a:lnTo>
                <a:lnTo>
                  <a:pt x="1071562" y="135731"/>
                </a:lnTo>
                <a:lnTo>
                  <a:pt x="1042987" y="121444"/>
                </a:lnTo>
                <a:lnTo>
                  <a:pt x="1021556" y="114300"/>
                </a:lnTo>
                <a:lnTo>
                  <a:pt x="992981" y="107156"/>
                </a:lnTo>
                <a:lnTo>
                  <a:pt x="971550" y="100013"/>
                </a:lnTo>
                <a:lnTo>
                  <a:pt x="942975" y="85725"/>
                </a:lnTo>
                <a:lnTo>
                  <a:pt x="914400" y="78581"/>
                </a:lnTo>
                <a:lnTo>
                  <a:pt x="885825" y="71438"/>
                </a:lnTo>
                <a:lnTo>
                  <a:pt x="857250" y="64294"/>
                </a:lnTo>
                <a:lnTo>
                  <a:pt x="828675" y="50006"/>
                </a:lnTo>
                <a:lnTo>
                  <a:pt x="800100" y="42863"/>
                </a:lnTo>
                <a:lnTo>
                  <a:pt x="771525" y="35719"/>
                </a:lnTo>
                <a:lnTo>
                  <a:pt x="735806" y="28575"/>
                </a:lnTo>
                <a:lnTo>
                  <a:pt x="707231" y="21431"/>
                </a:lnTo>
                <a:lnTo>
                  <a:pt x="678656" y="14288"/>
                </a:lnTo>
                <a:lnTo>
                  <a:pt x="642937" y="14288"/>
                </a:lnTo>
                <a:lnTo>
                  <a:pt x="614362" y="7144"/>
                </a:lnTo>
                <a:lnTo>
                  <a:pt x="578644" y="0"/>
                </a:lnTo>
                <a:lnTo>
                  <a:pt x="550069" y="0"/>
                </a:lnTo>
                <a:lnTo>
                  <a:pt x="514350" y="0"/>
                </a:lnTo>
                <a:lnTo>
                  <a:pt x="478631" y="0"/>
                </a:lnTo>
                <a:lnTo>
                  <a:pt x="442912" y="0"/>
                </a:lnTo>
                <a:lnTo>
                  <a:pt x="407194" y="7144"/>
                </a:lnTo>
                <a:lnTo>
                  <a:pt x="378619" y="14288"/>
                </a:lnTo>
                <a:lnTo>
                  <a:pt x="342900" y="21431"/>
                </a:lnTo>
                <a:lnTo>
                  <a:pt x="307181" y="28575"/>
                </a:lnTo>
                <a:lnTo>
                  <a:pt x="278606" y="42863"/>
                </a:lnTo>
                <a:lnTo>
                  <a:pt x="242887" y="57150"/>
                </a:lnTo>
                <a:lnTo>
                  <a:pt x="214312" y="71438"/>
                </a:lnTo>
                <a:lnTo>
                  <a:pt x="185737" y="85725"/>
                </a:lnTo>
                <a:lnTo>
                  <a:pt x="157162" y="100013"/>
                </a:lnTo>
                <a:lnTo>
                  <a:pt x="128587" y="114300"/>
                </a:lnTo>
                <a:lnTo>
                  <a:pt x="107156" y="135731"/>
                </a:lnTo>
                <a:lnTo>
                  <a:pt x="85725" y="150019"/>
                </a:lnTo>
                <a:lnTo>
                  <a:pt x="64294" y="171450"/>
                </a:lnTo>
                <a:lnTo>
                  <a:pt x="50006" y="185738"/>
                </a:lnTo>
                <a:lnTo>
                  <a:pt x="35719" y="207169"/>
                </a:lnTo>
                <a:lnTo>
                  <a:pt x="28575" y="228600"/>
                </a:lnTo>
                <a:lnTo>
                  <a:pt x="14287" y="250031"/>
                </a:lnTo>
                <a:lnTo>
                  <a:pt x="7144" y="271463"/>
                </a:lnTo>
                <a:lnTo>
                  <a:pt x="0" y="292894"/>
                </a:lnTo>
                <a:lnTo>
                  <a:pt x="0" y="321469"/>
                </a:lnTo>
                <a:lnTo>
                  <a:pt x="0" y="342900"/>
                </a:lnTo>
                <a:lnTo>
                  <a:pt x="0" y="364331"/>
                </a:lnTo>
                <a:lnTo>
                  <a:pt x="7144" y="385763"/>
                </a:lnTo>
                <a:lnTo>
                  <a:pt x="7144" y="414338"/>
                </a:lnTo>
                <a:lnTo>
                  <a:pt x="21431" y="435769"/>
                </a:lnTo>
                <a:lnTo>
                  <a:pt x="28575" y="457200"/>
                </a:lnTo>
                <a:lnTo>
                  <a:pt x="42862" y="478631"/>
                </a:lnTo>
                <a:lnTo>
                  <a:pt x="57150" y="500063"/>
                </a:lnTo>
                <a:lnTo>
                  <a:pt x="71437" y="521494"/>
                </a:lnTo>
                <a:lnTo>
                  <a:pt x="92869" y="535781"/>
                </a:lnTo>
                <a:lnTo>
                  <a:pt x="121444" y="557213"/>
                </a:lnTo>
                <a:lnTo>
                  <a:pt x="142875" y="564356"/>
                </a:lnTo>
                <a:lnTo>
                  <a:pt x="178594" y="578644"/>
                </a:lnTo>
                <a:lnTo>
                  <a:pt x="214312" y="592931"/>
                </a:lnTo>
                <a:lnTo>
                  <a:pt x="250031" y="600075"/>
                </a:lnTo>
                <a:lnTo>
                  <a:pt x="292894" y="614363"/>
                </a:lnTo>
                <a:lnTo>
                  <a:pt x="335756" y="621506"/>
                </a:lnTo>
                <a:lnTo>
                  <a:pt x="378619" y="628650"/>
                </a:lnTo>
                <a:lnTo>
                  <a:pt x="421481" y="635794"/>
                </a:lnTo>
                <a:lnTo>
                  <a:pt x="464344" y="642938"/>
                </a:lnTo>
                <a:lnTo>
                  <a:pt x="514350" y="650081"/>
                </a:lnTo>
                <a:lnTo>
                  <a:pt x="564356" y="650081"/>
                </a:lnTo>
                <a:lnTo>
                  <a:pt x="607219" y="657225"/>
                </a:lnTo>
                <a:lnTo>
                  <a:pt x="657225" y="657225"/>
                </a:lnTo>
                <a:lnTo>
                  <a:pt x="707231" y="657225"/>
                </a:lnTo>
                <a:lnTo>
                  <a:pt x="757237" y="650081"/>
                </a:lnTo>
                <a:lnTo>
                  <a:pt x="807244" y="650081"/>
                </a:lnTo>
                <a:lnTo>
                  <a:pt x="864394" y="650081"/>
                </a:lnTo>
                <a:lnTo>
                  <a:pt x="914400" y="642938"/>
                </a:lnTo>
                <a:lnTo>
                  <a:pt x="964406" y="642938"/>
                </a:lnTo>
                <a:lnTo>
                  <a:pt x="1014412" y="635794"/>
                </a:lnTo>
                <a:lnTo>
                  <a:pt x="1014412" y="6357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1628775" y="2235994"/>
            <a:ext cx="464345" cy="450057"/>
          </a:xfrm>
          <a:custGeom>
            <a:avLst/>
            <a:gdLst/>
            <a:ahLst/>
            <a:cxnLst/>
            <a:rect l="0" t="0" r="0" b="0"/>
            <a:pathLst>
              <a:path w="464345" h="450057">
                <a:moveTo>
                  <a:pt x="28575" y="450056"/>
                </a:moveTo>
                <a:lnTo>
                  <a:pt x="78581" y="450056"/>
                </a:lnTo>
                <a:lnTo>
                  <a:pt x="121444" y="442912"/>
                </a:lnTo>
                <a:lnTo>
                  <a:pt x="171450" y="428625"/>
                </a:lnTo>
                <a:lnTo>
                  <a:pt x="221456" y="414337"/>
                </a:lnTo>
                <a:lnTo>
                  <a:pt x="264319" y="400050"/>
                </a:lnTo>
                <a:lnTo>
                  <a:pt x="300038" y="385762"/>
                </a:lnTo>
                <a:lnTo>
                  <a:pt x="335756" y="371475"/>
                </a:lnTo>
                <a:lnTo>
                  <a:pt x="371475" y="350044"/>
                </a:lnTo>
                <a:lnTo>
                  <a:pt x="392906" y="321469"/>
                </a:lnTo>
                <a:lnTo>
                  <a:pt x="421481" y="292894"/>
                </a:lnTo>
                <a:lnTo>
                  <a:pt x="442913" y="264319"/>
                </a:lnTo>
                <a:lnTo>
                  <a:pt x="450056" y="235744"/>
                </a:lnTo>
                <a:lnTo>
                  <a:pt x="464344" y="214312"/>
                </a:lnTo>
                <a:lnTo>
                  <a:pt x="464344" y="185737"/>
                </a:lnTo>
                <a:lnTo>
                  <a:pt x="450056" y="157162"/>
                </a:lnTo>
                <a:lnTo>
                  <a:pt x="435769" y="128587"/>
                </a:lnTo>
                <a:lnTo>
                  <a:pt x="407194" y="107156"/>
                </a:lnTo>
                <a:lnTo>
                  <a:pt x="371475" y="78581"/>
                </a:lnTo>
                <a:lnTo>
                  <a:pt x="328613" y="57150"/>
                </a:lnTo>
                <a:lnTo>
                  <a:pt x="278606" y="35719"/>
                </a:lnTo>
                <a:lnTo>
                  <a:pt x="214313" y="21431"/>
                </a:lnTo>
                <a:lnTo>
                  <a:pt x="150019" y="14287"/>
                </a:lnTo>
                <a:lnTo>
                  <a:pt x="78581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400175" y="2664619"/>
            <a:ext cx="14289" cy="7145"/>
          </a:xfrm>
          <a:custGeom>
            <a:avLst/>
            <a:gdLst/>
            <a:ahLst/>
            <a:cxnLst/>
            <a:rect l="0" t="0" r="0" b="0"/>
            <a:pathLst>
              <a:path w="14289" h="7145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14288" y="0"/>
                </a:lnTo>
                <a:lnTo>
                  <a:pt x="142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421606" y="2628900"/>
            <a:ext cx="450058" cy="100014"/>
          </a:xfrm>
          <a:custGeom>
            <a:avLst/>
            <a:gdLst/>
            <a:ahLst/>
            <a:cxnLst/>
            <a:rect l="0" t="0" r="0" b="0"/>
            <a:pathLst>
              <a:path w="450058" h="100014">
                <a:moveTo>
                  <a:pt x="7144" y="14288"/>
                </a:moveTo>
                <a:lnTo>
                  <a:pt x="7144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21431"/>
                </a:lnTo>
                <a:lnTo>
                  <a:pt x="0" y="28575"/>
                </a:lnTo>
                <a:lnTo>
                  <a:pt x="7144" y="35719"/>
                </a:lnTo>
                <a:lnTo>
                  <a:pt x="14288" y="42863"/>
                </a:lnTo>
                <a:lnTo>
                  <a:pt x="28575" y="57150"/>
                </a:lnTo>
                <a:lnTo>
                  <a:pt x="42863" y="64294"/>
                </a:lnTo>
                <a:lnTo>
                  <a:pt x="57150" y="71438"/>
                </a:lnTo>
                <a:lnTo>
                  <a:pt x="78582" y="78581"/>
                </a:lnTo>
                <a:lnTo>
                  <a:pt x="107157" y="85725"/>
                </a:lnTo>
                <a:lnTo>
                  <a:pt x="142875" y="92869"/>
                </a:lnTo>
                <a:lnTo>
                  <a:pt x="185738" y="100013"/>
                </a:lnTo>
                <a:lnTo>
                  <a:pt x="228600" y="100013"/>
                </a:lnTo>
                <a:lnTo>
                  <a:pt x="285750" y="92869"/>
                </a:lnTo>
                <a:lnTo>
                  <a:pt x="342900" y="85725"/>
                </a:lnTo>
                <a:lnTo>
                  <a:pt x="400050" y="78581"/>
                </a:lnTo>
                <a:lnTo>
                  <a:pt x="450057" y="71438"/>
                </a:lnTo>
                <a:lnTo>
                  <a:pt x="450057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664995" y="2014538"/>
            <a:ext cx="307182" cy="392907"/>
          </a:xfrm>
          <a:custGeom>
            <a:avLst/>
            <a:gdLst/>
            <a:ahLst/>
            <a:cxnLst/>
            <a:rect l="0" t="0" r="0" b="0"/>
            <a:pathLst>
              <a:path w="307182" h="392907">
                <a:moveTo>
                  <a:pt x="0" y="142875"/>
                </a:moveTo>
                <a:lnTo>
                  <a:pt x="0" y="135731"/>
                </a:lnTo>
                <a:lnTo>
                  <a:pt x="0" y="121443"/>
                </a:lnTo>
                <a:lnTo>
                  <a:pt x="0" y="100012"/>
                </a:lnTo>
                <a:lnTo>
                  <a:pt x="14287" y="78581"/>
                </a:lnTo>
                <a:lnTo>
                  <a:pt x="28575" y="57150"/>
                </a:lnTo>
                <a:lnTo>
                  <a:pt x="57150" y="35718"/>
                </a:lnTo>
                <a:lnTo>
                  <a:pt x="92868" y="21431"/>
                </a:lnTo>
                <a:lnTo>
                  <a:pt x="135731" y="7143"/>
                </a:lnTo>
                <a:lnTo>
                  <a:pt x="171450" y="0"/>
                </a:lnTo>
                <a:lnTo>
                  <a:pt x="214312" y="0"/>
                </a:lnTo>
                <a:lnTo>
                  <a:pt x="242887" y="7143"/>
                </a:lnTo>
                <a:lnTo>
                  <a:pt x="271462" y="14287"/>
                </a:lnTo>
                <a:lnTo>
                  <a:pt x="292893" y="35718"/>
                </a:lnTo>
                <a:lnTo>
                  <a:pt x="307181" y="57150"/>
                </a:lnTo>
                <a:lnTo>
                  <a:pt x="307181" y="78581"/>
                </a:lnTo>
                <a:lnTo>
                  <a:pt x="300037" y="107156"/>
                </a:lnTo>
                <a:lnTo>
                  <a:pt x="285750" y="142875"/>
                </a:lnTo>
                <a:lnTo>
                  <a:pt x="264318" y="171450"/>
                </a:lnTo>
                <a:lnTo>
                  <a:pt x="235743" y="207168"/>
                </a:lnTo>
                <a:lnTo>
                  <a:pt x="207168" y="235743"/>
                </a:lnTo>
                <a:lnTo>
                  <a:pt x="185737" y="271462"/>
                </a:lnTo>
                <a:lnTo>
                  <a:pt x="171450" y="307181"/>
                </a:lnTo>
                <a:lnTo>
                  <a:pt x="164306" y="335756"/>
                </a:lnTo>
                <a:lnTo>
                  <a:pt x="171450" y="364331"/>
                </a:lnTo>
                <a:lnTo>
                  <a:pt x="185737" y="392906"/>
                </a:lnTo>
                <a:lnTo>
                  <a:pt x="185737" y="3929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843588" y="2657475"/>
            <a:ext cx="35720" cy="7145"/>
          </a:xfrm>
          <a:custGeom>
            <a:avLst/>
            <a:gdLst/>
            <a:ahLst/>
            <a:cxnLst/>
            <a:rect l="0" t="0" r="0" b="0"/>
            <a:pathLst>
              <a:path w="35720" h="7145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14288" y="7144"/>
                </a:lnTo>
                <a:lnTo>
                  <a:pt x="28575" y="7144"/>
                </a:lnTo>
                <a:lnTo>
                  <a:pt x="35719" y="7144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136357" y="2314575"/>
            <a:ext cx="264320" cy="192882"/>
          </a:xfrm>
          <a:custGeom>
            <a:avLst/>
            <a:gdLst/>
            <a:ahLst/>
            <a:cxnLst/>
            <a:rect l="0" t="0" r="0" b="0"/>
            <a:pathLst>
              <a:path w="264320" h="192882">
                <a:moveTo>
                  <a:pt x="0" y="14288"/>
                </a:moveTo>
                <a:lnTo>
                  <a:pt x="7144" y="14288"/>
                </a:lnTo>
                <a:lnTo>
                  <a:pt x="7144" y="21431"/>
                </a:lnTo>
                <a:lnTo>
                  <a:pt x="14288" y="35719"/>
                </a:lnTo>
                <a:lnTo>
                  <a:pt x="21431" y="57150"/>
                </a:lnTo>
                <a:lnTo>
                  <a:pt x="28575" y="78581"/>
                </a:lnTo>
                <a:lnTo>
                  <a:pt x="42863" y="107156"/>
                </a:lnTo>
                <a:lnTo>
                  <a:pt x="57150" y="135731"/>
                </a:lnTo>
                <a:lnTo>
                  <a:pt x="71438" y="157163"/>
                </a:lnTo>
                <a:lnTo>
                  <a:pt x="78581" y="178594"/>
                </a:lnTo>
                <a:lnTo>
                  <a:pt x="92869" y="185738"/>
                </a:lnTo>
                <a:lnTo>
                  <a:pt x="92869" y="192881"/>
                </a:lnTo>
                <a:lnTo>
                  <a:pt x="92869" y="185738"/>
                </a:lnTo>
                <a:lnTo>
                  <a:pt x="100013" y="164306"/>
                </a:lnTo>
                <a:lnTo>
                  <a:pt x="100013" y="142875"/>
                </a:lnTo>
                <a:lnTo>
                  <a:pt x="114300" y="114300"/>
                </a:lnTo>
                <a:lnTo>
                  <a:pt x="121444" y="78581"/>
                </a:lnTo>
                <a:lnTo>
                  <a:pt x="135731" y="50006"/>
                </a:lnTo>
                <a:lnTo>
                  <a:pt x="150019" y="28575"/>
                </a:lnTo>
                <a:lnTo>
                  <a:pt x="178594" y="14288"/>
                </a:lnTo>
                <a:lnTo>
                  <a:pt x="200025" y="7144"/>
                </a:lnTo>
                <a:lnTo>
                  <a:pt x="221456" y="0"/>
                </a:lnTo>
                <a:lnTo>
                  <a:pt x="242888" y="7144"/>
                </a:lnTo>
                <a:lnTo>
                  <a:pt x="264319" y="7144"/>
                </a:lnTo>
                <a:lnTo>
                  <a:pt x="264319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372101" y="2357438"/>
            <a:ext cx="314326" cy="200026"/>
          </a:xfrm>
          <a:custGeom>
            <a:avLst/>
            <a:gdLst/>
            <a:ahLst/>
            <a:cxnLst/>
            <a:rect l="0" t="0" r="0" b="0"/>
            <a:pathLst>
              <a:path w="314326" h="200026">
                <a:moveTo>
                  <a:pt x="0" y="100012"/>
                </a:moveTo>
                <a:lnTo>
                  <a:pt x="7144" y="100012"/>
                </a:lnTo>
                <a:lnTo>
                  <a:pt x="14287" y="107156"/>
                </a:lnTo>
                <a:lnTo>
                  <a:pt x="21431" y="107156"/>
                </a:lnTo>
                <a:lnTo>
                  <a:pt x="35719" y="100012"/>
                </a:lnTo>
                <a:lnTo>
                  <a:pt x="57150" y="92868"/>
                </a:lnTo>
                <a:lnTo>
                  <a:pt x="78581" y="85725"/>
                </a:lnTo>
                <a:lnTo>
                  <a:pt x="92869" y="64293"/>
                </a:lnTo>
                <a:lnTo>
                  <a:pt x="114300" y="50006"/>
                </a:lnTo>
                <a:lnTo>
                  <a:pt x="121444" y="35718"/>
                </a:lnTo>
                <a:lnTo>
                  <a:pt x="121444" y="14287"/>
                </a:lnTo>
                <a:lnTo>
                  <a:pt x="114300" y="7143"/>
                </a:lnTo>
                <a:lnTo>
                  <a:pt x="100012" y="0"/>
                </a:lnTo>
                <a:lnTo>
                  <a:pt x="78581" y="7143"/>
                </a:lnTo>
                <a:lnTo>
                  <a:pt x="50006" y="28575"/>
                </a:lnTo>
                <a:lnTo>
                  <a:pt x="21431" y="64293"/>
                </a:lnTo>
                <a:lnTo>
                  <a:pt x="7144" y="100012"/>
                </a:lnTo>
                <a:lnTo>
                  <a:pt x="7144" y="135731"/>
                </a:lnTo>
                <a:lnTo>
                  <a:pt x="35719" y="164306"/>
                </a:lnTo>
                <a:lnTo>
                  <a:pt x="78581" y="185737"/>
                </a:lnTo>
                <a:lnTo>
                  <a:pt x="135731" y="200025"/>
                </a:lnTo>
                <a:lnTo>
                  <a:pt x="200025" y="200025"/>
                </a:lnTo>
                <a:lnTo>
                  <a:pt x="264319" y="185737"/>
                </a:lnTo>
                <a:lnTo>
                  <a:pt x="314325" y="164306"/>
                </a:lnTo>
                <a:lnTo>
                  <a:pt x="314325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dirty="0" err="1" smtClean="0"/>
              <a:t>calendar_time.c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locale.h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time.h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&lt;sys/</a:t>
            </a:r>
            <a:r>
              <a:rPr lang="en-US" dirty="0" err="1"/>
              <a:t>time.h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tlpi_hdr.h</a:t>
            </a:r>
            <a:r>
              <a:rPr lang="en-US" dirty="0"/>
              <a:t>"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#define SECONDS_IN_TROPICAL_YEAR (365.24219 * 24 * 60 * 60)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time_t</a:t>
            </a:r>
            <a:r>
              <a:rPr lang="en-US" dirty="0"/>
              <a:t> t;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tm *</a:t>
            </a:r>
            <a:r>
              <a:rPr lang="en-US" dirty="0" err="1"/>
              <a:t>gmp</a:t>
            </a:r>
            <a:r>
              <a:rPr lang="en-US" dirty="0"/>
              <a:t>, *</a:t>
            </a:r>
            <a:r>
              <a:rPr lang="en-US" dirty="0" err="1"/>
              <a:t>locp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tm </a:t>
            </a:r>
            <a:r>
              <a:rPr lang="en-US" dirty="0" err="1"/>
              <a:t>gm</a:t>
            </a:r>
            <a:r>
              <a:rPr lang="en-US" dirty="0"/>
              <a:t>, </a:t>
            </a:r>
            <a:r>
              <a:rPr lang="en-US" dirty="0" err="1"/>
              <a:t>loc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timeval</a:t>
            </a:r>
            <a:r>
              <a:rPr lang="en-US" dirty="0"/>
              <a:t> </a:t>
            </a:r>
            <a:r>
              <a:rPr lang="en-US" dirty="0" err="1"/>
              <a:t>tv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435602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/* Retrieve time, convert and display it in various forms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t = time(NULL);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("Seconds since the Epoch (1 Jan 1970): %</a:t>
            </a:r>
            <a:r>
              <a:rPr lang="en-US" dirty="0" err="1"/>
              <a:t>ld</a:t>
            </a:r>
            <a:r>
              <a:rPr lang="en-US" dirty="0"/>
              <a:t>", (long) t);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 (about %6.3f years)\n", t / SECONDS_IN_TROPICAL_YEAR);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gettimeofday</a:t>
            </a:r>
            <a:r>
              <a:rPr lang="en-US" dirty="0"/>
              <a:t>(&amp;</a:t>
            </a:r>
            <a:r>
              <a:rPr lang="en-US" dirty="0" err="1"/>
              <a:t>tv</a:t>
            </a:r>
            <a:r>
              <a:rPr lang="en-US" dirty="0"/>
              <a:t>, NULL) == -1)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gettimeofday</a:t>
            </a:r>
            <a:r>
              <a:rPr lang="en-US" dirty="0"/>
              <a:t>");</a:t>
            </a:r>
          </a:p>
          <a:p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2357438" y="957262"/>
            <a:ext cx="421482" cy="292895"/>
          </a:xfrm>
          <a:custGeom>
            <a:avLst/>
            <a:gdLst/>
            <a:ahLst/>
            <a:cxnLst/>
            <a:rect l="0" t="0" r="0" b="0"/>
            <a:pathLst>
              <a:path w="421482" h="292895">
                <a:moveTo>
                  <a:pt x="21431" y="292894"/>
                </a:moveTo>
                <a:lnTo>
                  <a:pt x="14287" y="292894"/>
                </a:lnTo>
                <a:lnTo>
                  <a:pt x="14287" y="292894"/>
                </a:lnTo>
                <a:lnTo>
                  <a:pt x="14287" y="285751"/>
                </a:lnTo>
                <a:lnTo>
                  <a:pt x="14287" y="285751"/>
                </a:lnTo>
                <a:lnTo>
                  <a:pt x="7143" y="285751"/>
                </a:lnTo>
                <a:lnTo>
                  <a:pt x="7143" y="285751"/>
                </a:lnTo>
                <a:lnTo>
                  <a:pt x="7143" y="285751"/>
                </a:lnTo>
                <a:lnTo>
                  <a:pt x="0" y="285751"/>
                </a:lnTo>
                <a:lnTo>
                  <a:pt x="0" y="285751"/>
                </a:lnTo>
                <a:lnTo>
                  <a:pt x="7143" y="285751"/>
                </a:lnTo>
                <a:lnTo>
                  <a:pt x="7143" y="285751"/>
                </a:lnTo>
                <a:lnTo>
                  <a:pt x="21431" y="278607"/>
                </a:lnTo>
                <a:lnTo>
                  <a:pt x="35718" y="257176"/>
                </a:lnTo>
                <a:lnTo>
                  <a:pt x="64293" y="235744"/>
                </a:lnTo>
                <a:lnTo>
                  <a:pt x="107156" y="200026"/>
                </a:lnTo>
                <a:lnTo>
                  <a:pt x="164306" y="157163"/>
                </a:lnTo>
                <a:lnTo>
                  <a:pt x="228600" y="107157"/>
                </a:lnTo>
                <a:lnTo>
                  <a:pt x="292894" y="64294"/>
                </a:lnTo>
                <a:lnTo>
                  <a:pt x="350044" y="35719"/>
                </a:lnTo>
                <a:lnTo>
                  <a:pt x="392906" y="14288"/>
                </a:lnTo>
                <a:lnTo>
                  <a:pt x="414337" y="0"/>
                </a:lnTo>
                <a:lnTo>
                  <a:pt x="421481" y="0"/>
                </a:lnTo>
                <a:lnTo>
                  <a:pt x="414337" y="7144"/>
                </a:lnTo>
                <a:lnTo>
                  <a:pt x="414337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343150" y="1214438"/>
            <a:ext cx="478633" cy="328613"/>
          </a:xfrm>
          <a:custGeom>
            <a:avLst/>
            <a:gdLst/>
            <a:ahLst/>
            <a:cxnLst/>
            <a:rect l="0" t="0" r="0" b="0"/>
            <a:pathLst>
              <a:path w="478633" h="328613">
                <a:moveTo>
                  <a:pt x="0" y="328612"/>
                </a:moveTo>
                <a:lnTo>
                  <a:pt x="0" y="328612"/>
                </a:lnTo>
                <a:lnTo>
                  <a:pt x="0" y="328612"/>
                </a:lnTo>
                <a:lnTo>
                  <a:pt x="0" y="328612"/>
                </a:lnTo>
                <a:lnTo>
                  <a:pt x="0" y="328612"/>
                </a:lnTo>
                <a:lnTo>
                  <a:pt x="0" y="328612"/>
                </a:lnTo>
                <a:lnTo>
                  <a:pt x="0" y="328612"/>
                </a:lnTo>
                <a:lnTo>
                  <a:pt x="0" y="328612"/>
                </a:lnTo>
                <a:lnTo>
                  <a:pt x="0" y="328612"/>
                </a:lnTo>
                <a:lnTo>
                  <a:pt x="0" y="328612"/>
                </a:lnTo>
                <a:lnTo>
                  <a:pt x="0" y="321468"/>
                </a:lnTo>
                <a:lnTo>
                  <a:pt x="14288" y="307181"/>
                </a:lnTo>
                <a:lnTo>
                  <a:pt x="35719" y="292893"/>
                </a:lnTo>
                <a:lnTo>
                  <a:pt x="71438" y="271462"/>
                </a:lnTo>
                <a:lnTo>
                  <a:pt x="114300" y="235743"/>
                </a:lnTo>
                <a:lnTo>
                  <a:pt x="164307" y="200025"/>
                </a:lnTo>
                <a:lnTo>
                  <a:pt x="228600" y="164306"/>
                </a:lnTo>
                <a:lnTo>
                  <a:pt x="285750" y="135731"/>
                </a:lnTo>
                <a:lnTo>
                  <a:pt x="342900" y="100012"/>
                </a:lnTo>
                <a:lnTo>
                  <a:pt x="400050" y="64293"/>
                </a:lnTo>
                <a:lnTo>
                  <a:pt x="442913" y="35718"/>
                </a:lnTo>
                <a:lnTo>
                  <a:pt x="478632" y="0"/>
                </a:lnTo>
                <a:lnTo>
                  <a:pt x="47863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686050" y="1407319"/>
            <a:ext cx="471489" cy="457201"/>
          </a:xfrm>
          <a:custGeom>
            <a:avLst/>
            <a:gdLst/>
            <a:ahLst/>
            <a:cxnLst/>
            <a:rect l="0" t="0" r="0" b="0"/>
            <a:pathLst>
              <a:path w="471489" h="457201">
                <a:moveTo>
                  <a:pt x="0" y="457200"/>
                </a:moveTo>
                <a:lnTo>
                  <a:pt x="0" y="450056"/>
                </a:lnTo>
                <a:lnTo>
                  <a:pt x="0" y="450056"/>
                </a:lnTo>
                <a:lnTo>
                  <a:pt x="0" y="450056"/>
                </a:lnTo>
                <a:lnTo>
                  <a:pt x="0" y="450056"/>
                </a:lnTo>
                <a:lnTo>
                  <a:pt x="0" y="442912"/>
                </a:lnTo>
                <a:lnTo>
                  <a:pt x="0" y="442912"/>
                </a:lnTo>
                <a:lnTo>
                  <a:pt x="0" y="442912"/>
                </a:lnTo>
                <a:lnTo>
                  <a:pt x="0" y="442912"/>
                </a:lnTo>
                <a:lnTo>
                  <a:pt x="0" y="442912"/>
                </a:lnTo>
                <a:lnTo>
                  <a:pt x="0" y="442912"/>
                </a:lnTo>
                <a:lnTo>
                  <a:pt x="7144" y="442912"/>
                </a:lnTo>
                <a:lnTo>
                  <a:pt x="21432" y="428625"/>
                </a:lnTo>
                <a:lnTo>
                  <a:pt x="42863" y="400050"/>
                </a:lnTo>
                <a:lnTo>
                  <a:pt x="92869" y="357187"/>
                </a:lnTo>
                <a:lnTo>
                  <a:pt x="157163" y="285750"/>
                </a:lnTo>
                <a:lnTo>
                  <a:pt x="242888" y="214312"/>
                </a:lnTo>
                <a:lnTo>
                  <a:pt x="328613" y="135731"/>
                </a:lnTo>
                <a:lnTo>
                  <a:pt x="407194" y="64294"/>
                </a:lnTo>
                <a:lnTo>
                  <a:pt x="471488" y="0"/>
                </a:lnTo>
                <a:lnTo>
                  <a:pt x="4714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779169" y="107156"/>
            <a:ext cx="250033" cy="342901"/>
          </a:xfrm>
          <a:custGeom>
            <a:avLst/>
            <a:gdLst/>
            <a:ahLst/>
            <a:cxnLst/>
            <a:rect l="0" t="0" r="0" b="0"/>
            <a:pathLst>
              <a:path w="250033" h="342901">
                <a:moveTo>
                  <a:pt x="228601" y="50006"/>
                </a:moveTo>
                <a:lnTo>
                  <a:pt x="228601" y="50006"/>
                </a:lnTo>
                <a:lnTo>
                  <a:pt x="228601" y="42863"/>
                </a:lnTo>
                <a:lnTo>
                  <a:pt x="228601" y="35719"/>
                </a:lnTo>
                <a:lnTo>
                  <a:pt x="235744" y="28575"/>
                </a:lnTo>
                <a:lnTo>
                  <a:pt x="235744" y="28575"/>
                </a:lnTo>
                <a:lnTo>
                  <a:pt x="235744" y="21431"/>
                </a:lnTo>
                <a:lnTo>
                  <a:pt x="242888" y="14288"/>
                </a:lnTo>
                <a:lnTo>
                  <a:pt x="242888" y="7144"/>
                </a:lnTo>
                <a:lnTo>
                  <a:pt x="250032" y="0"/>
                </a:lnTo>
                <a:lnTo>
                  <a:pt x="250032" y="0"/>
                </a:lnTo>
                <a:lnTo>
                  <a:pt x="242888" y="0"/>
                </a:lnTo>
                <a:lnTo>
                  <a:pt x="235744" y="7144"/>
                </a:lnTo>
                <a:lnTo>
                  <a:pt x="214313" y="35719"/>
                </a:lnTo>
                <a:lnTo>
                  <a:pt x="185738" y="71438"/>
                </a:lnTo>
                <a:lnTo>
                  <a:pt x="150019" y="114300"/>
                </a:lnTo>
                <a:lnTo>
                  <a:pt x="114301" y="164306"/>
                </a:lnTo>
                <a:lnTo>
                  <a:pt x="78581" y="221456"/>
                </a:lnTo>
                <a:lnTo>
                  <a:pt x="42863" y="271463"/>
                </a:lnTo>
                <a:lnTo>
                  <a:pt x="14288" y="307181"/>
                </a:lnTo>
                <a:lnTo>
                  <a:pt x="0" y="335756"/>
                </a:lnTo>
                <a:lnTo>
                  <a:pt x="0" y="342900"/>
                </a:lnTo>
                <a:lnTo>
                  <a:pt x="7144" y="328613"/>
                </a:lnTo>
                <a:lnTo>
                  <a:pt x="28575" y="292894"/>
                </a:lnTo>
                <a:lnTo>
                  <a:pt x="28575" y="2928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036345" y="171450"/>
            <a:ext cx="278607" cy="257176"/>
          </a:xfrm>
          <a:custGeom>
            <a:avLst/>
            <a:gdLst/>
            <a:ahLst/>
            <a:cxnLst/>
            <a:rect l="0" t="0" r="0" b="0"/>
            <a:pathLst>
              <a:path w="278607" h="257176">
                <a:moveTo>
                  <a:pt x="85725" y="0"/>
                </a:moveTo>
                <a:lnTo>
                  <a:pt x="71437" y="7144"/>
                </a:lnTo>
                <a:lnTo>
                  <a:pt x="64293" y="21431"/>
                </a:lnTo>
                <a:lnTo>
                  <a:pt x="50006" y="42862"/>
                </a:lnTo>
                <a:lnTo>
                  <a:pt x="35718" y="71437"/>
                </a:lnTo>
                <a:lnTo>
                  <a:pt x="14287" y="107156"/>
                </a:lnTo>
                <a:lnTo>
                  <a:pt x="0" y="142875"/>
                </a:lnTo>
                <a:lnTo>
                  <a:pt x="0" y="178594"/>
                </a:lnTo>
                <a:lnTo>
                  <a:pt x="0" y="207169"/>
                </a:lnTo>
                <a:lnTo>
                  <a:pt x="0" y="214312"/>
                </a:lnTo>
                <a:lnTo>
                  <a:pt x="14287" y="214312"/>
                </a:lnTo>
                <a:lnTo>
                  <a:pt x="35718" y="207169"/>
                </a:lnTo>
                <a:lnTo>
                  <a:pt x="57150" y="185737"/>
                </a:lnTo>
                <a:lnTo>
                  <a:pt x="85725" y="157162"/>
                </a:lnTo>
                <a:lnTo>
                  <a:pt x="107156" y="121444"/>
                </a:lnTo>
                <a:lnTo>
                  <a:pt x="121443" y="92869"/>
                </a:lnTo>
                <a:lnTo>
                  <a:pt x="135731" y="71437"/>
                </a:lnTo>
                <a:lnTo>
                  <a:pt x="150018" y="57150"/>
                </a:lnTo>
                <a:lnTo>
                  <a:pt x="150018" y="57150"/>
                </a:lnTo>
                <a:lnTo>
                  <a:pt x="142875" y="71437"/>
                </a:lnTo>
                <a:lnTo>
                  <a:pt x="135731" y="100012"/>
                </a:lnTo>
                <a:lnTo>
                  <a:pt x="121443" y="135731"/>
                </a:lnTo>
                <a:lnTo>
                  <a:pt x="114300" y="171450"/>
                </a:lnTo>
                <a:lnTo>
                  <a:pt x="114300" y="207169"/>
                </a:lnTo>
                <a:lnTo>
                  <a:pt x="121443" y="228600"/>
                </a:lnTo>
                <a:lnTo>
                  <a:pt x="142875" y="250031"/>
                </a:lnTo>
                <a:lnTo>
                  <a:pt x="171450" y="257175"/>
                </a:lnTo>
                <a:lnTo>
                  <a:pt x="207168" y="250031"/>
                </a:lnTo>
                <a:lnTo>
                  <a:pt x="242887" y="235744"/>
                </a:lnTo>
                <a:lnTo>
                  <a:pt x="278606" y="214312"/>
                </a:lnTo>
                <a:lnTo>
                  <a:pt x="278606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322095" y="171450"/>
            <a:ext cx="157163" cy="257176"/>
          </a:xfrm>
          <a:custGeom>
            <a:avLst/>
            <a:gdLst/>
            <a:ahLst/>
            <a:cxnLst/>
            <a:rect l="0" t="0" r="0" b="0"/>
            <a:pathLst>
              <a:path w="157163" h="257176">
                <a:moveTo>
                  <a:pt x="107156" y="0"/>
                </a:moveTo>
                <a:lnTo>
                  <a:pt x="100012" y="0"/>
                </a:lnTo>
                <a:lnTo>
                  <a:pt x="78581" y="7144"/>
                </a:lnTo>
                <a:lnTo>
                  <a:pt x="57150" y="21431"/>
                </a:lnTo>
                <a:lnTo>
                  <a:pt x="35718" y="35719"/>
                </a:lnTo>
                <a:lnTo>
                  <a:pt x="21431" y="57150"/>
                </a:lnTo>
                <a:lnTo>
                  <a:pt x="7143" y="78581"/>
                </a:lnTo>
                <a:lnTo>
                  <a:pt x="14287" y="92869"/>
                </a:lnTo>
                <a:lnTo>
                  <a:pt x="28575" y="107156"/>
                </a:lnTo>
                <a:lnTo>
                  <a:pt x="57150" y="114300"/>
                </a:lnTo>
                <a:lnTo>
                  <a:pt x="85725" y="121444"/>
                </a:lnTo>
                <a:lnTo>
                  <a:pt x="114300" y="135731"/>
                </a:lnTo>
                <a:lnTo>
                  <a:pt x="142875" y="142875"/>
                </a:lnTo>
                <a:lnTo>
                  <a:pt x="157162" y="164306"/>
                </a:lnTo>
                <a:lnTo>
                  <a:pt x="150018" y="192881"/>
                </a:lnTo>
                <a:lnTo>
                  <a:pt x="135731" y="214312"/>
                </a:lnTo>
                <a:lnTo>
                  <a:pt x="107156" y="235744"/>
                </a:lnTo>
                <a:lnTo>
                  <a:pt x="71437" y="250031"/>
                </a:lnTo>
                <a:lnTo>
                  <a:pt x="35718" y="257175"/>
                </a:lnTo>
                <a:lnTo>
                  <a:pt x="7143" y="257175"/>
                </a:lnTo>
                <a:lnTo>
                  <a:pt x="0" y="250031"/>
                </a:lnTo>
                <a:lnTo>
                  <a:pt x="0" y="235744"/>
                </a:lnTo>
                <a:lnTo>
                  <a:pt x="21431" y="207169"/>
                </a:lnTo>
                <a:lnTo>
                  <a:pt x="50006" y="178594"/>
                </a:lnTo>
                <a:lnTo>
                  <a:pt x="50006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550695" y="221456"/>
            <a:ext cx="228601" cy="185739"/>
          </a:xfrm>
          <a:custGeom>
            <a:avLst/>
            <a:gdLst/>
            <a:ahLst/>
            <a:cxnLst/>
            <a:rect l="0" t="0" r="0" b="0"/>
            <a:pathLst>
              <a:path w="228601" h="185739">
                <a:moveTo>
                  <a:pt x="28575" y="0"/>
                </a:moveTo>
                <a:lnTo>
                  <a:pt x="28575" y="0"/>
                </a:lnTo>
                <a:lnTo>
                  <a:pt x="21431" y="0"/>
                </a:lnTo>
                <a:lnTo>
                  <a:pt x="14287" y="7144"/>
                </a:lnTo>
                <a:lnTo>
                  <a:pt x="7143" y="7144"/>
                </a:lnTo>
                <a:lnTo>
                  <a:pt x="0" y="21431"/>
                </a:lnTo>
                <a:lnTo>
                  <a:pt x="0" y="35719"/>
                </a:lnTo>
                <a:lnTo>
                  <a:pt x="0" y="57150"/>
                </a:lnTo>
                <a:lnTo>
                  <a:pt x="0" y="85725"/>
                </a:lnTo>
                <a:lnTo>
                  <a:pt x="7143" y="114300"/>
                </a:lnTo>
                <a:lnTo>
                  <a:pt x="14287" y="135731"/>
                </a:lnTo>
                <a:lnTo>
                  <a:pt x="21431" y="157163"/>
                </a:lnTo>
                <a:lnTo>
                  <a:pt x="21431" y="178594"/>
                </a:lnTo>
                <a:lnTo>
                  <a:pt x="28575" y="185738"/>
                </a:lnTo>
                <a:lnTo>
                  <a:pt x="28575" y="178594"/>
                </a:lnTo>
                <a:lnTo>
                  <a:pt x="28575" y="164306"/>
                </a:lnTo>
                <a:lnTo>
                  <a:pt x="35718" y="142875"/>
                </a:lnTo>
                <a:lnTo>
                  <a:pt x="42862" y="114300"/>
                </a:lnTo>
                <a:lnTo>
                  <a:pt x="57150" y="78581"/>
                </a:lnTo>
                <a:lnTo>
                  <a:pt x="78581" y="50006"/>
                </a:lnTo>
                <a:lnTo>
                  <a:pt x="107156" y="28575"/>
                </a:lnTo>
                <a:lnTo>
                  <a:pt x="128587" y="14288"/>
                </a:lnTo>
                <a:lnTo>
                  <a:pt x="150018" y="7144"/>
                </a:lnTo>
                <a:lnTo>
                  <a:pt x="164306" y="7144"/>
                </a:lnTo>
                <a:lnTo>
                  <a:pt x="185737" y="7144"/>
                </a:lnTo>
                <a:lnTo>
                  <a:pt x="200025" y="14288"/>
                </a:lnTo>
                <a:lnTo>
                  <a:pt x="214312" y="14288"/>
                </a:lnTo>
                <a:lnTo>
                  <a:pt x="228600" y="14288"/>
                </a:lnTo>
                <a:lnTo>
                  <a:pt x="228600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765007" y="64294"/>
            <a:ext cx="292895" cy="485776"/>
          </a:xfrm>
          <a:custGeom>
            <a:avLst/>
            <a:gdLst/>
            <a:ahLst/>
            <a:cxnLst/>
            <a:rect l="0" t="0" r="0" b="0"/>
            <a:pathLst>
              <a:path w="292895" h="485776">
                <a:moveTo>
                  <a:pt x="292894" y="21431"/>
                </a:moveTo>
                <a:lnTo>
                  <a:pt x="292894" y="14287"/>
                </a:lnTo>
                <a:lnTo>
                  <a:pt x="285750" y="14287"/>
                </a:lnTo>
                <a:lnTo>
                  <a:pt x="285750" y="7143"/>
                </a:lnTo>
                <a:lnTo>
                  <a:pt x="285750" y="0"/>
                </a:lnTo>
                <a:lnTo>
                  <a:pt x="278606" y="7143"/>
                </a:lnTo>
                <a:lnTo>
                  <a:pt x="264319" y="14287"/>
                </a:lnTo>
                <a:lnTo>
                  <a:pt x="242888" y="42862"/>
                </a:lnTo>
                <a:lnTo>
                  <a:pt x="200025" y="100012"/>
                </a:lnTo>
                <a:lnTo>
                  <a:pt x="157163" y="171450"/>
                </a:lnTo>
                <a:lnTo>
                  <a:pt x="114300" y="250031"/>
                </a:lnTo>
                <a:lnTo>
                  <a:pt x="78581" y="321468"/>
                </a:lnTo>
                <a:lnTo>
                  <a:pt x="42863" y="385762"/>
                </a:lnTo>
                <a:lnTo>
                  <a:pt x="21431" y="428625"/>
                </a:lnTo>
                <a:lnTo>
                  <a:pt x="7144" y="464343"/>
                </a:lnTo>
                <a:lnTo>
                  <a:pt x="0" y="478631"/>
                </a:lnTo>
                <a:lnTo>
                  <a:pt x="7144" y="485775"/>
                </a:lnTo>
                <a:lnTo>
                  <a:pt x="21431" y="464343"/>
                </a:lnTo>
                <a:lnTo>
                  <a:pt x="21431" y="4643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050757" y="278606"/>
            <a:ext cx="92870" cy="192882"/>
          </a:xfrm>
          <a:custGeom>
            <a:avLst/>
            <a:gdLst/>
            <a:ahLst/>
            <a:cxnLst/>
            <a:rect l="0" t="0" r="0" b="0"/>
            <a:pathLst>
              <a:path w="92870" h="192882">
                <a:moveTo>
                  <a:pt x="92869" y="0"/>
                </a:moveTo>
                <a:lnTo>
                  <a:pt x="92869" y="0"/>
                </a:lnTo>
                <a:lnTo>
                  <a:pt x="85725" y="14288"/>
                </a:lnTo>
                <a:lnTo>
                  <a:pt x="64294" y="35719"/>
                </a:lnTo>
                <a:lnTo>
                  <a:pt x="50006" y="57150"/>
                </a:lnTo>
                <a:lnTo>
                  <a:pt x="35719" y="92869"/>
                </a:lnTo>
                <a:lnTo>
                  <a:pt x="21431" y="121444"/>
                </a:lnTo>
                <a:lnTo>
                  <a:pt x="7144" y="150019"/>
                </a:lnTo>
                <a:lnTo>
                  <a:pt x="0" y="171450"/>
                </a:lnTo>
                <a:lnTo>
                  <a:pt x="0" y="185738"/>
                </a:lnTo>
                <a:lnTo>
                  <a:pt x="0" y="192881"/>
                </a:lnTo>
                <a:lnTo>
                  <a:pt x="7144" y="192881"/>
                </a:lnTo>
                <a:lnTo>
                  <a:pt x="21431" y="178594"/>
                </a:lnTo>
                <a:lnTo>
                  <a:pt x="35719" y="157163"/>
                </a:lnTo>
                <a:lnTo>
                  <a:pt x="57150" y="121444"/>
                </a:lnTo>
                <a:lnTo>
                  <a:pt x="85725" y="78581"/>
                </a:lnTo>
                <a:lnTo>
                  <a:pt x="85725" y="785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165057" y="142875"/>
            <a:ext cx="71439" cy="7145"/>
          </a:xfrm>
          <a:custGeom>
            <a:avLst/>
            <a:gdLst/>
            <a:ahLst/>
            <a:cxnLst/>
            <a:rect l="0" t="0" r="0" b="0"/>
            <a:pathLst>
              <a:path w="71439" h="7145">
                <a:moveTo>
                  <a:pt x="14288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14288" y="7144"/>
                </a:lnTo>
                <a:lnTo>
                  <a:pt x="28575" y="7144"/>
                </a:lnTo>
                <a:lnTo>
                  <a:pt x="50006" y="7144"/>
                </a:lnTo>
                <a:lnTo>
                  <a:pt x="71438" y="7144"/>
                </a:lnTo>
                <a:lnTo>
                  <a:pt x="71438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236495" y="250031"/>
            <a:ext cx="264319" cy="200026"/>
          </a:xfrm>
          <a:custGeom>
            <a:avLst/>
            <a:gdLst/>
            <a:ahLst/>
            <a:cxnLst/>
            <a:rect l="0" t="0" r="0" b="0"/>
            <a:pathLst>
              <a:path w="264319" h="200026">
                <a:moveTo>
                  <a:pt x="14287" y="0"/>
                </a:moveTo>
                <a:lnTo>
                  <a:pt x="14287" y="0"/>
                </a:lnTo>
                <a:lnTo>
                  <a:pt x="14287" y="14288"/>
                </a:lnTo>
                <a:lnTo>
                  <a:pt x="14287" y="28575"/>
                </a:lnTo>
                <a:lnTo>
                  <a:pt x="7143" y="50006"/>
                </a:lnTo>
                <a:lnTo>
                  <a:pt x="7143" y="78581"/>
                </a:lnTo>
                <a:lnTo>
                  <a:pt x="0" y="107156"/>
                </a:lnTo>
                <a:lnTo>
                  <a:pt x="7143" y="135731"/>
                </a:lnTo>
                <a:lnTo>
                  <a:pt x="7143" y="164306"/>
                </a:lnTo>
                <a:lnTo>
                  <a:pt x="7143" y="185738"/>
                </a:lnTo>
                <a:lnTo>
                  <a:pt x="7143" y="200025"/>
                </a:lnTo>
                <a:lnTo>
                  <a:pt x="14287" y="200025"/>
                </a:lnTo>
                <a:lnTo>
                  <a:pt x="14287" y="192881"/>
                </a:lnTo>
                <a:lnTo>
                  <a:pt x="28575" y="178594"/>
                </a:lnTo>
                <a:lnTo>
                  <a:pt x="42862" y="150019"/>
                </a:lnTo>
                <a:lnTo>
                  <a:pt x="64293" y="107156"/>
                </a:lnTo>
                <a:lnTo>
                  <a:pt x="92868" y="71438"/>
                </a:lnTo>
                <a:lnTo>
                  <a:pt x="121443" y="35719"/>
                </a:lnTo>
                <a:lnTo>
                  <a:pt x="150018" y="14288"/>
                </a:lnTo>
                <a:lnTo>
                  <a:pt x="164306" y="7144"/>
                </a:lnTo>
                <a:lnTo>
                  <a:pt x="178593" y="14288"/>
                </a:lnTo>
                <a:lnTo>
                  <a:pt x="185737" y="35719"/>
                </a:lnTo>
                <a:lnTo>
                  <a:pt x="185737" y="64294"/>
                </a:lnTo>
                <a:lnTo>
                  <a:pt x="185737" y="100013"/>
                </a:lnTo>
                <a:lnTo>
                  <a:pt x="178593" y="128588"/>
                </a:lnTo>
                <a:lnTo>
                  <a:pt x="178593" y="157163"/>
                </a:lnTo>
                <a:lnTo>
                  <a:pt x="178593" y="178594"/>
                </a:lnTo>
                <a:lnTo>
                  <a:pt x="185737" y="192881"/>
                </a:lnTo>
                <a:lnTo>
                  <a:pt x="192881" y="200025"/>
                </a:lnTo>
                <a:lnTo>
                  <a:pt x="214312" y="192881"/>
                </a:lnTo>
                <a:lnTo>
                  <a:pt x="235743" y="178594"/>
                </a:lnTo>
                <a:lnTo>
                  <a:pt x="264318" y="150019"/>
                </a:lnTo>
                <a:lnTo>
                  <a:pt x="264318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507957" y="271462"/>
            <a:ext cx="278607" cy="164308"/>
          </a:xfrm>
          <a:custGeom>
            <a:avLst/>
            <a:gdLst/>
            <a:ahLst/>
            <a:cxnLst/>
            <a:rect l="0" t="0" r="0" b="0"/>
            <a:pathLst>
              <a:path w="278607" h="164308">
                <a:moveTo>
                  <a:pt x="78581" y="28575"/>
                </a:moveTo>
                <a:lnTo>
                  <a:pt x="78581" y="21432"/>
                </a:lnTo>
                <a:lnTo>
                  <a:pt x="78581" y="14288"/>
                </a:lnTo>
                <a:lnTo>
                  <a:pt x="78581" y="7144"/>
                </a:lnTo>
                <a:lnTo>
                  <a:pt x="71438" y="7144"/>
                </a:lnTo>
                <a:lnTo>
                  <a:pt x="64294" y="21432"/>
                </a:lnTo>
                <a:lnTo>
                  <a:pt x="42863" y="35719"/>
                </a:lnTo>
                <a:lnTo>
                  <a:pt x="28575" y="57150"/>
                </a:lnTo>
                <a:lnTo>
                  <a:pt x="14288" y="85725"/>
                </a:lnTo>
                <a:lnTo>
                  <a:pt x="0" y="107157"/>
                </a:lnTo>
                <a:lnTo>
                  <a:pt x="7144" y="128588"/>
                </a:lnTo>
                <a:lnTo>
                  <a:pt x="14288" y="150019"/>
                </a:lnTo>
                <a:lnTo>
                  <a:pt x="42863" y="157163"/>
                </a:lnTo>
                <a:lnTo>
                  <a:pt x="71438" y="164307"/>
                </a:lnTo>
                <a:lnTo>
                  <a:pt x="107156" y="157163"/>
                </a:lnTo>
                <a:lnTo>
                  <a:pt x="142875" y="135732"/>
                </a:lnTo>
                <a:lnTo>
                  <a:pt x="178594" y="114300"/>
                </a:lnTo>
                <a:lnTo>
                  <a:pt x="214313" y="85725"/>
                </a:lnTo>
                <a:lnTo>
                  <a:pt x="250031" y="42863"/>
                </a:lnTo>
                <a:lnTo>
                  <a:pt x="278606" y="0"/>
                </a:lnTo>
                <a:lnTo>
                  <a:pt x="27860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722270" y="100012"/>
            <a:ext cx="128588" cy="378620"/>
          </a:xfrm>
          <a:custGeom>
            <a:avLst/>
            <a:gdLst/>
            <a:ahLst/>
            <a:cxnLst/>
            <a:rect l="0" t="0" r="0" b="0"/>
            <a:pathLst>
              <a:path w="128588" h="378620">
                <a:moveTo>
                  <a:pt x="64293" y="0"/>
                </a:moveTo>
                <a:lnTo>
                  <a:pt x="57150" y="0"/>
                </a:lnTo>
                <a:lnTo>
                  <a:pt x="57150" y="0"/>
                </a:lnTo>
                <a:lnTo>
                  <a:pt x="57150" y="0"/>
                </a:lnTo>
                <a:lnTo>
                  <a:pt x="50006" y="14288"/>
                </a:lnTo>
                <a:lnTo>
                  <a:pt x="35718" y="35719"/>
                </a:lnTo>
                <a:lnTo>
                  <a:pt x="28575" y="71438"/>
                </a:lnTo>
                <a:lnTo>
                  <a:pt x="14287" y="121444"/>
                </a:lnTo>
                <a:lnTo>
                  <a:pt x="0" y="171450"/>
                </a:lnTo>
                <a:lnTo>
                  <a:pt x="0" y="228600"/>
                </a:lnTo>
                <a:lnTo>
                  <a:pt x="0" y="285750"/>
                </a:lnTo>
                <a:lnTo>
                  <a:pt x="7143" y="335757"/>
                </a:lnTo>
                <a:lnTo>
                  <a:pt x="21431" y="364332"/>
                </a:lnTo>
                <a:lnTo>
                  <a:pt x="35718" y="378619"/>
                </a:lnTo>
                <a:lnTo>
                  <a:pt x="57150" y="378619"/>
                </a:lnTo>
                <a:lnTo>
                  <a:pt x="78581" y="357188"/>
                </a:lnTo>
                <a:lnTo>
                  <a:pt x="107156" y="321469"/>
                </a:lnTo>
                <a:lnTo>
                  <a:pt x="128587" y="271463"/>
                </a:lnTo>
                <a:lnTo>
                  <a:pt x="128587" y="2714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893720" y="300037"/>
            <a:ext cx="164307" cy="142876"/>
          </a:xfrm>
          <a:custGeom>
            <a:avLst/>
            <a:gdLst/>
            <a:ahLst/>
            <a:cxnLst/>
            <a:rect l="0" t="0" r="0" b="0"/>
            <a:pathLst>
              <a:path w="164307" h="142876">
                <a:moveTo>
                  <a:pt x="7143" y="0"/>
                </a:moveTo>
                <a:lnTo>
                  <a:pt x="7143" y="0"/>
                </a:lnTo>
                <a:lnTo>
                  <a:pt x="0" y="7144"/>
                </a:lnTo>
                <a:lnTo>
                  <a:pt x="0" y="21432"/>
                </a:lnTo>
                <a:lnTo>
                  <a:pt x="0" y="42863"/>
                </a:lnTo>
                <a:lnTo>
                  <a:pt x="0" y="64294"/>
                </a:lnTo>
                <a:lnTo>
                  <a:pt x="0" y="92869"/>
                </a:lnTo>
                <a:lnTo>
                  <a:pt x="7143" y="114300"/>
                </a:lnTo>
                <a:lnTo>
                  <a:pt x="14287" y="128588"/>
                </a:lnTo>
                <a:lnTo>
                  <a:pt x="21431" y="135732"/>
                </a:lnTo>
                <a:lnTo>
                  <a:pt x="42862" y="135732"/>
                </a:lnTo>
                <a:lnTo>
                  <a:pt x="57150" y="128588"/>
                </a:lnTo>
                <a:lnTo>
                  <a:pt x="78581" y="107157"/>
                </a:lnTo>
                <a:lnTo>
                  <a:pt x="100012" y="85725"/>
                </a:lnTo>
                <a:lnTo>
                  <a:pt x="114300" y="57150"/>
                </a:lnTo>
                <a:lnTo>
                  <a:pt x="135731" y="35719"/>
                </a:lnTo>
                <a:lnTo>
                  <a:pt x="142875" y="21432"/>
                </a:lnTo>
                <a:lnTo>
                  <a:pt x="142875" y="14288"/>
                </a:lnTo>
                <a:lnTo>
                  <a:pt x="142875" y="14288"/>
                </a:lnTo>
                <a:lnTo>
                  <a:pt x="142875" y="28575"/>
                </a:lnTo>
                <a:lnTo>
                  <a:pt x="135731" y="50007"/>
                </a:lnTo>
                <a:lnTo>
                  <a:pt x="135731" y="71438"/>
                </a:lnTo>
                <a:lnTo>
                  <a:pt x="142875" y="92869"/>
                </a:lnTo>
                <a:lnTo>
                  <a:pt x="142875" y="114300"/>
                </a:lnTo>
                <a:lnTo>
                  <a:pt x="150018" y="128588"/>
                </a:lnTo>
                <a:lnTo>
                  <a:pt x="164306" y="142875"/>
                </a:lnTo>
                <a:lnTo>
                  <a:pt x="164306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079457" y="150019"/>
            <a:ext cx="321470" cy="300038"/>
          </a:xfrm>
          <a:custGeom>
            <a:avLst/>
            <a:gdLst/>
            <a:ahLst/>
            <a:cxnLst/>
            <a:rect l="0" t="0" r="0" b="0"/>
            <a:pathLst>
              <a:path w="321470" h="300038">
                <a:moveTo>
                  <a:pt x="100013" y="128587"/>
                </a:moveTo>
                <a:lnTo>
                  <a:pt x="100013" y="121443"/>
                </a:lnTo>
                <a:lnTo>
                  <a:pt x="92869" y="128587"/>
                </a:lnTo>
                <a:lnTo>
                  <a:pt x="78581" y="128587"/>
                </a:lnTo>
                <a:lnTo>
                  <a:pt x="64294" y="142875"/>
                </a:lnTo>
                <a:lnTo>
                  <a:pt x="50006" y="164306"/>
                </a:lnTo>
                <a:lnTo>
                  <a:pt x="28575" y="185737"/>
                </a:lnTo>
                <a:lnTo>
                  <a:pt x="14288" y="221456"/>
                </a:lnTo>
                <a:lnTo>
                  <a:pt x="7144" y="250031"/>
                </a:lnTo>
                <a:lnTo>
                  <a:pt x="0" y="271462"/>
                </a:lnTo>
                <a:lnTo>
                  <a:pt x="14288" y="292893"/>
                </a:lnTo>
                <a:lnTo>
                  <a:pt x="21431" y="300037"/>
                </a:lnTo>
                <a:lnTo>
                  <a:pt x="42863" y="300037"/>
                </a:lnTo>
                <a:lnTo>
                  <a:pt x="64294" y="292893"/>
                </a:lnTo>
                <a:lnTo>
                  <a:pt x="92869" y="278606"/>
                </a:lnTo>
                <a:lnTo>
                  <a:pt x="114300" y="250031"/>
                </a:lnTo>
                <a:lnTo>
                  <a:pt x="135731" y="214312"/>
                </a:lnTo>
                <a:lnTo>
                  <a:pt x="157163" y="171450"/>
                </a:lnTo>
                <a:lnTo>
                  <a:pt x="178594" y="128587"/>
                </a:lnTo>
                <a:lnTo>
                  <a:pt x="200025" y="85725"/>
                </a:lnTo>
                <a:lnTo>
                  <a:pt x="214313" y="42862"/>
                </a:lnTo>
                <a:lnTo>
                  <a:pt x="228600" y="14287"/>
                </a:lnTo>
                <a:lnTo>
                  <a:pt x="228600" y="0"/>
                </a:lnTo>
                <a:lnTo>
                  <a:pt x="221456" y="0"/>
                </a:lnTo>
                <a:lnTo>
                  <a:pt x="207169" y="0"/>
                </a:lnTo>
                <a:lnTo>
                  <a:pt x="185738" y="21431"/>
                </a:lnTo>
                <a:lnTo>
                  <a:pt x="164306" y="42862"/>
                </a:lnTo>
                <a:lnTo>
                  <a:pt x="135731" y="71437"/>
                </a:lnTo>
                <a:lnTo>
                  <a:pt x="121444" y="107156"/>
                </a:lnTo>
                <a:lnTo>
                  <a:pt x="100013" y="142875"/>
                </a:lnTo>
                <a:lnTo>
                  <a:pt x="92869" y="178593"/>
                </a:lnTo>
                <a:lnTo>
                  <a:pt x="92869" y="207168"/>
                </a:lnTo>
                <a:lnTo>
                  <a:pt x="100013" y="235743"/>
                </a:lnTo>
                <a:lnTo>
                  <a:pt x="114300" y="250031"/>
                </a:lnTo>
                <a:lnTo>
                  <a:pt x="135731" y="264318"/>
                </a:lnTo>
                <a:lnTo>
                  <a:pt x="157163" y="264318"/>
                </a:lnTo>
                <a:lnTo>
                  <a:pt x="185738" y="257175"/>
                </a:lnTo>
                <a:lnTo>
                  <a:pt x="228600" y="242887"/>
                </a:lnTo>
                <a:lnTo>
                  <a:pt x="264319" y="221456"/>
                </a:lnTo>
                <a:lnTo>
                  <a:pt x="292894" y="192881"/>
                </a:lnTo>
                <a:lnTo>
                  <a:pt x="314325" y="171450"/>
                </a:lnTo>
                <a:lnTo>
                  <a:pt x="321469" y="150018"/>
                </a:lnTo>
                <a:lnTo>
                  <a:pt x="321469" y="150018"/>
                </a:lnTo>
                <a:lnTo>
                  <a:pt x="300038" y="164306"/>
                </a:lnTo>
                <a:lnTo>
                  <a:pt x="278606" y="185737"/>
                </a:lnTo>
                <a:lnTo>
                  <a:pt x="264319" y="214312"/>
                </a:lnTo>
                <a:lnTo>
                  <a:pt x="257175" y="242887"/>
                </a:lnTo>
                <a:lnTo>
                  <a:pt x="250031" y="264318"/>
                </a:lnTo>
                <a:lnTo>
                  <a:pt x="264319" y="278606"/>
                </a:lnTo>
                <a:lnTo>
                  <a:pt x="278606" y="278606"/>
                </a:lnTo>
                <a:lnTo>
                  <a:pt x="278606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715126" y="850106"/>
            <a:ext cx="221457" cy="14289"/>
          </a:xfrm>
          <a:custGeom>
            <a:avLst/>
            <a:gdLst/>
            <a:ahLst/>
            <a:cxnLst/>
            <a:rect l="0" t="0" r="0" b="0"/>
            <a:pathLst>
              <a:path w="221457" h="14289">
                <a:moveTo>
                  <a:pt x="0" y="14288"/>
                </a:move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14287" y="14288"/>
                </a:lnTo>
                <a:lnTo>
                  <a:pt x="35719" y="7144"/>
                </a:lnTo>
                <a:lnTo>
                  <a:pt x="57150" y="7144"/>
                </a:lnTo>
                <a:lnTo>
                  <a:pt x="92869" y="0"/>
                </a:lnTo>
                <a:lnTo>
                  <a:pt x="121444" y="0"/>
                </a:lnTo>
                <a:lnTo>
                  <a:pt x="157162" y="0"/>
                </a:lnTo>
                <a:lnTo>
                  <a:pt x="178594" y="0"/>
                </a:lnTo>
                <a:lnTo>
                  <a:pt x="200025" y="7144"/>
                </a:lnTo>
                <a:lnTo>
                  <a:pt x="214312" y="7144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093745" y="714375"/>
            <a:ext cx="14288" cy="278607"/>
          </a:xfrm>
          <a:custGeom>
            <a:avLst/>
            <a:gdLst/>
            <a:ahLst/>
            <a:cxnLst/>
            <a:rect l="0" t="0" r="0" b="0"/>
            <a:pathLst>
              <a:path w="14288" h="278607">
                <a:moveTo>
                  <a:pt x="0" y="7144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7143" y="28575"/>
                </a:lnTo>
                <a:lnTo>
                  <a:pt x="0" y="50006"/>
                </a:lnTo>
                <a:lnTo>
                  <a:pt x="0" y="85725"/>
                </a:lnTo>
                <a:lnTo>
                  <a:pt x="0" y="121444"/>
                </a:lnTo>
                <a:lnTo>
                  <a:pt x="0" y="157162"/>
                </a:lnTo>
                <a:lnTo>
                  <a:pt x="0" y="192881"/>
                </a:lnTo>
                <a:lnTo>
                  <a:pt x="0" y="228600"/>
                </a:lnTo>
                <a:lnTo>
                  <a:pt x="0" y="250031"/>
                </a:lnTo>
                <a:lnTo>
                  <a:pt x="7143" y="271462"/>
                </a:lnTo>
                <a:lnTo>
                  <a:pt x="14287" y="278606"/>
                </a:lnTo>
                <a:lnTo>
                  <a:pt x="14287" y="278606"/>
                </a:lnTo>
                <a:lnTo>
                  <a:pt x="14287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943726" y="942975"/>
            <a:ext cx="285751" cy="64295"/>
          </a:xfrm>
          <a:custGeom>
            <a:avLst/>
            <a:gdLst/>
            <a:ahLst/>
            <a:cxnLst/>
            <a:rect l="0" t="0" r="0" b="0"/>
            <a:pathLst>
              <a:path w="285751" h="64295">
                <a:moveTo>
                  <a:pt x="0" y="57150"/>
                </a:moveTo>
                <a:lnTo>
                  <a:pt x="0" y="57150"/>
                </a:lnTo>
                <a:lnTo>
                  <a:pt x="0" y="64294"/>
                </a:lnTo>
                <a:lnTo>
                  <a:pt x="14287" y="64294"/>
                </a:lnTo>
                <a:lnTo>
                  <a:pt x="35719" y="64294"/>
                </a:lnTo>
                <a:lnTo>
                  <a:pt x="64294" y="64294"/>
                </a:lnTo>
                <a:lnTo>
                  <a:pt x="100012" y="57150"/>
                </a:lnTo>
                <a:lnTo>
                  <a:pt x="135731" y="50006"/>
                </a:lnTo>
                <a:lnTo>
                  <a:pt x="171450" y="42862"/>
                </a:lnTo>
                <a:lnTo>
                  <a:pt x="207169" y="35719"/>
                </a:lnTo>
                <a:lnTo>
                  <a:pt x="235744" y="28575"/>
                </a:lnTo>
                <a:lnTo>
                  <a:pt x="257175" y="21431"/>
                </a:lnTo>
                <a:lnTo>
                  <a:pt x="271462" y="7144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943726" y="692944"/>
            <a:ext cx="335757" cy="21432"/>
          </a:xfrm>
          <a:custGeom>
            <a:avLst/>
            <a:gdLst/>
            <a:ahLst/>
            <a:cxnLst/>
            <a:rect l="0" t="0" r="0" b="0"/>
            <a:pathLst>
              <a:path w="335757" h="21432">
                <a:moveTo>
                  <a:pt x="0" y="21431"/>
                </a:moveTo>
                <a:lnTo>
                  <a:pt x="0" y="21431"/>
                </a:lnTo>
                <a:lnTo>
                  <a:pt x="21431" y="14287"/>
                </a:lnTo>
                <a:lnTo>
                  <a:pt x="50006" y="14287"/>
                </a:lnTo>
                <a:lnTo>
                  <a:pt x="92869" y="7143"/>
                </a:lnTo>
                <a:lnTo>
                  <a:pt x="150019" y="7143"/>
                </a:lnTo>
                <a:lnTo>
                  <a:pt x="200025" y="0"/>
                </a:lnTo>
                <a:lnTo>
                  <a:pt x="257175" y="0"/>
                </a:lnTo>
                <a:lnTo>
                  <a:pt x="300037" y="0"/>
                </a:lnTo>
                <a:lnTo>
                  <a:pt x="335756" y="0"/>
                </a:lnTo>
                <a:lnTo>
                  <a:pt x="3357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543551" y="885825"/>
            <a:ext cx="200026" cy="357189"/>
          </a:xfrm>
          <a:custGeom>
            <a:avLst/>
            <a:gdLst/>
            <a:ahLst/>
            <a:cxnLst/>
            <a:rect l="0" t="0" r="0" b="0"/>
            <a:pathLst>
              <a:path w="200026" h="357189">
                <a:moveTo>
                  <a:pt x="200025" y="57150"/>
                </a:moveTo>
                <a:lnTo>
                  <a:pt x="200025" y="50006"/>
                </a:lnTo>
                <a:lnTo>
                  <a:pt x="200025" y="50006"/>
                </a:lnTo>
                <a:lnTo>
                  <a:pt x="192881" y="50006"/>
                </a:lnTo>
                <a:lnTo>
                  <a:pt x="185737" y="42862"/>
                </a:lnTo>
                <a:lnTo>
                  <a:pt x="185737" y="35719"/>
                </a:lnTo>
                <a:lnTo>
                  <a:pt x="178594" y="21431"/>
                </a:lnTo>
                <a:lnTo>
                  <a:pt x="171450" y="14287"/>
                </a:lnTo>
                <a:lnTo>
                  <a:pt x="157162" y="7144"/>
                </a:lnTo>
                <a:lnTo>
                  <a:pt x="142875" y="0"/>
                </a:lnTo>
                <a:lnTo>
                  <a:pt x="135731" y="0"/>
                </a:lnTo>
                <a:lnTo>
                  <a:pt x="114300" y="0"/>
                </a:lnTo>
                <a:lnTo>
                  <a:pt x="92869" y="14287"/>
                </a:lnTo>
                <a:lnTo>
                  <a:pt x="71437" y="28575"/>
                </a:lnTo>
                <a:lnTo>
                  <a:pt x="50006" y="50006"/>
                </a:lnTo>
                <a:lnTo>
                  <a:pt x="28575" y="78581"/>
                </a:lnTo>
                <a:lnTo>
                  <a:pt x="7144" y="100012"/>
                </a:lnTo>
                <a:lnTo>
                  <a:pt x="0" y="128587"/>
                </a:lnTo>
                <a:lnTo>
                  <a:pt x="0" y="142875"/>
                </a:lnTo>
                <a:lnTo>
                  <a:pt x="0" y="157162"/>
                </a:lnTo>
                <a:lnTo>
                  <a:pt x="14287" y="157162"/>
                </a:lnTo>
                <a:lnTo>
                  <a:pt x="28575" y="157162"/>
                </a:lnTo>
                <a:lnTo>
                  <a:pt x="57150" y="150019"/>
                </a:lnTo>
                <a:lnTo>
                  <a:pt x="78581" y="128587"/>
                </a:lnTo>
                <a:lnTo>
                  <a:pt x="107156" y="107156"/>
                </a:lnTo>
                <a:lnTo>
                  <a:pt x="128587" y="92869"/>
                </a:lnTo>
                <a:lnTo>
                  <a:pt x="142875" y="71437"/>
                </a:lnTo>
                <a:lnTo>
                  <a:pt x="157162" y="50006"/>
                </a:lnTo>
                <a:lnTo>
                  <a:pt x="171450" y="42862"/>
                </a:lnTo>
                <a:lnTo>
                  <a:pt x="171450" y="50006"/>
                </a:lnTo>
                <a:lnTo>
                  <a:pt x="171450" y="64294"/>
                </a:lnTo>
                <a:lnTo>
                  <a:pt x="171450" y="85725"/>
                </a:lnTo>
                <a:lnTo>
                  <a:pt x="164306" y="114300"/>
                </a:lnTo>
                <a:lnTo>
                  <a:pt x="164306" y="150019"/>
                </a:lnTo>
                <a:lnTo>
                  <a:pt x="157162" y="192881"/>
                </a:lnTo>
                <a:lnTo>
                  <a:pt x="142875" y="235744"/>
                </a:lnTo>
                <a:lnTo>
                  <a:pt x="135731" y="271463"/>
                </a:lnTo>
                <a:lnTo>
                  <a:pt x="114300" y="307181"/>
                </a:lnTo>
                <a:lnTo>
                  <a:pt x="92869" y="335756"/>
                </a:lnTo>
                <a:lnTo>
                  <a:pt x="71437" y="350044"/>
                </a:lnTo>
                <a:lnTo>
                  <a:pt x="50006" y="357188"/>
                </a:lnTo>
                <a:lnTo>
                  <a:pt x="28575" y="350044"/>
                </a:lnTo>
                <a:lnTo>
                  <a:pt x="28575" y="328613"/>
                </a:lnTo>
                <a:lnTo>
                  <a:pt x="28575" y="300038"/>
                </a:lnTo>
                <a:lnTo>
                  <a:pt x="42862" y="257175"/>
                </a:lnTo>
                <a:lnTo>
                  <a:pt x="57150" y="214312"/>
                </a:lnTo>
                <a:lnTo>
                  <a:pt x="57150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750720" y="864394"/>
            <a:ext cx="164307" cy="185738"/>
          </a:xfrm>
          <a:custGeom>
            <a:avLst/>
            <a:gdLst/>
            <a:ahLst/>
            <a:cxnLst/>
            <a:rect l="0" t="0" r="0" b="0"/>
            <a:pathLst>
              <a:path w="164307" h="185738">
                <a:moveTo>
                  <a:pt x="85725" y="50006"/>
                </a:moveTo>
                <a:lnTo>
                  <a:pt x="78581" y="50006"/>
                </a:lnTo>
                <a:lnTo>
                  <a:pt x="71437" y="42862"/>
                </a:lnTo>
                <a:lnTo>
                  <a:pt x="71437" y="42862"/>
                </a:lnTo>
                <a:lnTo>
                  <a:pt x="64293" y="42862"/>
                </a:lnTo>
                <a:lnTo>
                  <a:pt x="57150" y="42862"/>
                </a:lnTo>
                <a:lnTo>
                  <a:pt x="50006" y="42862"/>
                </a:lnTo>
                <a:lnTo>
                  <a:pt x="50006" y="42862"/>
                </a:lnTo>
                <a:lnTo>
                  <a:pt x="42862" y="35718"/>
                </a:lnTo>
                <a:lnTo>
                  <a:pt x="50006" y="28575"/>
                </a:lnTo>
                <a:lnTo>
                  <a:pt x="57150" y="28575"/>
                </a:lnTo>
                <a:lnTo>
                  <a:pt x="64293" y="21431"/>
                </a:lnTo>
                <a:lnTo>
                  <a:pt x="71437" y="14287"/>
                </a:lnTo>
                <a:lnTo>
                  <a:pt x="78581" y="7143"/>
                </a:lnTo>
                <a:lnTo>
                  <a:pt x="78581" y="0"/>
                </a:lnTo>
                <a:lnTo>
                  <a:pt x="85725" y="0"/>
                </a:lnTo>
                <a:lnTo>
                  <a:pt x="78581" y="0"/>
                </a:lnTo>
                <a:lnTo>
                  <a:pt x="78581" y="0"/>
                </a:lnTo>
                <a:lnTo>
                  <a:pt x="71437" y="7143"/>
                </a:lnTo>
                <a:lnTo>
                  <a:pt x="57150" y="14287"/>
                </a:lnTo>
                <a:lnTo>
                  <a:pt x="42862" y="28575"/>
                </a:lnTo>
                <a:lnTo>
                  <a:pt x="28575" y="50006"/>
                </a:lnTo>
                <a:lnTo>
                  <a:pt x="14287" y="78581"/>
                </a:lnTo>
                <a:lnTo>
                  <a:pt x="0" y="107156"/>
                </a:lnTo>
                <a:lnTo>
                  <a:pt x="0" y="128587"/>
                </a:lnTo>
                <a:lnTo>
                  <a:pt x="14287" y="157162"/>
                </a:lnTo>
                <a:lnTo>
                  <a:pt x="35718" y="171450"/>
                </a:lnTo>
                <a:lnTo>
                  <a:pt x="64293" y="178593"/>
                </a:lnTo>
                <a:lnTo>
                  <a:pt x="92868" y="185737"/>
                </a:lnTo>
                <a:lnTo>
                  <a:pt x="121443" y="185737"/>
                </a:lnTo>
                <a:lnTo>
                  <a:pt x="142875" y="178593"/>
                </a:lnTo>
                <a:lnTo>
                  <a:pt x="164306" y="157162"/>
                </a:lnTo>
                <a:lnTo>
                  <a:pt x="164306" y="1571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900738" y="892969"/>
            <a:ext cx="257176" cy="150019"/>
          </a:xfrm>
          <a:custGeom>
            <a:avLst/>
            <a:gdLst/>
            <a:ahLst/>
            <a:cxnLst/>
            <a:rect l="0" t="0" r="0" b="0"/>
            <a:pathLst>
              <a:path w="257176" h="150019">
                <a:moveTo>
                  <a:pt x="92869" y="7143"/>
                </a:moveTo>
                <a:lnTo>
                  <a:pt x="92869" y="7143"/>
                </a:lnTo>
                <a:lnTo>
                  <a:pt x="85725" y="0"/>
                </a:lnTo>
                <a:lnTo>
                  <a:pt x="71438" y="0"/>
                </a:lnTo>
                <a:lnTo>
                  <a:pt x="57150" y="7143"/>
                </a:lnTo>
                <a:lnTo>
                  <a:pt x="35719" y="21431"/>
                </a:lnTo>
                <a:lnTo>
                  <a:pt x="21432" y="35718"/>
                </a:lnTo>
                <a:lnTo>
                  <a:pt x="7144" y="57150"/>
                </a:lnTo>
                <a:lnTo>
                  <a:pt x="0" y="78581"/>
                </a:lnTo>
                <a:lnTo>
                  <a:pt x="7144" y="107156"/>
                </a:lnTo>
                <a:lnTo>
                  <a:pt x="28575" y="121443"/>
                </a:lnTo>
                <a:lnTo>
                  <a:pt x="64294" y="142875"/>
                </a:lnTo>
                <a:lnTo>
                  <a:pt x="114300" y="150018"/>
                </a:lnTo>
                <a:lnTo>
                  <a:pt x="171450" y="150018"/>
                </a:lnTo>
                <a:lnTo>
                  <a:pt x="214313" y="142875"/>
                </a:lnTo>
                <a:lnTo>
                  <a:pt x="257175" y="128587"/>
                </a:lnTo>
                <a:lnTo>
                  <a:pt x="257175" y="1285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350920" y="835819"/>
            <a:ext cx="842963" cy="121444"/>
          </a:xfrm>
          <a:custGeom>
            <a:avLst/>
            <a:gdLst/>
            <a:ahLst/>
            <a:cxnLst/>
            <a:rect l="0" t="0" r="0" b="0"/>
            <a:pathLst>
              <a:path w="842963" h="121444">
                <a:moveTo>
                  <a:pt x="21431" y="114300"/>
                </a:moveTo>
                <a:lnTo>
                  <a:pt x="21431" y="114300"/>
                </a:lnTo>
                <a:lnTo>
                  <a:pt x="14287" y="121443"/>
                </a:lnTo>
                <a:lnTo>
                  <a:pt x="7143" y="121443"/>
                </a:lnTo>
                <a:lnTo>
                  <a:pt x="7143" y="121443"/>
                </a:lnTo>
                <a:lnTo>
                  <a:pt x="0" y="121443"/>
                </a:lnTo>
                <a:lnTo>
                  <a:pt x="7143" y="121443"/>
                </a:lnTo>
                <a:lnTo>
                  <a:pt x="21431" y="121443"/>
                </a:lnTo>
                <a:lnTo>
                  <a:pt x="64293" y="114300"/>
                </a:lnTo>
                <a:lnTo>
                  <a:pt x="128587" y="100012"/>
                </a:lnTo>
                <a:lnTo>
                  <a:pt x="221456" y="85725"/>
                </a:lnTo>
                <a:lnTo>
                  <a:pt x="335756" y="64293"/>
                </a:lnTo>
                <a:lnTo>
                  <a:pt x="442912" y="57150"/>
                </a:lnTo>
                <a:lnTo>
                  <a:pt x="550068" y="50006"/>
                </a:lnTo>
                <a:lnTo>
                  <a:pt x="642937" y="50006"/>
                </a:lnTo>
                <a:lnTo>
                  <a:pt x="721518" y="50006"/>
                </a:lnTo>
                <a:lnTo>
                  <a:pt x="771525" y="42862"/>
                </a:lnTo>
                <a:lnTo>
                  <a:pt x="807243" y="42862"/>
                </a:lnTo>
                <a:lnTo>
                  <a:pt x="828675" y="35718"/>
                </a:lnTo>
                <a:lnTo>
                  <a:pt x="835818" y="28575"/>
                </a:lnTo>
                <a:lnTo>
                  <a:pt x="842962" y="21431"/>
                </a:lnTo>
                <a:lnTo>
                  <a:pt x="835818" y="14287"/>
                </a:lnTo>
                <a:lnTo>
                  <a:pt x="835818" y="7143"/>
                </a:lnTo>
                <a:lnTo>
                  <a:pt x="835818" y="7143"/>
                </a:lnTo>
                <a:lnTo>
                  <a:pt x="835818" y="0"/>
                </a:lnTo>
                <a:lnTo>
                  <a:pt x="828675" y="0"/>
                </a:lnTo>
                <a:lnTo>
                  <a:pt x="828675" y="0"/>
                </a:lnTo>
                <a:lnTo>
                  <a:pt x="828675" y="7143"/>
                </a:lnTo>
                <a:lnTo>
                  <a:pt x="821531" y="14287"/>
                </a:lnTo>
                <a:lnTo>
                  <a:pt x="814387" y="21431"/>
                </a:lnTo>
                <a:lnTo>
                  <a:pt x="814387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629526" y="607219"/>
            <a:ext cx="185738" cy="250032"/>
          </a:xfrm>
          <a:custGeom>
            <a:avLst/>
            <a:gdLst/>
            <a:ahLst/>
            <a:cxnLst/>
            <a:rect l="0" t="0" r="0" b="0"/>
            <a:pathLst>
              <a:path w="185738" h="250032">
                <a:moveTo>
                  <a:pt x="185737" y="14287"/>
                </a:moveTo>
                <a:lnTo>
                  <a:pt x="185737" y="7143"/>
                </a:lnTo>
                <a:lnTo>
                  <a:pt x="178594" y="7143"/>
                </a:lnTo>
                <a:lnTo>
                  <a:pt x="164306" y="0"/>
                </a:lnTo>
                <a:lnTo>
                  <a:pt x="150019" y="0"/>
                </a:lnTo>
                <a:lnTo>
                  <a:pt x="135731" y="0"/>
                </a:lnTo>
                <a:lnTo>
                  <a:pt x="128587" y="0"/>
                </a:lnTo>
                <a:lnTo>
                  <a:pt x="121444" y="0"/>
                </a:lnTo>
                <a:lnTo>
                  <a:pt x="114300" y="0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7143"/>
                </a:lnTo>
                <a:lnTo>
                  <a:pt x="107156" y="21431"/>
                </a:lnTo>
                <a:lnTo>
                  <a:pt x="107156" y="42862"/>
                </a:lnTo>
                <a:lnTo>
                  <a:pt x="107156" y="71437"/>
                </a:lnTo>
                <a:lnTo>
                  <a:pt x="107156" y="100012"/>
                </a:lnTo>
                <a:lnTo>
                  <a:pt x="107156" y="135731"/>
                </a:lnTo>
                <a:lnTo>
                  <a:pt x="100012" y="164306"/>
                </a:lnTo>
                <a:lnTo>
                  <a:pt x="100012" y="192881"/>
                </a:lnTo>
                <a:lnTo>
                  <a:pt x="92869" y="221456"/>
                </a:lnTo>
                <a:lnTo>
                  <a:pt x="78581" y="235743"/>
                </a:lnTo>
                <a:lnTo>
                  <a:pt x="64294" y="242887"/>
                </a:lnTo>
                <a:lnTo>
                  <a:pt x="50006" y="250031"/>
                </a:lnTo>
                <a:lnTo>
                  <a:pt x="28575" y="235743"/>
                </a:lnTo>
                <a:lnTo>
                  <a:pt x="14287" y="221456"/>
                </a:lnTo>
                <a:lnTo>
                  <a:pt x="0" y="200025"/>
                </a:lnTo>
                <a:lnTo>
                  <a:pt x="0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600951" y="742950"/>
            <a:ext cx="221457" cy="7145"/>
          </a:xfrm>
          <a:custGeom>
            <a:avLst/>
            <a:gdLst/>
            <a:ahLst/>
            <a:cxnLst/>
            <a:rect l="0" t="0" r="0" b="0"/>
            <a:pathLst>
              <a:path w="221457" h="7145">
                <a:moveTo>
                  <a:pt x="0" y="0"/>
                </a:moveTo>
                <a:lnTo>
                  <a:pt x="0" y="0"/>
                </a:lnTo>
                <a:lnTo>
                  <a:pt x="14287" y="0"/>
                </a:lnTo>
                <a:lnTo>
                  <a:pt x="35719" y="0"/>
                </a:lnTo>
                <a:lnTo>
                  <a:pt x="71437" y="0"/>
                </a:lnTo>
                <a:lnTo>
                  <a:pt x="114300" y="0"/>
                </a:lnTo>
                <a:lnTo>
                  <a:pt x="150019" y="0"/>
                </a:lnTo>
                <a:lnTo>
                  <a:pt x="178594" y="7144"/>
                </a:lnTo>
                <a:lnTo>
                  <a:pt x="200025" y="7144"/>
                </a:lnTo>
                <a:lnTo>
                  <a:pt x="221456" y="7144"/>
                </a:lnTo>
                <a:lnTo>
                  <a:pt x="221456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858126" y="714375"/>
            <a:ext cx="92870" cy="85726"/>
          </a:xfrm>
          <a:custGeom>
            <a:avLst/>
            <a:gdLst/>
            <a:ahLst/>
            <a:cxnLst/>
            <a:rect l="0" t="0" r="0" b="0"/>
            <a:pathLst>
              <a:path w="92870" h="85726">
                <a:moveTo>
                  <a:pt x="28575" y="28575"/>
                </a:moveTo>
                <a:lnTo>
                  <a:pt x="28575" y="28575"/>
                </a:lnTo>
                <a:lnTo>
                  <a:pt x="21431" y="28575"/>
                </a:lnTo>
                <a:lnTo>
                  <a:pt x="21431" y="28575"/>
                </a:lnTo>
                <a:lnTo>
                  <a:pt x="14287" y="35719"/>
                </a:lnTo>
                <a:lnTo>
                  <a:pt x="0" y="42862"/>
                </a:lnTo>
                <a:lnTo>
                  <a:pt x="0" y="50006"/>
                </a:lnTo>
                <a:lnTo>
                  <a:pt x="0" y="64294"/>
                </a:lnTo>
                <a:lnTo>
                  <a:pt x="0" y="71437"/>
                </a:lnTo>
                <a:lnTo>
                  <a:pt x="7144" y="78581"/>
                </a:lnTo>
                <a:lnTo>
                  <a:pt x="28575" y="85725"/>
                </a:lnTo>
                <a:lnTo>
                  <a:pt x="50006" y="78581"/>
                </a:lnTo>
                <a:lnTo>
                  <a:pt x="64294" y="71437"/>
                </a:lnTo>
                <a:lnTo>
                  <a:pt x="85725" y="57150"/>
                </a:lnTo>
                <a:lnTo>
                  <a:pt x="92869" y="42862"/>
                </a:lnTo>
                <a:lnTo>
                  <a:pt x="92869" y="28575"/>
                </a:lnTo>
                <a:lnTo>
                  <a:pt x="85725" y="14287"/>
                </a:lnTo>
                <a:lnTo>
                  <a:pt x="71437" y="0"/>
                </a:lnTo>
                <a:lnTo>
                  <a:pt x="50006" y="0"/>
                </a:lnTo>
                <a:lnTo>
                  <a:pt x="35719" y="0"/>
                </a:lnTo>
                <a:lnTo>
                  <a:pt x="21431" y="7144"/>
                </a:lnTo>
                <a:lnTo>
                  <a:pt x="7144" y="14287"/>
                </a:lnTo>
                <a:lnTo>
                  <a:pt x="7144" y="21431"/>
                </a:lnTo>
                <a:lnTo>
                  <a:pt x="7144" y="28575"/>
                </a:lnTo>
                <a:lnTo>
                  <a:pt x="7144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979570" y="557212"/>
            <a:ext cx="35719" cy="257176"/>
          </a:xfrm>
          <a:custGeom>
            <a:avLst/>
            <a:gdLst/>
            <a:ahLst/>
            <a:cxnLst/>
            <a:rect l="0" t="0" r="0" b="0"/>
            <a:pathLst>
              <a:path w="35719" h="257176">
                <a:moveTo>
                  <a:pt x="35718" y="0"/>
                </a:moveTo>
                <a:lnTo>
                  <a:pt x="35718" y="0"/>
                </a:lnTo>
                <a:lnTo>
                  <a:pt x="35718" y="0"/>
                </a:lnTo>
                <a:lnTo>
                  <a:pt x="35718" y="7144"/>
                </a:lnTo>
                <a:lnTo>
                  <a:pt x="28575" y="14288"/>
                </a:lnTo>
                <a:lnTo>
                  <a:pt x="28575" y="28575"/>
                </a:lnTo>
                <a:lnTo>
                  <a:pt x="21431" y="57150"/>
                </a:lnTo>
                <a:lnTo>
                  <a:pt x="14287" y="85725"/>
                </a:lnTo>
                <a:lnTo>
                  <a:pt x="7143" y="121444"/>
                </a:lnTo>
                <a:lnTo>
                  <a:pt x="7143" y="157163"/>
                </a:lnTo>
                <a:lnTo>
                  <a:pt x="7143" y="192882"/>
                </a:lnTo>
                <a:lnTo>
                  <a:pt x="0" y="221457"/>
                </a:lnTo>
                <a:lnTo>
                  <a:pt x="7143" y="242888"/>
                </a:lnTo>
                <a:lnTo>
                  <a:pt x="14287" y="257175"/>
                </a:lnTo>
                <a:lnTo>
                  <a:pt x="21431" y="257175"/>
                </a:lnTo>
                <a:lnTo>
                  <a:pt x="35718" y="250032"/>
                </a:lnTo>
                <a:lnTo>
                  <a:pt x="35718" y="2500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058151" y="585787"/>
            <a:ext cx="121445" cy="242889"/>
          </a:xfrm>
          <a:custGeom>
            <a:avLst/>
            <a:gdLst/>
            <a:ahLst/>
            <a:cxnLst/>
            <a:rect l="0" t="0" r="0" b="0"/>
            <a:pathLst>
              <a:path w="121445" h="242889">
                <a:moveTo>
                  <a:pt x="57150" y="121444"/>
                </a:moveTo>
                <a:lnTo>
                  <a:pt x="57150" y="121444"/>
                </a:lnTo>
                <a:lnTo>
                  <a:pt x="57150" y="121444"/>
                </a:lnTo>
                <a:lnTo>
                  <a:pt x="50006" y="121444"/>
                </a:lnTo>
                <a:lnTo>
                  <a:pt x="42862" y="128588"/>
                </a:lnTo>
                <a:lnTo>
                  <a:pt x="35719" y="142875"/>
                </a:lnTo>
                <a:lnTo>
                  <a:pt x="21431" y="164307"/>
                </a:lnTo>
                <a:lnTo>
                  <a:pt x="14287" y="185738"/>
                </a:lnTo>
                <a:lnTo>
                  <a:pt x="0" y="200025"/>
                </a:lnTo>
                <a:lnTo>
                  <a:pt x="0" y="214313"/>
                </a:lnTo>
                <a:lnTo>
                  <a:pt x="0" y="228600"/>
                </a:lnTo>
                <a:lnTo>
                  <a:pt x="0" y="228600"/>
                </a:lnTo>
                <a:lnTo>
                  <a:pt x="7144" y="228600"/>
                </a:lnTo>
                <a:lnTo>
                  <a:pt x="21431" y="214313"/>
                </a:lnTo>
                <a:lnTo>
                  <a:pt x="35719" y="200025"/>
                </a:lnTo>
                <a:lnTo>
                  <a:pt x="50006" y="178594"/>
                </a:lnTo>
                <a:lnTo>
                  <a:pt x="64294" y="157163"/>
                </a:lnTo>
                <a:lnTo>
                  <a:pt x="71437" y="128588"/>
                </a:lnTo>
                <a:lnTo>
                  <a:pt x="85725" y="92869"/>
                </a:lnTo>
                <a:lnTo>
                  <a:pt x="100012" y="64294"/>
                </a:lnTo>
                <a:lnTo>
                  <a:pt x="107156" y="35719"/>
                </a:lnTo>
                <a:lnTo>
                  <a:pt x="107156" y="14288"/>
                </a:lnTo>
                <a:lnTo>
                  <a:pt x="107156" y="0"/>
                </a:lnTo>
                <a:lnTo>
                  <a:pt x="92869" y="0"/>
                </a:lnTo>
                <a:lnTo>
                  <a:pt x="85725" y="7144"/>
                </a:lnTo>
                <a:lnTo>
                  <a:pt x="71437" y="21432"/>
                </a:lnTo>
                <a:lnTo>
                  <a:pt x="57150" y="42863"/>
                </a:lnTo>
                <a:lnTo>
                  <a:pt x="50006" y="71438"/>
                </a:lnTo>
                <a:lnTo>
                  <a:pt x="35719" y="107157"/>
                </a:lnTo>
                <a:lnTo>
                  <a:pt x="28575" y="142875"/>
                </a:lnTo>
                <a:lnTo>
                  <a:pt x="28575" y="171450"/>
                </a:lnTo>
                <a:lnTo>
                  <a:pt x="42862" y="200025"/>
                </a:lnTo>
                <a:lnTo>
                  <a:pt x="50006" y="221457"/>
                </a:lnTo>
                <a:lnTo>
                  <a:pt x="71437" y="235744"/>
                </a:lnTo>
                <a:lnTo>
                  <a:pt x="92869" y="242888"/>
                </a:lnTo>
                <a:lnTo>
                  <a:pt x="121444" y="228600"/>
                </a:lnTo>
                <a:lnTo>
                  <a:pt x="121444" y="2286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8165307" y="692944"/>
            <a:ext cx="121445" cy="64294"/>
          </a:xfrm>
          <a:custGeom>
            <a:avLst/>
            <a:gdLst/>
            <a:ahLst/>
            <a:cxnLst/>
            <a:rect l="0" t="0" r="0" b="0"/>
            <a:pathLst>
              <a:path w="121445" h="64294">
                <a:moveTo>
                  <a:pt x="0" y="57150"/>
                </a:moveTo>
                <a:lnTo>
                  <a:pt x="0" y="57150"/>
                </a:lnTo>
                <a:lnTo>
                  <a:pt x="0" y="57150"/>
                </a:lnTo>
                <a:lnTo>
                  <a:pt x="14288" y="57150"/>
                </a:lnTo>
                <a:lnTo>
                  <a:pt x="21431" y="57150"/>
                </a:lnTo>
                <a:lnTo>
                  <a:pt x="35719" y="57150"/>
                </a:lnTo>
                <a:lnTo>
                  <a:pt x="50006" y="50006"/>
                </a:lnTo>
                <a:lnTo>
                  <a:pt x="71438" y="42862"/>
                </a:lnTo>
                <a:lnTo>
                  <a:pt x="85725" y="35718"/>
                </a:lnTo>
                <a:lnTo>
                  <a:pt x="107156" y="28575"/>
                </a:lnTo>
                <a:lnTo>
                  <a:pt x="121444" y="14287"/>
                </a:lnTo>
                <a:lnTo>
                  <a:pt x="121444" y="7143"/>
                </a:lnTo>
                <a:lnTo>
                  <a:pt x="121444" y="0"/>
                </a:lnTo>
                <a:lnTo>
                  <a:pt x="107156" y="0"/>
                </a:lnTo>
                <a:lnTo>
                  <a:pt x="92869" y="7143"/>
                </a:lnTo>
                <a:lnTo>
                  <a:pt x="71438" y="21431"/>
                </a:lnTo>
                <a:lnTo>
                  <a:pt x="50006" y="42862"/>
                </a:lnTo>
                <a:lnTo>
                  <a:pt x="28575" y="64293"/>
                </a:lnTo>
                <a:lnTo>
                  <a:pt x="28575" y="642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8158163" y="700087"/>
            <a:ext cx="335758" cy="135733"/>
          </a:xfrm>
          <a:custGeom>
            <a:avLst/>
            <a:gdLst/>
            <a:ahLst/>
            <a:cxnLst/>
            <a:rect l="0" t="0" r="0" b="0"/>
            <a:pathLst>
              <a:path w="335758" h="135733">
                <a:moveTo>
                  <a:pt x="7144" y="107157"/>
                </a:moveTo>
                <a:lnTo>
                  <a:pt x="0" y="121444"/>
                </a:lnTo>
                <a:lnTo>
                  <a:pt x="0" y="128588"/>
                </a:lnTo>
                <a:lnTo>
                  <a:pt x="14288" y="135732"/>
                </a:lnTo>
                <a:lnTo>
                  <a:pt x="28575" y="128588"/>
                </a:lnTo>
                <a:lnTo>
                  <a:pt x="50007" y="121444"/>
                </a:lnTo>
                <a:lnTo>
                  <a:pt x="71438" y="107157"/>
                </a:lnTo>
                <a:lnTo>
                  <a:pt x="100013" y="92869"/>
                </a:lnTo>
                <a:lnTo>
                  <a:pt x="128588" y="71438"/>
                </a:lnTo>
                <a:lnTo>
                  <a:pt x="150019" y="50007"/>
                </a:lnTo>
                <a:lnTo>
                  <a:pt x="171450" y="35719"/>
                </a:lnTo>
                <a:lnTo>
                  <a:pt x="185738" y="28575"/>
                </a:lnTo>
                <a:lnTo>
                  <a:pt x="192882" y="28575"/>
                </a:lnTo>
                <a:lnTo>
                  <a:pt x="192882" y="35719"/>
                </a:lnTo>
                <a:lnTo>
                  <a:pt x="185738" y="50007"/>
                </a:lnTo>
                <a:lnTo>
                  <a:pt x="178594" y="64294"/>
                </a:lnTo>
                <a:lnTo>
                  <a:pt x="171450" y="78582"/>
                </a:lnTo>
                <a:lnTo>
                  <a:pt x="164307" y="92869"/>
                </a:lnTo>
                <a:lnTo>
                  <a:pt x="157163" y="107157"/>
                </a:lnTo>
                <a:lnTo>
                  <a:pt x="150019" y="121444"/>
                </a:lnTo>
                <a:lnTo>
                  <a:pt x="142875" y="121444"/>
                </a:lnTo>
                <a:lnTo>
                  <a:pt x="150019" y="121444"/>
                </a:lnTo>
                <a:lnTo>
                  <a:pt x="164307" y="107157"/>
                </a:lnTo>
                <a:lnTo>
                  <a:pt x="178594" y="85725"/>
                </a:lnTo>
                <a:lnTo>
                  <a:pt x="207169" y="64294"/>
                </a:lnTo>
                <a:lnTo>
                  <a:pt x="242888" y="42863"/>
                </a:lnTo>
                <a:lnTo>
                  <a:pt x="271463" y="21432"/>
                </a:lnTo>
                <a:lnTo>
                  <a:pt x="300038" y="7144"/>
                </a:lnTo>
                <a:lnTo>
                  <a:pt x="321469" y="0"/>
                </a:lnTo>
                <a:lnTo>
                  <a:pt x="335757" y="0"/>
                </a:lnTo>
                <a:lnTo>
                  <a:pt x="335757" y="0"/>
                </a:lnTo>
                <a:lnTo>
                  <a:pt x="33575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1457325" y="2414588"/>
            <a:ext cx="1193008" cy="35719"/>
          </a:xfrm>
          <a:custGeom>
            <a:avLst/>
            <a:gdLst/>
            <a:ahLst/>
            <a:cxnLst/>
            <a:rect l="0" t="0" r="0" b="0"/>
            <a:pathLst>
              <a:path w="1193008" h="35719">
                <a:moveTo>
                  <a:pt x="0" y="14287"/>
                </a:moveTo>
                <a:lnTo>
                  <a:pt x="7144" y="14287"/>
                </a:lnTo>
                <a:lnTo>
                  <a:pt x="7144" y="14287"/>
                </a:lnTo>
                <a:lnTo>
                  <a:pt x="21431" y="14287"/>
                </a:lnTo>
                <a:lnTo>
                  <a:pt x="50006" y="14287"/>
                </a:lnTo>
                <a:lnTo>
                  <a:pt x="92869" y="21431"/>
                </a:lnTo>
                <a:lnTo>
                  <a:pt x="157163" y="21431"/>
                </a:lnTo>
                <a:lnTo>
                  <a:pt x="228600" y="21431"/>
                </a:lnTo>
                <a:lnTo>
                  <a:pt x="314325" y="21431"/>
                </a:lnTo>
                <a:lnTo>
                  <a:pt x="414338" y="14287"/>
                </a:lnTo>
                <a:lnTo>
                  <a:pt x="514350" y="14287"/>
                </a:lnTo>
                <a:lnTo>
                  <a:pt x="614363" y="7143"/>
                </a:lnTo>
                <a:lnTo>
                  <a:pt x="721519" y="0"/>
                </a:lnTo>
                <a:lnTo>
                  <a:pt x="828675" y="0"/>
                </a:lnTo>
                <a:lnTo>
                  <a:pt x="928688" y="0"/>
                </a:lnTo>
                <a:lnTo>
                  <a:pt x="1021557" y="7143"/>
                </a:lnTo>
                <a:lnTo>
                  <a:pt x="1092994" y="14287"/>
                </a:lnTo>
                <a:lnTo>
                  <a:pt x="1150144" y="21431"/>
                </a:lnTo>
                <a:lnTo>
                  <a:pt x="1185863" y="35718"/>
                </a:lnTo>
                <a:lnTo>
                  <a:pt x="1193007" y="35718"/>
                </a:lnTo>
                <a:lnTo>
                  <a:pt x="1193007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528638" y="3186113"/>
            <a:ext cx="2443163" cy="100013"/>
          </a:xfrm>
          <a:custGeom>
            <a:avLst/>
            <a:gdLst/>
            <a:ahLst/>
            <a:cxnLst/>
            <a:rect l="0" t="0" r="0" b="0"/>
            <a:pathLst>
              <a:path w="2443163" h="100013">
                <a:moveTo>
                  <a:pt x="7143" y="100012"/>
                </a:moveTo>
                <a:lnTo>
                  <a:pt x="7143" y="92868"/>
                </a:lnTo>
                <a:lnTo>
                  <a:pt x="0" y="92868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7143" y="85725"/>
                </a:lnTo>
                <a:lnTo>
                  <a:pt x="7143" y="85725"/>
                </a:lnTo>
                <a:lnTo>
                  <a:pt x="7143" y="85725"/>
                </a:lnTo>
                <a:lnTo>
                  <a:pt x="14287" y="85725"/>
                </a:lnTo>
                <a:lnTo>
                  <a:pt x="14287" y="85725"/>
                </a:lnTo>
                <a:lnTo>
                  <a:pt x="21431" y="85725"/>
                </a:lnTo>
                <a:lnTo>
                  <a:pt x="21431" y="92868"/>
                </a:lnTo>
                <a:lnTo>
                  <a:pt x="28575" y="92868"/>
                </a:lnTo>
                <a:lnTo>
                  <a:pt x="42862" y="92868"/>
                </a:lnTo>
                <a:lnTo>
                  <a:pt x="50006" y="85725"/>
                </a:lnTo>
                <a:lnTo>
                  <a:pt x="64293" y="85725"/>
                </a:lnTo>
                <a:lnTo>
                  <a:pt x="78581" y="85725"/>
                </a:lnTo>
                <a:lnTo>
                  <a:pt x="100012" y="78581"/>
                </a:lnTo>
                <a:lnTo>
                  <a:pt x="114300" y="71437"/>
                </a:lnTo>
                <a:lnTo>
                  <a:pt x="142875" y="71437"/>
                </a:lnTo>
                <a:lnTo>
                  <a:pt x="164306" y="64293"/>
                </a:lnTo>
                <a:lnTo>
                  <a:pt x="185737" y="57150"/>
                </a:lnTo>
                <a:lnTo>
                  <a:pt x="221456" y="57150"/>
                </a:lnTo>
                <a:lnTo>
                  <a:pt x="257175" y="42862"/>
                </a:lnTo>
                <a:lnTo>
                  <a:pt x="292893" y="35718"/>
                </a:lnTo>
                <a:lnTo>
                  <a:pt x="328612" y="28575"/>
                </a:lnTo>
                <a:lnTo>
                  <a:pt x="357187" y="21431"/>
                </a:lnTo>
                <a:lnTo>
                  <a:pt x="392906" y="14287"/>
                </a:lnTo>
                <a:lnTo>
                  <a:pt x="428625" y="7143"/>
                </a:lnTo>
                <a:lnTo>
                  <a:pt x="464343" y="7143"/>
                </a:lnTo>
                <a:lnTo>
                  <a:pt x="500062" y="0"/>
                </a:lnTo>
                <a:lnTo>
                  <a:pt x="535781" y="0"/>
                </a:lnTo>
                <a:lnTo>
                  <a:pt x="564356" y="0"/>
                </a:lnTo>
                <a:lnTo>
                  <a:pt x="592931" y="0"/>
                </a:lnTo>
                <a:lnTo>
                  <a:pt x="628650" y="0"/>
                </a:lnTo>
                <a:lnTo>
                  <a:pt x="657225" y="0"/>
                </a:lnTo>
                <a:lnTo>
                  <a:pt x="685800" y="7143"/>
                </a:lnTo>
                <a:lnTo>
                  <a:pt x="714375" y="7143"/>
                </a:lnTo>
                <a:lnTo>
                  <a:pt x="742950" y="7143"/>
                </a:lnTo>
                <a:lnTo>
                  <a:pt x="771525" y="7143"/>
                </a:lnTo>
                <a:lnTo>
                  <a:pt x="800100" y="7143"/>
                </a:lnTo>
                <a:lnTo>
                  <a:pt x="828675" y="7143"/>
                </a:lnTo>
                <a:lnTo>
                  <a:pt x="857250" y="7143"/>
                </a:lnTo>
                <a:lnTo>
                  <a:pt x="885825" y="7143"/>
                </a:lnTo>
                <a:lnTo>
                  <a:pt x="914400" y="7143"/>
                </a:lnTo>
                <a:lnTo>
                  <a:pt x="935831" y="7143"/>
                </a:lnTo>
                <a:lnTo>
                  <a:pt x="964406" y="7143"/>
                </a:lnTo>
                <a:lnTo>
                  <a:pt x="985837" y="7143"/>
                </a:lnTo>
                <a:lnTo>
                  <a:pt x="1014412" y="7143"/>
                </a:lnTo>
                <a:lnTo>
                  <a:pt x="1035843" y="7143"/>
                </a:lnTo>
                <a:lnTo>
                  <a:pt x="1057275" y="7143"/>
                </a:lnTo>
                <a:lnTo>
                  <a:pt x="1078706" y="14287"/>
                </a:lnTo>
                <a:lnTo>
                  <a:pt x="1107281" y="14287"/>
                </a:lnTo>
                <a:lnTo>
                  <a:pt x="1121568" y="21431"/>
                </a:lnTo>
                <a:lnTo>
                  <a:pt x="1150143" y="21431"/>
                </a:lnTo>
                <a:lnTo>
                  <a:pt x="1164431" y="21431"/>
                </a:lnTo>
                <a:lnTo>
                  <a:pt x="1185862" y="21431"/>
                </a:lnTo>
                <a:lnTo>
                  <a:pt x="1214437" y="14287"/>
                </a:lnTo>
                <a:lnTo>
                  <a:pt x="1235868" y="14287"/>
                </a:lnTo>
                <a:lnTo>
                  <a:pt x="1257300" y="7143"/>
                </a:lnTo>
                <a:lnTo>
                  <a:pt x="1285875" y="7143"/>
                </a:lnTo>
                <a:lnTo>
                  <a:pt x="1307306" y="7143"/>
                </a:lnTo>
                <a:lnTo>
                  <a:pt x="1335881" y="7143"/>
                </a:lnTo>
                <a:lnTo>
                  <a:pt x="1364456" y="7143"/>
                </a:lnTo>
                <a:lnTo>
                  <a:pt x="1385887" y="7143"/>
                </a:lnTo>
                <a:lnTo>
                  <a:pt x="1407318" y="7143"/>
                </a:lnTo>
                <a:lnTo>
                  <a:pt x="1435893" y="7143"/>
                </a:lnTo>
                <a:lnTo>
                  <a:pt x="1464468" y="7143"/>
                </a:lnTo>
                <a:lnTo>
                  <a:pt x="1493043" y="0"/>
                </a:lnTo>
                <a:lnTo>
                  <a:pt x="1521618" y="0"/>
                </a:lnTo>
                <a:lnTo>
                  <a:pt x="1550193" y="0"/>
                </a:lnTo>
                <a:lnTo>
                  <a:pt x="1578768" y="0"/>
                </a:lnTo>
                <a:lnTo>
                  <a:pt x="1614487" y="0"/>
                </a:lnTo>
                <a:lnTo>
                  <a:pt x="1643062" y="7143"/>
                </a:lnTo>
                <a:lnTo>
                  <a:pt x="1671637" y="14287"/>
                </a:lnTo>
                <a:lnTo>
                  <a:pt x="1707356" y="21431"/>
                </a:lnTo>
                <a:lnTo>
                  <a:pt x="1735931" y="21431"/>
                </a:lnTo>
                <a:lnTo>
                  <a:pt x="1764506" y="28575"/>
                </a:lnTo>
                <a:lnTo>
                  <a:pt x="1793081" y="35718"/>
                </a:lnTo>
                <a:lnTo>
                  <a:pt x="1821656" y="35718"/>
                </a:lnTo>
                <a:lnTo>
                  <a:pt x="1850231" y="42862"/>
                </a:lnTo>
                <a:lnTo>
                  <a:pt x="1878806" y="42862"/>
                </a:lnTo>
                <a:lnTo>
                  <a:pt x="1914525" y="42862"/>
                </a:lnTo>
                <a:lnTo>
                  <a:pt x="1943100" y="35718"/>
                </a:lnTo>
                <a:lnTo>
                  <a:pt x="1978819" y="35718"/>
                </a:lnTo>
                <a:lnTo>
                  <a:pt x="2014537" y="35718"/>
                </a:lnTo>
                <a:lnTo>
                  <a:pt x="2050256" y="28575"/>
                </a:lnTo>
                <a:lnTo>
                  <a:pt x="2093119" y="28575"/>
                </a:lnTo>
                <a:lnTo>
                  <a:pt x="2121694" y="28575"/>
                </a:lnTo>
                <a:lnTo>
                  <a:pt x="2157412" y="28575"/>
                </a:lnTo>
                <a:lnTo>
                  <a:pt x="2193131" y="28575"/>
                </a:lnTo>
                <a:lnTo>
                  <a:pt x="2221706" y="21431"/>
                </a:lnTo>
                <a:lnTo>
                  <a:pt x="2250281" y="21431"/>
                </a:lnTo>
                <a:lnTo>
                  <a:pt x="2271712" y="21431"/>
                </a:lnTo>
                <a:lnTo>
                  <a:pt x="2300287" y="14287"/>
                </a:lnTo>
                <a:lnTo>
                  <a:pt x="2321719" y="14287"/>
                </a:lnTo>
                <a:lnTo>
                  <a:pt x="2336006" y="7143"/>
                </a:lnTo>
                <a:lnTo>
                  <a:pt x="2357437" y="7143"/>
                </a:lnTo>
                <a:lnTo>
                  <a:pt x="2364581" y="7143"/>
                </a:lnTo>
                <a:lnTo>
                  <a:pt x="2386012" y="7143"/>
                </a:lnTo>
                <a:lnTo>
                  <a:pt x="2393156" y="7143"/>
                </a:lnTo>
                <a:lnTo>
                  <a:pt x="2407444" y="7143"/>
                </a:lnTo>
                <a:lnTo>
                  <a:pt x="2421731" y="7143"/>
                </a:lnTo>
                <a:lnTo>
                  <a:pt x="2428875" y="7143"/>
                </a:lnTo>
                <a:lnTo>
                  <a:pt x="2436019" y="7143"/>
                </a:lnTo>
                <a:lnTo>
                  <a:pt x="2443162" y="7143"/>
                </a:lnTo>
                <a:lnTo>
                  <a:pt x="2443162" y="7143"/>
                </a:lnTo>
                <a:lnTo>
                  <a:pt x="2443162" y="7143"/>
                </a:lnTo>
                <a:lnTo>
                  <a:pt x="2443162" y="14287"/>
                </a:lnTo>
                <a:lnTo>
                  <a:pt x="2436019" y="14287"/>
                </a:lnTo>
                <a:lnTo>
                  <a:pt x="2436019" y="21431"/>
                </a:lnTo>
                <a:lnTo>
                  <a:pt x="2436019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1821656" y="3414713"/>
            <a:ext cx="628652" cy="428626"/>
          </a:xfrm>
          <a:custGeom>
            <a:avLst/>
            <a:gdLst/>
            <a:ahLst/>
            <a:cxnLst/>
            <a:rect l="0" t="0" r="0" b="0"/>
            <a:pathLst>
              <a:path w="628652" h="428626">
                <a:moveTo>
                  <a:pt x="257175" y="92868"/>
                </a:moveTo>
                <a:lnTo>
                  <a:pt x="257175" y="92868"/>
                </a:lnTo>
                <a:lnTo>
                  <a:pt x="257175" y="85725"/>
                </a:lnTo>
                <a:lnTo>
                  <a:pt x="257175" y="85725"/>
                </a:lnTo>
                <a:lnTo>
                  <a:pt x="257175" y="78581"/>
                </a:lnTo>
                <a:lnTo>
                  <a:pt x="257175" y="78581"/>
                </a:lnTo>
                <a:lnTo>
                  <a:pt x="257175" y="78581"/>
                </a:lnTo>
                <a:lnTo>
                  <a:pt x="257175" y="78581"/>
                </a:lnTo>
                <a:lnTo>
                  <a:pt x="242888" y="92868"/>
                </a:lnTo>
                <a:lnTo>
                  <a:pt x="228600" y="114300"/>
                </a:lnTo>
                <a:lnTo>
                  <a:pt x="200025" y="150018"/>
                </a:lnTo>
                <a:lnTo>
                  <a:pt x="164307" y="207168"/>
                </a:lnTo>
                <a:lnTo>
                  <a:pt x="114300" y="271462"/>
                </a:lnTo>
                <a:lnTo>
                  <a:pt x="71438" y="335756"/>
                </a:lnTo>
                <a:lnTo>
                  <a:pt x="35719" y="385762"/>
                </a:lnTo>
                <a:lnTo>
                  <a:pt x="7144" y="414337"/>
                </a:lnTo>
                <a:lnTo>
                  <a:pt x="0" y="428625"/>
                </a:lnTo>
                <a:lnTo>
                  <a:pt x="0" y="414337"/>
                </a:lnTo>
                <a:lnTo>
                  <a:pt x="14288" y="385762"/>
                </a:lnTo>
                <a:lnTo>
                  <a:pt x="35719" y="342900"/>
                </a:lnTo>
                <a:lnTo>
                  <a:pt x="64294" y="300037"/>
                </a:lnTo>
                <a:lnTo>
                  <a:pt x="92869" y="257175"/>
                </a:lnTo>
                <a:lnTo>
                  <a:pt x="128588" y="207168"/>
                </a:lnTo>
                <a:lnTo>
                  <a:pt x="171450" y="164306"/>
                </a:lnTo>
                <a:lnTo>
                  <a:pt x="214313" y="121443"/>
                </a:lnTo>
                <a:lnTo>
                  <a:pt x="257175" y="92868"/>
                </a:lnTo>
                <a:lnTo>
                  <a:pt x="292894" y="57150"/>
                </a:lnTo>
                <a:lnTo>
                  <a:pt x="335757" y="35718"/>
                </a:lnTo>
                <a:lnTo>
                  <a:pt x="371475" y="14287"/>
                </a:lnTo>
                <a:lnTo>
                  <a:pt x="392907" y="0"/>
                </a:lnTo>
                <a:lnTo>
                  <a:pt x="414338" y="0"/>
                </a:lnTo>
                <a:lnTo>
                  <a:pt x="428625" y="14287"/>
                </a:lnTo>
                <a:lnTo>
                  <a:pt x="428625" y="42862"/>
                </a:lnTo>
                <a:lnTo>
                  <a:pt x="435769" y="92868"/>
                </a:lnTo>
                <a:lnTo>
                  <a:pt x="450057" y="164306"/>
                </a:lnTo>
                <a:lnTo>
                  <a:pt x="478632" y="242887"/>
                </a:lnTo>
                <a:lnTo>
                  <a:pt x="542925" y="321468"/>
                </a:lnTo>
                <a:lnTo>
                  <a:pt x="628651" y="371475"/>
                </a:lnTo>
                <a:lnTo>
                  <a:pt x="628651" y="3714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4471988" y="4814888"/>
            <a:ext cx="214313" cy="207169"/>
          </a:xfrm>
          <a:custGeom>
            <a:avLst/>
            <a:gdLst/>
            <a:ahLst/>
            <a:cxnLst/>
            <a:rect l="0" t="0" r="0" b="0"/>
            <a:pathLst>
              <a:path w="214313" h="207169">
                <a:moveTo>
                  <a:pt x="214312" y="142875"/>
                </a:moveTo>
                <a:lnTo>
                  <a:pt x="214312" y="142875"/>
                </a:lnTo>
                <a:lnTo>
                  <a:pt x="214312" y="135731"/>
                </a:lnTo>
                <a:lnTo>
                  <a:pt x="207169" y="128587"/>
                </a:lnTo>
                <a:lnTo>
                  <a:pt x="207169" y="114300"/>
                </a:lnTo>
                <a:lnTo>
                  <a:pt x="200025" y="100012"/>
                </a:lnTo>
                <a:lnTo>
                  <a:pt x="200025" y="85725"/>
                </a:lnTo>
                <a:lnTo>
                  <a:pt x="185737" y="64293"/>
                </a:lnTo>
                <a:lnTo>
                  <a:pt x="171450" y="50006"/>
                </a:lnTo>
                <a:lnTo>
                  <a:pt x="164306" y="28575"/>
                </a:lnTo>
                <a:lnTo>
                  <a:pt x="142875" y="14287"/>
                </a:lnTo>
                <a:lnTo>
                  <a:pt x="128587" y="7144"/>
                </a:lnTo>
                <a:lnTo>
                  <a:pt x="107156" y="0"/>
                </a:lnTo>
                <a:lnTo>
                  <a:pt x="85725" y="14287"/>
                </a:lnTo>
                <a:lnTo>
                  <a:pt x="64294" y="28575"/>
                </a:lnTo>
                <a:lnTo>
                  <a:pt x="42862" y="64293"/>
                </a:lnTo>
                <a:lnTo>
                  <a:pt x="28575" y="100012"/>
                </a:lnTo>
                <a:lnTo>
                  <a:pt x="14287" y="135731"/>
                </a:lnTo>
                <a:lnTo>
                  <a:pt x="0" y="164306"/>
                </a:lnTo>
                <a:lnTo>
                  <a:pt x="0" y="192881"/>
                </a:lnTo>
                <a:lnTo>
                  <a:pt x="0" y="200025"/>
                </a:lnTo>
                <a:lnTo>
                  <a:pt x="14287" y="200025"/>
                </a:lnTo>
                <a:lnTo>
                  <a:pt x="28575" y="192881"/>
                </a:lnTo>
                <a:lnTo>
                  <a:pt x="57150" y="171450"/>
                </a:lnTo>
                <a:lnTo>
                  <a:pt x="85725" y="142875"/>
                </a:lnTo>
                <a:lnTo>
                  <a:pt x="107156" y="121443"/>
                </a:lnTo>
                <a:lnTo>
                  <a:pt x="128587" y="100012"/>
                </a:lnTo>
                <a:lnTo>
                  <a:pt x="150019" y="85725"/>
                </a:lnTo>
                <a:lnTo>
                  <a:pt x="150019" y="85725"/>
                </a:lnTo>
                <a:lnTo>
                  <a:pt x="157162" y="100012"/>
                </a:lnTo>
                <a:lnTo>
                  <a:pt x="150019" y="114300"/>
                </a:lnTo>
                <a:lnTo>
                  <a:pt x="150019" y="135731"/>
                </a:lnTo>
                <a:lnTo>
                  <a:pt x="142875" y="157162"/>
                </a:lnTo>
                <a:lnTo>
                  <a:pt x="142875" y="171450"/>
                </a:lnTo>
                <a:lnTo>
                  <a:pt x="150019" y="185737"/>
                </a:lnTo>
                <a:lnTo>
                  <a:pt x="164306" y="200025"/>
                </a:lnTo>
                <a:lnTo>
                  <a:pt x="185737" y="207168"/>
                </a:lnTo>
                <a:lnTo>
                  <a:pt x="207169" y="207168"/>
                </a:lnTo>
                <a:lnTo>
                  <a:pt x="207169" y="2071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757738" y="4814888"/>
            <a:ext cx="157164" cy="185738"/>
          </a:xfrm>
          <a:custGeom>
            <a:avLst/>
            <a:gdLst/>
            <a:ahLst/>
            <a:cxnLst/>
            <a:rect l="0" t="0" r="0" b="0"/>
            <a:pathLst>
              <a:path w="157164" h="185738">
                <a:moveTo>
                  <a:pt x="0" y="14287"/>
                </a:moveTo>
                <a:lnTo>
                  <a:pt x="0" y="21431"/>
                </a:lnTo>
                <a:lnTo>
                  <a:pt x="0" y="28575"/>
                </a:lnTo>
                <a:lnTo>
                  <a:pt x="0" y="35719"/>
                </a:lnTo>
                <a:lnTo>
                  <a:pt x="0" y="57150"/>
                </a:lnTo>
                <a:lnTo>
                  <a:pt x="0" y="78581"/>
                </a:lnTo>
                <a:lnTo>
                  <a:pt x="7144" y="107156"/>
                </a:lnTo>
                <a:lnTo>
                  <a:pt x="14287" y="135731"/>
                </a:lnTo>
                <a:lnTo>
                  <a:pt x="21431" y="157162"/>
                </a:lnTo>
                <a:lnTo>
                  <a:pt x="28575" y="178593"/>
                </a:lnTo>
                <a:lnTo>
                  <a:pt x="28575" y="185737"/>
                </a:lnTo>
                <a:lnTo>
                  <a:pt x="28575" y="185737"/>
                </a:lnTo>
                <a:lnTo>
                  <a:pt x="28575" y="178593"/>
                </a:lnTo>
                <a:lnTo>
                  <a:pt x="28575" y="157162"/>
                </a:lnTo>
                <a:lnTo>
                  <a:pt x="28575" y="128587"/>
                </a:lnTo>
                <a:lnTo>
                  <a:pt x="42862" y="92868"/>
                </a:lnTo>
                <a:lnTo>
                  <a:pt x="57150" y="57150"/>
                </a:lnTo>
                <a:lnTo>
                  <a:pt x="78581" y="28575"/>
                </a:lnTo>
                <a:lnTo>
                  <a:pt x="100012" y="7144"/>
                </a:lnTo>
                <a:lnTo>
                  <a:pt x="128588" y="0"/>
                </a:lnTo>
                <a:lnTo>
                  <a:pt x="142875" y="0"/>
                </a:lnTo>
                <a:lnTo>
                  <a:pt x="157163" y="7144"/>
                </a:lnTo>
                <a:lnTo>
                  <a:pt x="157163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4843463" y="4786313"/>
            <a:ext cx="178595" cy="450057"/>
          </a:xfrm>
          <a:custGeom>
            <a:avLst/>
            <a:gdLst/>
            <a:ahLst/>
            <a:cxnLst/>
            <a:rect l="0" t="0" r="0" b="0"/>
            <a:pathLst>
              <a:path w="178595" h="450057">
                <a:moveTo>
                  <a:pt x="178594" y="0"/>
                </a:moveTo>
                <a:lnTo>
                  <a:pt x="171450" y="7144"/>
                </a:lnTo>
                <a:lnTo>
                  <a:pt x="157163" y="14287"/>
                </a:lnTo>
                <a:lnTo>
                  <a:pt x="135732" y="35719"/>
                </a:lnTo>
                <a:lnTo>
                  <a:pt x="114300" y="50006"/>
                </a:lnTo>
                <a:lnTo>
                  <a:pt x="92869" y="78581"/>
                </a:lnTo>
                <a:lnTo>
                  <a:pt x="78582" y="100012"/>
                </a:lnTo>
                <a:lnTo>
                  <a:pt x="64294" y="128587"/>
                </a:lnTo>
                <a:lnTo>
                  <a:pt x="57150" y="150018"/>
                </a:lnTo>
                <a:lnTo>
                  <a:pt x="57150" y="164306"/>
                </a:lnTo>
                <a:lnTo>
                  <a:pt x="71438" y="171450"/>
                </a:lnTo>
                <a:lnTo>
                  <a:pt x="85725" y="171450"/>
                </a:lnTo>
                <a:lnTo>
                  <a:pt x="107157" y="157162"/>
                </a:lnTo>
                <a:lnTo>
                  <a:pt x="128588" y="135731"/>
                </a:lnTo>
                <a:lnTo>
                  <a:pt x="150019" y="114300"/>
                </a:lnTo>
                <a:lnTo>
                  <a:pt x="157163" y="85725"/>
                </a:lnTo>
                <a:lnTo>
                  <a:pt x="171450" y="71437"/>
                </a:lnTo>
                <a:lnTo>
                  <a:pt x="171450" y="57150"/>
                </a:lnTo>
                <a:lnTo>
                  <a:pt x="178594" y="64294"/>
                </a:lnTo>
                <a:lnTo>
                  <a:pt x="171450" y="78581"/>
                </a:lnTo>
                <a:lnTo>
                  <a:pt x="164307" y="107156"/>
                </a:lnTo>
                <a:lnTo>
                  <a:pt x="157163" y="142875"/>
                </a:lnTo>
                <a:lnTo>
                  <a:pt x="150019" y="185737"/>
                </a:lnTo>
                <a:lnTo>
                  <a:pt x="128588" y="242887"/>
                </a:lnTo>
                <a:lnTo>
                  <a:pt x="114300" y="292893"/>
                </a:lnTo>
                <a:lnTo>
                  <a:pt x="85725" y="342900"/>
                </a:lnTo>
                <a:lnTo>
                  <a:pt x="64294" y="392906"/>
                </a:lnTo>
                <a:lnTo>
                  <a:pt x="42863" y="428625"/>
                </a:lnTo>
                <a:lnTo>
                  <a:pt x="21431" y="442912"/>
                </a:lnTo>
                <a:lnTo>
                  <a:pt x="7144" y="450056"/>
                </a:lnTo>
                <a:lnTo>
                  <a:pt x="0" y="428625"/>
                </a:lnTo>
                <a:lnTo>
                  <a:pt x="0" y="385762"/>
                </a:lnTo>
                <a:lnTo>
                  <a:pt x="0" y="3857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5107782" y="4772025"/>
            <a:ext cx="185739" cy="214314"/>
          </a:xfrm>
          <a:custGeom>
            <a:avLst/>
            <a:gdLst/>
            <a:ahLst/>
            <a:cxnLst/>
            <a:rect l="0" t="0" r="0" b="0"/>
            <a:pathLst>
              <a:path w="185739" h="214314">
                <a:moveTo>
                  <a:pt x="7144" y="21432"/>
                </a:moveTo>
                <a:lnTo>
                  <a:pt x="7144" y="14288"/>
                </a:lnTo>
                <a:lnTo>
                  <a:pt x="7144" y="21432"/>
                </a:lnTo>
                <a:lnTo>
                  <a:pt x="7144" y="21432"/>
                </a:lnTo>
                <a:lnTo>
                  <a:pt x="0" y="35719"/>
                </a:lnTo>
                <a:lnTo>
                  <a:pt x="0" y="50007"/>
                </a:lnTo>
                <a:lnTo>
                  <a:pt x="0" y="78582"/>
                </a:lnTo>
                <a:lnTo>
                  <a:pt x="0" y="107156"/>
                </a:lnTo>
                <a:lnTo>
                  <a:pt x="7144" y="135731"/>
                </a:lnTo>
                <a:lnTo>
                  <a:pt x="7144" y="171450"/>
                </a:lnTo>
                <a:lnTo>
                  <a:pt x="14288" y="192881"/>
                </a:lnTo>
                <a:lnTo>
                  <a:pt x="21431" y="207169"/>
                </a:lnTo>
                <a:lnTo>
                  <a:pt x="28575" y="214313"/>
                </a:lnTo>
                <a:lnTo>
                  <a:pt x="42863" y="207169"/>
                </a:lnTo>
                <a:lnTo>
                  <a:pt x="57150" y="185738"/>
                </a:lnTo>
                <a:lnTo>
                  <a:pt x="71438" y="157163"/>
                </a:lnTo>
                <a:lnTo>
                  <a:pt x="85725" y="121444"/>
                </a:lnTo>
                <a:lnTo>
                  <a:pt x="107156" y="85725"/>
                </a:lnTo>
                <a:lnTo>
                  <a:pt x="121444" y="50007"/>
                </a:lnTo>
                <a:lnTo>
                  <a:pt x="135731" y="21432"/>
                </a:lnTo>
                <a:lnTo>
                  <a:pt x="150019" y="0"/>
                </a:lnTo>
                <a:lnTo>
                  <a:pt x="157163" y="0"/>
                </a:lnTo>
                <a:lnTo>
                  <a:pt x="171450" y="0"/>
                </a:lnTo>
                <a:lnTo>
                  <a:pt x="185738" y="7144"/>
                </a:lnTo>
                <a:lnTo>
                  <a:pt x="185738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5493545" y="4386263"/>
            <a:ext cx="1021557" cy="535782"/>
          </a:xfrm>
          <a:custGeom>
            <a:avLst/>
            <a:gdLst/>
            <a:ahLst/>
            <a:cxnLst/>
            <a:rect l="0" t="0" r="0" b="0"/>
            <a:pathLst>
              <a:path w="1021557" h="535782">
                <a:moveTo>
                  <a:pt x="35718" y="535781"/>
                </a:moveTo>
                <a:lnTo>
                  <a:pt x="35718" y="535781"/>
                </a:lnTo>
                <a:lnTo>
                  <a:pt x="35718" y="535781"/>
                </a:lnTo>
                <a:lnTo>
                  <a:pt x="28575" y="528637"/>
                </a:lnTo>
                <a:lnTo>
                  <a:pt x="21431" y="528637"/>
                </a:lnTo>
                <a:lnTo>
                  <a:pt x="14287" y="521493"/>
                </a:lnTo>
                <a:lnTo>
                  <a:pt x="7143" y="514350"/>
                </a:lnTo>
                <a:lnTo>
                  <a:pt x="7143" y="500062"/>
                </a:lnTo>
                <a:lnTo>
                  <a:pt x="0" y="485775"/>
                </a:lnTo>
                <a:lnTo>
                  <a:pt x="0" y="471487"/>
                </a:lnTo>
                <a:lnTo>
                  <a:pt x="7143" y="450056"/>
                </a:lnTo>
                <a:lnTo>
                  <a:pt x="14287" y="421481"/>
                </a:lnTo>
                <a:lnTo>
                  <a:pt x="28575" y="385762"/>
                </a:lnTo>
                <a:lnTo>
                  <a:pt x="50006" y="342900"/>
                </a:lnTo>
                <a:lnTo>
                  <a:pt x="78581" y="300037"/>
                </a:lnTo>
                <a:lnTo>
                  <a:pt x="121443" y="257175"/>
                </a:lnTo>
                <a:lnTo>
                  <a:pt x="171450" y="207169"/>
                </a:lnTo>
                <a:lnTo>
                  <a:pt x="221456" y="164306"/>
                </a:lnTo>
                <a:lnTo>
                  <a:pt x="271462" y="128587"/>
                </a:lnTo>
                <a:lnTo>
                  <a:pt x="328612" y="92869"/>
                </a:lnTo>
                <a:lnTo>
                  <a:pt x="392906" y="64294"/>
                </a:lnTo>
                <a:lnTo>
                  <a:pt x="457200" y="42862"/>
                </a:lnTo>
                <a:lnTo>
                  <a:pt x="521493" y="21431"/>
                </a:lnTo>
                <a:lnTo>
                  <a:pt x="585787" y="7144"/>
                </a:lnTo>
                <a:lnTo>
                  <a:pt x="642937" y="0"/>
                </a:lnTo>
                <a:lnTo>
                  <a:pt x="685800" y="7144"/>
                </a:lnTo>
                <a:lnTo>
                  <a:pt x="721518" y="21431"/>
                </a:lnTo>
                <a:lnTo>
                  <a:pt x="742950" y="50006"/>
                </a:lnTo>
                <a:lnTo>
                  <a:pt x="750093" y="100012"/>
                </a:lnTo>
                <a:lnTo>
                  <a:pt x="750093" y="150019"/>
                </a:lnTo>
                <a:lnTo>
                  <a:pt x="742950" y="214312"/>
                </a:lnTo>
                <a:lnTo>
                  <a:pt x="735806" y="271462"/>
                </a:lnTo>
                <a:lnTo>
                  <a:pt x="742950" y="328612"/>
                </a:lnTo>
                <a:lnTo>
                  <a:pt x="750093" y="378619"/>
                </a:lnTo>
                <a:lnTo>
                  <a:pt x="771525" y="421481"/>
                </a:lnTo>
                <a:lnTo>
                  <a:pt x="792956" y="450056"/>
                </a:lnTo>
                <a:lnTo>
                  <a:pt x="828675" y="471487"/>
                </a:lnTo>
                <a:lnTo>
                  <a:pt x="871537" y="478631"/>
                </a:lnTo>
                <a:lnTo>
                  <a:pt x="914400" y="471487"/>
                </a:lnTo>
                <a:lnTo>
                  <a:pt x="950118" y="464344"/>
                </a:lnTo>
                <a:lnTo>
                  <a:pt x="978693" y="450056"/>
                </a:lnTo>
                <a:lnTo>
                  <a:pt x="1007268" y="435769"/>
                </a:lnTo>
                <a:lnTo>
                  <a:pt x="1007268" y="421481"/>
                </a:lnTo>
                <a:lnTo>
                  <a:pt x="1007268" y="414337"/>
                </a:lnTo>
                <a:lnTo>
                  <a:pt x="992981" y="414337"/>
                </a:lnTo>
                <a:lnTo>
                  <a:pt x="985837" y="421481"/>
                </a:lnTo>
                <a:lnTo>
                  <a:pt x="978693" y="435769"/>
                </a:lnTo>
                <a:lnTo>
                  <a:pt x="985837" y="442912"/>
                </a:lnTo>
                <a:lnTo>
                  <a:pt x="1000125" y="450056"/>
                </a:lnTo>
                <a:lnTo>
                  <a:pt x="1021556" y="457200"/>
                </a:lnTo>
                <a:lnTo>
                  <a:pt x="1021556" y="4572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6372226" y="4729163"/>
            <a:ext cx="164307" cy="257176"/>
          </a:xfrm>
          <a:custGeom>
            <a:avLst/>
            <a:gdLst/>
            <a:ahLst/>
            <a:cxnLst/>
            <a:rect l="0" t="0" r="0" b="0"/>
            <a:pathLst>
              <a:path w="164307" h="257176">
                <a:moveTo>
                  <a:pt x="35719" y="0"/>
                </a:moveTo>
                <a:lnTo>
                  <a:pt x="28575" y="0"/>
                </a:lnTo>
                <a:lnTo>
                  <a:pt x="21431" y="0"/>
                </a:lnTo>
                <a:lnTo>
                  <a:pt x="14287" y="0"/>
                </a:lnTo>
                <a:lnTo>
                  <a:pt x="7144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7"/>
                </a:lnTo>
                <a:lnTo>
                  <a:pt x="7144" y="21431"/>
                </a:lnTo>
                <a:lnTo>
                  <a:pt x="21431" y="28575"/>
                </a:lnTo>
                <a:lnTo>
                  <a:pt x="42862" y="28575"/>
                </a:lnTo>
                <a:lnTo>
                  <a:pt x="64294" y="35719"/>
                </a:lnTo>
                <a:lnTo>
                  <a:pt x="92869" y="35719"/>
                </a:lnTo>
                <a:lnTo>
                  <a:pt x="114300" y="42862"/>
                </a:lnTo>
                <a:lnTo>
                  <a:pt x="135731" y="50006"/>
                </a:lnTo>
                <a:lnTo>
                  <a:pt x="157162" y="64294"/>
                </a:lnTo>
                <a:lnTo>
                  <a:pt x="164306" y="85725"/>
                </a:lnTo>
                <a:lnTo>
                  <a:pt x="157162" y="114300"/>
                </a:lnTo>
                <a:lnTo>
                  <a:pt x="135731" y="150018"/>
                </a:lnTo>
                <a:lnTo>
                  <a:pt x="114300" y="185737"/>
                </a:lnTo>
                <a:lnTo>
                  <a:pt x="85725" y="221456"/>
                </a:lnTo>
                <a:lnTo>
                  <a:pt x="57150" y="242887"/>
                </a:lnTo>
                <a:lnTo>
                  <a:pt x="50006" y="257175"/>
                </a:lnTo>
                <a:lnTo>
                  <a:pt x="57150" y="257175"/>
                </a:lnTo>
                <a:lnTo>
                  <a:pt x="78581" y="242887"/>
                </a:lnTo>
                <a:lnTo>
                  <a:pt x="114300" y="214312"/>
                </a:lnTo>
                <a:lnTo>
                  <a:pt x="114300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6579395" y="4636294"/>
            <a:ext cx="78582" cy="1507332"/>
          </a:xfrm>
          <a:custGeom>
            <a:avLst/>
            <a:gdLst/>
            <a:ahLst/>
            <a:cxnLst/>
            <a:rect l="0" t="0" r="0" b="0"/>
            <a:pathLst>
              <a:path w="78582" h="1507332">
                <a:moveTo>
                  <a:pt x="50006" y="14288"/>
                </a:moveTo>
                <a:lnTo>
                  <a:pt x="50006" y="7144"/>
                </a:lnTo>
                <a:lnTo>
                  <a:pt x="50006" y="7144"/>
                </a:lnTo>
                <a:lnTo>
                  <a:pt x="50006" y="0"/>
                </a:lnTo>
                <a:lnTo>
                  <a:pt x="50006" y="0"/>
                </a:lnTo>
                <a:lnTo>
                  <a:pt x="42862" y="7144"/>
                </a:lnTo>
                <a:lnTo>
                  <a:pt x="42862" y="14288"/>
                </a:lnTo>
                <a:lnTo>
                  <a:pt x="42862" y="28575"/>
                </a:lnTo>
                <a:lnTo>
                  <a:pt x="35718" y="57150"/>
                </a:lnTo>
                <a:lnTo>
                  <a:pt x="28575" y="92869"/>
                </a:lnTo>
                <a:lnTo>
                  <a:pt x="21431" y="157163"/>
                </a:lnTo>
                <a:lnTo>
                  <a:pt x="14287" y="235744"/>
                </a:lnTo>
                <a:lnTo>
                  <a:pt x="7143" y="335756"/>
                </a:lnTo>
                <a:lnTo>
                  <a:pt x="0" y="450056"/>
                </a:lnTo>
                <a:lnTo>
                  <a:pt x="0" y="571500"/>
                </a:lnTo>
                <a:lnTo>
                  <a:pt x="7143" y="707231"/>
                </a:lnTo>
                <a:lnTo>
                  <a:pt x="14287" y="842962"/>
                </a:lnTo>
                <a:lnTo>
                  <a:pt x="28575" y="978694"/>
                </a:lnTo>
                <a:lnTo>
                  <a:pt x="42862" y="1107281"/>
                </a:lnTo>
                <a:lnTo>
                  <a:pt x="50006" y="1221581"/>
                </a:lnTo>
                <a:lnTo>
                  <a:pt x="64293" y="1314450"/>
                </a:lnTo>
                <a:lnTo>
                  <a:pt x="64293" y="1393031"/>
                </a:lnTo>
                <a:lnTo>
                  <a:pt x="71437" y="1457325"/>
                </a:lnTo>
                <a:lnTo>
                  <a:pt x="78581" y="1493044"/>
                </a:lnTo>
                <a:lnTo>
                  <a:pt x="78581" y="1507331"/>
                </a:lnTo>
                <a:lnTo>
                  <a:pt x="71437" y="1500187"/>
                </a:lnTo>
                <a:lnTo>
                  <a:pt x="71437" y="15001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6615113" y="4514850"/>
            <a:ext cx="892970" cy="1750220"/>
          </a:xfrm>
          <a:custGeom>
            <a:avLst/>
            <a:gdLst/>
            <a:ahLst/>
            <a:cxnLst/>
            <a:rect l="0" t="0" r="0" b="0"/>
            <a:pathLst>
              <a:path w="892970" h="1750220">
                <a:moveTo>
                  <a:pt x="14288" y="57150"/>
                </a:moveTo>
                <a:lnTo>
                  <a:pt x="14288" y="50007"/>
                </a:lnTo>
                <a:lnTo>
                  <a:pt x="7144" y="50007"/>
                </a:lnTo>
                <a:lnTo>
                  <a:pt x="7144" y="42863"/>
                </a:lnTo>
                <a:lnTo>
                  <a:pt x="0" y="42863"/>
                </a:lnTo>
                <a:lnTo>
                  <a:pt x="0" y="35719"/>
                </a:lnTo>
                <a:lnTo>
                  <a:pt x="7144" y="35719"/>
                </a:lnTo>
                <a:lnTo>
                  <a:pt x="28575" y="35719"/>
                </a:lnTo>
                <a:lnTo>
                  <a:pt x="50007" y="42863"/>
                </a:lnTo>
                <a:lnTo>
                  <a:pt x="78582" y="42863"/>
                </a:lnTo>
                <a:lnTo>
                  <a:pt x="121444" y="42863"/>
                </a:lnTo>
                <a:lnTo>
                  <a:pt x="171450" y="42863"/>
                </a:lnTo>
                <a:lnTo>
                  <a:pt x="235744" y="42863"/>
                </a:lnTo>
                <a:lnTo>
                  <a:pt x="314325" y="42863"/>
                </a:lnTo>
                <a:lnTo>
                  <a:pt x="385763" y="35719"/>
                </a:lnTo>
                <a:lnTo>
                  <a:pt x="457200" y="28575"/>
                </a:lnTo>
                <a:lnTo>
                  <a:pt x="528638" y="21432"/>
                </a:lnTo>
                <a:lnTo>
                  <a:pt x="585788" y="14288"/>
                </a:lnTo>
                <a:lnTo>
                  <a:pt x="642938" y="7144"/>
                </a:lnTo>
                <a:lnTo>
                  <a:pt x="678657" y="0"/>
                </a:lnTo>
                <a:lnTo>
                  <a:pt x="714375" y="0"/>
                </a:lnTo>
                <a:lnTo>
                  <a:pt x="735807" y="0"/>
                </a:lnTo>
                <a:lnTo>
                  <a:pt x="750094" y="14288"/>
                </a:lnTo>
                <a:lnTo>
                  <a:pt x="750094" y="28575"/>
                </a:lnTo>
                <a:lnTo>
                  <a:pt x="742950" y="50007"/>
                </a:lnTo>
                <a:lnTo>
                  <a:pt x="728663" y="78582"/>
                </a:lnTo>
                <a:lnTo>
                  <a:pt x="714375" y="114300"/>
                </a:lnTo>
                <a:lnTo>
                  <a:pt x="692944" y="164307"/>
                </a:lnTo>
                <a:lnTo>
                  <a:pt x="671513" y="235744"/>
                </a:lnTo>
                <a:lnTo>
                  <a:pt x="650082" y="314325"/>
                </a:lnTo>
                <a:lnTo>
                  <a:pt x="635794" y="400050"/>
                </a:lnTo>
                <a:lnTo>
                  <a:pt x="628650" y="500063"/>
                </a:lnTo>
                <a:lnTo>
                  <a:pt x="621507" y="600075"/>
                </a:lnTo>
                <a:lnTo>
                  <a:pt x="628650" y="707231"/>
                </a:lnTo>
                <a:lnTo>
                  <a:pt x="642938" y="807244"/>
                </a:lnTo>
                <a:lnTo>
                  <a:pt x="671513" y="914400"/>
                </a:lnTo>
                <a:lnTo>
                  <a:pt x="700088" y="1021556"/>
                </a:lnTo>
                <a:lnTo>
                  <a:pt x="735807" y="1121569"/>
                </a:lnTo>
                <a:lnTo>
                  <a:pt x="771525" y="1214438"/>
                </a:lnTo>
                <a:lnTo>
                  <a:pt x="807244" y="1300163"/>
                </a:lnTo>
                <a:lnTo>
                  <a:pt x="835819" y="1378744"/>
                </a:lnTo>
                <a:lnTo>
                  <a:pt x="857250" y="1443038"/>
                </a:lnTo>
                <a:lnTo>
                  <a:pt x="878682" y="1500188"/>
                </a:lnTo>
                <a:lnTo>
                  <a:pt x="885825" y="1543050"/>
                </a:lnTo>
                <a:lnTo>
                  <a:pt x="892969" y="1571625"/>
                </a:lnTo>
                <a:lnTo>
                  <a:pt x="892969" y="1593056"/>
                </a:lnTo>
                <a:lnTo>
                  <a:pt x="885825" y="1607344"/>
                </a:lnTo>
                <a:lnTo>
                  <a:pt x="871538" y="1614488"/>
                </a:lnTo>
                <a:lnTo>
                  <a:pt x="850107" y="1621631"/>
                </a:lnTo>
                <a:lnTo>
                  <a:pt x="814388" y="1621631"/>
                </a:lnTo>
                <a:lnTo>
                  <a:pt x="764382" y="1621631"/>
                </a:lnTo>
                <a:lnTo>
                  <a:pt x="707232" y="1628775"/>
                </a:lnTo>
                <a:lnTo>
                  <a:pt x="628650" y="1635919"/>
                </a:lnTo>
                <a:lnTo>
                  <a:pt x="535782" y="1657350"/>
                </a:lnTo>
                <a:lnTo>
                  <a:pt x="435769" y="1678781"/>
                </a:lnTo>
                <a:lnTo>
                  <a:pt x="335757" y="1707356"/>
                </a:lnTo>
                <a:lnTo>
                  <a:pt x="250032" y="1728788"/>
                </a:lnTo>
                <a:lnTo>
                  <a:pt x="178594" y="1743075"/>
                </a:lnTo>
                <a:lnTo>
                  <a:pt x="142875" y="1750219"/>
                </a:lnTo>
                <a:lnTo>
                  <a:pt x="121444" y="1728788"/>
                </a:lnTo>
                <a:lnTo>
                  <a:pt x="114300" y="1685925"/>
                </a:lnTo>
                <a:lnTo>
                  <a:pt x="128588" y="1621631"/>
                </a:lnTo>
                <a:lnTo>
                  <a:pt x="128588" y="16216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6607970" y="4700588"/>
            <a:ext cx="678657" cy="100013"/>
          </a:xfrm>
          <a:custGeom>
            <a:avLst/>
            <a:gdLst/>
            <a:ahLst/>
            <a:cxnLst/>
            <a:rect l="0" t="0" r="0" b="0"/>
            <a:pathLst>
              <a:path w="678657" h="100013">
                <a:moveTo>
                  <a:pt x="50006" y="85725"/>
                </a:moveTo>
                <a:lnTo>
                  <a:pt x="42862" y="85725"/>
                </a:lnTo>
                <a:lnTo>
                  <a:pt x="28575" y="92869"/>
                </a:lnTo>
                <a:lnTo>
                  <a:pt x="14287" y="92869"/>
                </a:lnTo>
                <a:lnTo>
                  <a:pt x="0" y="100012"/>
                </a:lnTo>
                <a:lnTo>
                  <a:pt x="0" y="100012"/>
                </a:lnTo>
                <a:lnTo>
                  <a:pt x="0" y="100012"/>
                </a:lnTo>
                <a:lnTo>
                  <a:pt x="21431" y="100012"/>
                </a:lnTo>
                <a:lnTo>
                  <a:pt x="57150" y="92869"/>
                </a:lnTo>
                <a:lnTo>
                  <a:pt x="107156" y="78581"/>
                </a:lnTo>
                <a:lnTo>
                  <a:pt x="178593" y="64294"/>
                </a:lnTo>
                <a:lnTo>
                  <a:pt x="271462" y="50006"/>
                </a:lnTo>
                <a:lnTo>
                  <a:pt x="364331" y="42862"/>
                </a:lnTo>
                <a:lnTo>
                  <a:pt x="464343" y="28575"/>
                </a:lnTo>
                <a:lnTo>
                  <a:pt x="557212" y="14287"/>
                </a:lnTo>
                <a:lnTo>
                  <a:pt x="621506" y="7144"/>
                </a:lnTo>
                <a:lnTo>
                  <a:pt x="664368" y="0"/>
                </a:lnTo>
                <a:lnTo>
                  <a:pt x="678656" y="0"/>
                </a:lnTo>
                <a:lnTo>
                  <a:pt x="6786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6543676" y="4972050"/>
            <a:ext cx="835820" cy="142876"/>
          </a:xfrm>
          <a:custGeom>
            <a:avLst/>
            <a:gdLst/>
            <a:ahLst/>
            <a:cxnLst/>
            <a:rect l="0" t="0" r="0" b="0"/>
            <a:pathLst>
              <a:path w="835820" h="142876">
                <a:moveTo>
                  <a:pt x="0" y="142875"/>
                </a:move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14287" y="142875"/>
                </a:lnTo>
                <a:lnTo>
                  <a:pt x="28575" y="135731"/>
                </a:lnTo>
                <a:lnTo>
                  <a:pt x="64294" y="128588"/>
                </a:lnTo>
                <a:lnTo>
                  <a:pt x="114300" y="121444"/>
                </a:lnTo>
                <a:lnTo>
                  <a:pt x="192881" y="100013"/>
                </a:lnTo>
                <a:lnTo>
                  <a:pt x="278606" y="85725"/>
                </a:lnTo>
                <a:lnTo>
                  <a:pt x="378619" y="71438"/>
                </a:lnTo>
                <a:lnTo>
                  <a:pt x="485775" y="50006"/>
                </a:lnTo>
                <a:lnTo>
                  <a:pt x="592931" y="35719"/>
                </a:lnTo>
                <a:lnTo>
                  <a:pt x="685800" y="21431"/>
                </a:lnTo>
                <a:lnTo>
                  <a:pt x="764381" y="7144"/>
                </a:lnTo>
                <a:lnTo>
                  <a:pt x="814387" y="0"/>
                </a:lnTo>
                <a:lnTo>
                  <a:pt x="835819" y="0"/>
                </a:lnTo>
                <a:lnTo>
                  <a:pt x="828675" y="7144"/>
                </a:lnTo>
                <a:lnTo>
                  <a:pt x="828675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6543676" y="5243513"/>
            <a:ext cx="800101" cy="185738"/>
          </a:xfrm>
          <a:custGeom>
            <a:avLst/>
            <a:gdLst/>
            <a:ahLst/>
            <a:cxnLst/>
            <a:rect l="0" t="0" r="0" b="0"/>
            <a:pathLst>
              <a:path w="800101" h="185738">
                <a:moveTo>
                  <a:pt x="0" y="185737"/>
                </a:moveTo>
                <a:lnTo>
                  <a:pt x="0" y="185737"/>
                </a:lnTo>
                <a:lnTo>
                  <a:pt x="7144" y="185737"/>
                </a:lnTo>
                <a:lnTo>
                  <a:pt x="21431" y="185737"/>
                </a:lnTo>
                <a:lnTo>
                  <a:pt x="42862" y="178593"/>
                </a:lnTo>
                <a:lnTo>
                  <a:pt x="78581" y="171450"/>
                </a:lnTo>
                <a:lnTo>
                  <a:pt x="135731" y="150018"/>
                </a:lnTo>
                <a:lnTo>
                  <a:pt x="200025" y="128587"/>
                </a:lnTo>
                <a:lnTo>
                  <a:pt x="292894" y="100012"/>
                </a:lnTo>
                <a:lnTo>
                  <a:pt x="385762" y="71437"/>
                </a:lnTo>
                <a:lnTo>
                  <a:pt x="492919" y="50006"/>
                </a:lnTo>
                <a:lnTo>
                  <a:pt x="600075" y="28575"/>
                </a:lnTo>
                <a:lnTo>
                  <a:pt x="685800" y="7143"/>
                </a:lnTo>
                <a:lnTo>
                  <a:pt x="750094" y="0"/>
                </a:lnTo>
                <a:lnTo>
                  <a:pt x="785812" y="0"/>
                </a:lnTo>
                <a:lnTo>
                  <a:pt x="800100" y="0"/>
                </a:lnTo>
                <a:lnTo>
                  <a:pt x="8001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572251" y="5536406"/>
            <a:ext cx="792957" cy="157164"/>
          </a:xfrm>
          <a:custGeom>
            <a:avLst/>
            <a:gdLst/>
            <a:ahLst/>
            <a:cxnLst/>
            <a:rect l="0" t="0" r="0" b="0"/>
            <a:pathLst>
              <a:path w="792957" h="157164">
                <a:moveTo>
                  <a:pt x="0" y="142875"/>
                </a:moveTo>
                <a:lnTo>
                  <a:pt x="0" y="150019"/>
                </a:lnTo>
                <a:lnTo>
                  <a:pt x="0" y="150019"/>
                </a:lnTo>
                <a:lnTo>
                  <a:pt x="0" y="157163"/>
                </a:lnTo>
                <a:lnTo>
                  <a:pt x="21431" y="157163"/>
                </a:lnTo>
                <a:lnTo>
                  <a:pt x="57150" y="150019"/>
                </a:lnTo>
                <a:lnTo>
                  <a:pt x="114300" y="135732"/>
                </a:lnTo>
                <a:lnTo>
                  <a:pt x="185737" y="107157"/>
                </a:lnTo>
                <a:lnTo>
                  <a:pt x="278606" y="78582"/>
                </a:lnTo>
                <a:lnTo>
                  <a:pt x="378619" y="42863"/>
                </a:lnTo>
                <a:lnTo>
                  <a:pt x="485775" y="21432"/>
                </a:lnTo>
                <a:lnTo>
                  <a:pt x="585787" y="7144"/>
                </a:lnTo>
                <a:lnTo>
                  <a:pt x="664369" y="0"/>
                </a:lnTo>
                <a:lnTo>
                  <a:pt x="728662" y="0"/>
                </a:lnTo>
                <a:lnTo>
                  <a:pt x="771525" y="7144"/>
                </a:lnTo>
                <a:lnTo>
                  <a:pt x="792956" y="21432"/>
                </a:lnTo>
                <a:lnTo>
                  <a:pt x="792956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6629401" y="5736431"/>
            <a:ext cx="671513" cy="128589"/>
          </a:xfrm>
          <a:custGeom>
            <a:avLst/>
            <a:gdLst/>
            <a:ahLst/>
            <a:cxnLst/>
            <a:rect l="0" t="0" r="0" b="0"/>
            <a:pathLst>
              <a:path w="671513" h="128589">
                <a:moveTo>
                  <a:pt x="0" y="121444"/>
                </a:moveTo>
                <a:lnTo>
                  <a:pt x="0" y="128588"/>
                </a:lnTo>
                <a:lnTo>
                  <a:pt x="0" y="128588"/>
                </a:lnTo>
                <a:lnTo>
                  <a:pt x="7144" y="128588"/>
                </a:lnTo>
                <a:lnTo>
                  <a:pt x="14287" y="128588"/>
                </a:lnTo>
                <a:lnTo>
                  <a:pt x="28575" y="121444"/>
                </a:lnTo>
                <a:lnTo>
                  <a:pt x="57150" y="114300"/>
                </a:lnTo>
                <a:lnTo>
                  <a:pt x="100012" y="100013"/>
                </a:lnTo>
                <a:lnTo>
                  <a:pt x="157162" y="85725"/>
                </a:lnTo>
                <a:lnTo>
                  <a:pt x="228600" y="71438"/>
                </a:lnTo>
                <a:lnTo>
                  <a:pt x="307181" y="50007"/>
                </a:lnTo>
                <a:lnTo>
                  <a:pt x="392906" y="35719"/>
                </a:lnTo>
                <a:lnTo>
                  <a:pt x="478631" y="21432"/>
                </a:lnTo>
                <a:lnTo>
                  <a:pt x="564356" y="7144"/>
                </a:lnTo>
                <a:lnTo>
                  <a:pt x="621506" y="7144"/>
                </a:lnTo>
                <a:lnTo>
                  <a:pt x="671512" y="0"/>
                </a:lnTo>
                <a:lnTo>
                  <a:pt x="67151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7172326" y="4493419"/>
            <a:ext cx="714376" cy="92870"/>
          </a:xfrm>
          <a:custGeom>
            <a:avLst/>
            <a:gdLst/>
            <a:ahLst/>
            <a:cxnLst/>
            <a:rect l="0" t="0" r="0" b="0"/>
            <a:pathLst>
              <a:path w="714376" h="92870">
                <a:moveTo>
                  <a:pt x="7144" y="85725"/>
                </a:moveTo>
                <a:lnTo>
                  <a:pt x="7144" y="85725"/>
                </a:lnTo>
                <a:lnTo>
                  <a:pt x="7144" y="92869"/>
                </a:lnTo>
                <a:lnTo>
                  <a:pt x="7144" y="92869"/>
                </a:lnTo>
                <a:lnTo>
                  <a:pt x="0" y="92869"/>
                </a:lnTo>
                <a:lnTo>
                  <a:pt x="7144" y="92869"/>
                </a:lnTo>
                <a:lnTo>
                  <a:pt x="14287" y="92869"/>
                </a:lnTo>
                <a:lnTo>
                  <a:pt x="28575" y="92869"/>
                </a:lnTo>
                <a:lnTo>
                  <a:pt x="64294" y="85725"/>
                </a:lnTo>
                <a:lnTo>
                  <a:pt x="114300" y="78581"/>
                </a:lnTo>
                <a:lnTo>
                  <a:pt x="171450" y="64294"/>
                </a:lnTo>
                <a:lnTo>
                  <a:pt x="250031" y="50006"/>
                </a:lnTo>
                <a:lnTo>
                  <a:pt x="328612" y="42863"/>
                </a:lnTo>
                <a:lnTo>
                  <a:pt x="421481" y="28575"/>
                </a:lnTo>
                <a:lnTo>
                  <a:pt x="507206" y="21431"/>
                </a:lnTo>
                <a:lnTo>
                  <a:pt x="578644" y="14288"/>
                </a:lnTo>
                <a:lnTo>
                  <a:pt x="642937" y="7144"/>
                </a:lnTo>
                <a:lnTo>
                  <a:pt x="685800" y="0"/>
                </a:lnTo>
                <a:lnTo>
                  <a:pt x="707231" y="0"/>
                </a:lnTo>
                <a:lnTo>
                  <a:pt x="714375" y="0"/>
                </a:lnTo>
                <a:lnTo>
                  <a:pt x="700087" y="0"/>
                </a:lnTo>
                <a:lnTo>
                  <a:pt x="685800" y="7144"/>
                </a:lnTo>
                <a:lnTo>
                  <a:pt x="657225" y="7144"/>
                </a:lnTo>
                <a:lnTo>
                  <a:pt x="635794" y="14288"/>
                </a:lnTo>
                <a:lnTo>
                  <a:pt x="635794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758113" y="4436269"/>
            <a:ext cx="171451" cy="171451"/>
          </a:xfrm>
          <a:custGeom>
            <a:avLst/>
            <a:gdLst/>
            <a:ahLst/>
            <a:cxnLst/>
            <a:rect l="0" t="0" r="0" b="0"/>
            <a:pathLst>
              <a:path w="171451" h="171451">
                <a:moveTo>
                  <a:pt x="0" y="7144"/>
                </a:moveTo>
                <a:lnTo>
                  <a:pt x="7144" y="7144"/>
                </a:lnTo>
                <a:lnTo>
                  <a:pt x="28575" y="7144"/>
                </a:lnTo>
                <a:lnTo>
                  <a:pt x="50007" y="0"/>
                </a:lnTo>
                <a:lnTo>
                  <a:pt x="85725" y="0"/>
                </a:lnTo>
                <a:lnTo>
                  <a:pt x="121444" y="0"/>
                </a:lnTo>
                <a:lnTo>
                  <a:pt x="150019" y="7144"/>
                </a:lnTo>
                <a:lnTo>
                  <a:pt x="171450" y="21431"/>
                </a:lnTo>
                <a:lnTo>
                  <a:pt x="171450" y="42863"/>
                </a:lnTo>
                <a:lnTo>
                  <a:pt x="164307" y="71438"/>
                </a:lnTo>
                <a:lnTo>
                  <a:pt x="135732" y="107156"/>
                </a:lnTo>
                <a:lnTo>
                  <a:pt x="107157" y="135731"/>
                </a:lnTo>
                <a:lnTo>
                  <a:pt x="85725" y="164306"/>
                </a:lnTo>
                <a:lnTo>
                  <a:pt x="64294" y="171450"/>
                </a:lnTo>
                <a:lnTo>
                  <a:pt x="71438" y="171450"/>
                </a:lnTo>
                <a:lnTo>
                  <a:pt x="85725" y="157163"/>
                </a:lnTo>
                <a:lnTo>
                  <a:pt x="85725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8015288" y="4336257"/>
            <a:ext cx="14289" cy="92869"/>
          </a:xfrm>
          <a:custGeom>
            <a:avLst/>
            <a:gdLst/>
            <a:ahLst/>
            <a:cxnLst/>
            <a:rect l="0" t="0" r="0" b="0"/>
            <a:pathLst>
              <a:path w="14289" h="92869">
                <a:moveTo>
                  <a:pt x="0" y="7143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21431"/>
                </a:lnTo>
                <a:lnTo>
                  <a:pt x="7144" y="28575"/>
                </a:lnTo>
                <a:lnTo>
                  <a:pt x="7144" y="42862"/>
                </a:lnTo>
                <a:lnTo>
                  <a:pt x="7144" y="50006"/>
                </a:lnTo>
                <a:lnTo>
                  <a:pt x="7144" y="64293"/>
                </a:lnTo>
                <a:lnTo>
                  <a:pt x="7144" y="78581"/>
                </a:lnTo>
                <a:lnTo>
                  <a:pt x="0" y="85725"/>
                </a:lnTo>
                <a:lnTo>
                  <a:pt x="0" y="92868"/>
                </a:lnTo>
                <a:lnTo>
                  <a:pt x="7144" y="92868"/>
                </a:lnTo>
                <a:lnTo>
                  <a:pt x="14288" y="85725"/>
                </a:lnTo>
                <a:lnTo>
                  <a:pt x="14288" y="71437"/>
                </a:lnTo>
                <a:lnTo>
                  <a:pt x="14288" y="714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8093870" y="4314825"/>
            <a:ext cx="21432" cy="100014"/>
          </a:xfrm>
          <a:custGeom>
            <a:avLst/>
            <a:gdLst/>
            <a:ahLst/>
            <a:cxnLst/>
            <a:rect l="0" t="0" r="0" b="0"/>
            <a:pathLst>
              <a:path w="21432" h="100014">
                <a:moveTo>
                  <a:pt x="14287" y="0"/>
                </a:moveTo>
                <a:lnTo>
                  <a:pt x="14287" y="0"/>
                </a:lnTo>
                <a:lnTo>
                  <a:pt x="7143" y="7144"/>
                </a:lnTo>
                <a:lnTo>
                  <a:pt x="7143" y="14288"/>
                </a:lnTo>
                <a:lnTo>
                  <a:pt x="0" y="21432"/>
                </a:lnTo>
                <a:lnTo>
                  <a:pt x="0" y="28575"/>
                </a:lnTo>
                <a:lnTo>
                  <a:pt x="0" y="42863"/>
                </a:lnTo>
                <a:lnTo>
                  <a:pt x="0" y="57150"/>
                </a:lnTo>
                <a:lnTo>
                  <a:pt x="7143" y="64294"/>
                </a:lnTo>
                <a:lnTo>
                  <a:pt x="7143" y="78582"/>
                </a:lnTo>
                <a:lnTo>
                  <a:pt x="7143" y="92869"/>
                </a:lnTo>
                <a:lnTo>
                  <a:pt x="7143" y="100013"/>
                </a:lnTo>
                <a:lnTo>
                  <a:pt x="14287" y="100013"/>
                </a:lnTo>
                <a:lnTo>
                  <a:pt x="21431" y="92869"/>
                </a:lnTo>
                <a:lnTo>
                  <a:pt x="21431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8686801" y="4214813"/>
            <a:ext cx="28576" cy="114301"/>
          </a:xfrm>
          <a:custGeom>
            <a:avLst/>
            <a:gdLst/>
            <a:ahLst/>
            <a:cxnLst/>
            <a:rect l="0" t="0" r="0" b="0"/>
            <a:pathLst>
              <a:path w="28576" h="114301">
                <a:moveTo>
                  <a:pt x="28575" y="0"/>
                </a:moveTo>
                <a:lnTo>
                  <a:pt x="28575" y="7144"/>
                </a:lnTo>
                <a:lnTo>
                  <a:pt x="28575" y="14287"/>
                </a:lnTo>
                <a:lnTo>
                  <a:pt x="21431" y="21431"/>
                </a:lnTo>
                <a:lnTo>
                  <a:pt x="14287" y="35719"/>
                </a:lnTo>
                <a:lnTo>
                  <a:pt x="7144" y="42862"/>
                </a:lnTo>
                <a:lnTo>
                  <a:pt x="0" y="57150"/>
                </a:lnTo>
                <a:lnTo>
                  <a:pt x="0" y="71437"/>
                </a:lnTo>
                <a:lnTo>
                  <a:pt x="0" y="85725"/>
                </a:lnTo>
                <a:lnTo>
                  <a:pt x="0" y="92869"/>
                </a:lnTo>
                <a:lnTo>
                  <a:pt x="0" y="107156"/>
                </a:lnTo>
                <a:lnTo>
                  <a:pt x="0" y="114300"/>
                </a:lnTo>
                <a:lnTo>
                  <a:pt x="7144" y="114300"/>
                </a:lnTo>
                <a:lnTo>
                  <a:pt x="21431" y="107156"/>
                </a:lnTo>
                <a:lnTo>
                  <a:pt x="21431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8758238" y="4257675"/>
            <a:ext cx="21433" cy="100014"/>
          </a:xfrm>
          <a:custGeom>
            <a:avLst/>
            <a:gdLst/>
            <a:ahLst/>
            <a:cxnLst/>
            <a:rect l="0" t="0" r="0" b="0"/>
            <a:pathLst>
              <a:path w="21433" h="100014">
                <a:moveTo>
                  <a:pt x="21432" y="0"/>
                </a:moveTo>
                <a:lnTo>
                  <a:pt x="21432" y="7144"/>
                </a:lnTo>
                <a:lnTo>
                  <a:pt x="14288" y="21432"/>
                </a:lnTo>
                <a:lnTo>
                  <a:pt x="7144" y="35719"/>
                </a:lnTo>
                <a:lnTo>
                  <a:pt x="0" y="57150"/>
                </a:lnTo>
                <a:lnTo>
                  <a:pt x="0" y="71438"/>
                </a:lnTo>
                <a:lnTo>
                  <a:pt x="0" y="92869"/>
                </a:lnTo>
                <a:lnTo>
                  <a:pt x="7144" y="100013"/>
                </a:lnTo>
                <a:lnTo>
                  <a:pt x="7144" y="1000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6900863" y="5879306"/>
            <a:ext cx="107158" cy="257176"/>
          </a:xfrm>
          <a:custGeom>
            <a:avLst/>
            <a:gdLst/>
            <a:ahLst/>
            <a:cxnLst/>
            <a:rect l="0" t="0" r="0" b="0"/>
            <a:pathLst>
              <a:path w="107158" h="257176">
                <a:moveTo>
                  <a:pt x="28575" y="100013"/>
                </a:moveTo>
                <a:lnTo>
                  <a:pt x="28575" y="100013"/>
                </a:lnTo>
                <a:lnTo>
                  <a:pt x="28575" y="92869"/>
                </a:lnTo>
                <a:lnTo>
                  <a:pt x="28575" y="92869"/>
                </a:lnTo>
                <a:lnTo>
                  <a:pt x="35719" y="85725"/>
                </a:lnTo>
                <a:lnTo>
                  <a:pt x="35719" y="78582"/>
                </a:lnTo>
                <a:lnTo>
                  <a:pt x="35719" y="78582"/>
                </a:lnTo>
                <a:lnTo>
                  <a:pt x="42863" y="71438"/>
                </a:lnTo>
                <a:lnTo>
                  <a:pt x="42863" y="57150"/>
                </a:lnTo>
                <a:lnTo>
                  <a:pt x="42863" y="50007"/>
                </a:lnTo>
                <a:lnTo>
                  <a:pt x="42863" y="42863"/>
                </a:lnTo>
                <a:lnTo>
                  <a:pt x="42863" y="35719"/>
                </a:lnTo>
                <a:lnTo>
                  <a:pt x="35719" y="28575"/>
                </a:lnTo>
                <a:lnTo>
                  <a:pt x="35719" y="35719"/>
                </a:lnTo>
                <a:lnTo>
                  <a:pt x="28575" y="50007"/>
                </a:lnTo>
                <a:lnTo>
                  <a:pt x="28575" y="78582"/>
                </a:lnTo>
                <a:lnTo>
                  <a:pt x="14288" y="114300"/>
                </a:lnTo>
                <a:lnTo>
                  <a:pt x="7144" y="150019"/>
                </a:lnTo>
                <a:lnTo>
                  <a:pt x="0" y="192882"/>
                </a:lnTo>
                <a:lnTo>
                  <a:pt x="0" y="221457"/>
                </a:lnTo>
                <a:lnTo>
                  <a:pt x="0" y="242888"/>
                </a:lnTo>
                <a:lnTo>
                  <a:pt x="7144" y="257175"/>
                </a:lnTo>
                <a:lnTo>
                  <a:pt x="21432" y="257175"/>
                </a:lnTo>
                <a:lnTo>
                  <a:pt x="35719" y="250032"/>
                </a:lnTo>
                <a:lnTo>
                  <a:pt x="57150" y="228600"/>
                </a:lnTo>
                <a:lnTo>
                  <a:pt x="78582" y="200025"/>
                </a:lnTo>
                <a:lnTo>
                  <a:pt x="92869" y="157163"/>
                </a:lnTo>
                <a:lnTo>
                  <a:pt x="100013" y="121444"/>
                </a:lnTo>
                <a:lnTo>
                  <a:pt x="107157" y="71438"/>
                </a:lnTo>
                <a:lnTo>
                  <a:pt x="100013" y="35719"/>
                </a:lnTo>
                <a:lnTo>
                  <a:pt x="78582" y="7144"/>
                </a:lnTo>
                <a:lnTo>
                  <a:pt x="57150" y="0"/>
                </a:lnTo>
                <a:lnTo>
                  <a:pt x="35719" y="14288"/>
                </a:lnTo>
                <a:lnTo>
                  <a:pt x="21432" y="35719"/>
                </a:lnTo>
                <a:lnTo>
                  <a:pt x="14288" y="64294"/>
                </a:lnTo>
                <a:lnTo>
                  <a:pt x="28575" y="85725"/>
                </a:lnTo>
                <a:lnTo>
                  <a:pt x="28575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2957513" y="4622007"/>
            <a:ext cx="164307" cy="1757363"/>
          </a:xfrm>
          <a:custGeom>
            <a:avLst/>
            <a:gdLst/>
            <a:ahLst/>
            <a:cxnLst/>
            <a:rect l="0" t="0" r="0" b="0"/>
            <a:pathLst>
              <a:path w="164307" h="1757363">
                <a:moveTo>
                  <a:pt x="7144" y="7143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7144" y="7143"/>
                </a:lnTo>
                <a:lnTo>
                  <a:pt x="7144" y="28575"/>
                </a:lnTo>
                <a:lnTo>
                  <a:pt x="14287" y="57150"/>
                </a:lnTo>
                <a:lnTo>
                  <a:pt x="21431" y="107156"/>
                </a:lnTo>
                <a:lnTo>
                  <a:pt x="35719" y="171450"/>
                </a:lnTo>
                <a:lnTo>
                  <a:pt x="35719" y="264318"/>
                </a:lnTo>
                <a:lnTo>
                  <a:pt x="42862" y="378618"/>
                </a:lnTo>
                <a:lnTo>
                  <a:pt x="50006" y="514349"/>
                </a:lnTo>
                <a:lnTo>
                  <a:pt x="57150" y="664368"/>
                </a:lnTo>
                <a:lnTo>
                  <a:pt x="71437" y="828674"/>
                </a:lnTo>
                <a:lnTo>
                  <a:pt x="85725" y="992981"/>
                </a:lnTo>
                <a:lnTo>
                  <a:pt x="100012" y="1142999"/>
                </a:lnTo>
                <a:lnTo>
                  <a:pt x="114300" y="1285874"/>
                </a:lnTo>
                <a:lnTo>
                  <a:pt x="128587" y="1407318"/>
                </a:lnTo>
                <a:lnTo>
                  <a:pt x="135731" y="1514474"/>
                </a:lnTo>
                <a:lnTo>
                  <a:pt x="142875" y="1607343"/>
                </a:lnTo>
                <a:lnTo>
                  <a:pt x="142875" y="1678781"/>
                </a:lnTo>
                <a:lnTo>
                  <a:pt x="150019" y="1728787"/>
                </a:lnTo>
                <a:lnTo>
                  <a:pt x="150019" y="1757362"/>
                </a:lnTo>
                <a:lnTo>
                  <a:pt x="157162" y="1750218"/>
                </a:lnTo>
                <a:lnTo>
                  <a:pt x="164306" y="1707356"/>
                </a:lnTo>
                <a:lnTo>
                  <a:pt x="164306" y="17073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2928938" y="4379119"/>
            <a:ext cx="1643063" cy="1921670"/>
          </a:xfrm>
          <a:custGeom>
            <a:avLst/>
            <a:gdLst/>
            <a:ahLst/>
            <a:cxnLst/>
            <a:rect l="0" t="0" r="0" b="0"/>
            <a:pathLst>
              <a:path w="1643063" h="1921670">
                <a:moveTo>
                  <a:pt x="7144" y="150019"/>
                </a:moveTo>
                <a:lnTo>
                  <a:pt x="0" y="142875"/>
                </a:lnTo>
                <a:lnTo>
                  <a:pt x="7144" y="135731"/>
                </a:lnTo>
                <a:lnTo>
                  <a:pt x="21431" y="121444"/>
                </a:lnTo>
                <a:lnTo>
                  <a:pt x="42862" y="121444"/>
                </a:lnTo>
                <a:lnTo>
                  <a:pt x="85725" y="114300"/>
                </a:lnTo>
                <a:lnTo>
                  <a:pt x="150019" y="107156"/>
                </a:lnTo>
                <a:lnTo>
                  <a:pt x="221456" y="107156"/>
                </a:lnTo>
                <a:lnTo>
                  <a:pt x="321469" y="100013"/>
                </a:lnTo>
                <a:lnTo>
                  <a:pt x="421481" y="92869"/>
                </a:lnTo>
                <a:lnTo>
                  <a:pt x="535781" y="78581"/>
                </a:lnTo>
                <a:lnTo>
                  <a:pt x="642937" y="64294"/>
                </a:lnTo>
                <a:lnTo>
                  <a:pt x="757237" y="50006"/>
                </a:lnTo>
                <a:lnTo>
                  <a:pt x="857250" y="35719"/>
                </a:lnTo>
                <a:lnTo>
                  <a:pt x="957262" y="14288"/>
                </a:lnTo>
                <a:lnTo>
                  <a:pt x="1042987" y="7144"/>
                </a:lnTo>
                <a:lnTo>
                  <a:pt x="1114425" y="0"/>
                </a:lnTo>
                <a:lnTo>
                  <a:pt x="1178719" y="0"/>
                </a:lnTo>
                <a:lnTo>
                  <a:pt x="1214437" y="7144"/>
                </a:lnTo>
                <a:lnTo>
                  <a:pt x="1235869" y="28575"/>
                </a:lnTo>
                <a:lnTo>
                  <a:pt x="1250156" y="57150"/>
                </a:lnTo>
                <a:lnTo>
                  <a:pt x="1243012" y="100013"/>
                </a:lnTo>
                <a:lnTo>
                  <a:pt x="1228725" y="150019"/>
                </a:lnTo>
                <a:lnTo>
                  <a:pt x="1214437" y="207169"/>
                </a:lnTo>
                <a:lnTo>
                  <a:pt x="1193006" y="271463"/>
                </a:lnTo>
                <a:lnTo>
                  <a:pt x="1178719" y="350044"/>
                </a:lnTo>
                <a:lnTo>
                  <a:pt x="1171575" y="435769"/>
                </a:lnTo>
                <a:lnTo>
                  <a:pt x="1171575" y="521494"/>
                </a:lnTo>
                <a:lnTo>
                  <a:pt x="1185862" y="614362"/>
                </a:lnTo>
                <a:lnTo>
                  <a:pt x="1214437" y="707231"/>
                </a:lnTo>
                <a:lnTo>
                  <a:pt x="1243012" y="807244"/>
                </a:lnTo>
                <a:lnTo>
                  <a:pt x="1293019" y="900112"/>
                </a:lnTo>
                <a:lnTo>
                  <a:pt x="1335881" y="1000125"/>
                </a:lnTo>
                <a:lnTo>
                  <a:pt x="1385887" y="1085850"/>
                </a:lnTo>
                <a:lnTo>
                  <a:pt x="1435894" y="1171575"/>
                </a:lnTo>
                <a:lnTo>
                  <a:pt x="1485900" y="1250156"/>
                </a:lnTo>
                <a:lnTo>
                  <a:pt x="1528762" y="1314450"/>
                </a:lnTo>
                <a:lnTo>
                  <a:pt x="1564481" y="1371600"/>
                </a:lnTo>
                <a:lnTo>
                  <a:pt x="1593056" y="1421606"/>
                </a:lnTo>
                <a:lnTo>
                  <a:pt x="1621631" y="1464469"/>
                </a:lnTo>
                <a:lnTo>
                  <a:pt x="1635919" y="1514475"/>
                </a:lnTo>
                <a:lnTo>
                  <a:pt x="1643062" y="1550194"/>
                </a:lnTo>
                <a:lnTo>
                  <a:pt x="1635919" y="1585912"/>
                </a:lnTo>
                <a:lnTo>
                  <a:pt x="1614487" y="1621631"/>
                </a:lnTo>
                <a:lnTo>
                  <a:pt x="1571625" y="1650206"/>
                </a:lnTo>
                <a:lnTo>
                  <a:pt x="1500187" y="1678781"/>
                </a:lnTo>
                <a:lnTo>
                  <a:pt x="1407319" y="1707356"/>
                </a:lnTo>
                <a:lnTo>
                  <a:pt x="1285875" y="1721644"/>
                </a:lnTo>
                <a:lnTo>
                  <a:pt x="1143000" y="1743075"/>
                </a:lnTo>
                <a:lnTo>
                  <a:pt x="985837" y="1750219"/>
                </a:lnTo>
                <a:lnTo>
                  <a:pt x="821531" y="1764506"/>
                </a:lnTo>
                <a:lnTo>
                  <a:pt x="650081" y="1778794"/>
                </a:lnTo>
                <a:lnTo>
                  <a:pt x="485775" y="1793081"/>
                </a:lnTo>
                <a:lnTo>
                  <a:pt x="342900" y="1821656"/>
                </a:lnTo>
                <a:lnTo>
                  <a:pt x="235744" y="1850231"/>
                </a:lnTo>
                <a:lnTo>
                  <a:pt x="164306" y="1878806"/>
                </a:lnTo>
                <a:lnTo>
                  <a:pt x="128587" y="1907381"/>
                </a:lnTo>
                <a:lnTo>
                  <a:pt x="121444" y="1921669"/>
                </a:lnTo>
                <a:lnTo>
                  <a:pt x="150019" y="1921669"/>
                </a:lnTo>
                <a:lnTo>
                  <a:pt x="192881" y="1893094"/>
                </a:lnTo>
                <a:lnTo>
                  <a:pt x="192881" y="18930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3007519" y="4536282"/>
            <a:ext cx="1071564" cy="157163"/>
          </a:xfrm>
          <a:custGeom>
            <a:avLst/>
            <a:gdLst/>
            <a:ahLst/>
            <a:cxnLst/>
            <a:rect l="0" t="0" r="0" b="0"/>
            <a:pathLst>
              <a:path w="1071564" h="157163">
                <a:moveTo>
                  <a:pt x="0" y="157162"/>
                </a:moveTo>
                <a:lnTo>
                  <a:pt x="7144" y="157162"/>
                </a:lnTo>
                <a:lnTo>
                  <a:pt x="21431" y="157162"/>
                </a:lnTo>
                <a:lnTo>
                  <a:pt x="42863" y="157162"/>
                </a:lnTo>
                <a:lnTo>
                  <a:pt x="71438" y="150018"/>
                </a:lnTo>
                <a:lnTo>
                  <a:pt x="114300" y="142875"/>
                </a:lnTo>
                <a:lnTo>
                  <a:pt x="150019" y="128587"/>
                </a:lnTo>
                <a:lnTo>
                  <a:pt x="192881" y="121443"/>
                </a:lnTo>
                <a:lnTo>
                  <a:pt x="242888" y="114300"/>
                </a:lnTo>
                <a:lnTo>
                  <a:pt x="292894" y="100012"/>
                </a:lnTo>
                <a:lnTo>
                  <a:pt x="342900" y="92868"/>
                </a:lnTo>
                <a:lnTo>
                  <a:pt x="400050" y="85725"/>
                </a:lnTo>
                <a:lnTo>
                  <a:pt x="457200" y="78581"/>
                </a:lnTo>
                <a:lnTo>
                  <a:pt x="521494" y="71437"/>
                </a:lnTo>
                <a:lnTo>
                  <a:pt x="585788" y="64293"/>
                </a:lnTo>
                <a:lnTo>
                  <a:pt x="650081" y="57150"/>
                </a:lnTo>
                <a:lnTo>
                  <a:pt x="714375" y="50006"/>
                </a:lnTo>
                <a:lnTo>
                  <a:pt x="778669" y="50006"/>
                </a:lnTo>
                <a:lnTo>
                  <a:pt x="835819" y="42862"/>
                </a:lnTo>
                <a:lnTo>
                  <a:pt x="892969" y="42862"/>
                </a:lnTo>
                <a:lnTo>
                  <a:pt x="935831" y="35718"/>
                </a:lnTo>
                <a:lnTo>
                  <a:pt x="971550" y="28575"/>
                </a:lnTo>
                <a:lnTo>
                  <a:pt x="1007269" y="21431"/>
                </a:lnTo>
                <a:lnTo>
                  <a:pt x="1028700" y="14287"/>
                </a:lnTo>
                <a:lnTo>
                  <a:pt x="1042988" y="7143"/>
                </a:lnTo>
                <a:lnTo>
                  <a:pt x="1057275" y="7143"/>
                </a:lnTo>
                <a:lnTo>
                  <a:pt x="1064419" y="0"/>
                </a:lnTo>
                <a:lnTo>
                  <a:pt x="1071563" y="0"/>
                </a:lnTo>
                <a:lnTo>
                  <a:pt x="1071563" y="0"/>
                </a:lnTo>
                <a:lnTo>
                  <a:pt x="1071563" y="7143"/>
                </a:lnTo>
                <a:lnTo>
                  <a:pt x="1071563" y="14287"/>
                </a:lnTo>
                <a:lnTo>
                  <a:pt x="1071563" y="21431"/>
                </a:lnTo>
                <a:lnTo>
                  <a:pt x="1064419" y="28575"/>
                </a:lnTo>
                <a:lnTo>
                  <a:pt x="1057275" y="35718"/>
                </a:lnTo>
                <a:lnTo>
                  <a:pt x="1057275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3964782" y="3964781"/>
            <a:ext cx="535782" cy="485777"/>
          </a:xfrm>
          <a:custGeom>
            <a:avLst/>
            <a:gdLst/>
            <a:ahLst/>
            <a:cxnLst/>
            <a:rect l="0" t="0" r="0" b="0"/>
            <a:pathLst>
              <a:path w="535782" h="485777">
                <a:moveTo>
                  <a:pt x="21431" y="457201"/>
                </a:moveTo>
                <a:lnTo>
                  <a:pt x="14287" y="464344"/>
                </a:lnTo>
                <a:lnTo>
                  <a:pt x="7143" y="471488"/>
                </a:lnTo>
                <a:lnTo>
                  <a:pt x="7143" y="478632"/>
                </a:lnTo>
                <a:lnTo>
                  <a:pt x="0" y="485776"/>
                </a:lnTo>
                <a:lnTo>
                  <a:pt x="0" y="478632"/>
                </a:lnTo>
                <a:lnTo>
                  <a:pt x="14287" y="471488"/>
                </a:lnTo>
                <a:lnTo>
                  <a:pt x="35718" y="442913"/>
                </a:lnTo>
                <a:lnTo>
                  <a:pt x="64293" y="407194"/>
                </a:lnTo>
                <a:lnTo>
                  <a:pt x="114300" y="364332"/>
                </a:lnTo>
                <a:lnTo>
                  <a:pt x="171450" y="307182"/>
                </a:lnTo>
                <a:lnTo>
                  <a:pt x="228600" y="250032"/>
                </a:lnTo>
                <a:lnTo>
                  <a:pt x="300037" y="192882"/>
                </a:lnTo>
                <a:lnTo>
                  <a:pt x="371475" y="135732"/>
                </a:lnTo>
                <a:lnTo>
                  <a:pt x="428625" y="85725"/>
                </a:lnTo>
                <a:lnTo>
                  <a:pt x="485775" y="42863"/>
                </a:lnTo>
                <a:lnTo>
                  <a:pt x="521493" y="21432"/>
                </a:lnTo>
                <a:lnTo>
                  <a:pt x="535781" y="7144"/>
                </a:lnTo>
                <a:lnTo>
                  <a:pt x="535781" y="0"/>
                </a:lnTo>
                <a:lnTo>
                  <a:pt x="528637" y="7144"/>
                </a:lnTo>
                <a:lnTo>
                  <a:pt x="507206" y="21432"/>
                </a:lnTo>
                <a:lnTo>
                  <a:pt x="478631" y="35719"/>
                </a:lnTo>
                <a:lnTo>
                  <a:pt x="478631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3936207" y="4150519"/>
            <a:ext cx="342901" cy="278607"/>
          </a:xfrm>
          <a:custGeom>
            <a:avLst/>
            <a:gdLst/>
            <a:ahLst/>
            <a:cxnLst/>
            <a:rect l="0" t="0" r="0" b="0"/>
            <a:pathLst>
              <a:path w="342901" h="278607">
                <a:moveTo>
                  <a:pt x="135731" y="0"/>
                </a:moveTo>
                <a:lnTo>
                  <a:pt x="135731" y="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14288"/>
                </a:lnTo>
                <a:lnTo>
                  <a:pt x="128587" y="35719"/>
                </a:lnTo>
                <a:lnTo>
                  <a:pt x="114300" y="71438"/>
                </a:lnTo>
                <a:lnTo>
                  <a:pt x="92868" y="114300"/>
                </a:lnTo>
                <a:lnTo>
                  <a:pt x="64293" y="164306"/>
                </a:lnTo>
                <a:lnTo>
                  <a:pt x="42862" y="207169"/>
                </a:lnTo>
                <a:lnTo>
                  <a:pt x="21431" y="250031"/>
                </a:lnTo>
                <a:lnTo>
                  <a:pt x="0" y="271463"/>
                </a:lnTo>
                <a:lnTo>
                  <a:pt x="0" y="278606"/>
                </a:lnTo>
                <a:lnTo>
                  <a:pt x="21431" y="264319"/>
                </a:lnTo>
                <a:lnTo>
                  <a:pt x="57150" y="242888"/>
                </a:lnTo>
                <a:lnTo>
                  <a:pt x="107156" y="214313"/>
                </a:lnTo>
                <a:lnTo>
                  <a:pt x="171450" y="192881"/>
                </a:lnTo>
                <a:lnTo>
                  <a:pt x="228600" y="192881"/>
                </a:lnTo>
                <a:lnTo>
                  <a:pt x="278606" y="200025"/>
                </a:lnTo>
                <a:lnTo>
                  <a:pt x="314325" y="221456"/>
                </a:lnTo>
                <a:lnTo>
                  <a:pt x="342900" y="235744"/>
                </a:lnTo>
                <a:lnTo>
                  <a:pt x="342900" y="2357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3600450" y="3636169"/>
            <a:ext cx="221458" cy="250032"/>
          </a:xfrm>
          <a:custGeom>
            <a:avLst/>
            <a:gdLst/>
            <a:ahLst/>
            <a:cxnLst/>
            <a:rect l="0" t="0" r="0" b="0"/>
            <a:pathLst>
              <a:path w="221458" h="250032">
                <a:moveTo>
                  <a:pt x="28575" y="64294"/>
                </a:moveTo>
                <a:lnTo>
                  <a:pt x="21432" y="64294"/>
                </a:lnTo>
                <a:lnTo>
                  <a:pt x="14288" y="64294"/>
                </a:lnTo>
                <a:lnTo>
                  <a:pt x="7144" y="71437"/>
                </a:lnTo>
                <a:lnTo>
                  <a:pt x="7144" y="78581"/>
                </a:lnTo>
                <a:lnTo>
                  <a:pt x="0" y="92869"/>
                </a:lnTo>
                <a:lnTo>
                  <a:pt x="0" y="107156"/>
                </a:lnTo>
                <a:lnTo>
                  <a:pt x="0" y="121444"/>
                </a:lnTo>
                <a:lnTo>
                  <a:pt x="7144" y="128587"/>
                </a:lnTo>
                <a:lnTo>
                  <a:pt x="21432" y="135731"/>
                </a:lnTo>
                <a:lnTo>
                  <a:pt x="42863" y="128587"/>
                </a:lnTo>
                <a:lnTo>
                  <a:pt x="64294" y="121444"/>
                </a:lnTo>
                <a:lnTo>
                  <a:pt x="85725" y="107156"/>
                </a:lnTo>
                <a:lnTo>
                  <a:pt x="107157" y="78581"/>
                </a:lnTo>
                <a:lnTo>
                  <a:pt x="121444" y="57150"/>
                </a:lnTo>
                <a:lnTo>
                  <a:pt x="128588" y="35719"/>
                </a:lnTo>
                <a:lnTo>
                  <a:pt x="121444" y="14287"/>
                </a:lnTo>
                <a:lnTo>
                  <a:pt x="114300" y="0"/>
                </a:lnTo>
                <a:lnTo>
                  <a:pt x="100013" y="0"/>
                </a:lnTo>
                <a:lnTo>
                  <a:pt x="78582" y="7144"/>
                </a:lnTo>
                <a:lnTo>
                  <a:pt x="57150" y="35719"/>
                </a:lnTo>
                <a:lnTo>
                  <a:pt x="28575" y="78581"/>
                </a:lnTo>
                <a:lnTo>
                  <a:pt x="7144" y="121444"/>
                </a:lnTo>
                <a:lnTo>
                  <a:pt x="0" y="171450"/>
                </a:lnTo>
                <a:lnTo>
                  <a:pt x="0" y="207169"/>
                </a:lnTo>
                <a:lnTo>
                  <a:pt x="7144" y="235744"/>
                </a:lnTo>
                <a:lnTo>
                  <a:pt x="35719" y="250031"/>
                </a:lnTo>
                <a:lnTo>
                  <a:pt x="64294" y="250031"/>
                </a:lnTo>
                <a:lnTo>
                  <a:pt x="107157" y="242887"/>
                </a:lnTo>
                <a:lnTo>
                  <a:pt x="150019" y="221456"/>
                </a:lnTo>
                <a:lnTo>
                  <a:pt x="192882" y="200025"/>
                </a:lnTo>
                <a:lnTo>
                  <a:pt x="221457" y="164306"/>
                </a:lnTo>
                <a:lnTo>
                  <a:pt x="221457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3836194" y="3650456"/>
            <a:ext cx="150020" cy="242889"/>
          </a:xfrm>
          <a:custGeom>
            <a:avLst/>
            <a:gdLst/>
            <a:ahLst/>
            <a:cxnLst/>
            <a:rect l="0" t="0" r="0" b="0"/>
            <a:pathLst>
              <a:path w="150020" h="242889">
                <a:moveTo>
                  <a:pt x="21431" y="7144"/>
                </a:moveTo>
                <a:lnTo>
                  <a:pt x="14288" y="14288"/>
                </a:lnTo>
                <a:lnTo>
                  <a:pt x="14288" y="14288"/>
                </a:lnTo>
                <a:lnTo>
                  <a:pt x="7144" y="14288"/>
                </a:lnTo>
                <a:lnTo>
                  <a:pt x="0" y="21432"/>
                </a:lnTo>
                <a:lnTo>
                  <a:pt x="0" y="35719"/>
                </a:lnTo>
                <a:lnTo>
                  <a:pt x="7144" y="50007"/>
                </a:lnTo>
                <a:lnTo>
                  <a:pt x="7144" y="85725"/>
                </a:lnTo>
                <a:lnTo>
                  <a:pt x="14288" y="114300"/>
                </a:lnTo>
                <a:lnTo>
                  <a:pt x="14288" y="150019"/>
                </a:lnTo>
                <a:lnTo>
                  <a:pt x="21431" y="178594"/>
                </a:lnTo>
                <a:lnTo>
                  <a:pt x="21431" y="200025"/>
                </a:lnTo>
                <a:lnTo>
                  <a:pt x="21431" y="214313"/>
                </a:lnTo>
                <a:lnTo>
                  <a:pt x="21431" y="221457"/>
                </a:lnTo>
                <a:lnTo>
                  <a:pt x="28575" y="214313"/>
                </a:lnTo>
                <a:lnTo>
                  <a:pt x="35719" y="200025"/>
                </a:lnTo>
                <a:lnTo>
                  <a:pt x="42863" y="164307"/>
                </a:lnTo>
                <a:lnTo>
                  <a:pt x="50006" y="128588"/>
                </a:lnTo>
                <a:lnTo>
                  <a:pt x="64294" y="85725"/>
                </a:lnTo>
                <a:lnTo>
                  <a:pt x="78581" y="42863"/>
                </a:lnTo>
                <a:lnTo>
                  <a:pt x="100013" y="14288"/>
                </a:lnTo>
                <a:lnTo>
                  <a:pt x="107156" y="0"/>
                </a:lnTo>
                <a:lnTo>
                  <a:pt x="121444" y="7144"/>
                </a:lnTo>
                <a:lnTo>
                  <a:pt x="128588" y="21432"/>
                </a:lnTo>
                <a:lnTo>
                  <a:pt x="121444" y="57150"/>
                </a:lnTo>
                <a:lnTo>
                  <a:pt x="121444" y="92869"/>
                </a:lnTo>
                <a:lnTo>
                  <a:pt x="121444" y="135732"/>
                </a:lnTo>
                <a:lnTo>
                  <a:pt x="114300" y="171450"/>
                </a:lnTo>
                <a:lnTo>
                  <a:pt x="121444" y="207169"/>
                </a:lnTo>
                <a:lnTo>
                  <a:pt x="121444" y="228600"/>
                </a:lnTo>
                <a:lnTo>
                  <a:pt x="128588" y="242888"/>
                </a:lnTo>
                <a:lnTo>
                  <a:pt x="135731" y="235744"/>
                </a:lnTo>
                <a:lnTo>
                  <a:pt x="142875" y="221457"/>
                </a:lnTo>
                <a:lnTo>
                  <a:pt x="150019" y="185738"/>
                </a:lnTo>
                <a:lnTo>
                  <a:pt x="150019" y="1857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4014788" y="3629025"/>
            <a:ext cx="178595" cy="207170"/>
          </a:xfrm>
          <a:custGeom>
            <a:avLst/>
            <a:gdLst/>
            <a:ahLst/>
            <a:cxnLst/>
            <a:rect l="0" t="0" r="0" b="0"/>
            <a:pathLst>
              <a:path w="178595" h="207170">
                <a:moveTo>
                  <a:pt x="21431" y="7144"/>
                </a:moveTo>
                <a:lnTo>
                  <a:pt x="14287" y="7144"/>
                </a:lnTo>
                <a:lnTo>
                  <a:pt x="14287" y="14288"/>
                </a:lnTo>
                <a:lnTo>
                  <a:pt x="7144" y="28575"/>
                </a:lnTo>
                <a:lnTo>
                  <a:pt x="0" y="42863"/>
                </a:lnTo>
                <a:lnTo>
                  <a:pt x="0" y="64294"/>
                </a:lnTo>
                <a:lnTo>
                  <a:pt x="7144" y="92869"/>
                </a:lnTo>
                <a:lnTo>
                  <a:pt x="14287" y="121444"/>
                </a:lnTo>
                <a:lnTo>
                  <a:pt x="21431" y="150019"/>
                </a:lnTo>
                <a:lnTo>
                  <a:pt x="28575" y="171450"/>
                </a:lnTo>
                <a:lnTo>
                  <a:pt x="50006" y="192881"/>
                </a:lnTo>
                <a:lnTo>
                  <a:pt x="64294" y="207169"/>
                </a:lnTo>
                <a:lnTo>
                  <a:pt x="78581" y="200025"/>
                </a:lnTo>
                <a:lnTo>
                  <a:pt x="100012" y="185738"/>
                </a:lnTo>
                <a:lnTo>
                  <a:pt x="121444" y="157163"/>
                </a:lnTo>
                <a:lnTo>
                  <a:pt x="135731" y="121444"/>
                </a:lnTo>
                <a:lnTo>
                  <a:pt x="157162" y="85725"/>
                </a:lnTo>
                <a:lnTo>
                  <a:pt x="164306" y="50006"/>
                </a:lnTo>
                <a:lnTo>
                  <a:pt x="171450" y="21431"/>
                </a:lnTo>
                <a:lnTo>
                  <a:pt x="178594" y="7144"/>
                </a:lnTo>
                <a:lnTo>
                  <a:pt x="178594" y="0"/>
                </a:lnTo>
                <a:lnTo>
                  <a:pt x="178594" y="7144"/>
                </a:lnTo>
                <a:lnTo>
                  <a:pt x="178594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4357688" y="3564731"/>
            <a:ext cx="357188" cy="228601"/>
          </a:xfrm>
          <a:custGeom>
            <a:avLst/>
            <a:gdLst/>
            <a:ahLst/>
            <a:cxnLst/>
            <a:rect l="0" t="0" r="0" b="0"/>
            <a:pathLst>
              <a:path w="357188" h="228601">
                <a:moveTo>
                  <a:pt x="228600" y="42863"/>
                </a:moveTo>
                <a:lnTo>
                  <a:pt x="221456" y="35719"/>
                </a:lnTo>
                <a:lnTo>
                  <a:pt x="214312" y="28575"/>
                </a:lnTo>
                <a:lnTo>
                  <a:pt x="192881" y="14288"/>
                </a:lnTo>
                <a:lnTo>
                  <a:pt x="171450" y="7144"/>
                </a:lnTo>
                <a:lnTo>
                  <a:pt x="150019" y="7144"/>
                </a:lnTo>
                <a:lnTo>
                  <a:pt x="128587" y="7144"/>
                </a:lnTo>
                <a:lnTo>
                  <a:pt x="107156" y="21432"/>
                </a:lnTo>
                <a:lnTo>
                  <a:pt x="78581" y="42863"/>
                </a:lnTo>
                <a:lnTo>
                  <a:pt x="50006" y="71438"/>
                </a:lnTo>
                <a:lnTo>
                  <a:pt x="28575" y="114300"/>
                </a:lnTo>
                <a:lnTo>
                  <a:pt x="7144" y="150019"/>
                </a:lnTo>
                <a:lnTo>
                  <a:pt x="0" y="185738"/>
                </a:lnTo>
                <a:lnTo>
                  <a:pt x="0" y="207169"/>
                </a:lnTo>
                <a:lnTo>
                  <a:pt x="0" y="228600"/>
                </a:lnTo>
                <a:lnTo>
                  <a:pt x="14287" y="228600"/>
                </a:lnTo>
                <a:lnTo>
                  <a:pt x="35719" y="221457"/>
                </a:lnTo>
                <a:lnTo>
                  <a:pt x="64294" y="207169"/>
                </a:lnTo>
                <a:lnTo>
                  <a:pt x="92869" y="185738"/>
                </a:lnTo>
                <a:lnTo>
                  <a:pt x="114300" y="157163"/>
                </a:lnTo>
                <a:lnTo>
                  <a:pt x="135731" y="121444"/>
                </a:lnTo>
                <a:lnTo>
                  <a:pt x="157162" y="85725"/>
                </a:lnTo>
                <a:lnTo>
                  <a:pt x="164306" y="57150"/>
                </a:lnTo>
                <a:lnTo>
                  <a:pt x="171450" y="28575"/>
                </a:lnTo>
                <a:lnTo>
                  <a:pt x="171450" y="14288"/>
                </a:lnTo>
                <a:lnTo>
                  <a:pt x="171450" y="14288"/>
                </a:lnTo>
                <a:lnTo>
                  <a:pt x="164306" y="28575"/>
                </a:lnTo>
                <a:lnTo>
                  <a:pt x="157162" y="50007"/>
                </a:lnTo>
                <a:lnTo>
                  <a:pt x="150019" y="71438"/>
                </a:lnTo>
                <a:lnTo>
                  <a:pt x="150019" y="100013"/>
                </a:lnTo>
                <a:lnTo>
                  <a:pt x="157162" y="128588"/>
                </a:lnTo>
                <a:lnTo>
                  <a:pt x="157162" y="150019"/>
                </a:lnTo>
                <a:lnTo>
                  <a:pt x="171450" y="178594"/>
                </a:lnTo>
                <a:lnTo>
                  <a:pt x="178594" y="192882"/>
                </a:lnTo>
                <a:lnTo>
                  <a:pt x="200025" y="200025"/>
                </a:lnTo>
                <a:lnTo>
                  <a:pt x="214312" y="200025"/>
                </a:lnTo>
                <a:lnTo>
                  <a:pt x="235744" y="185738"/>
                </a:lnTo>
                <a:lnTo>
                  <a:pt x="250031" y="171450"/>
                </a:lnTo>
                <a:lnTo>
                  <a:pt x="257175" y="142875"/>
                </a:lnTo>
                <a:lnTo>
                  <a:pt x="264319" y="114300"/>
                </a:lnTo>
                <a:lnTo>
                  <a:pt x="264319" y="78582"/>
                </a:lnTo>
                <a:lnTo>
                  <a:pt x="264319" y="50007"/>
                </a:lnTo>
                <a:lnTo>
                  <a:pt x="264319" y="21432"/>
                </a:lnTo>
                <a:lnTo>
                  <a:pt x="264319" y="7144"/>
                </a:lnTo>
                <a:lnTo>
                  <a:pt x="264319" y="0"/>
                </a:lnTo>
                <a:lnTo>
                  <a:pt x="264319" y="0"/>
                </a:lnTo>
                <a:lnTo>
                  <a:pt x="271462" y="7144"/>
                </a:lnTo>
                <a:lnTo>
                  <a:pt x="285750" y="14288"/>
                </a:lnTo>
                <a:lnTo>
                  <a:pt x="285750" y="21432"/>
                </a:lnTo>
                <a:lnTo>
                  <a:pt x="300037" y="28575"/>
                </a:lnTo>
                <a:lnTo>
                  <a:pt x="314325" y="35719"/>
                </a:lnTo>
                <a:lnTo>
                  <a:pt x="321469" y="42863"/>
                </a:lnTo>
                <a:lnTo>
                  <a:pt x="328612" y="42863"/>
                </a:lnTo>
                <a:lnTo>
                  <a:pt x="335756" y="50007"/>
                </a:lnTo>
                <a:lnTo>
                  <a:pt x="335756" y="50007"/>
                </a:lnTo>
                <a:lnTo>
                  <a:pt x="335756" y="42863"/>
                </a:lnTo>
                <a:lnTo>
                  <a:pt x="335756" y="42863"/>
                </a:lnTo>
                <a:lnTo>
                  <a:pt x="335756" y="35719"/>
                </a:lnTo>
                <a:lnTo>
                  <a:pt x="335756" y="35719"/>
                </a:lnTo>
                <a:lnTo>
                  <a:pt x="335756" y="28575"/>
                </a:lnTo>
                <a:lnTo>
                  <a:pt x="335756" y="28575"/>
                </a:lnTo>
                <a:lnTo>
                  <a:pt x="335756" y="21432"/>
                </a:lnTo>
                <a:lnTo>
                  <a:pt x="335756" y="14288"/>
                </a:lnTo>
                <a:lnTo>
                  <a:pt x="335756" y="14288"/>
                </a:lnTo>
                <a:lnTo>
                  <a:pt x="342900" y="14288"/>
                </a:lnTo>
                <a:lnTo>
                  <a:pt x="350044" y="14288"/>
                </a:lnTo>
                <a:lnTo>
                  <a:pt x="350044" y="7144"/>
                </a:lnTo>
                <a:lnTo>
                  <a:pt x="357187" y="0"/>
                </a:lnTo>
                <a:lnTo>
                  <a:pt x="35718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4650582" y="3557588"/>
            <a:ext cx="150019" cy="185738"/>
          </a:xfrm>
          <a:custGeom>
            <a:avLst/>
            <a:gdLst/>
            <a:ahLst/>
            <a:cxnLst/>
            <a:rect l="0" t="0" r="0" b="0"/>
            <a:pathLst>
              <a:path w="150019" h="185738">
                <a:moveTo>
                  <a:pt x="14287" y="78581"/>
                </a:moveTo>
                <a:lnTo>
                  <a:pt x="14287" y="71437"/>
                </a:lnTo>
                <a:lnTo>
                  <a:pt x="7143" y="64293"/>
                </a:lnTo>
                <a:lnTo>
                  <a:pt x="0" y="57150"/>
                </a:lnTo>
                <a:lnTo>
                  <a:pt x="0" y="50006"/>
                </a:lnTo>
                <a:lnTo>
                  <a:pt x="0" y="42862"/>
                </a:lnTo>
                <a:lnTo>
                  <a:pt x="0" y="42862"/>
                </a:lnTo>
                <a:lnTo>
                  <a:pt x="7143" y="42862"/>
                </a:lnTo>
                <a:lnTo>
                  <a:pt x="14287" y="50006"/>
                </a:lnTo>
                <a:lnTo>
                  <a:pt x="21431" y="64293"/>
                </a:lnTo>
                <a:lnTo>
                  <a:pt x="28575" y="78581"/>
                </a:lnTo>
                <a:lnTo>
                  <a:pt x="35718" y="100012"/>
                </a:lnTo>
                <a:lnTo>
                  <a:pt x="35718" y="121443"/>
                </a:lnTo>
                <a:lnTo>
                  <a:pt x="42862" y="142875"/>
                </a:lnTo>
                <a:lnTo>
                  <a:pt x="35718" y="164306"/>
                </a:lnTo>
                <a:lnTo>
                  <a:pt x="35718" y="178593"/>
                </a:lnTo>
                <a:lnTo>
                  <a:pt x="35718" y="185737"/>
                </a:lnTo>
                <a:lnTo>
                  <a:pt x="35718" y="185737"/>
                </a:lnTo>
                <a:lnTo>
                  <a:pt x="35718" y="185737"/>
                </a:lnTo>
                <a:lnTo>
                  <a:pt x="35718" y="171450"/>
                </a:lnTo>
                <a:lnTo>
                  <a:pt x="42862" y="150018"/>
                </a:lnTo>
                <a:lnTo>
                  <a:pt x="50006" y="121443"/>
                </a:lnTo>
                <a:lnTo>
                  <a:pt x="64293" y="85725"/>
                </a:lnTo>
                <a:lnTo>
                  <a:pt x="78581" y="57150"/>
                </a:lnTo>
                <a:lnTo>
                  <a:pt x="92868" y="28575"/>
                </a:lnTo>
                <a:lnTo>
                  <a:pt x="114300" y="14287"/>
                </a:lnTo>
                <a:lnTo>
                  <a:pt x="121443" y="0"/>
                </a:lnTo>
                <a:lnTo>
                  <a:pt x="135731" y="0"/>
                </a:lnTo>
                <a:lnTo>
                  <a:pt x="142875" y="0"/>
                </a:lnTo>
                <a:lnTo>
                  <a:pt x="150018" y="0"/>
                </a:lnTo>
                <a:lnTo>
                  <a:pt x="15001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4800600" y="3521869"/>
            <a:ext cx="135733" cy="292895"/>
          </a:xfrm>
          <a:custGeom>
            <a:avLst/>
            <a:gdLst/>
            <a:ahLst/>
            <a:cxnLst/>
            <a:rect l="0" t="0" r="0" b="0"/>
            <a:pathLst>
              <a:path w="135733" h="292895">
                <a:moveTo>
                  <a:pt x="92870" y="0"/>
                </a:moveTo>
                <a:lnTo>
                  <a:pt x="85726" y="0"/>
                </a:lnTo>
                <a:lnTo>
                  <a:pt x="78582" y="0"/>
                </a:lnTo>
                <a:lnTo>
                  <a:pt x="57150" y="7144"/>
                </a:lnTo>
                <a:lnTo>
                  <a:pt x="42863" y="14287"/>
                </a:lnTo>
                <a:lnTo>
                  <a:pt x="21432" y="28575"/>
                </a:lnTo>
                <a:lnTo>
                  <a:pt x="7144" y="42862"/>
                </a:lnTo>
                <a:lnTo>
                  <a:pt x="0" y="64294"/>
                </a:lnTo>
                <a:lnTo>
                  <a:pt x="0" y="78581"/>
                </a:lnTo>
                <a:lnTo>
                  <a:pt x="0" y="92869"/>
                </a:lnTo>
                <a:lnTo>
                  <a:pt x="21432" y="100012"/>
                </a:lnTo>
                <a:lnTo>
                  <a:pt x="35719" y="100012"/>
                </a:lnTo>
                <a:lnTo>
                  <a:pt x="57150" y="92869"/>
                </a:lnTo>
                <a:lnTo>
                  <a:pt x="85726" y="85725"/>
                </a:lnTo>
                <a:lnTo>
                  <a:pt x="107157" y="71437"/>
                </a:lnTo>
                <a:lnTo>
                  <a:pt x="121445" y="57150"/>
                </a:lnTo>
                <a:lnTo>
                  <a:pt x="128588" y="42862"/>
                </a:lnTo>
                <a:lnTo>
                  <a:pt x="135732" y="35719"/>
                </a:lnTo>
                <a:lnTo>
                  <a:pt x="135732" y="35719"/>
                </a:lnTo>
                <a:lnTo>
                  <a:pt x="128588" y="42862"/>
                </a:lnTo>
                <a:lnTo>
                  <a:pt x="128588" y="57150"/>
                </a:lnTo>
                <a:lnTo>
                  <a:pt x="114301" y="78581"/>
                </a:lnTo>
                <a:lnTo>
                  <a:pt x="107157" y="100012"/>
                </a:lnTo>
                <a:lnTo>
                  <a:pt x="100013" y="135731"/>
                </a:lnTo>
                <a:lnTo>
                  <a:pt x="92870" y="171450"/>
                </a:lnTo>
                <a:lnTo>
                  <a:pt x="92870" y="207169"/>
                </a:lnTo>
                <a:lnTo>
                  <a:pt x="85726" y="242887"/>
                </a:lnTo>
                <a:lnTo>
                  <a:pt x="78582" y="271462"/>
                </a:lnTo>
                <a:lnTo>
                  <a:pt x="71438" y="285750"/>
                </a:lnTo>
                <a:lnTo>
                  <a:pt x="64294" y="292894"/>
                </a:lnTo>
                <a:lnTo>
                  <a:pt x="57150" y="285750"/>
                </a:lnTo>
                <a:lnTo>
                  <a:pt x="50007" y="264319"/>
                </a:lnTo>
                <a:lnTo>
                  <a:pt x="50007" y="235744"/>
                </a:lnTo>
                <a:lnTo>
                  <a:pt x="57150" y="185737"/>
                </a:lnTo>
                <a:lnTo>
                  <a:pt x="57150" y="1857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4929188" y="3464719"/>
            <a:ext cx="242889" cy="314326"/>
          </a:xfrm>
          <a:custGeom>
            <a:avLst/>
            <a:gdLst/>
            <a:ahLst/>
            <a:cxnLst/>
            <a:rect l="0" t="0" r="0" b="0"/>
            <a:pathLst>
              <a:path w="242889" h="314326">
                <a:moveTo>
                  <a:pt x="242888" y="14287"/>
                </a:moveTo>
                <a:lnTo>
                  <a:pt x="235744" y="7144"/>
                </a:lnTo>
                <a:lnTo>
                  <a:pt x="221457" y="7144"/>
                </a:lnTo>
                <a:lnTo>
                  <a:pt x="207169" y="0"/>
                </a:lnTo>
                <a:lnTo>
                  <a:pt x="178594" y="0"/>
                </a:lnTo>
                <a:lnTo>
                  <a:pt x="150019" y="0"/>
                </a:lnTo>
                <a:lnTo>
                  <a:pt x="121444" y="0"/>
                </a:lnTo>
                <a:lnTo>
                  <a:pt x="107157" y="7144"/>
                </a:lnTo>
                <a:lnTo>
                  <a:pt x="107157" y="21431"/>
                </a:lnTo>
                <a:lnTo>
                  <a:pt x="107157" y="35719"/>
                </a:lnTo>
                <a:lnTo>
                  <a:pt x="121444" y="64294"/>
                </a:lnTo>
                <a:lnTo>
                  <a:pt x="142875" y="92869"/>
                </a:lnTo>
                <a:lnTo>
                  <a:pt x="157163" y="121444"/>
                </a:lnTo>
                <a:lnTo>
                  <a:pt x="171450" y="150019"/>
                </a:lnTo>
                <a:lnTo>
                  <a:pt x="171450" y="185737"/>
                </a:lnTo>
                <a:lnTo>
                  <a:pt x="157163" y="214312"/>
                </a:lnTo>
                <a:lnTo>
                  <a:pt x="128588" y="242887"/>
                </a:lnTo>
                <a:lnTo>
                  <a:pt x="92869" y="271462"/>
                </a:lnTo>
                <a:lnTo>
                  <a:pt x="50007" y="292894"/>
                </a:lnTo>
                <a:lnTo>
                  <a:pt x="0" y="314325"/>
                </a:lnTo>
                <a:lnTo>
                  <a:pt x="0" y="3143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3236119" y="4736307"/>
            <a:ext cx="185739" cy="314325"/>
          </a:xfrm>
          <a:custGeom>
            <a:avLst/>
            <a:gdLst/>
            <a:ahLst/>
            <a:cxnLst/>
            <a:rect l="0" t="0" r="0" b="0"/>
            <a:pathLst>
              <a:path w="185739" h="314325">
                <a:moveTo>
                  <a:pt x="185738" y="42862"/>
                </a:moveTo>
                <a:lnTo>
                  <a:pt x="178594" y="35718"/>
                </a:lnTo>
                <a:lnTo>
                  <a:pt x="171450" y="28575"/>
                </a:lnTo>
                <a:lnTo>
                  <a:pt x="164306" y="14287"/>
                </a:lnTo>
                <a:lnTo>
                  <a:pt x="150019" y="7143"/>
                </a:lnTo>
                <a:lnTo>
                  <a:pt x="135731" y="0"/>
                </a:lnTo>
                <a:lnTo>
                  <a:pt x="121444" y="0"/>
                </a:lnTo>
                <a:lnTo>
                  <a:pt x="100013" y="7143"/>
                </a:lnTo>
                <a:lnTo>
                  <a:pt x="85725" y="21431"/>
                </a:lnTo>
                <a:lnTo>
                  <a:pt x="78581" y="42862"/>
                </a:lnTo>
                <a:lnTo>
                  <a:pt x="78581" y="71437"/>
                </a:lnTo>
                <a:lnTo>
                  <a:pt x="85725" y="85725"/>
                </a:lnTo>
                <a:lnTo>
                  <a:pt x="100013" y="107156"/>
                </a:lnTo>
                <a:lnTo>
                  <a:pt x="121444" y="114300"/>
                </a:lnTo>
                <a:lnTo>
                  <a:pt x="150019" y="121443"/>
                </a:lnTo>
                <a:lnTo>
                  <a:pt x="171450" y="135731"/>
                </a:lnTo>
                <a:lnTo>
                  <a:pt x="185738" y="150018"/>
                </a:lnTo>
                <a:lnTo>
                  <a:pt x="185738" y="171449"/>
                </a:lnTo>
                <a:lnTo>
                  <a:pt x="171450" y="192881"/>
                </a:lnTo>
                <a:lnTo>
                  <a:pt x="150019" y="228599"/>
                </a:lnTo>
                <a:lnTo>
                  <a:pt x="114300" y="257174"/>
                </a:lnTo>
                <a:lnTo>
                  <a:pt x="78581" y="285749"/>
                </a:lnTo>
                <a:lnTo>
                  <a:pt x="42863" y="307181"/>
                </a:lnTo>
                <a:lnTo>
                  <a:pt x="14288" y="314324"/>
                </a:lnTo>
                <a:lnTo>
                  <a:pt x="0" y="307181"/>
                </a:lnTo>
                <a:lnTo>
                  <a:pt x="7144" y="285749"/>
                </a:lnTo>
                <a:lnTo>
                  <a:pt x="28575" y="257174"/>
                </a:lnTo>
                <a:lnTo>
                  <a:pt x="57150" y="214312"/>
                </a:lnTo>
                <a:lnTo>
                  <a:pt x="107156" y="164306"/>
                </a:lnTo>
                <a:lnTo>
                  <a:pt x="157163" y="114300"/>
                </a:lnTo>
                <a:lnTo>
                  <a:pt x="157163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3500438" y="4664869"/>
            <a:ext cx="100013" cy="300038"/>
          </a:xfrm>
          <a:custGeom>
            <a:avLst/>
            <a:gdLst/>
            <a:ahLst/>
            <a:cxnLst/>
            <a:rect l="0" t="0" r="0" b="0"/>
            <a:pathLst>
              <a:path w="100013" h="300038">
                <a:moveTo>
                  <a:pt x="100012" y="0"/>
                </a:moveTo>
                <a:lnTo>
                  <a:pt x="92869" y="0"/>
                </a:lnTo>
                <a:lnTo>
                  <a:pt x="78581" y="0"/>
                </a:lnTo>
                <a:lnTo>
                  <a:pt x="57150" y="7144"/>
                </a:lnTo>
                <a:lnTo>
                  <a:pt x="42862" y="14288"/>
                </a:lnTo>
                <a:lnTo>
                  <a:pt x="28575" y="35719"/>
                </a:lnTo>
                <a:lnTo>
                  <a:pt x="14287" y="71438"/>
                </a:lnTo>
                <a:lnTo>
                  <a:pt x="0" y="107156"/>
                </a:lnTo>
                <a:lnTo>
                  <a:pt x="0" y="157163"/>
                </a:lnTo>
                <a:lnTo>
                  <a:pt x="0" y="200025"/>
                </a:lnTo>
                <a:lnTo>
                  <a:pt x="0" y="235744"/>
                </a:lnTo>
                <a:lnTo>
                  <a:pt x="14287" y="271462"/>
                </a:lnTo>
                <a:lnTo>
                  <a:pt x="28575" y="285750"/>
                </a:lnTo>
                <a:lnTo>
                  <a:pt x="35719" y="300037"/>
                </a:lnTo>
                <a:lnTo>
                  <a:pt x="57150" y="300037"/>
                </a:lnTo>
                <a:lnTo>
                  <a:pt x="71437" y="300037"/>
                </a:lnTo>
                <a:lnTo>
                  <a:pt x="78581" y="292894"/>
                </a:lnTo>
                <a:lnTo>
                  <a:pt x="78581" y="278606"/>
                </a:lnTo>
                <a:lnTo>
                  <a:pt x="64294" y="257175"/>
                </a:lnTo>
                <a:lnTo>
                  <a:pt x="42862" y="235744"/>
                </a:lnTo>
                <a:lnTo>
                  <a:pt x="42862" y="2357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3357563" y="4807744"/>
            <a:ext cx="285751" cy="71438"/>
          </a:xfrm>
          <a:custGeom>
            <a:avLst/>
            <a:gdLst/>
            <a:ahLst/>
            <a:cxnLst/>
            <a:rect l="0" t="0" r="0" b="0"/>
            <a:pathLst>
              <a:path w="285751" h="71438">
                <a:moveTo>
                  <a:pt x="0" y="71437"/>
                </a:moveTo>
                <a:lnTo>
                  <a:pt x="0" y="64294"/>
                </a:lnTo>
                <a:lnTo>
                  <a:pt x="14287" y="64294"/>
                </a:lnTo>
                <a:lnTo>
                  <a:pt x="28575" y="57150"/>
                </a:lnTo>
                <a:lnTo>
                  <a:pt x="57150" y="42863"/>
                </a:lnTo>
                <a:lnTo>
                  <a:pt x="92869" y="35719"/>
                </a:lnTo>
                <a:lnTo>
                  <a:pt x="142875" y="21431"/>
                </a:lnTo>
                <a:lnTo>
                  <a:pt x="178594" y="14288"/>
                </a:lnTo>
                <a:lnTo>
                  <a:pt x="221456" y="7144"/>
                </a:lnTo>
                <a:lnTo>
                  <a:pt x="257175" y="0"/>
                </a:lnTo>
                <a:lnTo>
                  <a:pt x="271462" y="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3579019" y="4793457"/>
            <a:ext cx="107157" cy="192882"/>
          </a:xfrm>
          <a:custGeom>
            <a:avLst/>
            <a:gdLst/>
            <a:ahLst/>
            <a:cxnLst/>
            <a:rect l="0" t="0" r="0" b="0"/>
            <a:pathLst>
              <a:path w="107157" h="192882">
                <a:moveTo>
                  <a:pt x="21431" y="7143"/>
                </a:move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14288" y="7143"/>
                </a:lnTo>
                <a:lnTo>
                  <a:pt x="14288" y="21431"/>
                </a:lnTo>
                <a:lnTo>
                  <a:pt x="7144" y="35718"/>
                </a:lnTo>
                <a:lnTo>
                  <a:pt x="7144" y="64293"/>
                </a:lnTo>
                <a:lnTo>
                  <a:pt x="0" y="92868"/>
                </a:lnTo>
                <a:lnTo>
                  <a:pt x="0" y="121443"/>
                </a:lnTo>
                <a:lnTo>
                  <a:pt x="0" y="142874"/>
                </a:lnTo>
                <a:lnTo>
                  <a:pt x="0" y="157162"/>
                </a:lnTo>
                <a:lnTo>
                  <a:pt x="7144" y="157162"/>
                </a:lnTo>
                <a:lnTo>
                  <a:pt x="7144" y="157162"/>
                </a:lnTo>
                <a:lnTo>
                  <a:pt x="21431" y="142874"/>
                </a:lnTo>
                <a:lnTo>
                  <a:pt x="35719" y="121443"/>
                </a:lnTo>
                <a:lnTo>
                  <a:pt x="50006" y="85724"/>
                </a:lnTo>
                <a:lnTo>
                  <a:pt x="64294" y="57150"/>
                </a:lnTo>
                <a:lnTo>
                  <a:pt x="64294" y="21431"/>
                </a:lnTo>
                <a:lnTo>
                  <a:pt x="71438" y="0"/>
                </a:lnTo>
                <a:lnTo>
                  <a:pt x="71438" y="0"/>
                </a:lnTo>
                <a:lnTo>
                  <a:pt x="71438" y="7143"/>
                </a:lnTo>
                <a:lnTo>
                  <a:pt x="71438" y="35718"/>
                </a:lnTo>
                <a:lnTo>
                  <a:pt x="64294" y="64293"/>
                </a:lnTo>
                <a:lnTo>
                  <a:pt x="64294" y="107156"/>
                </a:lnTo>
                <a:lnTo>
                  <a:pt x="64294" y="135731"/>
                </a:lnTo>
                <a:lnTo>
                  <a:pt x="64294" y="164306"/>
                </a:lnTo>
                <a:lnTo>
                  <a:pt x="64294" y="185737"/>
                </a:lnTo>
                <a:lnTo>
                  <a:pt x="71438" y="192881"/>
                </a:lnTo>
                <a:lnTo>
                  <a:pt x="78581" y="192881"/>
                </a:lnTo>
                <a:lnTo>
                  <a:pt x="92869" y="178593"/>
                </a:lnTo>
                <a:lnTo>
                  <a:pt x="107156" y="150018"/>
                </a:lnTo>
                <a:lnTo>
                  <a:pt x="107156" y="1500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3707607" y="4814888"/>
            <a:ext cx="107157" cy="107157"/>
          </a:xfrm>
          <a:custGeom>
            <a:avLst/>
            <a:gdLst/>
            <a:ahLst/>
            <a:cxnLst/>
            <a:rect l="0" t="0" r="0" b="0"/>
            <a:pathLst>
              <a:path w="107157" h="107157">
                <a:moveTo>
                  <a:pt x="42862" y="0"/>
                </a:moveTo>
                <a:lnTo>
                  <a:pt x="42862" y="0"/>
                </a:lnTo>
                <a:lnTo>
                  <a:pt x="28575" y="7144"/>
                </a:lnTo>
                <a:lnTo>
                  <a:pt x="14287" y="21431"/>
                </a:lnTo>
                <a:lnTo>
                  <a:pt x="7143" y="35719"/>
                </a:lnTo>
                <a:lnTo>
                  <a:pt x="0" y="57150"/>
                </a:lnTo>
                <a:lnTo>
                  <a:pt x="0" y="71437"/>
                </a:lnTo>
                <a:lnTo>
                  <a:pt x="7143" y="92868"/>
                </a:lnTo>
                <a:lnTo>
                  <a:pt x="21431" y="107156"/>
                </a:lnTo>
                <a:lnTo>
                  <a:pt x="42862" y="107156"/>
                </a:lnTo>
                <a:lnTo>
                  <a:pt x="57150" y="107156"/>
                </a:lnTo>
                <a:lnTo>
                  <a:pt x="78581" y="100012"/>
                </a:lnTo>
                <a:lnTo>
                  <a:pt x="92868" y="85725"/>
                </a:lnTo>
                <a:lnTo>
                  <a:pt x="107156" y="64293"/>
                </a:lnTo>
                <a:lnTo>
                  <a:pt x="107156" y="642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3821907" y="4807744"/>
            <a:ext cx="14288" cy="135732"/>
          </a:xfrm>
          <a:custGeom>
            <a:avLst/>
            <a:gdLst/>
            <a:ahLst/>
            <a:cxnLst/>
            <a:rect l="0" t="0" r="0" b="0"/>
            <a:pathLst>
              <a:path w="14288" h="135732">
                <a:moveTo>
                  <a:pt x="14287" y="0"/>
                </a:moveTo>
                <a:lnTo>
                  <a:pt x="7143" y="0"/>
                </a:lnTo>
                <a:lnTo>
                  <a:pt x="7143" y="14288"/>
                </a:lnTo>
                <a:lnTo>
                  <a:pt x="0" y="28575"/>
                </a:lnTo>
                <a:lnTo>
                  <a:pt x="0" y="42863"/>
                </a:lnTo>
                <a:lnTo>
                  <a:pt x="0" y="64294"/>
                </a:lnTo>
                <a:lnTo>
                  <a:pt x="0" y="85725"/>
                </a:lnTo>
                <a:lnTo>
                  <a:pt x="0" y="107156"/>
                </a:lnTo>
                <a:lnTo>
                  <a:pt x="0" y="121444"/>
                </a:lnTo>
                <a:lnTo>
                  <a:pt x="0" y="128587"/>
                </a:lnTo>
                <a:lnTo>
                  <a:pt x="0" y="135731"/>
                </a:lnTo>
                <a:lnTo>
                  <a:pt x="0" y="128587"/>
                </a:lnTo>
                <a:lnTo>
                  <a:pt x="0" y="121444"/>
                </a:lnTo>
                <a:lnTo>
                  <a:pt x="0" y="100012"/>
                </a:lnTo>
                <a:lnTo>
                  <a:pt x="0" y="1000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3829050" y="4757738"/>
            <a:ext cx="135733" cy="164307"/>
          </a:xfrm>
          <a:custGeom>
            <a:avLst/>
            <a:gdLst/>
            <a:ahLst/>
            <a:cxnLst/>
            <a:rect l="0" t="0" r="0" b="0"/>
            <a:pathLst>
              <a:path w="135733" h="164307">
                <a:moveTo>
                  <a:pt x="64294" y="0"/>
                </a:moveTo>
                <a:lnTo>
                  <a:pt x="64294" y="0"/>
                </a:lnTo>
                <a:lnTo>
                  <a:pt x="64294" y="7144"/>
                </a:lnTo>
                <a:lnTo>
                  <a:pt x="57150" y="21431"/>
                </a:lnTo>
                <a:lnTo>
                  <a:pt x="50007" y="35719"/>
                </a:lnTo>
                <a:lnTo>
                  <a:pt x="35719" y="50006"/>
                </a:lnTo>
                <a:lnTo>
                  <a:pt x="21432" y="71437"/>
                </a:lnTo>
                <a:lnTo>
                  <a:pt x="7144" y="92869"/>
                </a:lnTo>
                <a:lnTo>
                  <a:pt x="0" y="107156"/>
                </a:lnTo>
                <a:lnTo>
                  <a:pt x="0" y="128587"/>
                </a:lnTo>
                <a:lnTo>
                  <a:pt x="14288" y="142875"/>
                </a:lnTo>
                <a:lnTo>
                  <a:pt x="28575" y="157162"/>
                </a:lnTo>
                <a:lnTo>
                  <a:pt x="50007" y="164306"/>
                </a:lnTo>
                <a:lnTo>
                  <a:pt x="78582" y="164306"/>
                </a:lnTo>
                <a:lnTo>
                  <a:pt x="107157" y="164306"/>
                </a:lnTo>
                <a:lnTo>
                  <a:pt x="135732" y="150018"/>
                </a:lnTo>
                <a:lnTo>
                  <a:pt x="135732" y="1500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3979069" y="4636294"/>
            <a:ext cx="35720" cy="471488"/>
          </a:xfrm>
          <a:custGeom>
            <a:avLst/>
            <a:gdLst/>
            <a:ahLst/>
            <a:cxnLst/>
            <a:rect l="0" t="0" r="0" b="0"/>
            <a:pathLst>
              <a:path w="35720" h="471488">
                <a:moveTo>
                  <a:pt x="7144" y="7144"/>
                </a:move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28575"/>
                </a:lnTo>
                <a:lnTo>
                  <a:pt x="7144" y="50006"/>
                </a:lnTo>
                <a:lnTo>
                  <a:pt x="7144" y="78581"/>
                </a:lnTo>
                <a:lnTo>
                  <a:pt x="0" y="121444"/>
                </a:lnTo>
                <a:lnTo>
                  <a:pt x="0" y="178594"/>
                </a:lnTo>
                <a:lnTo>
                  <a:pt x="0" y="235744"/>
                </a:lnTo>
                <a:lnTo>
                  <a:pt x="7144" y="292894"/>
                </a:lnTo>
                <a:lnTo>
                  <a:pt x="7144" y="342900"/>
                </a:lnTo>
                <a:lnTo>
                  <a:pt x="7144" y="392906"/>
                </a:lnTo>
                <a:lnTo>
                  <a:pt x="14288" y="428625"/>
                </a:lnTo>
                <a:lnTo>
                  <a:pt x="21431" y="457200"/>
                </a:lnTo>
                <a:lnTo>
                  <a:pt x="28575" y="471487"/>
                </a:lnTo>
                <a:lnTo>
                  <a:pt x="28575" y="471487"/>
                </a:lnTo>
                <a:lnTo>
                  <a:pt x="35719" y="471487"/>
                </a:lnTo>
                <a:lnTo>
                  <a:pt x="35719" y="4714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3950494" y="5122069"/>
            <a:ext cx="178595" cy="185738"/>
          </a:xfrm>
          <a:custGeom>
            <a:avLst/>
            <a:gdLst/>
            <a:ahLst/>
            <a:cxnLst/>
            <a:rect l="0" t="0" r="0" b="0"/>
            <a:pathLst>
              <a:path w="178595" h="185738">
                <a:moveTo>
                  <a:pt x="7144" y="21431"/>
                </a:moveTo>
                <a:lnTo>
                  <a:pt x="0" y="28575"/>
                </a:lnTo>
                <a:lnTo>
                  <a:pt x="0" y="28575"/>
                </a:lnTo>
                <a:lnTo>
                  <a:pt x="0" y="42862"/>
                </a:lnTo>
                <a:lnTo>
                  <a:pt x="0" y="50006"/>
                </a:lnTo>
                <a:lnTo>
                  <a:pt x="7144" y="64294"/>
                </a:lnTo>
                <a:lnTo>
                  <a:pt x="14288" y="85725"/>
                </a:lnTo>
                <a:lnTo>
                  <a:pt x="21431" y="107156"/>
                </a:lnTo>
                <a:lnTo>
                  <a:pt x="35719" y="128587"/>
                </a:lnTo>
                <a:lnTo>
                  <a:pt x="42863" y="150019"/>
                </a:lnTo>
                <a:lnTo>
                  <a:pt x="50006" y="164306"/>
                </a:lnTo>
                <a:lnTo>
                  <a:pt x="50006" y="178594"/>
                </a:lnTo>
                <a:lnTo>
                  <a:pt x="57150" y="185737"/>
                </a:lnTo>
                <a:lnTo>
                  <a:pt x="64294" y="185737"/>
                </a:lnTo>
                <a:lnTo>
                  <a:pt x="71438" y="185737"/>
                </a:lnTo>
                <a:lnTo>
                  <a:pt x="78581" y="171450"/>
                </a:lnTo>
                <a:lnTo>
                  <a:pt x="92869" y="142875"/>
                </a:lnTo>
                <a:lnTo>
                  <a:pt x="114300" y="107156"/>
                </a:lnTo>
                <a:lnTo>
                  <a:pt x="135731" y="64294"/>
                </a:lnTo>
                <a:lnTo>
                  <a:pt x="157163" y="28575"/>
                </a:lnTo>
                <a:lnTo>
                  <a:pt x="171450" y="7144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2986088" y="5279231"/>
            <a:ext cx="1193007" cy="121445"/>
          </a:xfrm>
          <a:custGeom>
            <a:avLst/>
            <a:gdLst/>
            <a:ahLst/>
            <a:cxnLst/>
            <a:rect l="0" t="0" r="0" b="0"/>
            <a:pathLst>
              <a:path w="1193007" h="121445">
                <a:moveTo>
                  <a:pt x="0" y="92869"/>
                </a:moveTo>
                <a:lnTo>
                  <a:pt x="0" y="92869"/>
                </a:lnTo>
                <a:lnTo>
                  <a:pt x="0" y="92869"/>
                </a:lnTo>
                <a:lnTo>
                  <a:pt x="0" y="92869"/>
                </a:lnTo>
                <a:lnTo>
                  <a:pt x="0" y="100013"/>
                </a:lnTo>
                <a:lnTo>
                  <a:pt x="0" y="100013"/>
                </a:lnTo>
                <a:lnTo>
                  <a:pt x="7144" y="100013"/>
                </a:lnTo>
                <a:lnTo>
                  <a:pt x="21431" y="107157"/>
                </a:lnTo>
                <a:lnTo>
                  <a:pt x="42862" y="107157"/>
                </a:lnTo>
                <a:lnTo>
                  <a:pt x="78581" y="107157"/>
                </a:lnTo>
                <a:lnTo>
                  <a:pt x="114300" y="114300"/>
                </a:lnTo>
                <a:lnTo>
                  <a:pt x="157162" y="114300"/>
                </a:lnTo>
                <a:lnTo>
                  <a:pt x="214312" y="121444"/>
                </a:lnTo>
                <a:lnTo>
                  <a:pt x="271462" y="121444"/>
                </a:lnTo>
                <a:lnTo>
                  <a:pt x="342900" y="114300"/>
                </a:lnTo>
                <a:lnTo>
                  <a:pt x="421481" y="107157"/>
                </a:lnTo>
                <a:lnTo>
                  <a:pt x="514350" y="100013"/>
                </a:lnTo>
                <a:lnTo>
                  <a:pt x="607219" y="78582"/>
                </a:lnTo>
                <a:lnTo>
                  <a:pt x="707231" y="64294"/>
                </a:lnTo>
                <a:lnTo>
                  <a:pt x="807244" y="42863"/>
                </a:lnTo>
                <a:lnTo>
                  <a:pt x="907256" y="28575"/>
                </a:lnTo>
                <a:lnTo>
                  <a:pt x="992981" y="14288"/>
                </a:lnTo>
                <a:lnTo>
                  <a:pt x="1064419" y="0"/>
                </a:lnTo>
                <a:lnTo>
                  <a:pt x="1128712" y="0"/>
                </a:lnTo>
                <a:lnTo>
                  <a:pt x="1164431" y="0"/>
                </a:lnTo>
                <a:lnTo>
                  <a:pt x="1185862" y="0"/>
                </a:lnTo>
                <a:lnTo>
                  <a:pt x="1193006" y="14288"/>
                </a:lnTo>
                <a:lnTo>
                  <a:pt x="1193006" y="21432"/>
                </a:lnTo>
                <a:lnTo>
                  <a:pt x="1178719" y="42863"/>
                </a:lnTo>
                <a:lnTo>
                  <a:pt x="1157287" y="57150"/>
                </a:lnTo>
                <a:lnTo>
                  <a:pt x="1157287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3086100" y="5472113"/>
            <a:ext cx="1171576" cy="150019"/>
          </a:xfrm>
          <a:custGeom>
            <a:avLst/>
            <a:gdLst/>
            <a:ahLst/>
            <a:cxnLst/>
            <a:rect l="0" t="0" r="0" b="0"/>
            <a:pathLst>
              <a:path w="1171576" h="150019">
                <a:moveTo>
                  <a:pt x="35719" y="128587"/>
                </a:moveTo>
                <a:lnTo>
                  <a:pt x="28575" y="128587"/>
                </a:lnTo>
                <a:lnTo>
                  <a:pt x="21432" y="135731"/>
                </a:lnTo>
                <a:lnTo>
                  <a:pt x="14288" y="135731"/>
                </a:lnTo>
                <a:lnTo>
                  <a:pt x="7144" y="142875"/>
                </a:lnTo>
                <a:lnTo>
                  <a:pt x="0" y="150018"/>
                </a:lnTo>
                <a:lnTo>
                  <a:pt x="14288" y="150018"/>
                </a:lnTo>
                <a:lnTo>
                  <a:pt x="28575" y="142875"/>
                </a:lnTo>
                <a:lnTo>
                  <a:pt x="64294" y="142875"/>
                </a:lnTo>
                <a:lnTo>
                  <a:pt x="114300" y="128587"/>
                </a:lnTo>
                <a:lnTo>
                  <a:pt x="178594" y="114300"/>
                </a:lnTo>
                <a:lnTo>
                  <a:pt x="264319" y="100012"/>
                </a:lnTo>
                <a:lnTo>
                  <a:pt x="350044" y="85725"/>
                </a:lnTo>
                <a:lnTo>
                  <a:pt x="450057" y="71437"/>
                </a:lnTo>
                <a:lnTo>
                  <a:pt x="550069" y="50006"/>
                </a:lnTo>
                <a:lnTo>
                  <a:pt x="650082" y="35718"/>
                </a:lnTo>
                <a:lnTo>
                  <a:pt x="750094" y="21431"/>
                </a:lnTo>
                <a:lnTo>
                  <a:pt x="850107" y="14287"/>
                </a:lnTo>
                <a:lnTo>
                  <a:pt x="942975" y="7143"/>
                </a:lnTo>
                <a:lnTo>
                  <a:pt x="1028700" y="7143"/>
                </a:lnTo>
                <a:lnTo>
                  <a:pt x="1100138" y="0"/>
                </a:lnTo>
                <a:lnTo>
                  <a:pt x="1150144" y="0"/>
                </a:lnTo>
                <a:lnTo>
                  <a:pt x="1171575" y="0"/>
                </a:lnTo>
                <a:lnTo>
                  <a:pt x="1171575" y="0"/>
                </a:lnTo>
                <a:lnTo>
                  <a:pt x="11715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3364707" y="5393531"/>
            <a:ext cx="35719" cy="157164"/>
          </a:xfrm>
          <a:custGeom>
            <a:avLst/>
            <a:gdLst/>
            <a:ahLst/>
            <a:cxnLst/>
            <a:rect l="0" t="0" r="0" b="0"/>
            <a:pathLst>
              <a:path w="35719" h="157164">
                <a:moveTo>
                  <a:pt x="35718" y="0"/>
                </a:moveTo>
                <a:lnTo>
                  <a:pt x="35718" y="0"/>
                </a:lnTo>
                <a:lnTo>
                  <a:pt x="35718" y="0"/>
                </a:lnTo>
                <a:lnTo>
                  <a:pt x="28575" y="7144"/>
                </a:lnTo>
                <a:lnTo>
                  <a:pt x="28575" y="21432"/>
                </a:lnTo>
                <a:lnTo>
                  <a:pt x="21431" y="35719"/>
                </a:lnTo>
                <a:lnTo>
                  <a:pt x="14287" y="57150"/>
                </a:lnTo>
                <a:lnTo>
                  <a:pt x="14287" y="85725"/>
                </a:lnTo>
                <a:lnTo>
                  <a:pt x="7143" y="107157"/>
                </a:lnTo>
                <a:lnTo>
                  <a:pt x="7143" y="128588"/>
                </a:lnTo>
                <a:lnTo>
                  <a:pt x="0" y="150019"/>
                </a:lnTo>
                <a:lnTo>
                  <a:pt x="0" y="157163"/>
                </a:lnTo>
                <a:lnTo>
                  <a:pt x="7143" y="157163"/>
                </a:lnTo>
                <a:lnTo>
                  <a:pt x="7143" y="150019"/>
                </a:lnTo>
                <a:lnTo>
                  <a:pt x="14287" y="128588"/>
                </a:lnTo>
                <a:lnTo>
                  <a:pt x="21431" y="100013"/>
                </a:lnTo>
                <a:lnTo>
                  <a:pt x="28575" y="71438"/>
                </a:lnTo>
                <a:lnTo>
                  <a:pt x="28575" y="28575"/>
                </a:lnTo>
                <a:lnTo>
                  <a:pt x="28575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3436144" y="5364956"/>
            <a:ext cx="57151" cy="178595"/>
          </a:xfrm>
          <a:custGeom>
            <a:avLst/>
            <a:gdLst/>
            <a:ahLst/>
            <a:cxnLst/>
            <a:rect l="0" t="0" r="0" b="0"/>
            <a:pathLst>
              <a:path w="57151" h="178595">
                <a:moveTo>
                  <a:pt x="7144" y="0"/>
                </a:moveTo>
                <a:lnTo>
                  <a:pt x="7144" y="0"/>
                </a:lnTo>
                <a:lnTo>
                  <a:pt x="0" y="14288"/>
                </a:lnTo>
                <a:lnTo>
                  <a:pt x="0" y="28575"/>
                </a:lnTo>
                <a:lnTo>
                  <a:pt x="0" y="50007"/>
                </a:lnTo>
                <a:lnTo>
                  <a:pt x="0" y="78582"/>
                </a:lnTo>
                <a:lnTo>
                  <a:pt x="7144" y="100013"/>
                </a:lnTo>
                <a:lnTo>
                  <a:pt x="14288" y="128588"/>
                </a:lnTo>
                <a:lnTo>
                  <a:pt x="21431" y="142875"/>
                </a:lnTo>
                <a:lnTo>
                  <a:pt x="35719" y="164307"/>
                </a:lnTo>
                <a:lnTo>
                  <a:pt x="42863" y="178594"/>
                </a:lnTo>
                <a:lnTo>
                  <a:pt x="50006" y="178594"/>
                </a:lnTo>
                <a:lnTo>
                  <a:pt x="57150" y="178594"/>
                </a:lnTo>
                <a:lnTo>
                  <a:pt x="57150" y="171450"/>
                </a:lnTo>
                <a:lnTo>
                  <a:pt x="42863" y="164307"/>
                </a:lnTo>
                <a:lnTo>
                  <a:pt x="28575" y="150019"/>
                </a:lnTo>
                <a:lnTo>
                  <a:pt x="28575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3286125" y="5436394"/>
            <a:ext cx="257176" cy="35720"/>
          </a:xfrm>
          <a:custGeom>
            <a:avLst/>
            <a:gdLst/>
            <a:ahLst/>
            <a:cxnLst/>
            <a:rect l="0" t="0" r="0" b="0"/>
            <a:pathLst>
              <a:path w="257176" h="35720">
                <a:moveTo>
                  <a:pt x="0" y="35719"/>
                </a:moveTo>
                <a:lnTo>
                  <a:pt x="0" y="35719"/>
                </a:lnTo>
                <a:lnTo>
                  <a:pt x="7144" y="35719"/>
                </a:lnTo>
                <a:lnTo>
                  <a:pt x="28575" y="35719"/>
                </a:lnTo>
                <a:lnTo>
                  <a:pt x="50007" y="35719"/>
                </a:lnTo>
                <a:lnTo>
                  <a:pt x="85725" y="28575"/>
                </a:lnTo>
                <a:lnTo>
                  <a:pt x="121444" y="28575"/>
                </a:lnTo>
                <a:lnTo>
                  <a:pt x="164307" y="21431"/>
                </a:lnTo>
                <a:lnTo>
                  <a:pt x="200025" y="14287"/>
                </a:lnTo>
                <a:lnTo>
                  <a:pt x="228600" y="7144"/>
                </a:lnTo>
                <a:lnTo>
                  <a:pt x="250032" y="7144"/>
                </a:lnTo>
                <a:lnTo>
                  <a:pt x="257175" y="0"/>
                </a:lnTo>
                <a:lnTo>
                  <a:pt x="2571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3529013" y="5407819"/>
            <a:ext cx="100013" cy="114301"/>
          </a:xfrm>
          <a:custGeom>
            <a:avLst/>
            <a:gdLst/>
            <a:ahLst/>
            <a:cxnLst/>
            <a:rect l="0" t="0" r="0" b="0"/>
            <a:pathLst>
              <a:path w="100013" h="114301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14287" y="7144"/>
                </a:lnTo>
                <a:lnTo>
                  <a:pt x="14287" y="14287"/>
                </a:lnTo>
                <a:lnTo>
                  <a:pt x="21431" y="28575"/>
                </a:lnTo>
                <a:lnTo>
                  <a:pt x="21431" y="42862"/>
                </a:lnTo>
                <a:lnTo>
                  <a:pt x="21431" y="64294"/>
                </a:lnTo>
                <a:lnTo>
                  <a:pt x="21431" y="85725"/>
                </a:lnTo>
                <a:lnTo>
                  <a:pt x="21431" y="100012"/>
                </a:lnTo>
                <a:lnTo>
                  <a:pt x="35719" y="114300"/>
                </a:lnTo>
                <a:lnTo>
                  <a:pt x="42862" y="114300"/>
                </a:lnTo>
                <a:lnTo>
                  <a:pt x="64294" y="114300"/>
                </a:lnTo>
                <a:lnTo>
                  <a:pt x="78581" y="100012"/>
                </a:lnTo>
                <a:lnTo>
                  <a:pt x="92869" y="85725"/>
                </a:lnTo>
                <a:lnTo>
                  <a:pt x="100012" y="71437"/>
                </a:lnTo>
                <a:lnTo>
                  <a:pt x="100012" y="50006"/>
                </a:lnTo>
                <a:lnTo>
                  <a:pt x="100012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3514725" y="5422106"/>
            <a:ext cx="114301" cy="57151"/>
          </a:xfrm>
          <a:custGeom>
            <a:avLst/>
            <a:gdLst/>
            <a:ahLst/>
            <a:cxnLst/>
            <a:rect l="0" t="0" r="0" b="0"/>
            <a:pathLst>
              <a:path w="114301" h="57151">
                <a:moveTo>
                  <a:pt x="0" y="57150"/>
                </a:moveTo>
                <a:lnTo>
                  <a:pt x="0" y="57150"/>
                </a:lnTo>
                <a:lnTo>
                  <a:pt x="7144" y="57150"/>
                </a:lnTo>
                <a:lnTo>
                  <a:pt x="7144" y="57150"/>
                </a:lnTo>
                <a:lnTo>
                  <a:pt x="21432" y="50007"/>
                </a:lnTo>
                <a:lnTo>
                  <a:pt x="42863" y="42863"/>
                </a:lnTo>
                <a:lnTo>
                  <a:pt x="64294" y="35719"/>
                </a:lnTo>
                <a:lnTo>
                  <a:pt x="85725" y="21432"/>
                </a:lnTo>
                <a:lnTo>
                  <a:pt x="100013" y="14288"/>
                </a:lnTo>
                <a:lnTo>
                  <a:pt x="114300" y="0"/>
                </a:lnTo>
                <a:lnTo>
                  <a:pt x="1143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3521869" y="5350669"/>
            <a:ext cx="150020" cy="64295"/>
          </a:xfrm>
          <a:custGeom>
            <a:avLst/>
            <a:gdLst/>
            <a:ahLst/>
            <a:cxnLst/>
            <a:rect l="0" t="0" r="0" b="0"/>
            <a:pathLst>
              <a:path w="150020" h="64295">
                <a:moveTo>
                  <a:pt x="0" y="64294"/>
                </a:moveTo>
                <a:lnTo>
                  <a:pt x="0" y="64294"/>
                </a:lnTo>
                <a:lnTo>
                  <a:pt x="7144" y="57150"/>
                </a:lnTo>
                <a:lnTo>
                  <a:pt x="14288" y="50006"/>
                </a:lnTo>
                <a:lnTo>
                  <a:pt x="28575" y="42862"/>
                </a:lnTo>
                <a:lnTo>
                  <a:pt x="50006" y="28575"/>
                </a:lnTo>
                <a:lnTo>
                  <a:pt x="78581" y="21431"/>
                </a:lnTo>
                <a:lnTo>
                  <a:pt x="107156" y="14287"/>
                </a:lnTo>
                <a:lnTo>
                  <a:pt x="128588" y="7144"/>
                </a:lnTo>
                <a:lnTo>
                  <a:pt x="150019" y="0"/>
                </a:lnTo>
                <a:lnTo>
                  <a:pt x="15001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3664744" y="5357813"/>
            <a:ext cx="85726" cy="142876"/>
          </a:xfrm>
          <a:custGeom>
            <a:avLst/>
            <a:gdLst/>
            <a:ahLst/>
            <a:cxnLst/>
            <a:rect l="0" t="0" r="0" b="0"/>
            <a:pathLst>
              <a:path w="85726" h="142876">
                <a:moveTo>
                  <a:pt x="21431" y="57150"/>
                </a:moveTo>
                <a:lnTo>
                  <a:pt x="14288" y="64293"/>
                </a:lnTo>
                <a:lnTo>
                  <a:pt x="14288" y="71437"/>
                </a:lnTo>
                <a:lnTo>
                  <a:pt x="7144" y="85725"/>
                </a:lnTo>
                <a:lnTo>
                  <a:pt x="7144" y="100012"/>
                </a:lnTo>
                <a:lnTo>
                  <a:pt x="0" y="107156"/>
                </a:lnTo>
                <a:lnTo>
                  <a:pt x="0" y="114300"/>
                </a:lnTo>
                <a:lnTo>
                  <a:pt x="0" y="128587"/>
                </a:lnTo>
                <a:lnTo>
                  <a:pt x="0" y="135731"/>
                </a:lnTo>
                <a:lnTo>
                  <a:pt x="0" y="135731"/>
                </a:lnTo>
                <a:lnTo>
                  <a:pt x="7144" y="128587"/>
                </a:lnTo>
                <a:lnTo>
                  <a:pt x="7144" y="121443"/>
                </a:lnTo>
                <a:lnTo>
                  <a:pt x="14288" y="107156"/>
                </a:lnTo>
                <a:lnTo>
                  <a:pt x="14288" y="85725"/>
                </a:lnTo>
                <a:lnTo>
                  <a:pt x="21431" y="64293"/>
                </a:lnTo>
                <a:lnTo>
                  <a:pt x="28575" y="35718"/>
                </a:lnTo>
                <a:lnTo>
                  <a:pt x="35719" y="14287"/>
                </a:lnTo>
                <a:lnTo>
                  <a:pt x="42863" y="0"/>
                </a:lnTo>
                <a:lnTo>
                  <a:pt x="50006" y="0"/>
                </a:lnTo>
                <a:lnTo>
                  <a:pt x="57150" y="0"/>
                </a:lnTo>
                <a:lnTo>
                  <a:pt x="57150" y="7143"/>
                </a:lnTo>
                <a:lnTo>
                  <a:pt x="57150" y="28575"/>
                </a:lnTo>
                <a:lnTo>
                  <a:pt x="64294" y="50006"/>
                </a:lnTo>
                <a:lnTo>
                  <a:pt x="64294" y="78581"/>
                </a:lnTo>
                <a:lnTo>
                  <a:pt x="71438" y="100012"/>
                </a:lnTo>
                <a:lnTo>
                  <a:pt x="78581" y="121443"/>
                </a:lnTo>
                <a:lnTo>
                  <a:pt x="78581" y="135731"/>
                </a:lnTo>
                <a:lnTo>
                  <a:pt x="85725" y="142875"/>
                </a:lnTo>
                <a:lnTo>
                  <a:pt x="85725" y="142875"/>
                </a:lnTo>
                <a:lnTo>
                  <a:pt x="78581" y="142875"/>
                </a:lnTo>
                <a:lnTo>
                  <a:pt x="64294" y="135731"/>
                </a:lnTo>
                <a:lnTo>
                  <a:pt x="50006" y="121443"/>
                </a:lnTo>
                <a:lnTo>
                  <a:pt x="50006" y="1214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3643313" y="5407819"/>
            <a:ext cx="135732" cy="21432"/>
          </a:xfrm>
          <a:custGeom>
            <a:avLst/>
            <a:gdLst/>
            <a:ahLst/>
            <a:cxnLst/>
            <a:rect l="0" t="0" r="0" b="0"/>
            <a:pathLst>
              <a:path w="135732" h="21432">
                <a:moveTo>
                  <a:pt x="0" y="7144"/>
                </a:moveTo>
                <a:lnTo>
                  <a:pt x="0" y="7144"/>
                </a:lnTo>
                <a:lnTo>
                  <a:pt x="7144" y="14287"/>
                </a:lnTo>
                <a:lnTo>
                  <a:pt x="21431" y="21431"/>
                </a:lnTo>
                <a:lnTo>
                  <a:pt x="42862" y="21431"/>
                </a:lnTo>
                <a:lnTo>
                  <a:pt x="71437" y="21431"/>
                </a:lnTo>
                <a:lnTo>
                  <a:pt x="92869" y="21431"/>
                </a:lnTo>
                <a:lnTo>
                  <a:pt x="107156" y="21431"/>
                </a:lnTo>
                <a:lnTo>
                  <a:pt x="121444" y="14287"/>
                </a:lnTo>
                <a:lnTo>
                  <a:pt x="135731" y="7144"/>
                </a:lnTo>
                <a:lnTo>
                  <a:pt x="135731" y="7144"/>
                </a:lnTo>
                <a:lnTo>
                  <a:pt x="135731" y="0"/>
                </a:lnTo>
                <a:lnTo>
                  <a:pt x="13573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3771900" y="5386388"/>
            <a:ext cx="57151" cy="235744"/>
          </a:xfrm>
          <a:custGeom>
            <a:avLst/>
            <a:gdLst/>
            <a:ahLst/>
            <a:cxnLst/>
            <a:rect l="0" t="0" r="0" b="0"/>
            <a:pathLst>
              <a:path w="57151" h="235744">
                <a:moveTo>
                  <a:pt x="21432" y="14287"/>
                </a:moveTo>
                <a:lnTo>
                  <a:pt x="14288" y="21431"/>
                </a:lnTo>
                <a:lnTo>
                  <a:pt x="14288" y="35718"/>
                </a:lnTo>
                <a:lnTo>
                  <a:pt x="7144" y="57150"/>
                </a:lnTo>
                <a:lnTo>
                  <a:pt x="7144" y="85725"/>
                </a:lnTo>
                <a:lnTo>
                  <a:pt x="7144" y="107156"/>
                </a:lnTo>
                <a:lnTo>
                  <a:pt x="7144" y="135731"/>
                </a:lnTo>
                <a:lnTo>
                  <a:pt x="7144" y="164306"/>
                </a:lnTo>
                <a:lnTo>
                  <a:pt x="7144" y="192881"/>
                </a:lnTo>
                <a:lnTo>
                  <a:pt x="14288" y="214312"/>
                </a:lnTo>
                <a:lnTo>
                  <a:pt x="14288" y="228600"/>
                </a:lnTo>
                <a:lnTo>
                  <a:pt x="21432" y="235743"/>
                </a:lnTo>
                <a:lnTo>
                  <a:pt x="21432" y="228600"/>
                </a:lnTo>
                <a:lnTo>
                  <a:pt x="21432" y="214312"/>
                </a:lnTo>
                <a:lnTo>
                  <a:pt x="14288" y="192881"/>
                </a:lnTo>
                <a:lnTo>
                  <a:pt x="14288" y="157162"/>
                </a:lnTo>
                <a:lnTo>
                  <a:pt x="7144" y="121443"/>
                </a:lnTo>
                <a:lnTo>
                  <a:pt x="7144" y="85725"/>
                </a:lnTo>
                <a:lnTo>
                  <a:pt x="7144" y="50006"/>
                </a:lnTo>
                <a:lnTo>
                  <a:pt x="14288" y="21431"/>
                </a:lnTo>
                <a:lnTo>
                  <a:pt x="28575" y="7143"/>
                </a:lnTo>
                <a:lnTo>
                  <a:pt x="42863" y="0"/>
                </a:lnTo>
                <a:lnTo>
                  <a:pt x="50007" y="7143"/>
                </a:lnTo>
                <a:lnTo>
                  <a:pt x="57150" y="21431"/>
                </a:lnTo>
                <a:lnTo>
                  <a:pt x="57150" y="42862"/>
                </a:lnTo>
                <a:lnTo>
                  <a:pt x="50007" y="57150"/>
                </a:lnTo>
                <a:lnTo>
                  <a:pt x="42863" y="78581"/>
                </a:lnTo>
                <a:lnTo>
                  <a:pt x="28575" y="92868"/>
                </a:lnTo>
                <a:lnTo>
                  <a:pt x="14288" y="100012"/>
                </a:lnTo>
                <a:lnTo>
                  <a:pt x="7144" y="100012"/>
                </a:lnTo>
                <a:lnTo>
                  <a:pt x="0" y="85725"/>
                </a:lnTo>
                <a:lnTo>
                  <a:pt x="7144" y="57150"/>
                </a:lnTo>
                <a:lnTo>
                  <a:pt x="7144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3879057" y="5129213"/>
            <a:ext cx="50007" cy="335757"/>
          </a:xfrm>
          <a:custGeom>
            <a:avLst/>
            <a:gdLst/>
            <a:ahLst/>
            <a:cxnLst/>
            <a:rect l="0" t="0" r="0" b="0"/>
            <a:pathLst>
              <a:path w="50007" h="335757">
                <a:moveTo>
                  <a:pt x="21431" y="78581"/>
                </a:moveTo>
                <a:lnTo>
                  <a:pt x="21431" y="64293"/>
                </a:lnTo>
                <a:lnTo>
                  <a:pt x="14287" y="57150"/>
                </a:lnTo>
                <a:lnTo>
                  <a:pt x="14287" y="35718"/>
                </a:lnTo>
                <a:lnTo>
                  <a:pt x="7143" y="21431"/>
                </a:lnTo>
                <a:lnTo>
                  <a:pt x="7143" y="7143"/>
                </a:ln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14287"/>
                </a:lnTo>
                <a:lnTo>
                  <a:pt x="14287" y="28575"/>
                </a:lnTo>
                <a:lnTo>
                  <a:pt x="14287" y="50006"/>
                </a:lnTo>
                <a:lnTo>
                  <a:pt x="21431" y="85725"/>
                </a:lnTo>
                <a:lnTo>
                  <a:pt x="21431" y="121443"/>
                </a:lnTo>
                <a:lnTo>
                  <a:pt x="21431" y="164306"/>
                </a:lnTo>
                <a:lnTo>
                  <a:pt x="28575" y="200025"/>
                </a:lnTo>
                <a:lnTo>
                  <a:pt x="35718" y="242887"/>
                </a:lnTo>
                <a:lnTo>
                  <a:pt x="42862" y="278606"/>
                </a:lnTo>
                <a:lnTo>
                  <a:pt x="50006" y="307181"/>
                </a:lnTo>
                <a:lnTo>
                  <a:pt x="50006" y="328612"/>
                </a:lnTo>
                <a:lnTo>
                  <a:pt x="50006" y="335756"/>
                </a:lnTo>
                <a:lnTo>
                  <a:pt x="50006" y="335756"/>
                </a:lnTo>
                <a:lnTo>
                  <a:pt x="50006" y="328612"/>
                </a:lnTo>
                <a:lnTo>
                  <a:pt x="42862" y="314325"/>
                </a:lnTo>
                <a:lnTo>
                  <a:pt x="35718" y="285750"/>
                </a:lnTo>
                <a:lnTo>
                  <a:pt x="28575" y="264318"/>
                </a:lnTo>
                <a:lnTo>
                  <a:pt x="21431" y="235743"/>
                </a:lnTo>
                <a:lnTo>
                  <a:pt x="14287" y="200025"/>
                </a:lnTo>
                <a:lnTo>
                  <a:pt x="7143" y="164306"/>
                </a:lnTo>
                <a:lnTo>
                  <a:pt x="7143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3843338" y="5122069"/>
            <a:ext cx="128588" cy="250032"/>
          </a:xfrm>
          <a:custGeom>
            <a:avLst/>
            <a:gdLst/>
            <a:ahLst/>
            <a:cxnLst/>
            <a:rect l="0" t="0" r="0" b="0"/>
            <a:pathLst>
              <a:path w="128588" h="250032">
                <a:moveTo>
                  <a:pt x="21431" y="21431"/>
                </a:moveTo>
                <a:lnTo>
                  <a:pt x="21431" y="21431"/>
                </a:lnTo>
                <a:lnTo>
                  <a:pt x="14287" y="28575"/>
                </a:lnTo>
                <a:lnTo>
                  <a:pt x="14287" y="35719"/>
                </a:lnTo>
                <a:lnTo>
                  <a:pt x="14287" y="50006"/>
                </a:lnTo>
                <a:lnTo>
                  <a:pt x="7144" y="71437"/>
                </a:lnTo>
                <a:lnTo>
                  <a:pt x="7144" y="100012"/>
                </a:lnTo>
                <a:lnTo>
                  <a:pt x="0" y="128587"/>
                </a:lnTo>
                <a:lnTo>
                  <a:pt x="0" y="164306"/>
                </a:lnTo>
                <a:lnTo>
                  <a:pt x="0" y="192881"/>
                </a:lnTo>
                <a:lnTo>
                  <a:pt x="0" y="221456"/>
                </a:lnTo>
                <a:lnTo>
                  <a:pt x="0" y="242887"/>
                </a:lnTo>
                <a:lnTo>
                  <a:pt x="0" y="250031"/>
                </a:lnTo>
                <a:lnTo>
                  <a:pt x="0" y="250031"/>
                </a:lnTo>
                <a:lnTo>
                  <a:pt x="0" y="242887"/>
                </a:lnTo>
                <a:lnTo>
                  <a:pt x="0" y="221456"/>
                </a:lnTo>
                <a:lnTo>
                  <a:pt x="7144" y="200025"/>
                </a:lnTo>
                <a:lnTo>
                  <a:pt x="14287" y="164306"/>
                </a:lnTo>
                <a:lnTo>
                  <a:pt x="14287" y="135731"/>
                </a:lnTo>
                <a:lnTo>
                  <a:pt x="21431" y="92869"/>
                </a:lnTo>
                <a:lnTo>
                  <a:pt x="28575" y="57150"/>
                </a:lnTo>
                <a:lnTo>
                  <a:pt x="35719" y="28575"/>
                </a:lnTo>
                <a:lnTo>
                  <a:pt x="42862" y="14287"/>
                </a:lnTo>
                <a:lnTo>
                  <a:pt x="42862" y="0"/>
                </a:lnTo>
                <a:lnTo>
                  <a:pt x="42862" y="7144"/>
                </a:lnTo>
                <a:lnTo>
                  <a:pt x="42862" y="14287"/>
                </a:lnTo>
                <a:lnTo>
                  <a:pt x="42862" y="21431"/>
                </a:lnTo>
                <a:lnTo>
                  <a:pt x="35719" y="42862"/>
                </a:lnTo>
                <a:lnTo>
                  <a:pt x="35719" y="57150"/>
                </a:lnTo>
                <a:lnTo>
                  <a:pt x="35719" y="85725"/>
                </a:lnTo>
                <a:lnTo>
                  <a:pt x="35719" y="107156"/>
                </a:lnTo>
                <a:lnTo>
                  <a:pt x="42862" y="135731"/>
                </a:lnTo>
                <a:lnTo>
                  <a:pt x="57150" y="157162"/>
                </a:lnTo>
                <a:lnTo>
                  <a:pt x="71437" y="178594"/>
                </a:lnTo>
                <a:lnTo>
                  <a:pt x="85725" y="200025"/>
                </a:lnTo>
                <a:lnTo>
                  <a:pt x="107156" y="207169"/>
                </a:lnTo>
                <a:lnTo>
                  <a:pt x="121444" y="207169"/>
                </a:lnTo>
                <a:lnTo>
                  <a:pt x="128587" y="192881"/>
                </a:lnTo>
                <a:lnTo>
                  <a:pt x="128587" y="1928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3107532" y="5843588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3107532" y="5636419"/>
            <a:ext cx="1235869" cy="200026"/>
          </a:xfrm>
          <a:custGeom>
            <a:avLst/>
            <a:gdLst/>
            <a:ahLst/>
            <a:cxnLst/>
            <a:rect l="0" t="0" r="0" b="0"/>
            <a:pathLst>
              <a:path w="1235869" h="200026">
                <a:moveTo>
                  <a:pt x="0" y="200025"/>
                </a:moveTo>
                <a:lnTo>
                  <a:pt x="14287" y="192881"/>
                </a:lnTo>
                <a:lnTo>
                  <a:pt x="35718" y="185737"/>
                </a:lnTo>
                <a:lnTo>
                  <a:pt x="64293" y="178594"/>
                </a:lnTo>
                <a:lnTo>
                  <a:pt x="107156" y="171450"/>
                </a:lnTo>
                <a:lnTo>
                  <a:pt x="150018" y="164306"/>
                </a:lnTo>
                <a:lnTo>
                  <a:pt x="200025" y="157162"/>
                </a:lnTo>
                <a:lnTo>
                  <a:pt x="257175" y="150019"/>
                </a:lnTo>
                <a:lnTo>
                  <a:pt x="328612" y="142875"/>
                </a:lnTo>
                <a:lnTo>
                  <a:pt x="400050" y="135731"/>
                </a:lnTo>
                <a:lnTo>
                  <a:pt x="485775" y="128587"/>
                </a:lnTo>
                <a:lnTo>
                  <a:pt x="571500" y="121444"/>
                </a:lnTo>
                <a:lnTo>
                  <a:pt x="664368" y="107156"/>
                </a:lnTo>
                <a:lnTo>
                  <a:pt x="757237" y="92869"/>
                </a:lnTo>
                <a:lnTo>
                  <a:pt x="857250" y="71437"/>
                </a:lnTo>
                <a:lnTo>
                  <a:pt x="950118" y="50006"/>
                </a:lnTo>
                <a:lnTo>
                  <a:pt x="1035843" y="28575"/>
                </a:lnTo>
                <a:lnTo>
                  <a:pt x="1107281" y="14287"/>
                </a:lnTo>
                <a:lnTo>
                  <a:pt x="1164431" y="0"/>
                </a:lnTo>
                <a:lnTo>
                  <a:pt x="1200150" y="0"/>
                </a:lnTo>
                <a:lnTo>
                  <a:pt x="1228725" y="0"/>
                </a:lnTo>
                <a:lnTo>
                  <a:pt x="1235868" y="14287"/>
                </a:lnTo>
                <a:lnTo>
                  <a:pt x="1228725" y="28575"/>
                </a:lnTo>
                <a:lnTo>
                  <a:pt x="1228725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4393407" y="5800725"/>
            <a:ext cx="585789" cy="142876"/>
          </a:xfrm>
          <a:custGeom>
            <a:avLst/>
            <a:gdLst/>
            <a:ahLst/>
            <a:cxnLst/>
            <a:rect l="0" t="0" r="0" b="0"/>
            <a:pathLst>
              <a:path w="585789" h="142876">
                <a:moveTo>
                  <a:pt x="42862" y="121444"/>
                </a:moveTo>
                <a:lnTo>
                  <a:pt x="35718" y="121444"/>
                </a:lnTo>
                <a:lnTo>
                  <a:pt x="35718" y="128588"/>
                </a:lnTo>
                <a:lnTo>
                  <a:pt x="28575" y="128588"/>
                </a:lnTo>
                <a:lnTo>
                  <a:pt x="21431" y="128588"/>
                </a:lnTo>
                <a:lnTo>
                  <a:pt x="14287" y="128588"/>
                </a:lnTo>
                <a:lnTo>
                  <a:pt x="7143" y="135731"/>
                </a:lnTo>
                <a:lnTo>
                  <a:pt x="7143" y="135731"/>
                </a:lnTo>
                <a:lnTo>
                  <a:pt x="0" y="142875"/>
                </a:lnTo>
                <a:lnTo>
                  <a:pt x="0" y="142875"/>
                </a:lnTo>
                <a:lnTo>
                  <a:pt x="7143" y="142875"/>
                </a:lnTo>
                <a:lnTo>
                  <a:pt x="21431" y="142875"/>
                </a:lnTo>
                <a:lnTo>
                  <a:pt x="50006" y="135731"/>
                </a:lnTo>
                <a:lnTo>
                  <a:pt x="100012" y="121444"/>
                </a:lnTo>
                <a:lnTo>
                  <a:pt x="171450" y="107156"/>
                </a:lnTo>
                <a:lnTo>
                  <a:pt x="250031" y="85725"/>
                </a:lnTo>
                <a:lnTo>
                  <a:pt x="335756" y="57150"/>
                </a:lnTo>
                <a:lnTo>
                  <a:pt x="421481" y="35719"/>
                </a:lnTo>
                <a:lnTo>
                  <a:pt x="485775" y="21431"/>
                </a:lnTo>
                <a:lnTo>
                  <a:pt x="535781" y="7144"/>
                </a:lnTo>
                <a:lnTo>
                  <a:pt x="571500" y="0"/>
                </a:lnTo>
                <a:lnTo>
                  <a:pt x="585788" y="0"/>
                </a:lnTo>
                <a:lnTo>
                  <a:pt x="5857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4350544" y="5865019"/>
            <a:ext cx="292895" cy="200026"/>
          </a:xfrm>
          <a:custGeom>
            <a:avLst/>
            <a:gdLst/>
            <a:ahLst/>
            <a:cxnLst/>
            <a:rect l="0" t="0" r="0" b="0"/>
            <a:pathLst>
              <a:path w="292895" h="200026">
                <a:moveTo>
                  <a:pt x="121444" y="14287"/>
                </a:moveTo>
                <a:lnTo>
                  <a:pt x="128588" y="14287"/>
                </a:lnTo>
                <a:lnTo>
                  <a:pt x="128588" y="7144"/>
                </a:lnTo>
                <a:lnTo>
                  <a:pt x="128588" y="0"/>
                </a:lnTo>
                <a:lnTo>
                  <a:pt x="135731" y="0"/>
                </a:lnTo>
                <a:lnTo>
                  <a:pt x="135731" y="0"/>
                </a:lnTo>
                <a:lnTo>
                  <a:pt x="142875" y="0"/>
                </a:lnTo>
                <a:lnTo>
                  <a:pt x="142875" y="0"/>
                </a:lnTo>
                <a:lnTo>
                  <a:pt x="135731" y="0"/>
                </a:lnTo>
                <a:lnTo>
                  <a:pt x="128588" y="7144"/>
                </a:lnTo>
                <a:lnTo>
                  <a:pt x="121444" y="14287"/>
                </a:lnTo>
                <a:lnTo>
                  <a:pt x="100013" y="35719"/>
                </a:lnTo>
                <a:lnTo>
                  <a:pt x="78581" y="50006"/>
                </a:lnTo>
                <a:lnTo>
                  <a:pt x="50006" y="71437"/>
                </a:lnTo>
                <a:lnTo>
                  <a:pt x="28575" y="92869"/>
                </a:lnTo>
                <a:lnTo>
                  <a:pt x="7144" y="114300"/>
                </a:lnTo>
                <a:lnTo>
                  <a:pt x="0" y="128587"/>
                </a:lnTo>
                <a:lnTo>
                  <a:pt x="7144" y="142875"/>
                </a:lnTo>
                <a:lnTo>
                  <a:pt x="35719" y="164306"/>
                </a:lnTo>
                <a:lnTo>
                  <a:pt x="71438" y="178594"/>
                </a:lnTo>
                <a:lnTo>
                  <a:pt x="121444" y="185737"/>
                </a:lnTo>
                <a:lnTo>
                  <a:pt x="185738" y="200025"/>
                </a:lnTo>
                <a:lnTo>
                  <a:pt x="235744" y="192881"/>
                </a:lnTo>
                <a:lnTo>
                  <a:pt x="292894" y="178594"/>
                </a:lnTo>
                <a:lnTo>
                  <a:pt x="292894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2514600" y="4271963"/>
            <a:ext cx="157164" cy="257176"/>
          </a:xfrm>
          <a:custGeom>
            <a:avLst/>
            <a:gdLst/>
            <a:ahLst/>
            <a:cxnLst/>
            <a:rect l="0" t="0" r="0" b="0"/>
            <a:pathLst>
              <a:path w="157164" h="257176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14287"/>
                </a:lnTo>
                <a:lnTo>
                  <a:pt x="7144" y="42862"/>
                </a:lnTo>
                <a:lnTo>
                  <a:pt x="14288" y="71437"/>
                </a:lnTo>
                <a:lnTo>
                  <a:pt x="14288" y="107156"/>
                </a:lnTo>
                <a:lnTo>
                  <a:pt x="21432" y="142875"/>
                </a:lnTo>
                <a:lnTo>
                  <a:pt x="21432" y="178594"/>
                </a:lnTo>
                <a:lnTo>
                  <a:pt x="21432" y="200025"/>
                </a:lnTo>
                <a:lnTo>
                  <a:pt x="14288" y="221456"/>
                </a:lnTo>
                <a:lnTo>
                  <a:pt x="14288" y="235744"/>
                </a:lnTo>
                <a:lnTo>
                  <a:pt x="14288" y="242887"/>
                </a:lnTo>
                <a:lnTo>
                  <a:pt x="14288" y="242887"/>
                </a:lnTo>
                <a:lnTo>
                  <a:pt x="14288" y="235744"/>
                </a:lnTo>
                <a:lnTo>
                  <a:pt x="14288" y="214312"/>
                </a:lnTo>
                <a:lnTo>
                  <a:pt x="21432" y="185737"/>
                </a:lnTo>
                <a:lnTo>
                  <a:pt x="35719" y="157162"/>
                </a:lnTo>
                <a:lnTo>
                  <a:pt x="57150" y="128587"/>
                </a:lnTo>
                <a:lnTo>
                  <a:pt x="71438" y="114300"/>
                </a:lnTo>
                <a:lnTo>
                  <a:pt x="85725" y="114300"/>
                </a:lnTo>
                <a:lnTo>
                  <a:pt x="100013" y="128587"/>
                </a:lnTo>
                <a:lnTo>
                  <a:pt x="114300" y="157162"/>
                </a:lnTo>
                <a:lnTo>
                  <a:pt x="121444" y="178594"/>
                </a:lnTo>
                <a:lnTo>
                  <a:pt x="128588" y="207169"/>
                </a:lnTo>
                <a:lnTo>
                  <a:pt x="128588" y="228600"/>
                </a:lnTo>
                <a:lnTo>
                  <a:pt x="128588" y="250031"/>
                </a:lnTo>
                <a:lnTo>
                  <a:pt x="128588" y="257175"/>
                </a:lnTo>
                <a:lnTo>
                  <a:pt x="135732" y="257175"/>
                </a:lnTo>
                <a:lnTo>
                  <a:pt x="142875" y="242887"/>
                </a:lnTo>
                <a:lnTo>
                  <a:pt x="150019" y="221456"/>
                </a:lnTo>
                <a:lnTo>
                  <a:pt x="157163" y="192881"/>
                </a:lnTo>
                <a:lnTo>
                  <a:pt x="157163" y="1928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2700338" y="4421982"/>
            <a:ext cx="35720" cy="107157"/>
          </a:xfrm>
          <a:custGeom>
            <a:avLst/>
            <a:gdLst/>
            <a:ahLst/>
            <a:cxnLst/>
            <a:rect l="0" t="0" r="0" b="0"/>
            <a:pathLst>
              <a:path w="35720" h="107157">
                <a:moveTo>
                  <a:pt x="7144" y="0"/>
                </a:moveTo>
                <a:lnTo>
                  <a:pt x="7144" y="14287"/>
                </a:lnTo>
                <a:lnTo>
                  <a:pt x="7144" y="21431"/>
                </a:lnTo>
                <a:lnTo>
                  <a:pt x="0" y="35718"/>
                </a:lnTo>
                <a:lnTo>
                  <a:pt x="0" y="57150"/>
                </a:lnTo>
                <a:lnTo>
                  <a:pt x="7144" y="71437"/>
                </a:lnTo>
                <a:lnTo>
                  <a:pt x="14287" y="85725"/>
                </a:lnTo>
                <a:lnTo>
                  <a:pt x="21431" y="100012"/>
                </a:lnTo>
                <a:lnTo>
                  <a:pt x="28575" y="107156"/>
                </a:lnTo>
                <a:lnTo>
                  <a:pt x="28575" y="100012"/>
                </a:lnTo>
                <a:lnTo>
                  <a:pt x="35719" y="92868"/>
                </a:lnTo>
                <a:lnTo>
                  <a:pt x="35719" y="78581"/>
                </a:lnTo>
                <a:lnTo>
                  <a:pt x="35719" y="785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2678907" y="4314825"/>
            <a:ext cx="64294" cy="50008"/>
          </a:xfrm>
          <a:custGeom>
            <a:avLst/>
            <a:gdLst/>
            <a:ahLst/>
            <a:cxnLst/>
            <a:rect l="0" t="0" r="0" b="0"/>
            <a:pathLst>
              <a:path w="64294" h="50008">
                <a:moveTo>
                  <a:pt x="28575" y="0"/>
                </a:moveTo>
                <a:lnTo>
                  <a:pt x="21431" y="0"/>
                </a:lnTo>
                <a:lnTo>
                  <a:pt x="14287" y="0"/>
                </a:lnTo>
                <a:lnTo>
                  <a:pt x="7143" y="7144"/>
                </a:lnTo>
                <a:lnTo>
                  <a:pt x="7143" y="14288"/>
                </a:lnTo>
                <a:lnTo>
                  <a:pt x="0" y="21432"/>
                </a:lnTo>
                <a:lnTo>
                  <a:pt x="0" y="28575"/>
                </a:lnTo>
                <a:lnTo>
                  <a:pt x="7143" y="35719"/>
                </a:lnTo>
                <a:lnTo>
                  <a:pt x="21431" y="35719"/>
                </a:lnTo>
                <a:lnTo>
                  <a:pt x="35718" y="42863"/>
                </a:lnTo>
                <a:lnTo>
                  <a:pt x="50006" y="50007"/>
                </a:lnTo>
                <a:lnTo>
                  <a:pt x="64293" y="50007"/>
                </a:lnTo>
                <a:lnTo>
                  <a:pt x="64293" y="500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2714625" y="4364832"/>
            <a:ext cx="114301" cy="214313"/>
          </a:xfrm>
          <a:custGeom>
            <a:avLst/>
            <a:gdLst/>
            <a:ahLst/>
            <a:cxnLst/>
            <a:rect l="0" t="0" r="0" b="0"/>
            <a:pathLst>
              <a:path w="114301" h="214313">
                <a:moveTo>
                  <a:pt x="78582" y="0"/>
                </a:moveTo>
                <a:lnTo>
                  <a:pt x="71438" y="7143"/>
                </a:lnTo>
                <a:lnTo>
                  <a:pt x="71438" y="7143"/>
                </a:lnTo>
                <a:lnTo>
                  <a:pt x="64294" y="21431"/>
                </a:lnTo>
                <a:lnTo>
                  <a:pt x="57150" y="28575"/>
                </a:lnTo>
                <a:lnTo>
                  <a:pt x="57150" y="42862"/>
                </a:lnTo>
                <a:lnTo>
                  <a:pt x="64294" y="57150"/>
                </a:lnTo>
                <a:lnTo>
                  <a:pt x="64294" y="64293"/>
                </a:lnTo>
                <a:lnTo>
                  <a:pt x="71438" y="71437"/>
                </a:lnTo>
                <a:lnTo>
                  <a:pt x="78582" y="71437"/>
                </a:lnTo>
                <a:lnTo>
                  <a:pt x="85725" y="71437"/>
                </a:lnTo>
                <a:lnTo>
                  <a:pt x="85725" y="64293"/>
                </a:lnTo>
                <a:lnTo>
                  <a:pt x="92869" y="50006"/>
                </a:lnTo>
                <a:lnTo>
                  <a:pt x="92869" y="35718"/>
                </a:lnTo>
                <a:lnTo>
                  <a:pt x="92869" y="21431"/>
                </a:lnTo>
                <a:lnTo>
                  <a:pt x="92869" y="14287"/>
                </a:lnTo>
                <a:lnTo>
                  <a:pt x="92869" y="14287"/>
                </a:lnTo>
                <a:lnTo>
                  <a:pt x="100013" y="21431"/>
                </a:lnTo>
                <a:lnTo>
                  <a:pt x="100013" y="42862"/>
                </a:lnTo>
                <a:lnTo>
                  <a:pt x="100013" y="64293"/>
                </a:lnTo>
                <a:lnTo>
                  <a:pt x="107157" y="92868"/>
                </a:lnTo>
                <a:lnTo>
                  <a:pt x="107157" y="121443"/>
                </a:lnTo>
                <a:lnTo>
                  <a:pt x="114300" y="150018"/>
                </a:lnTo>
                <a:lnTo>
                  <a:pt x="114300" y="171450"/>
                </a:lnTo>
                <a:lnTo>
                  <a:pt x="107157" y="192881"/>
                </a:lnTo>
                <a:lnTo>
                  <a:pt x="100013" y="207168"/>
                </a:lnTo>
                <a:lnTo>
                  <a:pt x="85725" y="214312"/>
                </a:lnTo>
                <a:lnTo>
                  <a:pt x="64294" y="214312"/>
                </a:lnTo>
                <a:lnTo>
                  <a:pt x="35719" y="207168"/>
                </a:lnTo>
                <a:lnTo>
                  <a:pt x="14288" y="192881"/>
                </a:lnTo>
                <a:lnTo>
                  <a:pt x="7144" y="171450"/>
                </a:lnTo>
                <a:lnTo>
                  <a:pt x="0" y="157162"/>
                </a:lnTo>
                <a:lnTo>
                  <a:pt x="0" y="1571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2864644" y="4236244"/>
            <a:ext cx="121445" cy="228601"/>
          </a:xfrm>
          <a:custGeom>
            <a:avLst/>
            <a:gdLst/>
            <a:ahLst/>
            <a:cxnLst/>
            <a:rect l="0" t="0" r="0" b="0"/>
            <a:pathLst>
              <a:path w="121445" h="228601">
                <a:moveTo>
                  <a:pt x="28575" y="0"/>
                </a:moveTo>
                <a:lnTo>
                  <a:pt x="21431" y="0"/>
                </a:lnTo>
                <a:lnTo>
                  <a:pt x="21431" y="0"/>
                </a:lnTo>
                <a:lnTo>
                  <a:pt x="14288" y="7144"/>
                </a:lnTo>
                <a:lnTo>
                  <a:pt x="7144" y="21431"/>
                </a:lnTo>
                <a:lnTo>
                  <a:pt x="7144" y="42863"/>
                </a:lnTo>
                <a:lnTo>
                  <a:pt x="0" y="64294"/>
                </a:lnTo>
                <a:lnTo>
                  <a:pt x="7144" y="92869"/>
                </a:lnTo>
                <a:lnTo>
                  <a:pt x="7144" y="128588"/>
                </a:lnTo>
                <a:lnTo>
                  <a:pt x="7144" y="157163"/>
                </a:lnTo>
                <a:lnTo>
                  <a:pt x="14288" y="185738"/>
                </a:lnTo>
                <a:lnTo>
                  <a:pt x="14288" y="207169"/>
                </a:lnTo>
                <a:lnTo>
                  <a:pt x="21431" y="221456"/>
                </a:lnTo>
                <a:lnTo>
                  <a:pt x="21431" y="228600"/>
                </a:lnTo>
                <a:lnTo>
                  <a:pt x="28575" y="221456"/>
                </a:lnTo>
                <a:lnTo>
                  <a:pt x="35719" y="207169"/>
                </a:lnTo>
                <a:lnTo>
                  <a:pt x="42863" y="178594"/>
                </a:lnTo>
                <a:lnTo>
                  <a:pt x="50006" y="157163"/>
                </a:lnTo>
                <a:lnTo>
                  <a:pt x="64294" y="128588"/>
                </a:lnTo>
                <a:lnTo>
                  <a:pt x="71438" y="114300"/>
                </a:lnTo>
                <a:lnTo>
                  <a:pt x="78581" y="107156"/>
                </a:lnTo>
                <a:lnTo>
                  <a:pt x="85725" y="114300"/>
                </a:lnTo>
                <a:lnTo>
                  <a:pt x="92869" y="128588"/>
                </a:lnTo>
                <a:lnTo>
                  <a:pt x="92869" y="142875"/>
                </a:lnTo>
                <a:lnTo>
                  <a:pt x="100013" y="164306"/>
                </a:lnTo>
                <a:lnTo>
                  <a:pt x="100013" y="178594"/>
                </a:lnTo>
                <a:lnTo>
                  <a:pt x="107156" y="192881"/>
                </a:lnTo>
                <a:lnTo>
                  <a:pt x="107156" y="200025"/>
                </a:lnTo>
                <a:lnTo>
                  <a:pt x="114300" y="207169"/>
                </a:lnTo>
                <a:lnTo>
                  <a:pt x="121444" y="192881"/>
                </a:lnTo>
                <a:lnTo>
                  <a:pt x="121444" y="1928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2314575" y="4064794"/>
            <a:ext cx="892970" cy="507207"/>
          </a:xfrm>
          <a:custGeom>
            <a:avLst/>
            <a:gdLst/>
            <a:ahLst/>
            <a:cxnLst/>
            <a:rect l="0" t="0" r="0" b="0"/>
            <a:pathLst>
              <a:path w="892970" h="507207">
                <a:moveTo>
                  <a:pt x="700088" y="50006"/>
                </a:moveTo>
                <a:lnTo>
                  <a:pt x="685800" y="50006"/>
                </a:lnTo>
                <a:lnTo>
                  <a:pt x="671513" y="42862"/>
                </a:lnTo>
                <a:lnTo>
                  <a:pt x="650082" y="35719"/>
                </a:lnTo>
                <a:lnTo>
                  <a:pt x="607219" y="35719"/>
                </a:lnTo>
                <a:lnTo>
                  <a:pt x="557213" y="35719"/>
                </a:lnTo>
                <a:lnTo>
                  <a:pt x="500063" y="35719"/>
                </a:lnTo>
                <a:lnTo>
                  <a:pt x="435769" y="50006"/>
                </a:lnTo>
                <a:lnTo>
                  <a:pt x="364332" y="64294"/>
                </a:lnTo>
                <a:lnTo>
                  <a:pt x="292894" y="92869"/>
                </a:lnTo>
                <a:lnTo>
                  <a:pt x="221457" y="114300"/>
                </a:lnTo>
                <a:lnTo>
                  <a:pt x="157163" y="150019"/>
                </a:lnTo>
                <a:lnTo>
                  <a:pt x="100013" y="178594"/>
                </a:lnTo>
                <a:lnTo>
                  <a:pt x="50006" y="221456"/>
                </a:lnTo>
                <a:lnTo>
                  <a:pt x="21431" y="264319"/>
                </a:lnTo>
                <a:lnTo>
                  <a:pt x="0" y="314325"/>
                </a:lnTo>
                <a:lnTo>
                  <a:pt x="0" y="364331"/>
                </a:lnTo>
                <a:lnTo>
                  <a:pt x="14288" y="414338"/>
                </a:lnTo>
                <a:lnTo>
                  <a:pt x="50006" y="457200"/>
                </a:lnTo>
                <a:lnTo>
                  <a:pt x="107156" y="485775"/>
                </a:lnTo>
                <a:lnTo>
                  <a:pt x="185738" y="507206"/>
                </a:lnTo>
                <a:lnTo>
                  <a:pt x="278607" y="507206"/>
                </a:lnTo>
                <a:lnTo>
                  <a:pt x="378619" y="485775"/>
                </a:lnTo>
                <a:lnTo>
                  <a:pt x="492919" y="457200"/>
                </a:lnTo>
                <a:lnTo>
                  <a:pt x="607219" y="414338"/>
                </a:lnTo>
                <a:lnTo>
                  <a:pt x="714375" y="357188"/>
                </a:lnTo>
                <a:lnTo>
                  <a:pt x="800100" y="300038"/>
                </a:lnTo>
                <a:lnTo>
                  <a:pt x="864394" y="235744"/>
                </a:lnTo>
                <a:lnTo>
                  <a:pt x="892969" y="171450"/>
                </a:lnTo>
                <a:lnTo>
                  <a:pt x="892969" y="100013"/>
                </a:lnTo>
                <a:lnTo>
                  <a:pt x="857250" y="50006"/>
                </a:lnTo>
                <a:lnTo>
                  <a:pt x="800100" y="14287"/>
                </a:lnTo>
                <a:lnTo>
                  <a:pt x="714375" y="0"/>
                </a:lnTo>
                <a:lnTo>
                  <a:pt x="621507" y="14287"/>
                </a:lnTo>
                <a:lnTo>
                  <a:pt x="528638" y="50006"/>
                </a:lnTo>
                <a:lnTo>
                  <a:pt x="450057" y="100013"/>
                </a:lnTo>
                <a:lnTo>
                  <a:pt x="392907" y="142875"/>
                </a:lnTo>
                <a:lnTo>
                  <a:pt x="364332" y="185738"/>
                </a:lnTo>
                <a:lnTo>
                  <a:pt x="364332" y="1857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2907507" y="6336506"/>
            <a:ext cx="14288" cy="21433"/>
          </a:xfrm>
          <a:custGeom>
            <a:avLst/>
            <a:gdLst/>
            <a:ahLst/>
            <a:cxnLst/>
            <a:rect l="0" t="0" r="0" b="0"/>
            <a:pathLst>
              <a:path w="14288" h="21433">
                <a:moveTo>
                  <a:pt x="14287" y="14288"/>
                </a:moveTo>
                <a:lnTo>
                  <a:pt x="14287" y="14288"/>
                </a:lnTo>
                <a:lnTo>
                  <a:pt x="14287" y="14288"/>
                </a:lnTo>
                <a:lnTo>
                  <a:pt x="14287" y="7144"/>
                </a:lnTo>
                <a:lnTo>
                  <a:pt x="14287" y="7144"/>
                </a:lnTo>
                <a:lnTo>
                  <a:pt x="14287" y="0"/>
                </a:lnTo>
                <a:lnTo>
                  <a:pt x="14287" y="0"/>
                </a:lnTo>
                <a:lnTo>
                  <a:pt x="7143" y="0"/>
                </a:lnTo>
                <a:lnTo>
                  <a:pt x="7143" y="7144"/>
                </a:lnTo>
                <a:lnTo>
                  <a:pt x="7143" y="14288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2964657" y="6386513"/>
            <a:ext cx="50007" cy="57151"/>
          </a:xfrm>
          <a:custGeom>
            <a:avLst/>
            <a:gdLst/>
            <a:ahLst/>
            <a:cxnLst/>
            <a:rect l="0" t="0" r="0" b="0"/>
            <a:pathLst>
              <a:path w="50007" h="57151">
                <a:moveTo>
                  <a:pt x="50006" y="57150"/>
                </a:moveTo>
                <a:lnTo>
                  <a:pt x="42862" y="57150"/>
                </a:lnTo>
                <a:lnTo>
                  <a:pt x="35718" y="50006"/>
                </a:lnTo>
                <a:lnTo>
                  <a:pt x="21431" y="42862"/>
                </a:lnTo>
                <a:lnTo>
                  <a:pt x="7143" y="42862"/>
                </a:lnTo>
                <a:lnTo>
                  <a:pt x="0" y="28575"/>
                </a:lnTo>
                <a:lnTo>
                  <a:pt x="0" y="14287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1407319" y="4943475"/>
            <a:ext cx="214313" cy="28576"/>
          </a:xfrm>
          <a:custGeom>
            <a:avLst/>
            <a:gdLst/>
            <a:ahLst/>
            <a:cxnLst/>
            <a:rect l="0" t="0" r="0" b="0"/>
            <a:pathLst>
              <a:path w="214313" h="28576">
                <a:moveTo>
                  <a:pt x="0" y="28575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7144" y="21431"/>
                </a:lnTo>
                <a:lnTo>
                  <a:pt x="14287" y="21431"/>
                </a:lnTo>
                <a:lnTo>
                  <a:pt x="28575" y="21431"/>
                </a:lnTo>
                <a:lnTo>
                  <a:pt x="57150" y="14288"/>
                </a:lnTo>
                <a:lnTo>
                  <a:pt x="85725" y="7144"/>
                </a:lnTo>
                <a:lnTo>
                  <a:pt x="121444" y="7144"/>
                </a:lnTo>
                <a:lnTo>
                  <a:pt x="164306" y="0"/>
                </a:lnTo>
                <a:lnTo>
                  <a:pt x="192881" y="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700088" y="4657725"/>
            <a:ext cx="678657" cy="42864"/>
          </a:xfrm>
          <a:custGeom>
            <a:avLst/>
            <a:gdLst/>
            <a:ahLst/>
            <a:cxnLst/>
            <a:rect l="0" t="0" r="0" b="0"/>
            <a:pathLst>
              <a:path w="678657" h="42864">
                <a:moveTo>
                  <a:pt x="21431" y="0"/>
                </a:moveTo>
                <a:lnTo>
                  <a:pt x="21431" y="0"/>
                </a:lnTo>
                <a:lnTo>
                  <a:pt x="14287" y="7144"/>
                </a:lnTo>
                <a:lnTo>
                  <a:pt x="14287" y="7144"/>
                </a:lnTo>
                <a:lnTo>
                  <a:pt x="7143" y="14288"/>
                </a:lnTo>
                <a:lnTo>
                  <a:pt x="7143" y="14288"/>
                </a:lnTo>
                <a:lnTo>
                  <a:pt x="7143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7143" y="21432"/>
                </a:lnTo>
                <a:lnTo>
                  <a:pt x="7143" y="28575"/>
                </a:lnTo>
                <a:lnTo>
                  <a:pt x="7143" y="35719"/>
                </a:lnTo>
                <a:lnTo>
                  <a:pt x="14287" y="35719"/>
                </a:lnTo>
                <a:lnTo>
                  <a:pt x="21431" y="35719"/>
                </a:lnTo>
                <a:lnTo>
                  <a:pt x="35718" y="35719"/>
                </a:lnTo>
                <a:lnTo>
                  <a:pt x="50006" y="35719"/>
                </a:lnTo>
                <a:lnTo>
                  <a:pt x="71437" y="35719"/>
                </a:lnTo>
                <a:lnTo>
                  <a:pt x="100012" y="35719"/>
                </a:lnTo>
                <a:lnTo>
                  <a:pt x="128587" y="28575"/>
                </a:lnTo>
                <a:lnTo>
                  <a:pt x="157162" y="28575"/>
                </a:lnTo>
                <a:lnTo>
                  <a:pt x="192881" y="28575"/>
                </a:lnTo>
                <a:lnTo>
                  <a:pt x="221456" y="21432"/>
                </a:lnTo>
                <a:lnTo>
                  <a:pt x="250031" y="14288"/>
                </a:lnTo>
                <a:lnTo>
                  <a:pt x="278606" y="14288"/>
                </a:lnTo>
                <a:lnTo>
                  <a:pt x="307181" y="21432"/>
                </a:lnTo>
                <a:lnTo>
                  <a:pt x="335756" y="21432"/>
                </a:lnTo>
                <a:lnTo>
                  <a:pt x="357187" y="28575"/>
                </a:lnTo>
                <a:lnTo>
                  <a:pt x="385762" y="35719"/>
                </a:lnTo>
                <a:lnTo>
                  <a:pt x="407193" y="35719"/>
                </a:lnTo>
                <a:lnTo>
                  <a:pt x="435768" y="42863"/>
                </a:lnTo>
                <a:lnTo>
                  <a:pt x="450056" y="42863"/>
                </a:lnTo>
                <a:lnTo>
                  <a:pt x="478631" y="42863"/>
                </a:lnTo>
                <a:lnTo>
                  <a:pt x="500062" y="42863"/>
                </a:lnTo>
                <a:lnTo>
                  <a:pt x="521493" y="42863"/>
                </a:lnTo>
                <a:lnTo>
                  <a:pt x="542925" y="35719"/>
                </a:lnTo>
                <a:lnTo>
                  <a:pt x="564356" y="28575"/>
                </a:lnTo>
                <a:lnTo>
                  <a:pt x="585787" y="21432"/>
                </a:lnTo>
                <a:lnTo>
                  <a:pt x="607218" y="21432"/>
                </a:lnTo>
                <a:lnTo>
                  <a:pt x="621506" y="21432"/>
                </a:lnTo>
                <a:lnTo>
                  <a:pt x="635793" y="21432"/>
                </a:lnTo>
                <a:lnTo>
                  <a:pt x="650081" y="21432"/>
                </a:lnTo>
                <a:lnTo>
                  <a:pt x="657225" y="14288"/>
                </a:lnTo>
                <a:lnTo>
                  <a:pt x="657225" y="14288"/>
                </a:lnTo>
                <a:lnTo>
                  <a:pt x="664368" y="14288"/>
                </a:lnTo>
                <a:lnTo>
                  <a:pt x="664368" y="14288"/>
                </a:lnTo>
                <a:lnTo>
                  <a:pt x="664368" y="14288"/>
                </a:lnTo>
                <a:lnTo>
                  <a:pt x="671512" y="14288"/>
                </a:lnTo>
                <a:lnTo>
                  <a:pt x="671512" y="14288"/>
                </a:lnTo>
                <a:lnTo>
                  <a:pt x="671512" y="14288"/>
                </a:lnTo>
                <a:lnTo>
                  <a:pt x="678656" y="14288"/>
                </a:lnTo>
                <a:lnTo>
                  <a:pt x="678656" y="14288"/>
                </a:lnTo>
                <a:lnTo>
                  <a:pt x="678656" y="21432"/>
                </a:lnTo>
                <a:lnTo>
                  <a:pt x="678656" y="21432"/>
                </a:lnTo>
                <a:lnTo>
                  <a:pt x="678656" y="21432"/>
                </a:lnTo>
                <a:lnTo>
                  <a:pt x="678656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4200525" y="1693069"/>
            <a:ext cx="2914652" cy="757238"/>
          </a:xfrm>
          <a:custGeom>
            <a:avLst/>
            <a:gdLst/>
            <a:ahLst/>
            <a:cxnLst/>
            <a:rect l="0" t="0" r="0" b="0"/>
            <a:pathLst>
              <a:path w="2914652" h="757238">
                <a:moveTo>
                  <a:pt x="2257426" y="278606"/>
                </a:moveTo>
                <a:lnTo>
                  <a:pt x="2257426" y="278606"/>
                </a:lnTo>
                <a:lnTo>
                  <a:pt x="2257426" y="271462"/>
                </a:lnTo>
                <a:lnTo>
                  <a:pt x="2257426" y="271462"/>
                </a:lnTo>
                <a:lnTo>
                  <a:pt x="2250282" y="264319"/>
                </a:lnTo>
                <a:lnTo>
                  <a:pt x="2250282" y="250031"/>
                </a:lnTo>
                <a:lnTo>
                  <a:pt x="2243138" y="242887"/>
                </a:lnTo>
                <a:lnTo>
                  <a:pt x="2243138" y="228600"/>
                </a:lnTo>
                <a:lnTo>
                  <a:pt x="2235995" y="214312"/>
                </a:lnTo>
                <a:lnTo>
                  <a:pt x="2228851" y="200025"/>
                </a:lnTo>
                <a:lnTo>
                  <a:pt x="2214563" y="178594"/>
                </a:lnTo>
                <a:lnTo>
                  <a:pt x="2185988" y="157162"/>
                </a:lnTo>
                <a:lnTo>
                  <a:pt x="2150270" y="135731"/>
                </a:lnTo>
                <a:lnTo>
                  <a:pt x="2100263" y="121444"/>
                </a:lnTo>
                <a:lnTo>
                  <a:pt x="2043113" y="100012"/>
                </a:lnTo>
                <a:lnTo>
                  <a:pt x="1971676" y="85725"/>
                </a:lnTo>
                <a:lnTo>
                  <a:pt x="1885951" y="64294"/>
                </a:lnTo>
                <a:lnTo>
                  <a:pt x="1793082" y="50006"/>
                </a:lnTo>
                <a:lnTo>
                  <a:pt x="1693070" y="42862"/>
                </a:lnTo>
                <a:lnTo>
                  <a:pt x="1571626" y="28575"/>
                </a:lnTo>
                <a:lnTo>
                  <a:pt x="1443038" y="28575"/>
                </a:lnTo>
                <a:lnTo>
                  <a:pt x="1300163" y="28575"/>
                </a:lnTo>
                <a:lnTo>
                  <a:pt x="1157288" y="42862"/>
                </a:lnTo>
                <a:lnTo>
                  <a:pt x="1007270" y="57150"/>
                </a:lnTo>
                <a:lnTo>
                  <a:pt x="857251" y="85725"/>
                </a:lnTo>
                <a:lnTo>
                  <a:pt x="707232" y="121444"/>
                </a:lnTo>
                <a:lnTo>
                  <a:pt x="571500" y="164306"/>
                </a:lnTo>
                <a:lnTo>
                  <a:pt x="442913" y="207169"/>
                </a:lnTo>
                <a:lnTo>
                  <a:pt x="335757" y="264319"/>
                </a:lnTo>
                <a:lnTo>
                  <a:pt x="250032" y="328612"/>
                </a:lnTo>
                <a:lnTo>
                  <a:pt x="192882" y="392906"/>
                </a:lnTo>
                <a:lnTo>
                  <a:pt x="150019" y="457200"/>
                </a:lnTo>
                <a:lnTo>
                  <a:pt x="128588" y="521494"/>
                </a:lnTo>
                <a:lnTo>
                  <a:pt x="142875" y="571500"/>
                </a:lnTo>
                <a:lnTo>
                  <a:pt x="178594" y="621506"/>
                </a:lnTo>
                <a:lnTo>
                  <a:pt x="235744" y="664369"/>
                </a:lnTo>
                <a:lnTo>
                  <a:pt x="321469" y="700087"/>
                </a:lnTo>
                <a:lnTo>
                  <a:pt x="428625" y="728662"/>
                </a:lnTo>
                <a:lnTo>
                  <a:pt x="557213" y="742950"/>
                </a:lnTo>
                <a:lnTo>
                  <a:pt x="714376" y="757237"/>
                </a:lnTo>
                <a:lnTo>
                  <a:pt x="885826" y="757237"/>
                </a:lnTo>
                <a:lnTo>
                  <a:pt x="1078707" y="750094"/>
                </a:lnTo>
                <a:lnTo>
                  <a:pt x="1285876" y="735806"/>
                </a:lnTo>
                <a:lnTo>
                  <a:pt x="1485901" y="721519"/>
                </a:lnTo>
                <a:lnTo>
                  <a:pt x="1700213" y="692944"/>
                </a:lnTo>
                <a:lnTo>
                  <a:pt x="1914526" y="671512"/>
                </a:lnTo>
                <a:lnTo>
                  <a:pt x="2121695" y="635794"/>
                </a:lnTo>
                <a:lnTo>
                  <a:pt x="2321720" y="600075"/>
                </a:lnTo>
                <a:lnTo>
                  <a:pt x="2507457" y="557212"/>
                </a:lnTo>
                <a:lnTo>
                  <a:pt x="2664620" y="507206"/>
                </a:lnTo>
                <a:lnTo>
                  <a:pt x="2786063" y="450056"/>
                </a:lnTo>
                <a:lnTo>
                  <a:pt x="2871788" y="392906"/>
                </a:lnTo>
                <a:lnTo>
                  <a:pt x="2914651" y="328612"/>
                </a:lnTo>
                <a:lnTo>
                  <a:pt x="2914651" y="264319"/>
                </a:lnTo>
                <a:lnTo>
                  <a:pt x="2843213" y="200025"/>
                </a:lnTo>
                <a:lnTo>
                  <a:pt x="2700338" y="128587"/>
                </a:lnTo>
                <a:lnTo>
                  <a:pt x="2471738" y="71437"/>
                </a:lnTo>
                <a:lnTo>
                  <a:pt x="2157413" y="28575"/>
                </a:lnTo>
                <a:lnTo>
                  <a:pt x="1728788" y="0"/>
                </a:lnTo>
                <a:lnTo>
                  <a:pt x="1228726" y="7144"/>
                </a:lnTo>
                <a:lnTo>
                  <a:pt x="642938" y="50006"/>
                </a:lnTo>
                <a:lnTo>
                  <a:pt x="0" y="121444"/>
                </a:lnTo>
                <a:lnTo>
                  <a:pt x="0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2164556" y="1600200"/>
            <a:ext cx="7145" cy="28576"/>
          </a:xfrm>
          <a:custGeom>
            <a:avLst/>
            <a:gdLst/>
            <a:ahLst/>
            <a:cxnLst/>
            <a:rect l="0" t="0" r="0" b="0"/>
            <a:pathLst>
              <a:path w="7145" h="28576">
                <a:moveTo>
                  <a:pt x="0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14288"/>
                </a:lnTo>
                <a:lnTo>
                  <a:pt x="7144" y="14288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2200275" y="1585913"/>
            <a:ext cx="14289" cy="1"/>
          </a:xfrm>
          <a:custGeom>
            <a:avLst/>
            <a:gdLst/>
            <a:ahLst/>
            <a:cxnLst/>
            <a:rect l="0" t="0" r="0" b="0"/>
            <a:pathLst>
              <a:path w="14289" h="1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2486025" y="1993106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4600575" y="3186113"/>
            <a:ext cx="235745" cy="157163"/>
          </a:xfrm>
          <a:custGeom>
            <a:avLst/>
            <a:gdLst/>
            <a:ahLst/>
            <a:cxnLst/>
            <a:rect l="0" t="0" r="0" b="0"/>
            <a:pathLst>
              <a:path w="235745" h="157163">
                <a:moveTo>
                  <a:pt x="7144" y="0"/>
                </a:moveTo>
                <a:lnTo>
                  <a:pt x="0" y="14287"/>
                </a:lnTo>
                <a:lnTo>
                  <a:pt x="0" y="28575"/>
                </a:lnTo>
                <a:lnTo>
                  <a:pt x="0" y="57150"/>
                </a:lnTo>
                <a:lnTo>
                  <a:pt x="0" y="85725"/>
                </a:lnTo>
                <a:lnTo>
                  <a:pt x="0" y="114300"/>
                </a:lnTo>
                <a:lnTo>
                  <a:pt x="21432" y="128587"/>
                </a:lnTo>
                <a:lnTo>
                  <a:pt x="42863" y="135731"/>
                </a:lnTo>
                <a:lnTo>
                  <a:pt x="85725" y="142875"/>
                </a:lnTo>
                <a:lnTo>
                  <a:pt x="135732" y="142875"/>
                </a:lnTo>
                <a:lnTo>
                  <a:pt x="185738" y="142875"/>
                </a:lnTo>
                <a:lnTo>
                  <a:pt x="235744" y="157162"/>
                </a:lnTo>
                <a:lnTo>
                  <a:pt x="235744" y="1571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6279357" y="2721769"/>
            <a:ext cx="750095" cy="385763"/>
          </a:xfrm>
          <a:custGeom>
            <a:avLst/>
            <a:gdLst/>
            <a:ahLst/>
            <a:cxnLst/>
            <a:rect l="0" t="0" r="0" b="0"/>
            <a:pathLst>
              <a:path w="750095" h="385763">
                <a:moveTo>
                  <a:pt x="664369" y="135731"/>
                </a:moveTo>
                <a:lnTo>
                  <a:pt x="664369" y="128587"/>
                </a:lnTo>
                <a:lnTo>
                  <a:pt x="664369" y="128587"/>
                </a:lnTo>
                <a:lnTo>
                  <a:pt x="657225" y="121444"/>
                </a:lnTo>
                <a:lnTo>
                  <a:pt x="650081" y="114300"/>
                </a:lnTo>
                <a:lnTo>
                  <a:pt x="642938" y="107156"/>
                </a:lnTo>
                <a:lnTo>
                  <a:pt x="635794" y="100012"/>
                </a:lnTo>
                <a:lnTo>
                  <a:pt x="621506" y="100012"/>
                </a:lnTo>
                <a:lnTo>
                  <a:pt x="600075" y="92869"/>
                </a:lnTo>
                <a:lnTo>
                  <a:pt x="571500" y="78581"/>
                </a:lnTo>
                <a:lnTo>
                  <a:pt x="550069" y="71437"/>
                </a:lnTo>
                <a:lnTo>
                  <a:pt x="521494" y="64294"/>
                </a:lnTo>
                <a:lnTo>
                  <a:pt x="507206" y="50006"/>
                </a:lnTo>
                <a:lnTo>
                  <a:pt x="485775" y="35719"/>
                </a:lnTo>
                <a:lnTo>
                  <a:pt x="471488" y="21431"/>
                </a:lnTo>
                <a:lnTo>
                  <a:pt x="450056" y="14287"/>
                </a:lnTo>
                <a:lnTo>
                  <a:pt x="435769" y="7144"/>
                </a:lnTo>
                <a:lnTo>
                  <a:pt x="414338" y="0"/>
                </a:lnTo>
                <a:lnTo>
                  <a:pt x="385763" y="0"/>
                </a:lnTo>
                <a:lnTo>
                  <a:pt x="357188" y="7144"/>
                </a:lnTo>
                <a:lnTo>
                  <a:pt x="321469" y="14287"/>
                </a:lnTo>
                <a:lnTo>
                  <a:pt x="278606" y="21431"/>
                </a:lnTo>
                <a:lnTo>
                  <a:pt x="242888" y="42862"/>
                </a:lnTo>
                <a:lnTo>
                  <a:pt x="192881" y="57150"/>
                </a:lnTo>
                <a:lnTo>
                  <a:pt x="150019" y="78581"/>
                </a:lnTo>
                <a:lnTo>
                  <a:pt x="107156" y="107156"/>
                </a:lnTo>
                <a:lnTo>
                  <a:pt x="71438" y="135731"/>
                </a:lnTo>
                <a:lnTo>
                  <a:pt x="42863" y="171450"/>
                </a:lnTo>
                <a:lnTo>
                  <a:pt x="21431" y="207169"/>
                </a:lnTo>
                <a:lnTo>
                  <a:pt x="7144" y="242887"/>
                </a:lnTo>
                <a:lnTo>
                  <a:pt x="0" y="278606"/>
                </a:lnTo>
                <a:lnTo>
                  <a:pt x="21431" y="321469"/>
                </a:lnTo>
                <a:lnTo>
                  <a:pt x="50006" y="350044"/>
                </a:lnTo>
                <a:lnTo>
                  <a:pt x="100013" y="371475"/>
                </a:lnTo>
                <a:lnTo>
                  <a:pt x="164306" y="378619"/>
                </a:lnTo>
                <a:lnTo>
                  <a:pt x="242888" y="385762"/>
                </a:lnTo>
                <a:lnTo>
                  <a:pt x="328613" y="378619"/>
                </a:lnTo>
                <a:lnTo>
                  <a:pt x="414338" y="371475"/>
                </a:lnTo>
                <a:lnTo>
                  <a:pt x="500063" y="364331"/>
                </a:lnTo>
                <a:lnTo>
                  <a:pt x="578644" y="350044"/>
                </a:lnTo>
                <a:lnTo>
                  <a:pt x="642938" y="328612"/>
                </a:lnTo>
                <a:lnTo>
                  <a:pt x="692944" y="307181"/>
                </a:lnTo>
                <a:lnTo>
                  <a:pt x="728663" y="271462"/>
                </a:lnTo>
                <a:lnTo>
                  <a:pt x="750094" y="235744"/>
                </a:lnTo>
                <a:lnTo>
                  <a:pt x="750094" y="200025"/>
                </a:lnTo>
                <a:lnTo>
                  <a:pt x="742950" y="157162"/>
                </a:lnTo>
                <a:lnTo>
                  <a:pt x="707231" y="121444"/>
                </a:lnTo>
                <a:lnTo>
                  <a:pt x="664369" y="85725"/>
                </a:lnTo>
                <a:lnTo>
                  <a:pt x="607219" y="57150"/>
                </a:lnTo>
                <a:lnTo>
                  <a:pt x="542925" y="35719"/>
                </a:lnTo>
                <a:lnTo>
                  <a:pt x="471488" y="28575"/>
                </a:lnTo>
                <a:lnTo>
                  <a:pt x="414338" y="28575"/>
                </a:lnTo>
                <a:lnTo>
                  <a:pt x="414338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8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8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686800" cy="6096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gettimeofday</a:t>
            </a:r>
            <a:r>
              <a:rPr lang="en-US" dirty="0"/>
              <a:t>(&amp;</a:t>
            </a:r>
            <a:r>
              <a:rPr lang="en-US" dirty="0" err="1"/>
              <a:t>tv</a:t>
            </a:r>
            <a:r>
              <a:rPr lang="en-US" dirty="0"/>
              <a:t>, NULL) == -1)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gettimeofday</a:t>
            </a:r>
            <a:r>
              <a:rPr lang="en-US" dirty="0" smtClean="0"/>
              <a:t>");</a:t>
            </a:r>
          </a:p>
          <a:p>
            <a:pPr marL="0" indent="0">
              <a:buNone/>
            </a:pPr>
            <a:r>
              <a:rPr lang="en-US" dirty="0" err="1" smtClean="0"/>
              <a:t>printf</a:t>
            </a:r>
            <a:r>
              <a:rPr lang="en-US" dirty="0"/>
              <a:t>("  </a:t>
            </a:r>
            <a:r>
              <a:rPr lang="en-US" dirty="0" err="1"/>
              <a:t>gettimeofday</a:t>
            </a:r>
            <a:r>
              <a:rPr lang="en-US" dirty="0"/>
              <a:t>() returned %</a:t>
            </a:r>
            <a:r>
              <a:rPr lang="en-US" dirty="0" err="1"/>
              <a:t>ld</a:t>
            </a:r>
            <a:r>
              <a:rPr lang="en-US" dirty="0"/>
              <a:t> </a:t>
            </a:r>
            <a:r>
              <a:rPr lang="en-US" dirty="0" err="1"/>
              <a:t>secs</a:t>
            </a:r>
            <a:r>
              <a:rPr lang="en-US" dirty="0"/>
              <a:t>, %</a:t>
            </a:r>
            <a:r>
              <a:rPr lang="en-US" dirty="0" err="1"/>
              <a:t>ld</a:t>
            </a:r>
            <a:r>
              <a:rPr lang="en-US" dirty="0"/>
              <a:t> </a:t>
            </a:r>
            <a:r>
              <a:rPr lang="en-US" dirty="0" err="1"/>
              <a:t>microsecs</a:t>
            </a:r>
            <a:r>
              <a:rPr lang="en-US" dirty="0"/>
              <a:t>\n</a:t>
            </a:r>
            <a:r>
              <a:rPr lang="en-US" dirty="0" smtClean="0"/>
              <a:t>", 	(</a:t>
            </a:r>
            <a:r>
              <a:rPr lang="en-US" dirty="0"/>
              <a:t>long) </a:t>
            </a:r>
            <a:r>
              <a:rPr lang="en-US" dirty="0" smtClean="0"/>
              <a:t>	</a:t>
            </a:r>
            <a:r>
              <a:rPr lang="en-US" dirty="0" err="1" smtClean="0"/>
              <a:t>tv.tv_sec</a:t>
            </a:r>
            <a:r>
              <a:rPr lang="en-US" dirty="0"/>
              <a:t>, (long) </a:t>
            </a:r>
            <a:r>
              <a:rPr lang="en-US" dirty="0" err="1"/>
              <a:t>tv.tv_usec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 smtClean="0"/>
              <a:t>gmp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gmtime</a:t>
            </a:r>
            <a:r>
              <a:rPr lang="en-US" dirty="0"/>
              <a:t>(&amp;t);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gmp</a:t>
            </a:r>
            <a:r>
              <a:rPr lang="en-US" dirty="0"/>
              <a:t> == NULL)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gmtime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 err="1" smtClean="0"/>
              <a:t>gm</a:t>
            </a:r>
            <a:r>
              <a:rPr lang="en-US" dirty="0" smtClean="0"/>
              <a:t> </a:t>
            </a:r>
            <a:r>
              <a:rPr lang="en-US" dirty="0"/>
              <a:t>= *</a:t>
            </a:r>
            <a:r>
              <a:rPr lang="en-US" dirty="0" err="1"/>
              <a:t>gmp</a:t>
            </a:r>
            <a:r>
              <a:rPr lang="en-US" dirty="0"/>
              <a:t>;          /* Save local copy, since *</a:t>
            </a:r>
            <a:r>
              <a:rPr lang="en-US" dirty="0" err="1"/>
              <a:t>gmp</a:t>
            </a:r>
            <a:r>
              <a:rPr lang="en-US" dirty="0"/>
              <a:t> may be modified</a:t>
            </a:r>
          </a:p>
          <a:p>
            <a:pPr marL="0" indent="0">
              <a:buNone/>
            </a:pPr>
            <a:r>
              <a:rPr lang="en-US" dirty="0"/>
              <a:t>                           by </a:t>
            </a:r>
            <a:r>
              <a:rPr lang="en-US" dirty="0" err="1"/>
              <a:t>asctime</a:t>
            </a:r>
            <a:r>
              <a:rPr lang="en-US" dirty="0"/>
              <a:t>() or </a:t>
            </a:r>
            <a:r>
              <a:rPr lang="en-US" dirty="0" err="1"/>
              <a:t>gmtime</a:t>
            </a:r>
            <a:r>
              <a:rPr lang="en-US" dirty="0"/>
              <a:t>() */</a:t>
            </a:r>
          </a:p>
          <a:p>
            <a:pPr marL="0" indent="0">
              <a:buNone/>
            </a:pPr>
            <a:r>
              <a:rPr lang="en-US" dirty="0" err="1" smtClean="0"/>
              <a:t>printf</a:t>
            </a:r>
            <a:r>
              <a:rPr lang="en-US" dirty="0"/>
              <a:t>("Broken down by </a:t>
            </a:r>
            <a:r>
              <a:rPr lang="en-US" dirty="0" err="1"/>
              <a:t>gmtime</a:t>
            </a:r>
            <a:r>
              <a:rPr lang="en-US" dirty="0"/>
              <a:t>():\n");</a:t>
            </a:r>
          </a:p>
          <a:p>
            <a:pPr marL="0" indent="0">
              <a:buNone/>
            </a:pPr>
            <a:r>
              <a:rPr lang="en-US" dirty="0" err="1" smtClean="0"/>
              <a:t>printf</a:t>
            </a:r>
            <a:r>
              <a:rPr lang="en-US" dirty="0"/>
              <a:t>("  year=%d </a:t>
            </a:r>
            <a:r>
              <a:rPr lang="en-US" dirty="0" err="1"/>
              <a:t>mon</a:t>
            </a:r>
            <a:r>
              <a:rPr lang="en-US" dirty="0"/>
              <a:t>=%d </a:t>
            </a:r>
            <a:r>
              <a:rPr lang="en-US" dirty="0" err="1"/>
              <a:t>mday</a:t>
            </a:r>
            <a:r>
              <a:rPr lang="en-US" dirty="0"/>
              <a:t>=%d hour=%d min=%d sec=%d ", </a:t>
            </a:r>
            <a:r>
              <a:rPr lang="en-US" dirty="0" smtClean="0"/>
              <a:t>	</a:t>
            </a:r>
            <a:r>
              <a:rPr lang="en-US" dirty="0" err="1" smtClean="0"/>
              <a:t>gm.tm_year</a:t>
            </a:r>
            <a:r>
              <a:rPr lang="en-US" dirty="0" smtClean="0"/>
              <a:t>, </a:t>
            </a:r>
            <a:r>
              <a:rPr lang="en-US" dirty="0" err="1" smtClean="0"/>
              <a:t>gm.tm_mon</a:t>
            </a:r>
            <a:r>
              <a:rPr lang="en-US" dirty="0"/>
              <a:t>, </a:t>
            </a:r>
            <a:r>
              <a:rPr lang="en-US" dirty="0" err="1"/>
              <a:t>gm.tm_mday</a:t>
            </a:r>
            <a:r>
              <a:rPr lang="en-US" dirty="0"/>
              <a:t>, </a:t>
            </a:r>
            <a:r>
              <a:rPr lang="en-US" dirty="0" err="1"/>
              <a:t>gm.tm_hour</a:t>
            </a:r>
            <a:r>
              <a:rPr lang="en-US" dirty="0"/>
              <a:t>, </a:t>
            </a:r>
            <a:r>
              <a:rPr lang="en-US" dirty="0" smtClean="0"/>
              <a:t>	</a:t>
            </a:r>
            <a:r>
              <a:rPr lang="en-US" dirty="0" err="1" smtClean="0"/>
              <a:t>gm.tm_min</a:t>
            </a:r>
            <a:r>
              <a:rPr lang="en-US" dirty="0"/>
              <a:t>, </a:t>
            </a:r>
            <a:r>
              <a:rPr lang="en-US" dirty="0" err="1"/>
              <a:t>gm.tm_sec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printf</a:t>
            </a:r>
            <a:r>
              <a:rPr lang="en-US" dirty="0"/>
              <a:t>("</a:t>
            </a:r>
            <a:r>
              <a:rPr lang="en-US" dirty="0" err="1"/>
              <a:t>wday</a:t>
            </a:r>
            <a:r>
              <a:rPr lang="en-US" dirty="0"/>
              <a:t>=%d </a:t>
            </a:r>
            <a:r>
              <a:rPr lang="en-US" dirty="0" err="1"/>
              <a:t>yday</a:t>
            </a:r>
            <a:r>
              <a:rPr lang="en-US" dirty="0"/>
              <a:t>=%d </a:t>
            </a:r>
            <a:r>
              <a:rPr lang="en-US" dirty="0" err="1"/>
              <a:t>isdst</a:t>
            </a:r>
            <a:r>
              <a:rPr lang="en-US" dirty="0"/>
              <a:t>=%d\n", </a:t>
            </a:r>
            <a:r>
              <a:rPr lang="en-US" dirty="0" err="1"/>
              <a:t>gm.tm_wday</a:t>
            </a:r>
            <a:r>
              <a:rPr lang="en-US" dirty="0"/>
              <a:t>, </a:t>
            </a:r>
            <a:r>
              <a:rPr lang="en-US" dirty="0" err="1"/>
              <a:t>gm.tm_yday</a:t>
            </a:r>
            <a:r>
              <a:rPr lang="en-US" dirty="0"/>
              <a:t>, </a:t>
            </a:r>
            <a:r>
              <a:rPr lang="en-US" dirty="0" smtClean="0"/>
              <a:t>	</a:t>
            </a:r>
            <a:r>
              <a:rPr lang="en-US" dirty="0" err="1" smtClean="0"/>
              <a:t>gm.tm_isdst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… Modifying by setting TZ environment variable</a:t>
            </a:r>
            <a:endParaRPr lang="en-US" dirty="0"/>
          </a:p>
        </p:txBody>
      </p:sp>
      <p:sp>
        <p:nvSpPr>
          <p:cNvPr id="2" name="Freeform 1"/>
          <p:cNvSpPr/>
          <p:nvPr/>
        </p:nvSpPr>
        <p:spPr>
          <a:xfrm>
            <a:off x="2993232" y="157162"/>
            <a:ext cx="3907632" cy="3814764"/>
          </a:xfrm>
          <a:custGeom>
            <a:avLst/>
            <a:gdLst/>
            <a:ahLst/>
            <a:cxnLst/>
            <a:rect l="0" t="0" r="0" b="0"/>
            <a:pathLst>
              <a:path w="3907632" h="3814764">
                <a:moveTo>
                  <a:pt x="0" y="3814763"/>
                </a:moveTo>
                <a:lnTo>
                  <a:pt x="85725" y="3707607"/>
                </a:lnTo>
                <a:lnTo>
                  <a:pt x="257175" y="3529013"/>
                </a:lnTo>
                <a:lnTo>
                  <a:pt x="485775" y="3257551"/>
                </a:lnTo>
                <a:lnTo>
                  <a:pt x="771525" y="2936082"/>
                </a:lnTo>
                <a:lnTo>
                  <a:pt x="1078706" y="2586038"/>
                </a:lnTo>
                <a:lnTo>
                  <a:pt x="1407318" y="2235994"/>
                </a:lnTo>
                <a:lnTo>
                  <a:pt x="1743075" y="1893094"/>
                </a:lnTo>
                <a:lnTo>
                  <a:pt x="2085975" y="1564482"/>
                </a:lnTo>
                <a:lnTo>
                  <a:pt x="2414588" y="1257301"/>
                </a:lnTo>
                <a:lnTo>
                  <a:pt x="2736056" y="978694"/>
                </a:lnTo>
                <a:lnTo>
                  <a:pt x="3043238" y="728663"/>
                </a:lnTo>
                <a:lnTo>
                  <a:pt x="3321844" y="500063"/>
                </a:lnTo>
                <a:lnTo>
                  <a:pt x="3571875" y="314325"/>
                </a:lnTo>
                <a:lnTo>
                  <a:pt x="3700463" y="214313"/>
                </a:lnTo>
                <a:lnTo>
                  <a:pt x="3786188" y="150019"/>
                </a:lnTo>
                <a:lnTo>
                  <a:pt x="3836194" y="107157"/>
                </a:lnTo>
                <a:lnTo>
                  <a:pt x="3900488" y="50007"/>
                </a:lnTo>
                <a:lnTo>
                  <a:pt x="3907631" y="7144"/>
                </a:lnTo>
                <a:lnTo>
                  <a:pt x="3836194" y="0"/>
                </a:lnTo>
                <a:lnTo>
                  <a:pt x="383619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843088" y="521494"/>
            <a:ext cx="4907758" cy="5972176"/>
          </a:xfrm>
          <a:custGeom>
            <a:avLst/>
            <a:gdLst/>
            <a:ahLst/>
            <a:cxnLst/>
            <a:rect l="0" t="0" r="0" b="0"/>
            <a:pathLst>
              <a:path w="4907758" h="5972176">
                <a:moveTo>
                  <a:pt x="0" y="0"/>
                </a:moveTo>
                <a:lnTo>
                  <a:pt x="0" y="14287"/>
                </a:lnTo>
                <a:lnTo>
                  <a:pt x="21431" y="50006"/>
                </a:lnTo>
                <a:lnTo>
                  <a:pt x="50006" y="121443"/>
                </a:lnTo>
                <a:lnTo>
                  <a:pt x="92868" y="221456"/>
                </a:lnTo>
                <a:lnTo>
                  <a:pt x="157162" y="364331"/>
                </a:lnTo>
                <a:lnTo>
                  <a:pt x="235743" y="535781"/>
                </a:lnTo>
                <a:lnTo>
                  <a:pt x="335756" y="728662"/>
                </a:lnTo>
                <a:lnTo>
                  <a:pt x="450056" y="935831"/>
                </a:lnTo>
                <a:lnTo>
                  <a:pt x="585787" y="1164431"/>
                </a:lnTo>
                <a:lnTo>
                  <a:pt x="750094" y="1407319"/>
                </a:lnTo>
                <a:lnTo>
                  <a:pt x="921544" y="1664494"/>
                </a:lnTo>
                <a:lnTo>
                  <a:pt x="1121569" y="1928812"/>
                </a:lnTo>
                <a:lnTo>
                  <a:pt x="1335881" y="2200275"/>
                </a:lnTo>
                <a:lnTo>
                  <a:pt x="1564481" y="2478881"/>
                </a:lnTo>
                <a:lnTo>
                  <a:pt x="1807369" y="2771775"/>
                </a:lnTo>
                <a:lnTo>
                  <a:pt x="2064544" y="3064669"/>
                </a:lnTo>
                <a:lnTo>
                  <a:pt x="2336006" y="3364706"/>
                </a:lnTo>
                <a:lnTo>
                  <a:pt x="2621756" y="3671888"/>
                </a:lnTo>
                <a:lnTo>
                  <a:pt x="2914650" y="3964781"/>
                </a:lnTo>
                <a:lnTo>
                  <a:pt x="3207544" y="4250531"/>
                </a:lnTo>
                <a:lnTo>
                  <a:pt x="3493294" y="4529137"/>
                </a:lnTo>
                <a:lnTo>
                  <a:pt x="3764757" y="4800600"/>
                </a:lnTo>
                <a:lnTo>
                  <a:pt x="4029075" y="5057775"/>
                </a:lnTo>
                <a:lnTo>
                  <a:pt x="4271963" y="5307806"/>
                </a:lnTo>
                <a:lnTo>
                  <a:pt x="4493419" y="5543550"/>
                </a:lnTo>
                <a:lnTo>
                  <a:pt x="4693444" y="5750719"/>
                </a:lnTo>
                <a:lnTo>
                  <a:pt x="4822032" y="5886450"/>
                </a:lnTo>
                <a:lnTo>
                  <a:pt x="4907757" y="5972175"/>
                </a:lnTo>
                <a:lnTo>
                  <a:pt x="4907757" y="59721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8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2038 problem?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2^32 seconds woops!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67000" y="6368534"/>
            <a:ext cx="4823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http://en.wikipedia.org/wiki/Year_2038_problem</a:t>
            </a:r>
          </a:p>
        </p:txBody>
      </p:sp>
      <p:sp>
        <p:nvSpPr>
          <p:cNvPr id="6" name="Freeform 5"/>
          <p:cNvSpPr/>
          <p:nvPr/>
        </p:nvSpPr>
        <p:spPr>
          <a:xfrm>
            <a:off x="6236495" y="450056"/>
            <a:ext cx="235744" cy="350045"/>
          </a:xfrm>
          <a:custGeom>
            <a:avLst/>
            <a:gdLst/>
            <a:ahLst/>
            <a:cxnLst/>
            <a:rect l="0" t="0" r="0" b="0"/>
            <a:pathLst>
              <a:path w="235744" h="350045">
                <a:moveTo>
                  <a:pt x="0" y="100013"/>
                </a:moveTo>
                <a:lnTo>
                  <a:pt x="0" y="92869"/>
                </a:lnTo>
                <a:lnTo>
                  <a:pt x="7143" y="85725"/>
                </a:lnTo>
                <a:lnTo>
                  <a:pt x="7143" y="78581"/>
                </a:lnTo>
                <a:lnTo>
                  <a:pt x="7143" y="64294"/>
                </a:lnTo>
                <a:lnTo>
                  <a:pt x="14287" y="57150"/>
                </a:lnTo>
                <a:lnTo>
                  <a:pt x="14287" y="50006"/>
                </a:lnTo>
                <a:lnTo>
                  <a:pt x="14287" y="42863"/>
                </a:lnTo>
                <a:lnTo>
                  <a:pt x="14287" y="42863"/>
                </a:lnTo>
                <a:lnTo>
                  <a:pt x="21431" y="35719"/>
                </a:lnTo>
                <a:lnTo>
                  <a:pt x="21431" y="35719"/>
                </a:lnTo>
                <a:lnTo>
                  <a:pt x="21431" y="35719"/>
                </a:lnTo>
                <a:lnTo>
                  <a:pt x="28575" y="50006"/>
                </a:lnTo>
                <a:lnTo>
                  <a:pt x="35718" y="64294"/>
                </a:lnTo>
                <a:lnTo>
                  <a:pt x="42862" y="78581"/>
                </a:lnTo>
                <a:lnTo>
                  <a:pt x="50006" y="114300"/>
                </a:lnTo>
                <a:lnTo>
                  <a:pt x="57150" y="142875"/>
                </a:lnTo>
                <a:lnTo>
                  <a:pt x="71437" y="185738"/>
                </a:lnTo>
                <a:lnTo>
                  <a:pt x="85725" y="221456"/>
                </a:lnTo>
                <a:lnTo>
                  <a:pt x="92868" y="257175"/>
                </a:lnTo>
                <a:lnTo>
                  <a:pt x="107156" y="285750"/>
                </a:lnTo>
                <a:lnTo>
                  <a:pt x="121443" y="314325"/>
                </a:lnTo>
                <a:lnTo>
                  <a:pt x="128587" y="328613"/>
                </a:lnTo>
                <a:lnTo>
                  <a:pt x="135731" y="342900"/>
                </a:lnTo>
                <a:lnTo>
                  <a:pt x="150018" y="350044"/>
                </a:lnTo>
                <a:lnTo>
                  <a:pt x="157162" y="342900"/>
                </a:lnTo>
                <a:lnTo>
                  <a:pt x="157162" y="335756"/>
                </a:lnTo>
                <a:lnTo>
                  <a:pt x="164306" y="314325"/>
                </a:lnTo>
                <a:lnTo>
                  <a:pt x="178593" y="278606"/>
                </a:lnTo>
                <a:lnTo>
                  <a:pt x="185737" y="235744"/>
                </a:lnTo>
                <a:lnTo>
                  <a:pt x="192881" y="185738"/>
                </a:lnTo>
                <a:lnTo>
                  <a:pt x="207168" y="135731"/>
                </a:lnTo>
                <a:lnTo>
                  <a:pt x="214312" y="85725"/>
                </a:lnTo>
                <a:lnTo>
                  <a:pt x="228600" y="57150"/>
                </a:lnTo>
                <a:lnTo>
                  <a:pt x="228600" y="28575"/>
                </a:lnTo>
                <a:lnTo>
                  <a:pt x="235743" y="14288"/>
                </a:lnTo>
                <a:lnTo>
                  <a:pt x="235743" y="7144"/>
                </a:lnTo>
                <a:lnTo>
                  <a:pt x="235743" y="0"/>
                </a:lnTo>
                <a:lnTo>
                  <a:pt x="235743" y="7144"/>
                </a:lnTo>
                <a:lnTo>
                  <a:pt x="235743" y="14288"/>
                </a:lnTo>
                <a:lnTo>
                  <a:pt x="235743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322220" y="578644"/>
            <a:ext cx="135732" cy="507207"/>
          </a:xfrm>
          <a:custGeom>
            <a:avLst/>
            <a:gdLst/>
            <a:ahLst/>
            <a:cxnLst/>
            <a:rect l="0" t="0" r="0" b="0"/>
            <a:pathLst>
              <a:path w="135732" h="507207">
                <a:moveTo>
                  <a:pt x="135731" y="0"/>
                </a:moveTo>
                <a:lnTo>
                  <a:pt x="128587" y="21431"/>
                </a:lnTo>
                <a:lnTo>
                  <a:pt x="114300" y="64293"/>
                </a:lnTo>
                <a:lnTo>
                  <a:pt x="92868" y="121443"/>
                </a:lnTo>
                <a:lnTo>
                  <a:pt x="71437" y="200025"/>
                </a:lnTo>
                <a:lnTo>
                  <a:pt x="57150" y="271462"/>
                </a:lnTo>
                <a:lnTo>
                  <a:pt x="35718" y="342900"/>
                </a:lnTo>
                <a:lnTo>
                  <a:pt x="21431" y="400050"/>
                </a:lnTo>
                <a:lnTo>
                  <a:pt x="7143" y="450056"/>
                </a:lnTo>
                <a:lnTo>
                  <a:pt x="0" y="478631"/>
                </a:lnTo>
                <a:lnTo>
                  <a:pt x="0" y="500062"/>
                </a:lnTo>
                <a:lnTo>
                  <a:pt x="7143" y="507206"/>
                </a:lnTo>
                <a:lnTo>
                  <a:pt x="14287" y="507206"/>
                </a:lnTo>
                <a:lnTo>
                  <a:pt x="21431" y="492918"/>
                </a:lnTo>
                <a:lnTo>
                  <a:pt x="28575" y="464343"/>
                </a:lnTo>
                <a:lnTo>
                  <a:pt x="35718" y="428625"/>
                </a:lnTo>
                <a:lnTo>
                  <a:pt x="35718" y="4286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593682" y="542925"/>
            <a:ext cx="357189" cy="300038"/>
          </a:xfrm>
          <a:custGeom>
            <a:avLst/>
            <a:gdLst/>
            <a:ahLst/>
            <a:cxnLst/>
            <a:rect l="0" t="0" r="0" b="0"/>
            <a:pathLst>
              <a:path w="357189" h="300038">
                <a:moveTo>
                  <a:pt x="64294" y="7144"/>
                </a:moveTo>
                <a:lnTo>
                  <a:pt x="50006" y="14287"/>
                </a:lnTo>
                <a:lnTo>
                  <a:pt x="35719" y="21431"/>
                </a:lnTo>
                <a:lnTo>
                  <a:pt x="21431" y="28575"/>
                </a:lnTo>
                <a:lnTo>
                  <a:pt x="14288" y="35719"/>
                </a:lnTo>
                <a:lnTo>
                  <a:pt x="0" y="35719"/>
                </a:lnTo>
                <a:lnTo>
                  <a:pt x="0" y="35719"/>
                </a:lnTo>
                <a:lnTo>
                  <a:pt x="7144" y="35719"/>
                </a:lnTo>
                <a:lnTo>
                  <a:pt x="21431" y="28575"/>
                </a:lnTo>
                <a:lnTo>
                  <a:pt x="42863" y="21431"/>
                </a:lnTo>
                <a:lnTo>
                  <a:pt x="71438" y="14287"/>
                </a:lnTo>
                <a:lnTo>
                  <a:pt x="100013" y="7144"/>
                </a:lnTo>
                <a:lnTo>
                  <a:pt x="128588" y="0"/>
                </a:lnTo>
                <a:lnTo>
                  <a:pt x="157163" y="0"/>
                </a:lnTo>
                <a:lnTo>
                  <a:pt x="164306" y="7144"/>
                </a:lnTo>
                <a:lnTo>
                  <a:pt x="171450" y="28575"/>
                </a:lnTo>
                <a:lnTo>
                  <a:pt x="157163" y="57150"/>
                </a:lnTo>
                <a:lnTo>
                  <a:pt x="135731" y="100012"/>
                </a:lnTo>
                <a:lnTo>
                  <a:pt x="107156" y="142875"/>
                </a:lnTo>
                <a:lnTo>
                  <a:pt x="78581" y="192881"/>
                </a:lnTo>
                <a:lnTo>
                  <a:pt x="57150" y="228600"/>
                </a:lnTo>
                <a:lnTo>
                  <a:pt x="35719" y="257175"/>
                </a:lnTo>
                <a:lnTo>
                  <a:pt x="35719" y="278606"/>
                </a:lnTo>
                <a:lnTo>
                  <a:pt x="42863" y="292894"/>
                </a:lnTo>
                <a:lnTo>
                  <a:pt x="64294" y="300037"/>
                </a:lnTo>
                <a:lnTo>
                  <a:pt x="100013" y="300037"/>
                </a:lnTo>
                <a:lnTo>
                  <a:pt x="142875" y="292894"/>
                </a:lnTo>
                <a:lnTo>
                  <a:pt x="192881" y="285750"/>
                </a:lnTo>
                <a:lnTo>
                  <a:pt x="242888" y="278606"/>
                </a:lnTo>
                <a:lnTo>
                  <a:pt x="292894" y="257175"/>
                </a:lnTo>
                <a:lnTo>
                  <a:pt x="335756" y="242887"/>
                </a:lnTo>
                <a:lnTo>
                  <a:pt x="357188" y="221456"/>
                </a:lnTo>
                <a:lnTo>
                  <a:pt x="357188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950870" y="450056"/>
            <a:ext cx="42863" cy="442914"/>
          </a:xfrm>
          <a:custGeom>
            <a:avLst/>
            <a:gdLst/>
            <a:ahLst/>
            <a:cxnLst/>
            <a:rect l="0" t="0" r="0" b="0"/>
            <a:pathLst>
              <a:path w="42863" h="442914">
                <a:moveTo>
                  <a:pt x="28575" y="0"/>
                </a:moveTo>
                <a:lnTo>
                  <a:pt x="28575" y="0"/>
                </a:lnTo>
                <a:lnTo>
                  <a:pt x="28575" y="7144"/>
                </a:lnTo>
                <a:lnTo>
                  <a:pt x="28575" y="14288"/>
                </a:lnTo>
                <a:lnTo>
                  <a:pt x="28575" y="28575"/>
                </a:lnTo>
                <a:lnTo>
                  <a:pt x="28575" y="57150"/>
                </a:lnTo>
                <a:lnTo>
                  <a:pt x="28575" y="100013"/>
                </a:lnTo>
                <a:lnTo>
                  <a:pt x="28575" y="150019"/>
                </a:lnTo>
                <a:lnTo>
                  <a:pt x="21431" y="200025"/>
                </a:lnTo>
                <a:lnTo>
                  <a:pt x="21431" y="264319"/>
                </a:lnTo>
                <a:lnTo>
                  <a:pt x="14287" y="314325"/>
                </a:lnTo>
                <a:lnTo>
                  <a:pt x="7143" y="364331"/>
                </a:lnTo>
                <a:lnTo>
                  <a:pt x="0" y="407194"/>
                </a:lnTo>
                <a:lnTo>
                  <a:pt x="0" y="428625"/>
                </a:lnTo>
                <a:lnTo>
                  <a:pt x="0" y="442913"/>
                </a:lnTo>
                <a:lnTo>
                  <a:pt x="14287" y="435769"/>
                </a:lnTo>
                <a:lnTo>
                  <a:pt x="21431" y="414338"/>
                </a:lnTo>
                <a:lnTo>
                  <a:pt x="42862" y="371475"/>
                </a:lnTo>
                <a:lnTo>
                  <a:pt x="42862" y="3714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050882" y="407194"/>
            <a:ext cx="242889" cy="378619"/>
          </a:xfrm>
          <a:custGeom>
            <a:avLst/>
            <a:gdLst/>
            <a:ahLst/>
            <a:cxnLst/>
            <a:rect l="0" t="0" r="0" b="0"/>
            <a:pathLst>
              <a:path w="242889" h="378619">
                <a:moveTo>
                  <a:pt x="221456" y="0"/>
                </a:moveTo>
                <a:lnTo>
                  <a:pt x="221456" y="0"/>
                </a:lnTo>
                <a:lnTo>
                  <a:pt x="214313" y="7143"/>
                </a:lnTo>
                <a:lnTo>
                  <a:pt x="200025" y="21431"/>
                </a:lnTo>
                <a:lnTo>
                  <a:pt x="178594" y="42862"/>
                </a:lnTo>
                <a:lnTo>
                  <a:pt x="157163" y="78581"/>
                </a:lnTo>
                <a:lnTo>
                  <a:pt x="128588" y="114300"/>
                </a:lnTo>
                <a:lnTo>
                  <a:pt x="92869" y="157162"/>
                </a:lnTo>
                <a:lnTo>
                  <a:pt x="57150" y="192881"/>
                </a:lnTo>
                <a:lnTo>
                  <a:pt x="28575" y="221456"/>
                </a:lnTo>
                <a:lnTo>
                  <a:pt x="14288" y="242887"/>
                </a:lnTo>
                <a:lnTo>
                  <a:pt x="0" y="264318"/>
                </a:lnTo>
                <a:lnTo>
                  <a:pt x="7144" y="278606"/>
                </a:lnTo>
                <a:lnTo>
                  <a:pt x="21431" y="285750"/>
                </a:lnTo>
                <a:lnTo>
                  <a:pt x="50006" y="300037"/>
                </a:lnTo>
                <a:lnTo>
                  <a:pt x="92869" y="314325"/>
                </a:lnTo>
                <a:lnTo>
                  <a:pt x="135731" y="328612"/>
                </a:lnTo>
                <a:lnTo>
                  <a:pt x="178594" y="342900"/>
                </a:lnTo>
                <a:lnTo>
                  <a:pt x="214313" y="364331"/>
                </a:lnTo>
                <a:lnTo>
                  <a:pt x="242888" y="378618"/>
                </a:lnTo>
                <a:lnTo>
                  <a:pt x="242888" y="3786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257801" y="1407319"/>
            <a:ext cx="142876" cy="457201"/>
          </a:xfrm>
          <a:custGeom>
            <a:avLst/>
            <a:gdLst/>
            <a:ahLst/>
            <a:cxnLst/>
            <a:rect l="0" t="0" r="0" b="0"/>
            <a:pathLst>
              <a:path w="142876" h="457201">
                <a:moveTo>
                  <a:pt x="7144" y="21431"/>
                </a:moveTo>
                <a:lnTo>
                  <a:pt x="7144" y="14287"/>
                </a:lnTo>
                <a:lnTo>
                  <a:pt x="7144" y="7144"/>
                </a:lnTo>
                <a:lnTo>
                  <a:pt x="14287" y="0"/>
                </a:lnTo>
                <a:lnTo>
                  <a:pt x="14287" y="0"/>
                </a:lnTo>
                <a:lnTo>
                  <a:pt x="14287" y="14287"/>
                </a:lnTo>
                <a:lnTo>
                  <a:pt x="14287" y="28575"/>
                </a:lnTo>
                <a:lnTo>
                  <a:pt x="14287" y="57150"/>
                </a:lnTo>
                <a:lnTo>
                  <a:pt x="14287" y="92869"/>
                </a:lnTo>
                <a:lnTo>
                  <a:pt x="7144" y="142875"/>
                </a:lnTo>
                <a:lnTo>
                  <a:pt x="0" y="207169"/>
                </a:lnTo>
                <a:lnTo>
                  <a:pt x="0" y="271462"/>
                </a:lnTo>
                <a:lnTo>
                  <a:pt x="0" y="335756"/>
                </a:lnTo>
                <a:lnTo>
                  <a:pt x="14287" y="385762"/>
                </a:lnTo>
                <a:lnTo>
                  <a:pt x="28575" y="428625"/>
                </a:lnTo>
                <a:lnTo>
                  <a:pt x="57150" y="450056"/>
                </a:lnTo>
                <a:lnTo>
                  <a:pt x="78581" y="457200"/>
                </a:lnTo>
                <a:lnTo>
                  <a:pt x="107156" y="442912"/>
                </a:lnTo>
                <a:lnTo>
                  <a:pt x="128587" y="421481"/>
                </a:lnTo>
                <a:lnTo>
                  <a:pt x="142875" y="392906"/>
                </a:lnTo>
                <a:lnTo>
                  <a:pt x="135731" y="350044"/>
                </a:lnTo>
                <a:lnTo>
                  <a:pt x="128587" y="314325"/>
                </a:lnTo>
                <a:lnTo>
                  <a:pt x="128587" y="3143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079207" y="1643063"/>
            <a:ext cx="328614" cy="50007"/>
          </a:xfrm>
          <a:custGeom>
            <a:avLst/>
            <a:gdLst/>
            <a:ahLst/>
            <a:cxnLst/>
            <a:rect l="0" t="0" r="0" b="0"/>
            <a:pathLst>
              <a:path w="328614" h="50007">
                <a:moveTo>
                  <a:pt x="7144" y="35718"/>
                </a:moveTo>
                <a:lnTo>
                  <a:pt x="0" y="35718"/>
                </a:lnTo>
                <a:lnTo>
                  <a:pt x="0" y="42862"/>
                </a:lnTo>
                <a:lnTo>
                  <a:pt x="7144" y="50006"/>
                </a:lnTo>
                <a:lnTo>
                  <a:pt x="28575" y="50006"/>
                </a:lnTo>
                <a:lnTo>
                  <a:pt x="57150" y="42862"/>
                </a:lnTo>
                <a:lnTo>
                  <a:pt x="100013" y="35718"/>
                </a:lnTo>
                <a:lnTo>
                  <a:pt x="150019" y="21431"/>
                </a:lnTo>
                <a:lnTo>
                  <a:pt x="207169" y="14287"/>
                </a:lnTo>
                <a:lnTo>
                  <a:pt x="250031" y="7143"/>
                </a:lnTo>
                <a:lnTo>
                  <a:pt x="292894" y="0"/>
                </a:lnTo>
                <a:lnTo>
                  <a:pt x="328613" y="0"/>
                </a:lnTo>
                <a:lnTo>
                  <a:pt x="32861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493545" y="1671638"/>
            <a:ext cx="28576" cy="242888"/>
          </a:xfrm>
          <a:custGeom>
            <a:avLst/>
            <a:gdLst/>
            <a:ahLst/>
            <a:cxnLst/>
            <a:rect l="0" t="0" r="0" b="0"/>
            <a:pathLst>
              <a:path w="28576" h="242888">
                <a:moveTo>
                  <a:pt x="0" y="0"/>
                </a:moveTo>
                <a:lnTo>
                  <a:pt x="0" y="7143"/>
                </a:lnTo>
                <a:lnTo>
                  <a:pt x="0" y="14287"/>
                </a:lnTo>
                <a:lnTo>
                  <a:pt x="0" y="21431"/>
                </a:lnTo>
                <a:lnTo>
                  <a:pt x="0" y="42862"/>
                </a:lnTo>
                <a:lnTo>
                  <a:pt x="0" y="71437"/>
                </a:lnTo>
                <a:lnTo>
                  <a:pt x="0" y="100012"/>
                </a:lnTo>
                <a:lnTo>
                  <a:pt x="0" y="135731"/>
                </a:lnTo>
                <a:lnTo>
                  <a:pt x="0" y="171450"/>
                </a:lnTo>
                <a:lnTo>
                  <a:pt x="7143" y="207168"/>
                </a:lnTo>
                <a:lnTo>
                  <a:pt x="14287" y="235743"/>
                </a:lnTo>
                <a:lnTo>
                  <a:pt x="28575" y="242887"/>
                </a:lnTo>
                <a:lnTo>
                  <a:pt x="28575" y="2428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493545" y="1514475"/>
            <a:ext cx="35719" cy="57151"/>
          </a:xfrm>
          <a:custGeom>
            <a:avLst/>
            <a:gdLst/>
            <a:ahLst/>
            <a:cxnLst/>
            <a:rect l="0" t="0" r="0" b="0"/>
            <a:pathLst>
              <a:path w="35719" h="57151">
                <a:moveTo>
                  <a:pt x="35718" y="0"/>
                </a:moveTo>
                <a:lnTo>
                  <a:pt x="28575" y="0"/>
                </a:lnTo>
                <a:lnTo>
                  <a:pt x="21431" y="0"/>
                </a:lnTo>
                <a:lnTo>
                  <a:pt x="7143" y="7144"/>
                </a:lnTo>
                <a:lnTo>
                  <a:pt x="0" y="14288"/>
                </a:lnTo>
                <a:lnTo>
                  <a:pt x="0" y="21431"/>
                </a:lnTo>
                <a:lnTo>
                  <a:pt x="0" y="28575"/>
                </a:lnTo>
                <a:lnTo>
                  <a:pt x="7143" y="35719"/>
                </a:lnTo>
                <a:lnTo>
                  <a:pt x="14287" y="42863"/>
                </a:lnTo>
                <a:lnTo>
                  <a:pt x="28575" y="57150"/>
                </a:lnTo>
                <a:lnTo>
                  <a:pt x="28575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593557" y="1657350"/>
            <a:ext cx="228601" cy="307182"/>
          </a:xfrm>
          <a:custGeom>
            <a:avLst/>
            <a:gdLst/>
            <a:ahLst/>
            <a:cxnLst/>
            <a:rect l="0" t="0" r="0" b="0"/>
            <a:pathLst>
              <a:path w="228601" h="307182">
                <a:moveTo>
                  <a:pt x="21431" y="0"/>
                </a:moveTo>
                <a:lnTo>
                  <a:pt x="21431" y="0"/>
                </a:lnTo>
                <a:lnTo>
                  <a:pt x="14288" y="14288"/>
                </a:lnTo>
                <a:lnTo>
                  <a:pt x="7144" y="42863"/>
                </a:lnTo>
                <a:lnTo>
                  <a:pt x="0" y="78581"/>
                </a:lnTo>
                <a:lnTo>
                  <a:pt x="0" y="121444"/>
                </a:lnTo>
                <a:lnTo>
                  <a:pt x="0" y="178594"/>
                </a:lnTo>
                <a:lnTo>
                  <a:pt x="0" y="221456"/>
                </a:lnTo>
                <a:lnTo>
                  <a:pt x="0" y="257175"/>
                </a:lnTo>
                <a:lnTo>
                  <a:pt x="7144" y="278606"/>
                </a:lnTo>
                <a:lnTo>
                  <a:pt x="14288" y="292894"/>
                </a:lnTo>
                <a:lnTo>
                  <a:pt x="21431" y="285750"/>
                </a:lnTo>
                <a:lnTo>
                  <a:pt x="28575" y="264319"/>
                </a:lnTo>
                <a:lnTo>
                  <a:pt x="35719" y="235744"/>
                </a:lnTo>
                <a:lnTo>
                  <a:pt x="50006" y="185738"/>
                </a:lnTo>
                <a:lnTo>
                  <a:pt x="57150" y="128588"/>
                </a:lnTo>
                <a:lnTo>
                  <a:pt x="64294" y="78581"/>
                </a:lnTo>
                <a:lnTo>
                  <a:pt x="71438" y="42863"/>
                </a:lnTo>
                <a:lnTo>
                  <a:pt x="78581" y="21431"/>
                </a:lnTo>
                <a:lnTo>
                  <a:pt x="85725" y="14288"/>
                </a:lnTo>
                <a:lnTo>
                  <a:pt x="92869" y="28575"/>
                </a:lnTo>
                <a:lnTo>
                  <a:pt x="92869" y="64294"/>
                </a:lnTo>
                <a:lnTo>
                  <a:pt x="92869" y="100013"/>
                </a:lnTo>
                <a:lnTo>
                  <a:pt x="92869" y="150019"/>
                </a:lnTo>
                <a:lnTo>
                  <a:pt x="92869" y="192881"/>
                </a:lnTo>
                <a:lnTo>
                  <a:pt x="92869" y="228600"/>
                </a:lnTo>
                <a:lnTo>
                  <a:pt x="100013" y="250031"/>
                </a:lnTo>
                <a:lnTo>
                  <a:pt x="100013" y="271463"/>
                </a:lnTo>
                <a:lnTo>
                  <a:pt x="107156" y="271463"/>
                </a:lnTo>
                <a:lnTo>
                  <a:pt x="114300" y="257175"/>
                </a:lnTo>
                <a:lnTo>
                  <a:pt x="121444" y="221456"/>
                </a:lnTo>
                <a:lnTo>
                  <a:pt x="135731" y="178594"/>
                </a:lnTo>
                <a:lnTo>
                  <a:pt x="150019" y="121444"/>
                </a:lnTo>
                <a:lnTo>
                  <a:pt x="157163" y="71438"/>
                </a:lnTo>
                <a:lnTo>
                  <a:pt x="171450" y="28575"/>
                </a:lnTo>
                <a:lnTo>
                  <a:pt x="178594" y="14288"/>
                </a:lnTo>
                <a:lnTo>
                  <a:pt x="185738" y="28575"/>
                </a:lnTo>
                <a:lnTo>
                  <a:pt x="185738" y="57150"/>
                </a:lnTo>
                <a:lnTo>
                  <a:pt x="185738" y="107156"/>
                </a:lnTo>
                <a:lnTo>
                  <a:pt x="192881" y="157163"/>
                </a:lnTo>
                <a:lnTo>
                  <a:pt x="192881" y="214313"/>
                </a:lnTo>
                <a:lnTo>
                  <a:pt x="192881" y="257175"/>
                </a:lnTo>
                <a:lnTo>
                  <a:pt x="200025" y="285750"/>
                </a:lnTo>
                <a:lnTo>
                  <a:pt x="207169" y="307181"/>
                </a:lnTo>
                <a:lnTo>
                  <a:pt x="221456" y="307181"/>
                </a:lnTo>
                <a:lnTo>
                  <a:pt x="228600" y="285750"/>
                </a:lnTo>
                <a:lnTo>
                  <a:pt x="228600" y="2857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836445" y="1907381"/>
            <a:ext cx="171451" cy="21433"/>
          </a:xfrm>
          <a:custGeom>
            <a:avLst/>
            <a:gdLst/>
            <a:ahLst/>
            <a:cxnLst/>
            <a:rect l="0" t="0" r="0" b="0"/>
            <a:pathLst>
              <a:path w="171451" h="21433">
                <a:moveTo>
                  <a:pt x="0" y="14288"/>
                </a:moveTo>
                <a:lnTo>
                  <a:pt x="7143" y="14288"/>
                </a:lnTo>
                <a:lnTo>
                  <a:pt x="21431" y="14288"/>
                </a:lnTo>
                <a:lnTo>
                  <a:pt x="35718" y="14288"/>
                </a:lnTo>
                <a:lnTo>
                  <a:pt x="57150" y="21432"/>
                </a:lnTo>
                <a:lnTo>
                  <a:pt x="85725" y="21432"/>
                </a:lnTo>
                <a:lnTo>
                  <a:pt x="114300" y="21432"/>
                </a:lnTo>
                <a:lnTo>
                  <a:pt x="142875" y="14288"/>
                </a:lnTo>
                <a:lnTo>
                  <a:pt x="164306" y="7144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007895" y="1593056"/>
            <a:ext cx="14288" cy="14289"/>
          </a:xfrm>
          <a:custGeom>
            <a:avLst/>
            <a:gdLst/>
            <a:ahLst/>
            <a:cxnLst/>
            <a:rect l="0" t="0" r="0" b="0"/>
            <a:pathLst>
              <a:path w="14288" h="14289">
                <a:moveTo>
                  <a:pt x="14287" y="0"/>
                </a:moveTo>
                <a:lnTo>
                  <a:pt x="7143" y="7144"/>
                </a:lnTo>
                <a:lnTo>
                  <a:pt x="7143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872163" y="1700213"/>
            <a:ext cx="271464" cy="278607"/>
          </a:xfrm>
          <a:custGeom>
            <a:avLst/>
            <a:gdLst/>
            <a:ahLst/>
            <a:cxnLst/>
            <a:rect l="0" t="0" r="0" b="0"/>
            <a:pathLst>
              <a:path w="271464" h="278607">
                <a:moveTo>
                  <a:pt x="7144" y="142875"/>
                </a:moveTo>
                <a:lnTo>
                  <a:pt x="14288" y="142875"/>
                </a:lnTo>
                <a:lnTo>
                  <a:pt x="14288" y="142875"/>
                </a:lnTo>
                <a:lnTo>
                  <a:pt x="28575" y="142875"/>
                </a:lnTo>
                <a:lnTo>
                  <a:pt x="42863" y="142875"/>
                </a:lnTo>
                <a:lnTo>
                  <a:pt x="71438" y="128587"/>
                </a:lnTo>
                <a:lnTo>
                  <a:pt x="92869" y="121443"/>
                </a:lnTo>
                <a:lnTo>
                  <a:pt x="114300" y="107156"/>
                </a:lnTo>
                <a:lnTo>
                  <a:pt x="135732" y="92868"/>
                </a:lnTo>
                <a:lnTo>
                  <a:pt x="150019" y="78581"/>
                </a:lnTo>
                <a:lnTo>
                  <a:pt x="157163" y="57150"/>
                </a:lnTo>
                <a:lnTo>
                  <a:pt x="164307" y="42862"/>
                </a:lnTo>
                <a:lnTo>
                  <a:pt x="164307" y="21431"/>
                </a:lnTo>
                <a:lnTo>
                  <a:pt x="150019" y="7143"/>
                </a:lnTo>
                <a:lnTo>
                  <a:pt x="135732" y="0"/>
                </a:lnTo>
                <a:lnTo>
                  <a:pt x="114300" y="0"/>
                </a:lnTo>
                <a:lnTo>
                  <a:pt x="85725" y="21431"/>
                </a:lnTo>
                <a:lnTo>
                  <a:pt x="57150" y="50006"/>
                </a:lnTo>
                <a:lnTo>
                  <a:pt x="21432" y="100012"/>
                </a:lnTo>
                <a:lnTo>
                  <a:pt x="7144" y="150018"/>
                </a:lnTo>
                <a:lnTo>
                  <a:pt x="0" y="200025"/>
                </a:lnTo>
                <a:lnTo>
                  <a:pt x="7144" y="235743"/>
                </a:lnTo>
                <a:lnTo>
                  <a:pt x="35719" y="264318"/>
                </a:lnTo>
                <a:lnTo>
                  <a:pt x="71438" y="271462"/>
                </a:lnTo>
                <a:lnTo>
                  <a:pt x="114300" y="278606"/>
                </a:lnTo>
                <a:lnTo>
                  <a:pt x="164307" y="264318"/>
                </a:lnTo>
                <a:lnTo>
                  <a:pt x="207169" y="250031"/>
                </a:lnTo>
                <a:lnTo>
                  <a:pt x="242888" y="228600"/>
                </a:lnTo>
                <a:lnTo>
                  <a:pt x="264319" y="192881"/>
                </a:lnTo>
                <a:lnTo>
                  <a:pt x="271463" y="171450"/>
                </a:lnTo>
                <a:lnTo>
                  <a:pt x="271463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229351" y="1921669"/>
            <a:ext cx="164307" cy="28576"/>
          </a:xfrm>
          <a:custGeom>
            <a:avLst/>
            <a:gdLst/>
            <a:ahLst/>
            <a:cxnLst/>
            <a:rect l="0" t="0" r="0" b="0"/>
            <a:pathLst>
              <a:path w="164307" h="28576">
                <a:moveTo>
                  <a:pt x="0" y="21431"/>
                </a:moveTo>
                <a:lnTo>
                  <a:pt x="0" y="21431"/>
                </a:lnTo>
                <a:lnTo>
                  <a:pt x="7144" y="14287"/>
                </a:lnTo>
                <a:lnTo>
                  <a:pt x="14287" y="14287"/>
                </a:lnTo>
                <a:lnTo>
                  <a:pt x="28575" y="14287"/>
                </a:lnTo>
                <a:lnTo>
                  <a:pt x="50006" y="14287"/>
                </a:lnTo>
                <a:lnTo>
                  <a:pt x="64294" y="21431"/>
                </a:lnTo>
                <a:lnTo>
                  <a:pt x="92869" y="21431"/>
                </a:lnTo>
                <a:lnTo>
                  <a:pt x="107156" y="28575"/>
                </a:lnTo>
                <a:lnTo>
                  <a:pt x="128587" y="28575"/>
                </a:lnTo>
                <a:lnTo>
                  <a:pt x="142875" y="21431"/>
                </a:lnTo>
                <a:lnTo>
                  <a:pt x="164306" y="0"/>
                </a:lnTo>
                <a:lnTo>
                  <a:pt x="16430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450807" y="1564481"/>
            <a:ext cx="157164" cy="378620"/>
          </a:xfrm>
          <a:custGeom>
            <a:avLst/>
            <a:gdLst/>
            <a:ahLst/>
            <a:cxnLst/>
            <a:rect l="0" t="0" r="0" b="0"/>
            <a:pathLst>
              <a:path w="157164" h="378620">
                <a:moveTo>
                  <a:pt x="0" y="28575"/>
                </a:moveTo>
                <a:lnTo>
                  <a:pt x="0" y="21432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14288"/>
                </a:lnTo>
                <a:lnTo>
                  <a:pt x="7144" y="42863"/>
                </a:lnTo>
                <a:lnTo>
                  <a:pt x="14288" y="78582"/>
                </a:lnTo>
                <a:lnTo>
                  <a:pt x="14288" y="128588"/>
                </a:lnTo>
                <a:lnTo>
                  <a:pt x="21431" y="178594"/>
                </a:lnTo>
                <a:lnTo>
                  <a:pt x="28575" y="235744"/>
                </a:lnTo>
                <a:lnTo>
                  <a:pt x="35719" y="278607"/>
                </a:lnTo>
                <a:lnTo>
                  <a:pt x="42863" y="321469"/>
                </a:lnTo>
                <a:lnTo>
                  <a:pt x="57150" y="350044"/>
                </a:lnTo>
                <a:lnTo>
                  <a:pt x="71438" y="371475"/>
                </a:lnTo>
                <a:lnTo>
                  <a:pt x="85725" y="378619"/>
                </a:lnTo>
                <a:lnTo>
                  <a:pt x="107156" y="378619"/>
                </a:lnTo>
                <a:lnTo>
                  <a:pt x="121444" y="364332"/>
                </a:lnTo>
                <a:lnTo>
                  <a:pt x="142875" y="342900"/>
                </a:lnTo>
                <a:lnTo>
                  <a:pt x="157163" y="314325"/>
                </a:lnTo>
                <a:lnTo>
                  <a:pt x="157163" y="3143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350795" y="1693069"/>
            <a:ext cx="328613" cy="42863"/>
          </a:xfrm>
          <a:custGeom>
            <a:avLst/>
            <a:gdLst/>
            <a:ahLst/>
            <a:cxnLst/>
            <a:rect l="0" t="0" r="0" b="0"/>
            <a:pathLst>
              <a:path w="328613" h="42863">
                <a:moveTo>
                  <a:pt x="0" y="42862"/>
                </a:moveTo>
                <a:lnTo>
                  <a:pt x="7143" y="35719"/>
                </a:lnTo>
                <a:lnTo>
                  <a:pt x="35718" y="28575"/>
                </a:lnTo>
                <a:lnTo>
                  <a:pt x="71437" y="21431"/>
                </a:lnTo>
                <a:lnTo>
                  <a:pt x="114300" y="14287"/>
                </a:lnTo>
                <a:lnTo>
                  <a:pt x="157162" y="7144"/>
                </a:lnTo>
                <a:lnTo>
                  <a:pt x="207168" y="7144"/>
                </a:lnTo>
                <a:lnTo>
                  <a:pt x="257175" y="7144"/>
                </a:lnTo>
                <a:lnTo>
                  <a:pt x="292893" y="7144"/>
                </a:lnTo>
                <a:lnTo>
                  <a:pt x="328612" y="0"/>
                </a:lnTo>
                <a:lnTo>
                  <a:pt x="32861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308057" y="1778794"/>
            <a:ext cx="114301" cy="128588"/>
          </a:xfrm>
          <a:custGeom>
            <a:avLst/>
            <a:gdLst/>
            <a:ahLst/>
            <a:cxnLst/>
            <a:rect l="0" t="0" r="0" b="0"/>
            <a:pathLst>
              <a:path w="114301" h="128588">
                <a:moveTo>
                  <a:pt x="0" y="0"/>
                </a:moveTo>
                <a:lnTo>
                  <a:pt x="0" y="14287"/>
                </a:lnTo>
                <a:lnTo>
                  <a:pt x="7144" y="28575"/>
                </a:lnTo>
                <a:lnTo>
                  <a:pt x="14288" y="50006"/>
                </a:lnTo>
                <a:lnTo>
                  <a:pt x="21431" y="78581"/>
                </a:lnTo>
                <a:lnTo>
                  <a:pt x="35719" y="100012"/>
                </a:lnTo>
                <a:lnTo>
                  <a:pt x="50006" y="121444"/>
                </a:lnTo>
                <a:lnTo>
                  <a:pt x="64294" y="128587"/>
                </a:lnTo>
                <a:lnTo>
                  <a:pt x="78581" y="128587"/>
                </a:lnTo>
                <a:lnTo>
                  <a:pt x="85725" y="121444"/>
                </a:lnTo>
                <a:lnTo>
                  <a:pt x="100013" y="100012"/>
                </a:lnTo>
                <a:lnTo>
                  <a:pt x="114300" y="57150"/>
                </a:lnTo>
                <a:lnTo>
                  <a:pt x="114300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293770" y="1564481"/>
            <a:ext cx="28576" cy="1"/>
          </a:xfrm>
          <a:custGeom>
            <a:avLst/>
            <a:gdLst/>
            <a:ahLst/>
            <a:cxnLst/>
            <a:rect l="0" t="0" r="0" b="0"/>
            <a:pathLst>
              <a:path w="28576" h="1">
                <a:moveTo>
                  <a:pt x="0" y="0"/>
                </a:moveTo>
                <a:lnTo>
                  <a:pt x="7143" y="0"/>
                </a:lnTo>
                <a:lnTo>
                  <a:pt x="21431" y="0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500938" y="1693069"/>
            <a:ext cx="192883" cy="250032"/>
          </a:xfrm>
          <a:custGeom>
            <a:avLst/>
            <a:gdLst/>
            <a:ahLst/>
            <a:cxnLst/>
            <a:rect l="0" t="0" r="0" b="0"/>
            <a:pathLst>
              <a:path w="192883" h="250032">
                <a:moveTo>
                  <a:pt x="7144" y="42862"/>
                </a:moveTo>
                <a:lnTo>
                  <a:pt x="0" y="42862"/>
                </a:lnTo>
                <a:lnTo>
                  <a:pt x="0" y="42862"/>
                </a:lnTo>
                <a:lnTo>
                  <a:pt x="7144" y="42862"/>
                </a:lnTo>
                <a:lnTo>
                  <a:pt x="7144" y="57150"/>
                </a:lnTo>
                <a:lnTo>
                  <a:pt x="7144" y="85725"/>
                </a:lnTo>
                <a:lnTo>
                  <a:pt x="14288" y="114300"/>
                </a:lnTo>
                <a:lnTo>
                  <a:pt x="21432" y="150019"/>
                </a:lnTo>
                <a:lnTo>
                  <a:pt x="28575" y="185737"/>
                </a:lnTo>
                <a:lnTo>
                  <a:pt x="28575" y="214312"/>
                </a:lnTo>
                <a:lnTo>
                  <a:pt x="28575" y="235744"/>
                </a:lnTo>
                <a:lnTo>
                  <a:pt x="28575" y="250031"/>
                </a:lnTo>
                <a:lnTo>
                  <a:pt x="35719" y="242887"/>
                </a:lnTo>
                <a:lnTo>
                  <a:pt x="35719" y="221456"/>
                </a:lnTo>
                <a:lnTo>
                  <a:pt x="35719" y="192881"/>
                </a:lnTo>
                <a:lnTo>
                  <a:pt x="50007" y="150019"/>
                </a:lnTo>
                <a:lnTo>
                  <a:pt x="64294" y="100012"/>
                </a:lnTo>
                <a:lnTo>
                  <a:pt x="71438" y="50006"/>
                </a:lnTo>
                <a:lnTo>
                  <a:pt x="85725" y="14287"/>
                </a:lnTo>
                <a:lnTo>
                  <a:pt x="107157" y="0"/>
                </a:lnTo>
                <a:lnTo>
                  <a:pt x="114300" y="14287"/>
                </a:lnTo>
                <a:lnTo>
                  <a:pt x="128588" y="35719"/>
                </a:lnTo>
                <a:lnTo>
                  <a:pt x="128588" y="78581"/>
                </a:lnTo>
                <a:lnTo>
                  <a:pt x="135732" y="121444"/>
                </a:lnTo>
                <a:lnTo>
                  <a:pt x="142875" y="157162"/>
                </a:lnTo>
                <a:lnTo>
                  <a:pt x="142875" y="185737"/>
                </a:lnTo>
                <a:lnTo>
                  <a:pt x="150019" y="207169"/>
                </a:lnTo>
                <a:lnTo>
                  <a:pt x="157163" y="207169"/>
                </a:lnTo>
                <a:lnTo>
                  <a:pt x="164307" y="192881"/>
                </a:lnTo>
                <a:lnTo>
                  <a:pt x="178594" y="171450"/>
                </a:lnTo>
                <a:lnTo>
                  <a:pt x="185738" y="128587"/>
                </a:lnTo>
                <a:lnTo>
                  <a:pt x="192882" y="71437"/>
                </a:lnTo>
                <a:lnTo>
                  <a:pt x="192882" y="714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765257" y="1500188"/>
            <a:ext cx="114301" cy="400051"/>
          </a:xfrm>
          <a:custGeom>
            <a:avLst/>
            <a:gdLst/>
            <a:ahLst/>
            <a:cxnLst/>
            <a:rect l="0" t="0" r="0" b="0"/>
            <a:pathLst>
              <a:path w="114301" h="400051">
                <a:moveTo>
                  <a:pt x="21431" y="0"/>
                </a:move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14288" y="7143"/>
                </a:lnTo>
                <a:lnTo>
                  <a:pt x="14288" y="28575"/>
                </a:lnTo>
                <a:lnTo>
                  <a:pt x="7144" y="57150"/>
                </a:lnTo>
                <a:lnTo>
                  <a:pt x="7144" y="107156"/>
                </a:lnTo>
                <a:lnTo>
                  <a:pt x="0" y="171450"/>
                </a:lnTo>
                <a:lnTo>
                  <a:pt x="0" y="235743"/>
                </a:lnTo>
                <a:lnTo>
                  <a:pt x="0" y="300037"/>
                </a:lnTo>
                <a:lnTo>
                  <a:pt x="0" y="350043"/>
                </a:lnTo>
                <a:lnTo>
                  <a:pt x="14288" y="385762"/>
                </a:lnTo>
                <a:lnTo>
                  <a:pt x="21431" y="400050"/>
                </a:lnTo>
                <a:lnTo>
                  <a:pt x="42863" y="400050"/>
                </a:lnTo>
                <a:lnTo>
                  <a:pt x="64294" y="385762"/>
                </a:lnTo>
                <a:lnTo>
                  <a:pt x="85725" y="357187"/>
                </a:lnTo>
                <a:lnTo>
                  <a:pt x="100013" y="314325"/>
                </a:lnTo>
                <a:lnTo>
                  <a:pt x="114300" y="271462"/>
                </a:lnTo>
                <a:lnTo>
                  <a:pt x="114300" y="214312"/>
                </a:lnTo>
                <a:lnTo>
                  <a:pt x="114300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650957" y="1578769"/>
            <a:ext cx="242889" cy="28576"/>
          </a:xfrm>
          <a:custGeom>
            <a:avLst/>
            <a:gdLst/>
            <a:ahLst/>
            <a:cxnLst/>
            <a:rect l="0" t="0" r="0" b="0"/>
            <a:pathLst>
              <a:path w="242889" h="28576">
                <a:moveTo>
                  <a:pt x="0" y="28575"/>
                </a:moveTo>
                <a:lnTo>
                  <a:pt x="7144" y="28575"/>
                </a:lnTo>
                <a:lnTo>
                  <a:pt x="14288" y="28575"/>
                </a:lnTo>
                <a:lnTo>
                  <a:pt x="28575" y="28575"/>
                </a:lnTo>
                <a:lnTo>
                  <a:pt x="57150" y="21431"/>
                </a:lnTo>
                <a:lnTo>
                  <a:pt x="100013" y="14287"/>
                </a:lnTo>
                <a:lnTo>
                  <a:pt x="135731" y="7144"/>
                </a:lnTo>
                <a:lnTo>
                  <a:pt x="178594" y="7144"/>
                </a:lnTo>
                <a:lnTo>
                  <a:pt x="214313" y="7144"/>
                </a:lnTo>
                <a:lnTo>
                  <a:pt x="242888" y="0"/>
                </a:lnTo>
                <a:lnTo>
                  <a:pt x="2428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915151" y="1314450"/>
            <a:ext cx="192882" cy="178595"/>
          </a:xfrm>
          <a:custGeom>
            <a:avLst/>
            <a:gdLst/>
            <a:ahLst/>
            <a:cxnLst/>
            <a:rect l="0" t="0" r="0" b="0"/>
            <a:pathLst>
              <a:path w="192882" h="178595">
                <a:moveTo>
                  <a:pt x="7144" y="7144"/>
                </a:moveTo>
                <a:lnTo>
                  <a:pt x="7144" y="7144"/>
                </a:lnTo>
                <a:lnTo>
                  <a:pt x="7144" y="7144"/>
                </a:lnTo>
                <a:lnTo>
                  <a:pt x="0" y="14288"/>
                </a:lnTo>
                <a:lnTo>
                  <a:pt x="0" y="14288"/>
                </a:lnTo>
                <a:lnTo>
                  <a:pt x="0" y="28575"/>
                </a:lnTo>
                <a:lnTo>
                  <a:pt x="0" y="42863"/>
                </a:lnTo>
                <a:lnTo>
                  <a:pt x="7144" y="71438"/>
                </a:lnTo>
                <a:lnTo>
                  <a:pt x="7144" y="100013"/>
                </a:lnTo>
                <a:lnTo>
                  <a:pt x="14287" y="135731"/>
                </a:lnTo>
                <a:lnTo>
                  <a:pt x="14287" y="157163"/>
                </a:lnTo>
                <a:lnTo>
                  <a:pt x="21431" y="178594"/>
                </a:lnTo>
                <a:lnTo>
                  <a:pt x="28575" y="178594"/>
                </a:lnTo>
                <a:lnTo>
                  <a:pt x="35719" y="178594"/>
                </a:lnTo>
                <a:lnTo>
                  <a:pt x="50006" y="157163"/>
                </a:lnTo>
                <a:lnTo>
                  <a:pt x="57150" y="135731"/>
                </a:lnTo>
                <a:lnTo>
                  <a:pt x="71437" y="107156"/>
                </a:lnTo>
                <a:lnTo>
                  <a:pt x="85725" y="71438"/>
                </a:lnTo>
                <a:lnTo>
                  <a:pt x="85725" y="42863"/>
                </a:lnTo>
                <a:lnTo>
                  <a:pt x="92869" y="21431"/>
                </a:lnTo>
                <a:lnTo>
                  <a:pt x="100012" y="7144"/>
                </a:lnTo>
                <a:lnTo>
                  <a:pt x="100012" y="0"/>
                </a:lnTo>
                <a:lnTo>
                  <a:pt x="92869" y="7144"/>
                </a:lnTo>
                <a:lnTo>
                  <a:pt x="92869" y="28575"/>
                </a:lnTo>
                <a:lnTo>
                  <a:pt x="85725" y="57150"/>
                </a:lnTo>
                <a:lnTo>
                  <a:pt x="78581" y="92869"/>
                </a:lnTo>
                <a:lnTo>
                  <a:pt x="78581" y="128588"/>
                </a:lnTo>
                <a:lnTo>
                  <a:pt x="85725" y="157163"/>
                </a:lnTo>
                <a:lnTo>
                  <a:pt x="92869" y="171450"/>
                </a:lnTo>
                <a:lnTo>
                  <a:pt x="107156" y="178594"/>
                </a:lnTo>
                <a:lnTo>
                  <a:pt x="121444" y="171450"/>
                </a:lnTo>
                <a:lnTo>
                  <a:pt x="135731" y="157163"/>
                </a:lnTo>
                <a:lnTo>
                  <a:pt x="150019" y="135731"/>
                </a:lnTo>
                <a:lnTo>
                  <a:pt x="164306" y="107156"/>
                </a:lnTo>
                <a:lnTo>
                  <a:pt x="178594" y="71438"/>
                </a:lnTo>
                <a:lnTo>
                  <a:pt x="192881" y="28575"/>
                </a:lnTo>
                <a:lnTo>
                  <a:pt x="192881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093745" y="1271588"/>
            <a:ext cx="128588" cy="185738"/>
          </a:xfrm>
          <a:custGeom>
            <a:avLst/>
            <a:gdLst/>
            <a:ahLst/>
            <a:cxnLst/>
            <a:rect l="0" t="0" r="0" b="0"/>
            <a:pathLst>
              <a:path w="128588" h="185738">
                <a:moveTo>
                  <a:pt x="35718" y="7143"/>
                </a:moveTo>
                <a:lnTo>
                  <a:pt x="28575" y="7143"/>
                </a:lnTo>
                <a:lnTo>
                  <a:pt x="21431" y="21431"/>
                </a:lnTo>
                <a:lnTo>
                  <a:pt x="14287" y="35718"/>
                </a:lnTo>
                <a:lnTo>
                  <a:pt x="7143" y="57150"/>
                </a:lnTo>
                <a:lnTo>
                  <a:pt x="0" y="85725"/>
                </a:lnTo>
                <a:lnTo>
                  <a:pt x="0" y="107156"/>
                </a:lnTo>
                <a:lnTo>
                  <a:pt x="0" y="128587"/>
                </a:lnTo>
                <a:lnTo>
                  <a:pt x="0" y="150018"/>
                </a:lnTo>
                <a:lnTo>
                  <a:pt x="7143" y="164306"/>
                </a:lnTo>
                <a:lnTo>
                  <a:pt x="14287" y="164306"/>
                </a:lnTo>
                <a:lnTo>
                  <a:pt x="21431" y="157162"/>
                </a:lnTo>
                <a:lnTo>
                  <a:pt x="28575" y="150018"/>
                </a:lnTo>
                <a:lnTo>
                  <a:pt x="42862" y="128587"/>
                </a:lnTo>
                <a:lnTo>
                  <a:pt x="50006" y="100012"/>
                </a:lnTo>
                <a:lnTo>
                  <a:pt x="57150" y="71437"/>
                </a:lnTo>
                <a:lnTo>
                  <a:pt x="71437" y="42862"/>
                </a:lnTo>
                <a:lnTo>
                  <a:pt x="78581" y="21431"/>
                </a:lnTo>
                <a:lnTo>
                  <a:pt x="85725" y="7143"/>
                </a:lnTo>
                <a:lnTo>
                  <a:pt x="85725" y="0"/>
                </a:lnTo>
                <a:lnTo>
                  <a:pt x="92868" y="7143"/>
                </a:lnTo>
                <a:lnTo>
                  <a:pt x="92868" y="14287"/>
                </a:lnTo>
                <a:lnTo>
                  <a:pt x="92868" y="35718"/>
                </a:lnTo>
                <a:lnTo>
                  <a:pt x="92868" y="57150"/>
                </a:lnTo>
                <a:lnTo>
                  <a:pt x="92868" y="85725"/>
                </a:lnTo>
                <a:lnTo>
                  <a:pt x="92868" y="107156"/>
                </a:lnTo>
                <a:lnTo>
                  <a:pt x="92868" y="135731"/>
                </a:lnTo>
                <a:lnTo>
                  <a:pt x="100012" y="157162"/>
                </a:lnTo>
                <a:lnTo>
                  <a:pt x="100012" y="171450"/>
                </a:lnTo>
                <a:lnTo>
                  <a:pt x="107156" y="185737"/>
                </a:lnTo>
                <a:lnTo>
                  <a:pt x="114300" y="185737"/>
                </a:lnTo>
                <a:lnTo>
                  <a:pt x="128587" y="171450"/>
                </a:lnTo>
                <a:lnTo>
                  <a:pt x="128587" y="1714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315201" y="1185863"/>
            <a:ext cx="114301" cy="171451"/>
          </a:xfrm>
          <a:custGeom>
            <a:avLst/>
            <a:gdLst/>
            <a:ahLst/>
            <a:cxnLst/>
            <a:rect l="0" t="0" r="0" b="0"/>
            <a:pathLst>
              <a:path w="114301" h="171451">
                <a:moveTo>
                  <a:pt x="92869" y="14287"/>
                </a:moveTo>
                <a:lnTo>
                  <a:pt x="92869" y="7143"/>
                </a:lnTo>
                <a:lnTo>
                  <a:pt x="85725" y="7143"/>
                </a:lnTo>
                <a:lnTo>
                  <a:pt x="78581" y="0"/>
                </a:lnTo>
                <a:lnTo>
                  <a:pt x="64294" y="0"/>
                </a:lnTo>
                <a:lnTo>
                  <a:pt x="42862" y="0"/>
                </a:lnTo>
                <a:lnTo>
                  <a:pt x="28575" y="7143"/>
                </a:lnTo>
                <a:lnTo>
                  <a:pt x="14287" y="21431"/>
                </a:lnTo>
                <a:lnTo>
                  <a:pt x="7144" y="42862"/>
                </a:lnTo>
                <a:lnTo>
                  <a:pt x="0" y="57150"/>
                </a:lnTo>
                <a:lnTo>
                  <a:pt x="0" y="78581"/>
                </a:lnTo>
                <a:lnTo>
                  <a:pt x="7144" y="85725"/>
                </a:lnTo>
                <a:lnTo>
                  <a:pt x="21431" y="92868"/>
                </a:lnTo>
                <a:lnTo>
                  <a:pt x="42862" y="92868"/>
                </a:lnTo>
                <a:lnTo>
                  <a:pt x="71437" y="92868"/>
                </a:lnTo>
                <a:lnTo>
                  <a:pt x="92869" y="92868"/>
                </a:lnTo>
                <a:lnTo>
                  <a:pt x="107156" y="100012"/>
                </a:lnTo>
                <a:lnTo>
                  <a:pt x="114300" y="107156"/>
                </a:lnTo>
                <a:lnTo>
                  <a:pt x="107156" y="121443"/>
                </a:lnTo>
                <a:lnTo>
                  <a:pt x="92869" y="142875"/>
                </a:lnTo>
                <a:lnTo>
                  <a:pt x="64294" y="157162"/>
                </a:lnTo>
                <a:lnTo>
                  <a:pt x="42862" y="164306"/>
                </a:lnTo>
                <a:lnTo>
                  <a:pt x="28575" y="171450"/>
                </a:lnTo>
                <a:lnTo>
                  <a:pt x="14287" y="171450"/>
                </a:lnTo>
                <a:lnTo>
                  <a:pt x="14287" y="157162"/>
                </a:lnTo>
                <a:lnTo>
                  <a:pt x="21431" y="142875"/>
                </a:lnTo>
                <a:lnTo>
                  <a:pt x="21431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465220" y="1228725"/>
            <a:ext cx="64294" cy="114301"/>
          </a:xfrm>
          <a:custGeom>
            <a:avLst/>
            <a:gdLst/>
            <a:ahLst/>
            <a:cxnLst/>
            <a:rect l="0" t="0" r="0" b="0"/>
            <a:pathLst>
              <a:path w="64294" h="114301">
                <a:moveTo>
                  <a:pt x="28575" y="0"/>
                </a:moveTo>
                <a:lnTo>
                  <a:pt x="28575" y="0"/>
                </a:lnTo>
                <a:lnTo>
                  <a:pt x="21431" y="7144"/>
                </a:lnTo>
                <a:lnTo>
                  <a:pt x="14287" y="28575"/>
                </a:lnTo>
                <a:lnTo>
                  <a:pt x="7143" y="42863"/>
                </a:lnTo>
                <a:lnTo>
                  <a:pt x="0" y="64294"/>
                </a:lnTo>
                <a:lnTo>
                  <a:pt x="0" y="85725"/>
                </a:lnTo>
                <a:lnTo>
                  <a:pt x="0" y="100013"/>
                </a:lnTo>
                <a:lnTo>
                  <a:pt x="14287" y="107156"/>
                </a:lnTo>
                <a:lnTo>
                  <a:pt x="28575" y="114300"/>
                </a:lnTo>
                <a:lnTo>
                  <a:pt x="50006" y="107156"/>
                </a:lnTo>
                <a:lnTo>
                  <a:pt x="64293" y="92869"/>
                </a:lnTo>
                <a:lnTo>
                  <a:pt x="64293" y="928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500938" y="1135856"/>
            <a:ext cx="42864" cy="7145"/>
          </a:xfrm>
          <a:custGeom>
            <a:avLst/>
            <a:gdLst/>
            <a:ahLst/>
            <a:cxnLst/>
            <a:rect l="0" t="0" r="0" b="0"/>
            <a:pathLst>
              <a:path w="42864" h="714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21432" y="7144"/>
                </a:lnTo>
                <a:lnTo>
                  <a:pt x="35719" y="7144"/>
                </a:lnTo>
                <a:lnTo>
                  <a:pt x="42863" y="7144"/>
                </a:lnTo>
                <a:lnTo>
                  <a:pt x="42863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615238" y="1114425"/>
            <a:ext cx="371476" cy="264320"/>
          </a:xfrm>
          <a:custGeom>
            <a:avLst/>
            <a:gdLst/>
            <a:ahLst/>
            <a:cxnLst/>
            <a:rect l="0" t="0" r="0" b="0"/>
            <a:pathLst>
              <a:path w="371476" h="264320">
                <a:moveTo>
                  <a:pt x="135732" y="42863"/>
                </a:moveTo>
                <a:lnTo>
                  <a:pt x="128588" y="42863"/>
                </a:lnTo>
                <a:lnTo>
                  <a:pt x="114300" y="35719"/>
                </a:lnTo>
                <a:lnTo>
                  <a:pt x="100013" y="35719"/>
                </a:lnTo>
                <a:lnTo>
                  <a:pt x="78582" y="35719"/>
                </a:lnTo>
                <a:lnTo>
                  <a:pt x="57150" y="35719"/>
                </a:lnTo>
                <a:lnTo>
                  <a:pt x="35719" y="42863"/>
                </a:lnTo>
                <a:lnTo>
                  <a:pt x="21432" y="57150"/>
                </a:lnTo>
                <a:lnTo>
                  <a:pt x="7144" y="71438"/>
                </a:lnTo>
                <a:lnTo>
                  <a:pt x="0" y="78581"/>
                </a:lnTo>
                <a:lnTo>
                  <a:pt x="0" y="92869"/>
                </a:lnTo>
                <a:lnTo>
                  <a:pt x="7144" y="100013"/>
                </a:lnTo>
                <a:lnTo>
                  <a:pt x="14288" y="107156"/>
                </a:lnTo>
                <a:lnTo>
                  <a:pt x="28575" y="107156"/>
                </a:lnTo>
                <a:lnTo>
                  <a:pt x="35719" y="100013"/>
                </a:lnTo>
                <a:lnTo>
                  <a:pt x="50007" y="92869"/>
                </a:lnTo>
                <a:lnTo>
                  <a:pt x="64294" y="78581"/>
                </a:lnTo>
                <a:lnTo>
                  <a:pt x="78582" y="71438"/>
                </a:lnTo>
                <a:lnTo>
                  <a:pt x="85725" y="57150"/>
                </a:lnTo>
                <a:lnTo>
                  <a:pt x="100013" y="50006"/>
                </a:lnTo>
                <a:lnTo>
                  <a:pt x="100013" y="50006"/>
                </a:lnTo>
                <a:lnTo>
                  <a:pt x="107157" y="57150"/>
                </a:lnTo>
                <a:lnTo>
                  <a:pt x="114300" y="64294"/>
                </a:lnTo>
                <a:lnTo>
                  <a:pt x="114300" y="78581"/>
                </a:lnTo>
                <a:lnTo>
                  <a:pt x="121444" y="92869"/>
                </a:lnTo>
                <a:lnTo>
                  <a:pt x="128588" y="114300"/>
                </a:lnTo>
                <a:lnTo>
                  <a:pt x="128588" y="142875"/>
                </a:lnTo>
                <a:lnTo>
                  <a:pt x="128588" y="171450"/>
                </a:lnTo>
                <a:lnTo>
                  <a:pt x="121444" y="200025"/>
                </a:lnTo>
                <a:lnTo>
                  <a:pt x="114300" y="228600"/>
                </a:lnTo>
                <a:lnTo>
                  <a:pt x="100013" y="257175"/>
                </a:lnTo>
                <a:lnTo>
                  <a:pt x="85725" y="264319"/>
                </a:lnTo>
                <a:lnTo>
                  <a:pt x="78582" y="264319"/>
                </a:lnTo>
                <a:lnTo>
                  <a:pt x="71438" y="250031"/>
                </a:lnTo>
                <a:lnTo>
                  <a:pt x="64294" y="228600"/>
                </a:lnTo>
                <a:lnTo>
                  <a:pt x="64294" y="207169"/>
                </a:lnTo>
                <a:lnTo>
                  <a:pt x="64294" y="171450"/>
                </a:lnTo>
                <a:lnTo>
                  <a:pt x="78582" y="142875"/>
                </a:lnTo>
                <a:lnTo>
                  <a:pt x="85725" y="107156"/>
                </a:lnTo>
                <a:lnTo>
                  <a:pt x="100013" y="78581"/>
                </a:lnTo>
                <a:lnTo>
                  <a:pt x="121444" y="57150"/>
                </a:lnTo>
                <a:lnTo>
                  <a:pt x="135732" y="35719"/>
                </a:lnTo>
                <a:lnTo>
                  <a:pt x="157163" y="21431"/>
                </a:lnTo>
                <a:lnTo>
                  <a:pt x="178594" y="14288"/>
                </a:lnTo>
                <a:lnTo>
                  <a:pt x="192882" y="7144"/>
                </a:lnTo>
                <a:lnTo>
                  <a:pt x="200025" y="14288"/>
                </a:lnTo>
                <a:lnTo>
                  <a:pt x="207169" y="21431"/>
                </a:lnTo>
                <a:lnTo>
                  <a:pt x="207169" y="35719"/>
                </a:lnTo>
                <a:lnTo>
                  <a:pt x="207169" y="57150"/>
                </a:lnTo>
                <a:lnTo>
                  <a:pt x="207169" y="85725"/>
                </a:lnTo>
                <a:lnTo>
                  <a:pt x="207169" y="107156"/>
                </a:lnTo>
                <a:lnTo>
                  <a:pt x="200025" y="128588"/>
                </a:lnTo>
                <a:lnTo>
                  <a:pt x="200025" y="142875"/>
                </a:lnTo>
                <a:lnTo>
                  <a:pt x="200025" y="142875"/>
                </a:lnTo>
                <a:lnTo>
                  <a:pt x="207169" y="142875"/>
                </a:lnTo>
                <a:lnTo>
                  <a:pt x="214313" y="128588"/>
                </a:lnTo>
                <a:lnTo>
                  <a:pt x="228600" y="107156"/>
                </a:lnTo>
                <a:lnTo>
                  <a:pt x="242888" y="85725"/>
                </a:lnTo>
                <a:lnTo>
                  <a:pt x="257175" y="57150"/>
                </a:lnTo>
                <a:lnTo>
                  <a:pt x="278607" y="28575"/>
                </a:lnTo>
                <a:lnTo>
                  <a:pt x="300038" y="14288"/>
                </a:lnTo>
                <a:lnTo>
                  <a:pt x="307182" y="0"/>
                </a:lnTo>
                <a:lnTo>
                  <a:pt x="314325" y="0"/>
                </a:lnTo>
                <a:lnTo>
                  <a:pt x="321469" y="7144"/>
                </a:lnTo>
                <a:lnTo>
                  <a:pt x="321469" y="28575"/>
                </a:lnTo>
                <a:lnTo>
                  <a:pt x="321469" y="50006"/>
                </a:lnTo>
                <a:lnTo>
                  <a:pt x="321469" y="71438"/>
                </a:lnTo>
                <a:lnTo>
                  <a:pt x="321469" y="92869"/>
                </a:lnTo>
                <a:lnTo>
                  <a:pt x="321469" y="114300"/>
                </a:lnTo>
                <a:lnTo>
                  <a:pt x="335757" y="121444"/>
                </a:lnTo>
                <a:lnTo>
                  <a:pt x="350044" y="121444"/>
                </a:lnTo>
                <a:lnTo>
                  <a:pt x="371475" y="107156"/>
                </a:lnTo>
                <a:lnTo>
                  <a:pt x="371475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029576" y="1050131"/>
            <a:ext cx="157163" cy="150020"/>
          </a:xfrm>
          <a:custGeom>
            <a:avLst/>
            <a:gdLst/>
            <a:ahLst/>
            <a:cxnLst/>
            <a:rect l="0" t="0" r="0" b="0"/>
            <a:pathLst>
              <a:path w="157163" h="150020">
                <a:moveTo>
                  <a:pt x="0" y="78582"/>
                </a:moveTo>
                <a:lnTo>
                  <a:pt x="0" y="78582"/>
                </a:lnTo>
                <a:lnTo>
                  <a:pt x="0" y="71438"/>
                </a:lnTo>
                <a:lnTo>
                  <a:pt x="0" y="71438"/>
                </a:lnTo>
                <a:lnTo>
                  <a:pt x="7144" y="71438"/>
                </a:lnTo>
                <a:lnTo>
                  <a:pt x="14287" y="64294"/>
                </a:lnTo>
                <a:lnTo>
                  <a:pt x="35719" y="57150"/>
                </a:lnTo>
                <a:lnTo>
                  <a:pt x="64294" y="50006"/>
                </a:lnTo>
                <a:lnTo>
                  <a:pt x="85725" y="35719"/>
                </a:lnTo>
                <a:lnTo>
                  <a:pt x="114300" y="21431"/>
                </a:lnTo>
                <a:lnTo>
                  <a:pt x="128587" y="14288"/>
                </a:lnTo>
                <a:lnTo>
                  <a:pt x="142875" y="0"/>
                </a:lnTo>
                <a:lnTo>
                  <a:pt x="142875" y="0"/>
                </a:lnTo>
                <a:lnTo>
                  <a:pt x="128587" y="0"/>
                </a:lnTo>
                <a:lnTo>
                  <a:pt x="107156" y="7144"/>
                </a:lnTo>
                <a:lnTo>
                  <a:pt x="71437" y="28575"/>
                </a:lnTo>
                <a:lnTo>
                  <a:pt x="42862" y="57150"/>
                </a:lnTo>
                <a:lnTo>
                  <a:pt x="14287" y="85725"/>
                </a:lnTo>
                <a:lnTo>
                  <a:pt x="0" y="114300"/>
                </a:lnTo>
                <a:lnTo>
                  <a:pt x="0" y="135732"/>
                </a:lnTo>
                <a:lnTo>
                  <a:pt x="7144" y="150019"/>
                </a:lnTo>
                <a:lnTo>
                  <a:pt x="28575" y="150019"/>
                </a:lnTo>
                <a:lnTo>
                  <a:pt x="57150" y="150019"/>
                </a:lnTo>
                <a:lnTo>
                  <a:pt x="92869" y="142875"/>
                </a:lnTo>
                <a:lnTo>
                  <a:pt x="121444" y="128588"/>
                </a:lnTo>
                <a:lnTo>
                  <a:pt x="157162" y="107157"/>
                </a:lnTo>
                <a:lnTo>
                  <a:pt x="157162" y="1071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8151020" y="900112"/>
            <a:ext cx="221457" cy="300039"/>
          </a:xfrm>
          <a:custGeom>
            <a:avLst/>
            <a:gdLst/>
            <a:ahLst/>
            <a:cxnLst/>
            <a:rect l="0" t="0" r="0" b="0"/>
            <a:pathLst>
              <a:path w="221457" h="300039">
                <a:moveTo>
                  <a:pt x="135731" y="171450"/>
                </a:moveTo>
                <a:lnTo>
                  <a:pt x="121443" y="171450"/>
                </a:lnTo>
                <a:lnTo>
                  <a:pt x="100012" y="185738"/>
                </a:lnTo>
                <a:lnTo>
                  <a:pt x="78581" y="200025"/>
                </a:lnTo>
                <a:lnTo>
                  <a:pt x="50006" y="214313"/>
                </a:lnTo>
                <a:lnTo>
                  <a:pt x="28575" y="228601"/>
                </a:lnTo>
                <a:lnTo>
                  <a:pt x="7143" y="250032"/>
                </a:lnTo>
                <a:lnTo>
                  <a:pt x="0" y="264319"/>
                </a:lnTo>
                <a:lnTo>
                  <a:pt x="0" y="271463"/>
                </a:lnTo>
                <a:lnTo>
                  <a:pt x="14287" y="278607"/>
                </a:lnTo>
                <a:lnTo>
                  <a:pt x="28575" y="278607"/>
                </a:lnTo>
                <a:lnTo>
                  <a:pt x="57150" y="271463"/>
                </a:lnTo>
                <a:lnTo>
                  <a:pt x="85725" y="257176"/>
                </a:lnTo>
                <a:lnTo>
                  <a:pt x="107156" y="235744"/>
                </a:lnTo>
                <a:lnTo>
                  <a:pt x="135731" y="214313"/>
                </a:lnTo>
                <a:lnTo>
                  <a:pt x="164306" y="192882"/>
                </a:lnTo>
                <a:lnTo>
                  <a:pt x="185737" y="164307"/>
                </a:lnTo>
                <a:lnTo>
                  <a:pt x="207168" y="128588"/>
                </a:lnTo>
                <a:lnTo>
                  <a:pt x="214312" y="100013"/>
                </a:lnTo>
                <a:lnTo>
                  <a:pt x="221456" y="71438"/>
                </a:lnTo>
                <a:lnTo>
                  <a:pt x="221456" y="42863"/>
                </a:lnTo>
                <a:lnTo>
                  <a:pt x="214312" y="21432"/>
                </a:lnTo>
                <a:lnTo>
                  <a:pt x="200025" y="14288"/>
                </a:lnTo>
                <a:lnTo>
                  <a:pt x="171450" y="0"/>
                </a:lnTo>
                <a:lnTo>
                  <a:pt x="150018" y="0"/>
                </a:lnTo>
                <a:lnTo>
                  <a:pt x="128587" y="7144"/>
                </a:lnTo>
                <a:lnTo>
                  <a:pt x="107156" y="21432"/>
                </a:lnTo>
                <a:lnTo>
                  <a:pt x="92868" y="42863"/>
                </a:lnTo>
                <a:lnTo>
                  <a:pt x="85725" y="71438"/>
                </a:lnTo>
                <a:lnTo>
                  <a:pt x="78581" y="107157"/>
                </a:lnTo>
                <a:lnTo>
                  <a:pt x="85725" y="150019"/>
                </a:lnTo>
                <a:lnTo>
                  <a:pt x="100012" y="192882"/>
                </a:lnTo>
                <a:lnTo>
                  <a:pt x="114300" y="228601"/>
                </a:lnTo>
                <a:lnTo>
                  <a:pt x="135731" y="264319"/>
                </a:lnTo>
                <a:lnTo>
                  <a:pt x="157162" y="285751"/>
                </a:lnTo>
                <a:lnTo>
                  <a:pt x="171450" y="300038"/>
                </a:lnTo>
                <a:lnTo>
                  <a:pt x="171450" y="3000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586538" y="2314575"/>
            <a:ext cx="392908" cy="371476"/>
          </a:xfrm>
          <a:custGeom>
            <a:avLst/>
            <a:gdLst/>
            <a:ahLst/>
            <a:cxnLst/>
            <a:rect l="0" t="0" r="0" b="0"/>
            <a:pathLst>
              <a:path w="392908" h="371476">
                <a:moveTo>
                  <a:pt x="35719" y="107156"/>
                </a:moveTo>
                <a:lnTo>
                  <a:pt x="21432" y="107156"/>
                </a:lnTo>
                <a:lnTo>
                  <a:pt x="14288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14288" y="92869"/>
                </a:lnTo>
                <a:lnTo>
                  <a:pt x="42863" y="78581"/>
                </a:lnTo>
                <a:lnTo>
                  <a:pt x="85725" y="57150"/>
                </a:lnTo>
                <a:lnTo>
                  <a:pt x="128588" y="28575"/>
                </a:lnTo>
                <a:lnTo>
                  <a:pt x="178594" y="14288"/>
                </a:lnTo>
                <a:lnTo>
                  <a:pt x="214313" y="0"/>
                </a:lnTo>
                <a:lnTo>
                  <a:pt x="235744" y="7144"/>
                </a:lnTo>
                <a:lnTo>
                  <a:pt x="242888" y="28575"/>
                </a:lnTo>
                <a:lnTo>
                  <a:pt x="228600" y="64294"/>
                </a:lnTo>
                <a:lnTo>
                  <a:pt x="200025" y="107156"/>
                </a:lnTo>
                <a:lnTo>
                  <a:pt x="164307" y="150019"/>
                </a:lnTo>
                <a:lnTo>
                  <a:pt x="128588" y="185738"/>
                </a:lnTo>
                <a:lnTo>
                  <a:pt x="107157" y="207169"/>
                </a:lnTo>
                <a:lnTo>
                  <a:pt x="100013" y="214313"/>
                </a:lnTo>
                <a:lnTo>
                  <a:pt x="114300" y="214313"/>
                </a:lnTo>
                <a:lnTo>
                  <a:pt x="142875" y="200025"/>
                </a:lnTo>
                <a:lnTo>
                  <a:pt x="185738" y="178594"/>
                </a:lnTo>
                <a:lnTo>
                  <a:pt x="235744" y="157163"/>
                </a:lnTo>
                <a:lnTo>
                  <a:pt x="292894" y="142875"/>
                </a:lnTo>
                <a:lnTo>
                  <a:pt x="335757" y="135731"/>
                </a:lnTo>
                <a:lnTo>
                  <a:pt x="378619" y="150019"/>
                </a:lnTo>
                <a:lnTo>
                  <a:pt x="392907" y="164306"/>
                </a:lnTo>
                <a:lnTo>
                  <a:pt x="392907" y="200025"/>
                </a:lnTo>
                <a:lnTo>
                  <a:pt x="364332" y="235744"/>
                </a:lnTo>
                <a:lnTo>
                  <a:pt x="328613" y="271463"/>
                </a:lnTo>
                <a:lnTo>
                  <a:pt x="278607" y="314325"/>
                </a:lnTo>
                <a:lnTo>
                  <a:pt x="228600" y="342900"/>
                </a:lnTo>
                <a:lnTo>
                  <a:pt x="192882" y="364331"/>
                </a:lnTo>
                <a:lnTo>
                  <a:pt x="164307" y="371475"/>
                </a:lnTo>
                <a:lnTo>
                  <a:pt x="150019" y="357188"/>
                </a:lnTo>
                <a:lnTo>
                  <a:pt x="157163" y="328613"/>
                </a:lnTo>
                <a:lnTo>
                  <a:pt x="185738" y="292894"/>
                </a:lnTo>
                <a:lnTo>
                  <a:pt x="228600" y="250031"/>
                </a:lnTo>
                <a:lnTo>
                  <a:pt x="278607" y="207169"/>
                </a:lnTo>
                <a:lnTo>
                  <a:pt x="328613" y="164306"/>
                </a:lnTo>
                <a:lnTo>
                  <a:pt x="328613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7008020" y="2314575"/>
            <a:ext cx="385763" cy="257176"/>
          </a:xfrm>
          <a:custGeom>
            <a:avLst/>
            <a:gdLst/>
            <a:ahLst/>
            <a:cxnLst/>
            <a:rect l="0" t="0" r="0" b="0"/>
            <a:pathLst>
              <a:path w="385763" h="257176">
                <a:moveTo>
                  <a:pt x="57150" y="57150"/>
                </a:moveTo>
                <a:lnTo>
                  <a:pt x="42862" y="57150"/>
                </a:lnTo>
                <a:lnTo>
                  <a:pt x="28575" y="57150"/>
                </a:lnTo>
                <a:lnTo>
                  <a:pt x="7143" y="50006"/>
                </a:lnTo>
                <a:lnTo>
                  <a:pt x="0" y="50006"/>
                </a:lnTo>
                <a:lnTo>
                  <a:pt x="0" y="42863"/>
                </a:lnTo>
                <a:lnTo>
                  <a:pt x="21431" y="28575"/>
                </a:lnTo>
                <a:lnTo>
                  <a:pt x="50006" y="14288"/>
                </a:lnTo>
                <a:lnTo>
                  <a:pt x="85725" y="0"/>
                </a:lnTo>
                <a:lnTo>
                  <a:pt x="128587" y="0"/>
                </a:lnTo>
                <a:lnTo>
                  <a:pt x="157162" y="7144"/>
                </a:lnTo>
                <a:lnTo>
                  <a:pt x="171450" y="28575"/>
                </a:lnTo>
                <a:lnTo>
                  <a:pt x="171450" y="64294"/>
                </a:lnTo>
                <a:lnTo>
                  <a:pt x="150018" y="107156"/>
                </a:lnTo>
                <a:lnTo>
                  <a:pt x="121443" y="157163"/>
                </a:lnTo>
                <a:lnTo>
                  <a:pt x="92868" y="200025"/>
                </a:lnTo>
                <a:lnTo>
                  <a:pt x="64293" y="235744"/>
                </a:lnTo>
                <a:lnTo>
                  <a:pt x="50006" y="250031"/>
                </a:lnTo>
                <a:lnTo>
                  <a:pt x="57150" y="257175"/>
                </a:lnTo>
                <a:lnTo>
                  <a:pt x="85725" y="242888"/>
                </a:lnTo>
                <a:lnTo>
                  <a:pt x="135731" y="221456"/>
                </a:lnTo>
                <a:lnTo>
                  <a:pt x="185737" y="200025"/>
                </a:lnTo>
                <a:lnTo>
                  <a:pt x="242887" y="178594"/>
                </a:lnTo>
                <a:lnTo>
                  <a:pt x="307181" y="157163"/>
                </a:lnTo>
                <a:lnTo>
                  <a:pt x="350043" y="142875"/>
                </a:lnTo>
                <a:lnTo>
                  <a:pt x="385762" y="142875"/>
                </a:lnTo>
                <a:lnTo>
                  <a:pt x="385762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515101" y="2657475"/>
            <a:ext cx="1135857" cy="235745"/>
          </a:xfrm>
          <a:custGeom>
            <a:avLst/>
            <a:gdLst/>
            <a:ahLst/>
            <a:cxnLst/>
            <a:rect l="0" t="0" r="0" b="0"/>
            <a:pathLst>
              <a:path w="1135857" h="235745">
                <a:moveTo>
                  <a:pt x="7144" y="235744"/>
                </a:moveTo>
                <a:lnTo>
                  <a:pt x="7144" y="228600"/>
                </a:lnTo>
                <a:lnTo>
                  <a:pt x="0" y="228600"/>
                </a:lnTo>
                <a:lnTo>
                  <a:pt x="7144" y="228600"/>
                </a:lnTo>
                <a:lnTo>
                  <a:pt x="28575" y="228600"/>
                </a:lnTo>
                <a:lnTo>
                  <a:pt x="71437" y="214313"/>
                </a:lnTo>
                <a:lnTo>
                  <a:pt x="135731" y="200025"/>
                </a:lnTo>
                <a:lnTo>
                  <a:pt x="221456" y="185738"/>
                </a:lnTo>
                <a:lnTo>
                  <a:pt x="328612" y="157163"/>
                </a:lnTo>
                <a:lnTo>
                  <a:pt x="450056" y="135731"/>
                </a:lnTo>
                <a:lnTo>
                  <a:pt x="592931" y="107156"/>
                </a:lnTo>
                <a:lnTo>
                  <a:pt x="728662" y="85725"/>
                </a:lnTo>
                <a:lnTo>
                  <a:pt x="857250" y="64294"/>
                </a:lnTo>
                <a:lnTo>
                  <a:pt x="978694" y="42863"/>
                </a:lnTo>
                <a:lnTo>
                  <a:pt x="1071562" y="21431"/>
                </a:lnTo>
                <a:lnTo>
                  <a:pt x="1135856" y="0"/>
                </a:lnTo>
                <a:lnTo>
                  <a:pt x="11358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393657" y="2014538"/>
            <a:ext cx="1421607" cy="900113"/>
          </a:xfrm>
          <a:custGeom>
            <a:avLst/>
            <a:gdLst/>
            <a:ahLst/>
            <a:cxnLst/>
            <a:rect l="0" t="0" r="0" b="0"/>
            <a:pathLst>
              <a:path w="1421607" h="900113">
                <a:moveTo>
                  <a:pt x="107156" y="414337"/>
                </a:moveTo>
                <a:lnTo>
                  <a:pt x="92869" y="407193"/>
                </a:lnTo>
                <a:lnTo>
                  <a:pt x="78581" y="392906"/>
                </a:lnTo>
                <a:lnTo>
                  <a:pt x="50006" y="378618"/>
                </a:lnTo>
                <a:lnTo>
                  <a:pt x="35719" y="371475"/>
                </a:lnTo>
                <a:lnTo>
                  <a:pt x="28575" y="378618"/>
                </a:lnTo>
                <a:lnTo>
                  <a:pt x="28575" y="392906"/>
                </a:lnTo>
                <a:lnTo>
                  <a:pt x="35719" y="435768"/>
                </a:lnTo>
                <a:lnTo>
                  <a:pt x="50006" y="492918"/>
                </a:lnTo>
                <a:lnTo>
                  <a:pt x="71438" y="571500"/>
                </a:lnTo>
                <a:lnTo>
                  <a:pt x="107156" y="650081"/>
                </a:lnTo>
                <a:lnTo>
                  <a:pt x="135731" y="728662"/>
                </a:lnTo>
                <a:lnTo>
                  <a:pt x="164306" y="800100"/>
                </a:lnTo>
                <a:lnTo>
                  <a:pt x="192881" y="850106"/>
                </a:lnTo>
                <a:lnTo>
                  <a:pt x="207169" y="885825"/>
                </a:lnTo>
                <a:lnTo>
                  <a:pt x="214313" y="900112"/>
                </a:lnTo>
                <a:lnTo>
                  <a:pt x="207169" y="885825"/>
                </a:lnTo>
                <a:lnTo>
                  <a:pt x="192881" y="857250"/>
                </a:lnTo>
                <a:lnTo>
                  <a:pt x="164306" y="807243"/>
                </a:lnTo>
                <a:lnTo>
                  <a:pt x="135731" y="742950"/>
                </a:lnTo>
                <a:lnTo>
                  <a:pt x="92869" y="664368"/>
                </a:lnTo>
                <a:lnTo>
                  <a:pt x="57150" y="578643"/>
                </a:lnTo>
                <a:lnTo>
                  <a:pt x="28575" y="500062"/>
                </a:lnTo>
                <a:lnTo>
                  <a:pt x="7144" y="442912"/>
                </a:lnTo>
                <a:lnTo>
                  <a:pt x="0" y="392906"/>
                </a:lnTo>
                <a:lnTo>
                  <a:pt x="14288" y="357187"/>
                </a:lnTo>
                <a:lnTo>
                  <a:pt x="42863" y="328612"/>
                </a:lnTo>
                <a:lnTo>
                  <a:pt x="92869" y="307181"/>
                </a:lnTo>
                <a:lnTo>
                  <a:pt x="157163" y="278606"/>
                </a:lnTo>
                <a:lnTo>
                  <a:pt x="242888" y="257175"/>
                </a:lnTo>
                <a:lnTo>
                  <a:pt x="335756" y="228600"/>
                </a:lnTo>
                <a:lnTo>
                  <a:pt x="450056" y="200025"/>
                </a:lnTo>
                <a:lnTo>
                  <a:pt x="571500" y="178593"/>
                </a:lnTo>
                <a:lnTo>
                  <a:pt x="692944" y="150018"/>
                </a:lnTo>
                <a:lnTo>
                  <a:pt x="814388" y="114300"/>
                </a:lnTo>
                <a:lnTo>
                  <a:pt x="921544" y="85725"/>
                </a:lnTo>
                <a:lnTo>
                  <a:pt x="1000125" y="50006"/>
                </a:lnTo>
                <a:lnTo>
                  <a:pt x="1064419" y="28575"/>
                </a:lnTo>
                <a:lnTo>
                  <a:pt x="1107281" y="7143"/>
                </a:lnTo>
                <a:lnTo>
                  <a:pt x="1128713" y="0"/>
                </a:lnTo>
                <a:lnTo>
                  <a:pt x="1143000" y="0"/>
                </a:lnTo>
                <a:lnTo>
                  <a:pt x="1135856" y="7143"/>
                </a:lnTo>
                <a:lnTo>
                  <a:pt x="1135856" y="21431"/>
                </a:lnTo>
                <a:lnTo>
                  <a:pt x="1121569" y="35718"/>
                </a:lnTo>
                <a:lnTo>
                  <a:pt x="1114425" y="57150"/>
                </a:lnTo>
                <a:lnTo>
                  <a:pt x="1107281" y="85725"/>
                </a:lnTo>
                <a:lnTo>
                  <a:pt x="1107281" y="121443"/>
                </a:lnTo>
                <a:lnTo>
                  <a:pt x="1107281" y="164306"/>
                </a:lnTo>
                <a:lnTo>
                  <a:pt x="1121569" y="207168"/>
                </a:lnTo>
                <a:lnTo>
                  <a:pt x="1143000" y="257175"/>
                </a:lnTo>
                <a:lnTo>
                  <a:pt x="1178719" y="321468"/>
                </a:lnTo>
                <a:lnTo>
                  <a:pt x="1221581" y="378618"/>
                </a:lnTo>
                <a:lnTo>
                  <a:pt x="1278731" y="442912"/>
                </a:lnTo>
                <a:lnTo>
                  <a:pt x="1335881" y="507206"/>
                </a:lnTo>
                <a:lnTo>
                  <a:pt x="1378744" y="564356"/>
                </a:lnTo>
                <a:lnTo>
                  <a:pt x="1414463" y="607218"/>
                </a:lnTo>
                <a:lnTo>
                  <a:pt x="1421606" y="642937"/>
                </a:lnTo>
                <a:lnTo>
                  <a:pt x="1400175" y="678656"/>
                </a:lnTo>
                <a:lnTo>
                  <a:pt x="1357313" y="707231"/>
                </a:lnTo>
                <a:lnTo>
                  <a:pt x="1300163" y="735806"/>
                </a:lnTo>
                <a:lnTo>
                  <a:pt x="1221581" y="771525"/>
                </a:lnTo>
                <a:lnTo>
                  <a:pt x="1143000" y="800100"/>
                </a:lnTo>
                <a:lnTo>
                  <a:pt x="1050131" y="821531"/>
                </a:lnTo>
                <a:lnTo>
                  <a:pt x="950119" y="835818"/>
                </a:lnTo>
                <a:lnTo>
                  <a:pt x="950119" y="8358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2207419" y="2943225"/>
            <a:ext cx="378620" cy="557214"/>
          </a:xfrm>
          <a:custGeom>
            <a:avLst/>
            <a:gdLst/>
            <a:ahLst/>
            <a:cxnLst/>
            <a:rect l="0" t="0" r="0" b="0"/>
            <a:pathLst>
              <a:path w="378620" h="557214">
                <a:moveTo>
                  <a:pt x="114300" y="192881"/>
                </a:moveTo>
                <a:lnTo>
                  <a:pt x="114300" y="192881"/>
                </a:lnTo>
                <a:lnTo>
                  <a:pt x="100012" y="207169"/>
                </a:lnTo>
                <a:lnTo>
                  <a:pt x="85725" y="221456"/>
                </a:lnTo>
                <a:lnTo>
                  <a:pt x="71437" y="235744"/>
                </a:lnTo>
                <a:lnTo>
                  <a:pt x="50006" y="250031"/>
                </a:lnTo>
                <a:lnTo>
                  <a:pt x="28575" y="264319"/>
                </a:lnTo>
                <a:lnTo>
                  <a:pt x="14287" y="264319"/>
                </a:lnTo>
                <a:lnTo>
                  <a:pt x="0" y="264319"/>
                </a:lnTo>
                <a:lnTo>
                  <a:pt x="0" y="250031"/>
                </a:lnTo>
                <a:lnTo>
                  <a:pt x="0" y="221456"/>
                </a:lnTo>
                <a:lnTo>
                  <a:pt x="7144" y="192881"/>
                </a:lnTo>
                <a:lnTo>
                  <a:pt x="35719" y="142875"/>
                </a:lnTo>
                <a:lnTo>
                  <a:pt x="78581" y="100013"/>
                </a:lnTo>
                <a:lnTo>
                  <a:pt x="135731" y="57150"/>
                </a:lnTo>
                <a:lnTo>
                  <a:pt x="200025" y="21431"/>
                </a:lnTo>
                <a:lnTo>
                  <a:pt x="257175" y="0"/>
                </a:lnTo>
                <a:lnTo>
                  <a:pt x="314325" y="0"/>
                </a:lnTo>
                <a:lnTo>
                  <a:pt x="350044" y="14288"/>
                </a:lnTo>
                <a:lnTo>
                  <a:pt x="378619" y="42863"/>
                </a:lnTo>
                <a:lnTo>
                  <a:pt x="378619" y="100013"/>
                </a:lnTo>
                <a:lnTo>
                  <a:pt x="364331" y="164306"/>
                </a:lnTo>
                <a:lnTo>
                  <a:pt x="335756" y="242888"/>
                </a:lnTo>
                <a:lnTo>
                  <a:pt x="292894" y="321469"/>
                </a:lnTo>
                <a:lnTo>
                  <a:pt x="235744" y="400050"/>
                </a:lnTo>
                <a:lnTo>
                  <a:pt x="185737" y="464344"/>
                </a:lnTo>
                <a:lnTo>
                  <a:pt x="128587" y="514350"/>
                </a:lnTo>
                <a:lnTo>
                  <a:pt x="85725" y="542925"/>
                </a:lnTo>
                <a:lnTo>
                  <a:pt x="64294" y="557213"/>
                </a:lnTo>
                <a:lnTo>
                  <a:pt x="57150" y="550069"/>
                </a:lnTo>
                <a:lnTo>
                  <a:pt x="78581" y="528638"/>
                </a:lnTo>
                <a:lnTo>
                  <a:pt x="114300" y="500063"/>
                </a:lnTo>
                <a:lnTo>
                  <a:pt x="164306" y="471488"/>
                </a:lnTo>
                <a:lnTo>
                  <a:pt x="221456" y="442913"/>
                </a:lnTo>
                <a:lnTo>
                  <a:pt x="285750" y="407194"/>
                </a:lnTo>
                <a:lnTo>
                  <a:pt x="342900" y="378619"/>
                </a:lnTo>
                <a:lnTo>
                  <a:pt x="342900" y="3786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2536032" y="2464594"/>
            <a:ext cx="250032" cy="250032"/>
          </a:xfrm>
          <a:custGeom>
            <a:avLst/>
            <a:gdLst/>
            <a:ahLst/>
            <a:cxnLst/>
            <a:rect l="0" t="0" r="0" b="0"/>
            <a:pathLst>
              <a:path w="250032" h="250032">
                <a:moveTo>
                  <a:pt x="28575" y="114300"/>
                </a:moveTo>
                <a:lnTo>
                  <a:pt x="21431" y="114300"/>
                </a:lnTo>
                <a:lnTo>
                  <a:pt x="14287" y="107156"/>
                </a:lnTo>
                <a:lnTo>
                  <a:pt x="7143" y="107156"/>
                </a:lnTo>
                <a:lnTo>
                  <a:pt x="0" y="100012"/>
                </a:lnTo>
                <a:lnTo>
                  <a:pt x="0" y="92869"/>
                </a:lnTo>
                <a:lnTo>
                  <a:pt x="0" y="85725"/>
                </a:lnTo>
                <a:lnTo>
                  <a:pt x="14287" y="78581"/>
                </a:lnTo>
                <a:lnTo>
                  <a:pt x="35718" y="64294"/>
                </a:lnTo>
                <a:lnTo>
                  <a:pt x="64293" y="42862"/>
                </a:lnTo>
                <a:lnTo>
                  <a:pt x="100012" y="28575"/>
                </a:lnTo>
                <a:lnTo>
                  <a:pt x="135731" y="14287"/>
                </a:lnTo>
                <a:lnTo>
                  <a:pt x="164306" y="0"/>
                </a:lnTo>
                <a:lnTo>
                  <a:pt x="178593" y="0"/>
                </a:lnTo>
                <a:lnTo>
                  <a:pt x="185737" y="7144"/>
                </a:lnTo>
                <a:lnTo>
                  <a:pt x="178593" y="21431"/>
                </a:lnTo>
                <a:lnTo>
                  <a:pt x="157162" y="50006"/>
                </a:lnTo>
                <a:lnTo>
                  <a:pt x="135731" y="71437"/>
                </a:lnTo>
                <a:lnTo>
                  <a:pt x="107156" y="100012"/>
                </a:lnTo>
                <a:lnTo>
                  <a:pt x="85725" y="114300"/>
                </a:lnTo>
                <a:lnTo>
                  <a:pt x="78581" y="121444"/>
                </a:lnTo>
                <a:lnTo>
                  <a:pt x="85725" y="121444"/>
                </a:lnTo>
                <a:lnTo>
                  <a:pt x="100012" y="107156"/>
                </a:lnTo>
                <a:lnTo>
                  <a:pt x="128587" y="92869"/>
                </a:lnTo>
                <a:lnTo>
                  <a:pt x="157162" y="78581"/>
                </a:lnTo>
                <a:lnTo>
                  <a:pt x="200025" y="64294"/>
                </a:lnTo>
                <a:lnTo>
                  <a:pt x="221456" y="57150"/>
                </a:lnTo>
                <a:lnTo>
                  <a:pt x="250031" y="57150"/>
                </a:lnTo>
                <a:lnTo>
                  <a:pt x="250031" y="71437"/>
                </a:lnTo>
                <a:lnTo>
                  <a:pt x="250031" y="100012"/>
                </a:lnTo>
                <a:lnTo>
                  <a:pt x="228600" y="135731"/>
                </a:lnTo>
                <a:lnTo>
                  <a:pt x="200025" y="171450"/>
                </a:lnTo>
                <a:lnTo>
                  <a:pt x="171450" y="207169"/>
                </a:lnTo>
                <a:lnTo>
                  <a:pt x="142875" y="235744"/>
                </a:lnTo>
                <a:lnTo>
                  <a:pt x="128587" y="250031"/>
                </a:lnTo>
                <a:lnTo>
                  <a:pt x="128587" y="242887"/>
                </a:lnTo>
                <a:lnTo>
                  <a:pt x="142875" y="228600"/>
                </a:lnTo>
                <a:lnTo>
                  <a:pt x="157162" y="200025"/>
                </a:lnTo>
                <a:lnTo>
                  <a:pt x="157162" y="2000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2778919" y="2393156"/>
            <a:ext cx="464345" cy="135733"/>
          </a:xfrm>
          <a:custGeom>
            <a:avLst/>
            <a:gdLst/>
            <a:ahLst/>
            <a:cxnLst/>
            <a:rect l="0" t="0" r="0" b="0"/>
            <a:pathLst>
              <a:path w="464345" h="135733">
                <a:moveTo>
                  <a:pt x="0" y="64294"/>
                </a:moveTo>
                <a:lnTo>
                  <a:pt x="0" y="57150"/>
                </a:lnTo>
                <a:lnTo>
                  <a:pt x="0" y="57150"/>
                </a:lnTo>
                <a:lnTo>
                  <a:pt x="7144" y="50007"/>
                </a:lnTo>
                <a:lnTo>
                  <a:pt x="28575" y="35719"/>
                </a:lnTo>
                <a:lnTo>
                  <a:pt x="50006" y="28575"/>
                </a:lnTo>
                <a:lnTo>
                  <a:pt x="78581" y="14288"/>
                </a:lnTo>
                <a:lnTo>
                  <a:pt x="100013" y="7144"/>
                </a:lnTo>
                <a:lnTo>
                  <a:pt x="121444" y="0"/>
                </a:lnTo>
                <a:lnTo>
                  <a:pt x="135731" y="7144"/>
                </a:lnTo>
                <a:lnTo>
                  <a:pt x="142875" y="21432"/>
                </a:lnTo>
                <a:lnTo>
                  <a:pt x="135731" y="50007"/>
                </a:lnTo>
                <a:lnTo>
                  <a:pt x="121444" y="78582"/>
                </a:lnTo>
                <a:lnTo>
                  <a:pt x="107156" y="107157"/>
                </a:lnTo>
                <a:lnTo>
                  <a:pt x="107156" y="128588"/>
                </a:lnTo>
                <a:lnTo>
                  <a:pt x="121444" y="135732"/>
                </a:lnTo>
                <a:lnTo>
                  <a:pt x="157163" y="135732"/>
                </a:lnTo>
                <a:lnTo>
                  <a:pt x="207169" y="121444"/>
                </a:lnTo>
                <a:lnTo>
                  <a:pt x="271463" y="100013"/>
                </a:lnTo>
                <a:lnTo>
                  <a:pt x="342900" y="71438"/>
                </a:lnTo>
                <a:lnTo>
                  <a:pt x="407194" y="42863"/>
                </a:lnTo>
                <a:lnTo>
                  <a:pt x="464344" y="14288"/>
                </a:lnTo>
                <a:lnTo>
                  <a:pt x="464344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1743075" y="1028700"/>
            <a:ext cx="7145" cy="7145"/>
          </a:xfrm>
          <a:custGeom>
            <a:avLst/>
            <a:gdLst/>
            <a:ahLst/>
            <a:cxnLst/>
            <a:rect l="0" t="0" r="0" b="0"/>
            <a:pathLst>
              <a:path w="7145" h="7145">
                <a:moveTo>
                  <a:pt x="7144" y="7144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743075" y="921544"/>
            <a:ext cx="1207295" cy="100013"/>
          </a:xfrm>
          <a:custGeom>
            <a:avLst/>
            <a:gdLst/>
            <a:ahLst/>
            <a:cxnLst/>
            <a:rect l="0" t="0" r="0" b="0"/>
            <a:pathLst>
              <a:path w="1207295" h="100013">
                <a:moveTo>
                  <a:pt x="0" y="100012"/>
                </a:moveTo>
                <a:lnTo>
                  <a:pt x="0" y="92868"/>
                </a:lnTo>
                <a:lnTo>
                  <a:pt x="7144" y="85725"/>
                </a:lnTo>
                <a:lnTo>
                  <a:pt x="28575" y="85725"/>
                </a:lnTo>
                <a:lnTo>
                  <a:pt x="50006" y="78581"/>
                </a:lnTo>
                <a:lnTo>
                  <a:pt x="78581" y="71437"/>
                </a:lnTo>
                <a:lnTo>
                  <a:pt x="114300" y="71437"/>
                </a:lnTo>
                <a:lnTo>
                  <a:pt x="157163" y="71437"/>
                </a:lnTo>
                <a:lnTo>
                  <a:pt x="200025" y="71437"/>
                </a:lnTo>
                <a:lnTo>
                  <a:pt x="264319" y="71437"/>
                </a:lnTo>
                <a:lnTo>
                  <a:pt x="328613" y="71437"/>
                </a:lnTo>
                <a:lnTo>
                  <a:pt x="400050" y="78581"/>
                </a:lnTo>
                <a:lnTo>
                  <a:pt x="485775" y="78581"/>
                </a:lnTo>
                <a:lnTo>
                  <a:pt x="571500" y="71437"/>
                </a:lnTo>
                <a:lnTo>
                  <a:pt x="657225" y="71437"/>
                </a:lnTo>
                <a:lnTo>
                  <a:pt x="735807" y="64293"/>
                </a:lnTo>
                <a:lnTo>
                  <a:pt x="821532" y="57150"/>
                </a:lnTo>
                <a:lnTo>
                  <a:pt x="900113" y="50006"/>
                </a:lnTo>
                <a:lnTo>
                  <a:pt x="971550" y="35718"/>
                </a:lnTo>
                <a:lnTo>
                  <a:pt x="1028700" y="21431"/>
                </a:lnTo>
                <a:lnTo>
                  <a:pt x="1085850" y="14287"/>
                </a:lnTo>
                <a:lnTo>
                  <a:pt x="1128713" y="7143"/>
                </a:lnTo>
                <a:lnTo>
                  <a:pt x="1164432" y="0"/>
                </a:lnTo>
                <a:lnTo>
                  <a:pt x="1185863" y="0"/>
                </a:lnTo>
                <a:lnTo>
                  <a:pt x="1200150" y="0"/>
                </a:lnTo>
                <a:lnTo>
                  <a:pt x="1207294" y="0"/>
                </a:lnTo>
                <a:lnTo>
                  <a:pt x="1200150" y="7143"/>
                </a:lnTo>
                <a:lnTo>
                  <a:pt x="1185863" y="14287"/>
                </a:lnTo>
                <a:lnTo>
                  <a:pt x="1171575" y="28575"/>
                </a:lnTo>
                <a:lnTo>
                  <a:pt x="1150144" y="35718"/>
                </a:lnTo>
                <a:lnTo>
                  <a:pt x="1128713" y="50006"/>
                </a:lnTo>
                <a:lnTo>
                  <a:pt x="1114425" y="57150"/>
                </a:lnTo>
                <a:lnTo>
                  <a:pt x="1100138" y="64293"/>
                </a:lnTo>
                <a:lnTo>
                  <a:pt x="1092994" y="71437"/>
                </a:lnTo>
                <a:lnTo>
                  <a:pt x="1078707" y="57150"/>
                </a:lnTo>
                <a:lnTo>
                  <a:pt x="1078707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2743200" y="5850731"/>
            <a:ext cx="4800602" cy="1200152"/>
          </a:xfrm>
          <a:custGeom>
            <a:avLst/>
            <a:gdLst/>
            <a:ahLst/>
            <a:cxnLst/>
            <a:rect l="0" t="0" r="0" b="0"/>
            <a:pathLst>
              <a:path w="4800602" h="1200152">
                <a:moveTo>
                  <a:pt x="4650582" y="507207"/>
                </a:moveTo>
                <a:lnTo>
                  <a:pt x="4643438" y="507207"/>
                </a:lnTo>
                <a:lnTo>
                  <a:pt x="4636295" y="507207"/>
                </a:lnTo>
                <a:lnTo>
                  <a:pt x="4629151" y="500063"/>
                </a:lnTo>
                <a:lnTo>
                  <a:pt x="4614863" y="485775"/>
                </a:lnTo>
                <a:lnTo>
                  <a:pt x="4586288" y="478632"/>
                </a:lnTo>
                <a:lnTo>
                  <a:pt x="4564857" y="457200"/>
                </a:lnTo>
                <a:lnTo>
                  <a:pt x="4529138" y="442913"/>
                </a:lnTo>
                <a:lnTo>
                  <a:pt x="4486276" y="414338"/>
                </a:lnTo>
                <a:lnTo>
                  <a:pt x="4436270" y="385763"/>
                </a:lnTo>
                <a:lnTo>
                  <a:pt x="4379120" y="357188"/>
                </a:lnTo>
                <a:lnTo>
                  <a:pt x="4307682" y="321469"/>
                </a:lnTo>
                <a:lnTo>
                  <a:pt x="4221957" y="292894"/>
                </a:lnTo>
                <a:lnTo>
                  <a:pt x="4129088" y="257175"/>
                </a:lnTo>
                <a:lnTo>
                  <a:pt x="4021932" y="235744"/>
                </a:lnTo>
                <a:lnTo>
                  <a:pt x="3907632" y="207169"/>
                </a:lnTo>
                <a:lnTo>
                  <a:pt x="3779045" y="185738"/>
                </a:lnTo>
                <a:lnTo>
                  <a:pt x="3650457" y="164307"/>
                </a:lnTo>
                <a:lnTo>
                  <a:pt x="3507582" y="142875"/>
                </a:lnTo>
                <a:lnTo>
                  <a:pt x="3364707" y="121444"/>
                </a:lnTo>
                <a:lnTo>
                  <a:pt x="3207545" y="100013"/>
                </a:lnTo>
                <a:lnTo>
                  <a:pt x="3050382" y="78582"/>
                </a:lnTo>
                <a:lnTo>
                  <a:pt x="2893220" y="57150"/>
                </a:lnTo>
                <a:lnTo>
                  <a:pt x="2721770" y="35719"/>
                </a:lnTo>
                <a:lnTo>
                  <a:pt x="2557463" y="21432"/>
                </a:lnTo>
                <a:lnTo>
                  <a:pt x="2386013" y="7144"/>
                </a:lnTo>
                <a:lnTo>
                  <a:pt x="2221707" y="0"/>
                </a:lnTo>
                <a:lnTo>
                  <a:pt x="2057400" y="0"/>
                </a:lnTo>
                <a:lnTo>
                  <a:pt x="1893094" y="0"/>
                </a:lnTo>
                <a:lnTo>
                  <a:pt x="1735932" y="0"/>
                </a:lnTo>
                <a:lnTo>
                  <a:pt x="1585913" y="0"/>
                </a:lnTo>
                <a:lnTo>
                  <a:pt x="1435894" y="0"/>
                </a:lnTo>
                <a:lnTo>
                  <a:pt x="1293019" y="7144"/>
                </a:lnTo>
                <a:lnTo>
                  <a:pt x="1164432" y="14288"/>
                </a:lnTo>
                <a:lnTo>
                  <a:pt x="1035844" y="28575"/>
                </a:lnTo>
                <a:lnTo>
                  <a:pt x="914400" y="50007"/>
                </a:lnTo>
                <a:lnTo>
                  <a:pt x="800100" y="78582"/>
                </a:lnTo>
                <a:lnTo>
                  <a:pt x="692944" y="107157"/>
                </a:lnTo>
                <a:lnTo>
                  <a:pt x="592932" y="142875"/>
                </a:lnTo>
                <a:lnTo>
                  <a:pt x="500063" y="178594"/>
                </a:lnTo>
                <a:lnTo>
                  <a:pt x="414338" y="214313"/>
                </a:lnTo>
                <a:lnTo>
                  <a:pt x="342900" y="257175"/>
                </a:lnTo>
                <a:lnTo>
                  <a:pt x="278607" y="292894"/>
                </a:lnTo>
                <a:lnTo>
                  <a:pt x="221457" y="335757"/>
                </a:lnTo>
                <a:lnTo>
                  <a:pt x="171450" y="371475"/>
                </a:lnTo>
                <a:lnTo>
                  <a:pt x="128588" y="407194"/>
                </a:lnTo>
                <a:lnTo>
                  <a:pt x="92869" y="450057"/>
                </a:lnTo>
                <a:lnTo>
                  <a:pt x="64294" y="485775"/>
                </a:lnTo>
                <a:lnTo>
                  <a:pt x="42863" y="528638"/>
                </a:lnTo>
                <a:lnTo>
                  <a:pt x="28575" y="571500"/>
                </a:lnTo>
                <a:lnTo>
                  <a:pt x="14288" y="614363"/>
                </a:lnTo>
                <a:lnTo>
                  <a:pt x="7144" y="664369"/>
                </a:lnTo>
                <a:lnTo>
                  <a:pt x="0" y="721519"/>
                </a:lnTo>
                <a:lnTo>
                  <a:pt x="0" y="771526"/>
                </a:lnTo>
                <a:lnTo>
                  <a:pt x="0" y="814389"/>
                </a:lnTo>
                <a:lnTo>
                  <a:pt x="0" y="842964"/>
                </a:lnTo>
                <a:lnTo>
                  <a:pt x="0" y="871539"/>
                </a:lnTo>
                <a:lnTo>
                  <a:pt x="7144" y="892970"/>
                </a:lnTo>
                <a:lnTo>
                  <a:pt x="7144" y="921545"/>
                </a:lnTo>
                <a:lnTo>
                  <a:pt x="21432" y="957264"/>
                </a:lnTo>
                <a:lnTo>
                  <a:pt x="42863" y="992982"/>
                </a:lnTo>
                <a:lnTo>
                  <a:pt x="64294" y="1021557"/>
                </a:lnTo>
                <a:lnTo>
                  <a:pt x="92869" y="1050132"/>
                </a:lnTo>
                <a:lnTo>
                  <a:pt x="128588" y="1078707"/>
                </a:lnTo>
                <a:lnTo>
                  <a:pt x="150019" y="1092995"/>
                </a:lnTo>
                <a:lnTo>
                  <a:pt x="178594" y="1107282"/>
                </a:lnTo>
                <a:lnTo>
                  <a:pt x="207169" y="1121570"/>
                </a:lnTo>
                <a:lnTo>
                  <a:pt x="250032" y="1135857"/>
                </a:lnTo>
                <a:lnTo>
                  <a:pt x="300038" y="1143001"/>
                </a:lnTo>
                <a:lnTo>
                  <a:pt x="350044" y="1157289"/>
                </a:lnTo>
                <a:lnTo>
                  <a:pt x="407194" y="1164432"/>
                </a:lnTo>
                <a:lnTo>
                  <a:pt x="471488" y="1171576"/>
                </a:lnTo>
                <a:lnTo>
                  <a:pt x="535782" y="1178720"/>
                </a:lnTo>
                <a:lnTo>
                  <a:pt x="600075" y="1185864"/>
                </a:lnTo>
                <a:lnTo>
                  <a:pt x="671513" y="1193007"/>
                </a:lnTo>
                <a:lnTo>
                  <a:pt x="742950" y="1193007"/>
                </a:lnTo>
                <a:lnTo>
                  <a:pt x="821532" y="1193007"/>
                </a:lnTo>
                <a:lnTo>
                  <a:pt x="900113" y="1200151"/>
                </a:lnTo>
                <a:lnTo>
                  <a:pt x="978694" y="1200151"/>
                </a:lnTo>
                <a:lnTo>
                  <a:pt x="1071563" y="1200151"/>
                </a:lnTo>
                <a:lnTo>
                  <a:pt x="1164432" y="1200151"/>
                </a:lnTo>
                <a:lnTo>
                  <a:pt x="1257300" y="1200151"/>
                </a:lnTo>
                <a:lnTo>
                  <a:pt x="1364457" y="1193007"/>
                </a:lnTo>
                <a:lnTo>
                  <a:pt x="1464469" y="1193007"/>
                </a:lnTo>
                <a:lnTo>
                  <a:pt x="1571625" y="1193007"/>
                </a:lnTo>
                <a:lnTo>
                  <a:pt x="1685925" y="1185864"/>
                </a:lnTo>
                <a:lnTo>
                  <a:pt x="1800225" y="1178720"/>
                </a:lnTo>
                <a:lnTo>
                  <a:pt x="1921669" y="1178720"/>
                </a:lnTo>
                <a:lnTo>
                  <a:pt x="2035969" y="1171576"/>
                </a:lnTo>
                <a:lnTo>
                  <a:pt x="2157413" y="1164432"/>
                </a:lnTo>
                <a:lnTo>
                  <a:pt x="2286001" y="1150145"/>
                </a:lnTo>
                <a:lnTo>
                  <a:pt x="2407445" y="1143001"/>
                </a:lnTo>
                <a:lnTo>
                  <a:pt x="2536032" y="1128714"/>
                </a:lnTo>
                <a:lnTo>
                  <a:pt x="2657476" y="1114426"/>
                </a:lnTo>
                <a:lnTo>
                  <a:pt x="2786063" y="1100139"/>
                </a:lnTo>
                <a:lnTo>
                  <a:pt x="2914651" y="1092995"/>
                </a:lnTo>
                <a:lnTo>
                  <a:pt x="3036095" y="1078707"/>
                </a:lnTo>
                <a:lnTo>
                  <a:pt x="3157538" y="1064420"/>
                </a:lnTo>
                <a:lnTo>
                  <a:pt x="3271838" y="1050132"/>
                </a:lnTo>
                <a:lnTo>
                  <a:pt x="3393282" y="1042989"/>
                </a:lnTo>
                <a:lnTo>
                  <a:pt x="3500438" y="1028701"/>
                </a:lnTo>
                <a:lnTo>
                  <a:pt x="3614738" y="1014414"/>
                </a:lnTo>
                <a:lnTo>
                  <a:pt x="3721895" y="1007270"/>
                </a:lnTo>
                <a:lnTo>
                  <a:pt x="3829051" y="992982"/>
                </a:lnTo>
                <a:lnTo>
                  <a:pt x="3929063" y="985839"/>
                </a:lnTo>
                <a:lnTo>
                  <a:pt x="4021932" y="978695"/>
                </a:lnTo>
                <a:lnTo>
                  <a:pt x="4229101" y="950120"/>
                </a:lnTo>
                <a:lnTo>
                  <a:pt x="4386263" y="928689"/>
                </a:lnTo>
                <a:lnTo>
                  <a:pt x="4507707" y="900114"/>
                </a:lnTo>
                <a:lnTo>
                  <a:pt x="4614863" y="871539"/>
                </a:lnTo>
                <a:lnTo>
                  <a:pt x="4686301" y="842964"/>
                </a:lnTo>
                <a:lnTo>
                  <a:pt x="4743451" y="821532"/>
                </a:lnTo>
                <a:lnTo>
                  <a:pt x="4779170" y="800101"/>
                </a:lnTo>
                <a:lnTo>
                  <a:pt x="4800601" y="771526"/>
                </a:lnTo>
                <a:lnTo>
                  <a:pt x="4800601" y="77152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4011</TotalTime>
  <Words>1833</Words>
  <Application>Microsoft Office PowerPoint</Application>
  <PresentationFormat>On-screen Show (4:3)</PresentationFormat>
  <Paragraphs>418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Origin</vt:lpstr>
      <vt:lpstr>CSCE  510  - Systems Programming</vt:lpstr>
      <vt:lpstr>Overview</vt:lpstr>
      <vt:lpstr>Ar – library archiver</vt:lpstr>
      <vt:lpstr>Ar - options</vt:lpstr>
      <vt:lpstr>ar --- Archive (File) format</vt:lpstr>
      <vt:lpstr>Calendar time</vt:lpstr>
      <vt:lpstr>More calendar_time.c</vt:lpstr>
      <vt:lpstr>PowerPoint Presentation</vt:lpstr>
      <vt:lpstr>Year 2038 problem?</vt:lpstr>
      <vt:lpstr>Chapter   5.   File I/ O: Further Details</vt:lpstr>
      <vt:lpstr>File Descriptors / Open Files</vt:lpstr>
      <vt:lpstr>Appending data to a file</vt:lpstr>
      <vt:lpstr>PowerPoint Presentation</vt:lpstr>
      <vt:lpstr>DUP(2)   - Linux Programmer's Manual </vt:lpstr>
      <vt:lpstr>Dup flags / Errors</vt:lpstr>
      <vt:lpstr>ls &gt; listing</vt:lpstr>
      <vt:lpstr>Fcntl - commands</vt:lpstr>
      <vt:lpstr>Figure 5.2 </vt:lpstr>
      <vt:lpstr>Pread, pwrite</vt:lpstr>
      <vt:lpstr>pread() is equivalent to atomically equiv.</vt:lpstr>
      <vt:lpstr>Unix for 100</vt:lpstr>
      <vt:lpstr>PowerPoint Presentation</vt:lpstr>
      <vt:lpstr>PowerPoint Presentation</vt:lpstr>
      <vt:lpstr>fileio/t_readv.c</vt:lpstr>
      <vt:lpstr>truncate()</vt:lpstr>
      <vt:lpstr>PowerPoint Presentation</vt:lpstr>
      <vt:lpstr>I/O on large files</vt:lpstr>
      <vt:lpstr>~/.bash_profile</vt:lpstr>
      <vt:lpstr>I/O files with holes revisited :</vt:lpstr>
      <vt:lpstr>The /dev/fd directory</vt:lpstr>
      <vt:lpstr>Creating temporaries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Director</cp:lastModifiedBy>
  <cp:revision>110</cp:revision>
  <cp:lastPrinted>2013-01-23T20:19:54Z</cp:lastPrinted>
  <dcterms:created xsi:type="dcterms:W3CDTF">2013-01-05T02:56:47Z</dcterms:created>
  <dcterms:modified xsi:type="dcterms:W3CDTF">2013-01-28T21:42:47Z</dcterms:modified>
</cp:coreProperties>
</file>