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6"/>
  </p:notesMasterIdLst>
  <p:handoutMasterIdLst>
    <p:handoutMasterId r:id="rId7"/>
  </p:handoutMasterIdLst>
  <p:sldIdLst>
    <p:sldId id="352" r:id="rId2"/>
    <p:sldId id="353" r:id="rId3"/>
    <p:sldId id="367" r:id="rId4"/>
    <p:sldId id="368" r:id="rId5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888B9C9-AB96-4FF8-8EFA-A34F3506D50F}">
          <p14:sldIdLst>
            <p14:sldId id="352"/>
            <p14:sldId id="353"/>
            <p14:sldId id="367"/>
            <p14:sldId id="36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8" autoAdjust="0"/>
    <p:restoredTop sz="94660"/>
  </p:normalViewPr>
  <p:slideViewPr>
    <p:cSldViewPr>
      <p:cViewPr varScale="1">
        <p:scale>
          <a:sx n="56" d="100"/>
          <a:sy n="56" d="100"/>
        </p:scale>
        <p:origin x="-824" y="-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1A1BBE1-92E6-45BF-90BA-708085532AE0}" type="datetimeFigureOut">
              <a:rPr lang="en-US" smtClean="0"/>
              <a:t>4/14/2013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539F9F1-FDD8-49EC-AA5A-1E432D9FA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1200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676AD3F-9F66-46B5-AFD7-5D5E1A706F58}" type="datetimeFigureOut">
              <a:rPr lang="en-US" smtClean="0"/>
              <a:t>4/14/2013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A59A242-1C0B-4A81-960E-0BDF967F1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537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876800" y="2209800"/>
            <a:ext cx="3124200" cy="2838449"/>
          </a:xfrm>
        </p:spPr>
        <p:txBody>
          <a:bodyPr anchor="t" anchorCtr="0">
            <a:normAutofit/>
          </a:bodyPr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>
            <a:noAutofit/>
          </a:bodyPr>
          <a:lstStyle>
            <a:lvl1pPr marL="0" indent="0" algn="r">
              <a:buNone/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 b="1"/>
            </a:lvl1pPr>
          </a:lstStyle>
          <a:p>
            <a:r>
              <a:rPr lang="en-US" dirty="0" smtClean="0"/>
              <a:t>CSCE 510 Jan 14, 2013 -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33400" y="6355080"/>
            <a:ext cx="5535168" cy="365760"/>
          </a:xfrm>
        </p:spPr>
        <p:txBody>
          <a:bodyPr/>
          <a:lstStyle/>
          <a:p>
            <a:r>
              <a:rPr lang="en-US" dirty="0" smtClean="0"/>
              <a:t>University of South Carolina   –  Computer Science and Engineering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smtClean="0"/>
              <a:t>- CSCE 510 2013 -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43800" y="6416040"/>
            <a:ext cx="1524000" cy="365760"/>
          </a:xfrm>
        </p:spPr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24600"/>
            <a:ext cx="2667000" cy="365760"/>
          </a:xfrm>
        </p:spPr>
        <p:txBody>
          <a:bodyPr/>
          <a:lstStyle/>
          <a:p>
            <a:r>
              <a:rPr lang="en-US" dirty="0" smtClean="0"/>
              <a:t>Slide - </a:t>
            </a:r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-  Web Server - CGI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0" y="6355080"/>
            <a:ext cx="2286000" cy="365760"/>
          </a:xfrm>
        </p:spPr>
        <p:txBody>
          <a:bodyPr/>
          <a:lstStyle/>
          <a:p>
            <a:r>
              <a:rPr lang="en-US" dirty="0" smtClean="0"/>
              <a:t>CSCE 510 Jan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400" y="6356350"/>
            <a:ext cx="2971800" cy="365760"/>
          </a:xfrm>
        </p:spPr>
        <p:txBody>
          <a:bodyPr/>
          <a:lstStyle/>
          <a:p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 POSIX Threads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CSCE 510 Jan 14,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388352" y="6356350"/>
            <a:ext cx="1908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33400" y="6356350"/>
            <a:ext cx="25908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Slide </a:t>
            </a:r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POSIX Threads</a:t>
            </a:r>
          </a:p>
          <a:p>
            <a:endParaRPr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latinLnBrk="0" hangingPunct="1">
        <a:spcBef>
          <a:spcPct val="0"/>
        </a:spcBef>
        <a:buNone/>
        <a:defRPr kumimoji="0"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400" b="1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86200" y="2590800"/>
            <a:ext cx="4191000" cy="2286000"/>
          </a:xfrm>
        </p:spPr>
        <p:txBody>
          <a:bodyPr>
            <a:normAutofit/>
          </a:bodyPr>
          <a:lstStyle/>
          <a:p>
            <a:r>
              <a:rPr lang="en-US" b="1" dirty="0" smtClean="0"/>
              <a:t>CSCE  510  - Systems Programming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5124450"/>
            <a:ext cx="7162800" cy="533400"/>
          </a:xfrm>
        </p:spPr>
        <p:txBody>
          <a:bodyPr/>
          <a:lstStyle/>
          <a:p>
            <a:r>
              <a:rPr lang="en-US" sz="2800" b="1" dirty="0" smtClean="0"/>
              <a:t>Lecture </a:t>
            </a:r>
            <a:r>
              <a:rPr lang="en-US" sz="2800" b="1" dirty="0" smtClean="0"/>
              <a:t>24 </a:t>
            </a:r>
            <a:r>
              <a:rPr lang="en-US" sz="2800" b="1" dirty="0" smtClean="0"/>
              <a:t>POSIX </a:t>
            </a:r>
            <a:r>
              <a:rPr lang="en-US" sz="2800" b="1" dirty="0" smtClean="0"/>
              <a:t>Threads Again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416040"/>
            <a:ext cx="2209800" cy="365760"/>
          </a:xfrm>
        </p:spPr>
        <p:txBody>
          <a:bodyPr/>
          <a:lstStyle/>
          <a:p>
            <a:r>
              <a:rPr lang="en-US" dirty="0"/>
              <a:t>CSCE </a:t>
            </a:r>
            <a:r>
              <a:rPr lang="en-US" dirty="0" smtClean="0"/>
              <a:t>      A</a:t>
            </a:r>
            <a:r>
              <a:rPr lang="en-US" dirty="0" smtClean="0"/>
              <a:t>pril</a:t>
            </a:r>
            <a:r>
              <a:rPr lang="en-US" dirty="0" smtClean="0"/>
              <a:t>  </a:t>
            </a:r>
            <a:r>
              <a:rPr lang="en-US" dirty="0" smtClean="0"/>
              <a:t>15</a:t>
            </a:r>
            <a:r>
              <a:rPr lang="en-US" dirty="0" smtClean="0"/>
              <a:t>, </a:t>
            </a:r>
            <a:r>
              <a:rPr lang="en-US" dirty="0" smtClean="0"/>
              <a:t>2013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189173"/>
            <a:ext cx="2971800" cy="3535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583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Overview</a:t>
            </a:r>
          </a:p>
        </p:txBody>
      </p:sp>
      <p:sp>
        <p:nvSpPr>
          <p:cNvPr id="6225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685800"/>
            <a:ext cx="4041648" cy="60198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 smtClean="0"/>
              <a:t>Last Time</a:t>
            </a:r>
          </a:p>
          <a:p>
            <a:pPr lvl="1">
              <a:defRPr/>
            </a:pPr>
            <a:r>
              <a:rPr lang="en-US" dirty="0"/>
              <a:t>Webserver Assignment</a:t>
            </a:r>
          </a:p>
          <a:p>
            <a:pPr lvl="1">
              <a:defRPr/>
            </a:pPr>
            <a:r>
              <a:rPr lang="en-US" dirty="0"/>
              <a:t>TLPI/sockets/</a:t>
            </a:r>
            <a:r>
              <a:rPr lang="en-US" dirty="0" err="1"/>
              <a:t>readline</a:t>
            </a:r>
            <a:endParaRPr lang="en-US" dirty="0"/>
          </a:p>
          <a:p>
            <a:pPr lvl="1">
              <a:defRPr/>
            </a:pPr>
            <a:r>
              <a:rPr lang="en-US" dirty="0"/>
              <a:t>TLPI/sockets/</a:t>
            </a:r>
            <a:r>
              <a:rPr lang="en-US" dirty="0" err="1"/>
              <a:t>inet.c</a:t>
            </a:r>
            <a:endParaRPr lang="en-US" dirty="0"/>
          </a:p>
          <a:p>
            <a:pPr lvl="1">
              <a:defRPr/>
            </a:pPr>
            <a:r>
              <a:rPr lang="en-US" sz="2000" dirty="0"/>
              <a:t>TLPI/sockets/</a:t>
            </a:r>
            <a:r>
              <a:rPr lang="en-US" sz="2000" dirty="0" err="1"/>
              <a:t>gethostbyname</a:t>
            </a:r>
            <a:endParaRPr lang="en-US" sz="2000" dirty="0"/>
          </a:p>
          <a:p>
            <a:pPr lvl="2">
              <a:defRPr/>
            </a:pPr>
            <a:r>
              <a:rPr lang="en-US" sz="1800" dirty="0"/>
              <a:t>d</a:t>
            </a:r>
            <a:r>
              <a:rPr lang="en-US" dirty="0"/>
              <a:t>eprecated </a:t>
            </a:r>
            <a:r>
              <a:rPr lang="en-US" dirty="0">
                <a:sym typeface="Wingdings" pitchFamily="2" charset="2"/>
              </a:rPr>
              <a:t> </a:t>
            </a:r>
            <a:r>
              <a:rPr lang="en-US" dirty="0" err="1">
                <a:sym typeface="Wingdings" pitchFamily="2" charset="2"/>
              </a:rPr>
              <a:t>getaddrinfo</a:t>
            </a:r>
            <a:endParaRPr lang="en-US" dirty="0">
              <a:sym typeface="Wingdings" pitchFamily="2" charset="2"/>
            </a:endParaRPr>
          </a:p>
          <a:p>
            <a:pPr>
              <a:defRPr/>
            </a:pPr>
            <a:r>
              <a:rPr lang="en-US" dirty="0" smtClean="0"/>
              <a:t>Email ?? method missing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2"/>
          </p:nvPr>
        </p:nvSpPr>
        <p:spPr>
          <a:xfrm>
            <a:off x="4632198" y="685800"/>
            <a:ext cx="4359402" cy="5468112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/>
              <a:t>Today</a:t>
            </a:r>
          </a:p>
          <a:p>
            <a:pPr lvl="1">
              <a:defRPr/>
            </a:pPr>
            <a:r>
              <a:rPr lang="en-US" dirty="0" smtClean="0"/>
              <a:t>Webserver Assignment handout</a:t>
            </a:r>
          </a:p>
          <a:p>
            <a:pPr lvl="1">
              <a:defRPr/>
            </a:pPr>
            <a:r>
              <a:rPr lang="en-US" dirty="0" smtClean="0"/>
              <a:t>POSIX threads from last times slides</a:t>
            </a:r>
          </a:p>
          <a:p>
            <a:pPr lvl="1">
              <a:defRPr/>
            </a:pPr>
            <a:r>
              <a:rPr lang="en-US" dirty="0" err="1" smtClean="0"/>
              <a:t>Autotools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Top Editors for Linux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712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8600" y="-7620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dirty="0" smtClean="0"/>
              <a:t>webserver email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3</a:t>
            </a:fld>
            <a:r>
              <a:rPr lang="en-US" smtClean="0"/>
              <a:t>  POSIX Threads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81000" y="762000"/>
            <a:ext cx="8229600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900" dirty="0"/>
              <a:t>In this programming assignment you will develop </a:t>
            </a:r>
          </a:p>
          <a:p>
            <a:pPr marL="0" indent="0">
              <a:buNone/>
            </a:pPr>
            <a:r>
              <a:rPr lang="en-US" sz="2900" dirty="0"/>
              <a:t>a simple webserver. It should:</a:t>
            </a:r>
          </a:p>
          <a:p>
            <a:pPr marL="0" indent="0">
              <a:buNone/>
            </a:pPr>
            <a:r>
              <a:rPr lang="en-US" sz="2900" dirty="0"/>
              <a:t>\begin{enumerate}</a:t>
            </a:r>
          </a:p>
          <a:p>
            <a:pPr marL="0" indent="0">
              <a:buNone/>
            </a:pPr>
            <a:r>
              <a:rPr lang="en-US" sz="2900" dirty="0"/>
              <a:t>\item Be run as a daemon - up all the time.</a:t>
            </a:r>
          </a:p>
          <a:p>
            <a:pPr marL="0" indent="0">
              <a:buNone/>
            </a:pPr>
            <a:r>
              <a:rPr lang="en-US" sz="2900" dirty="0"/>
              <a:t>\item Is it killable with SIGINT ``kill -2 </a:t>
            </a:r>
            <a:r>
              <a:rPr lang="en-US" sz="2900" dirty="0" err="1"/>
              <a:t>pid</a:t>
            </a:r>
            <a:r>
              <a:rPr lang="en-US" sz="2900" dirty="0"/>
              <a:t>?''</a:t>
            </a:r>
          </a:p>
          <a:p>
            <a:pPr marL="0" indent="0">
              <a:buNone/>
            </a:pPr>
            <a:r>
              <a:rPr lang="en-US" sz="2900" dirty="0"/>
              <a:t>\item Create a TCP socket on some port &gt; 5000.</a:t>
            </a:r>
          </a:p>
          <a:p>
            <a:pPr marL="0" indent="0">
              <a:buNone/>
            </a:pPr>
            <a:r>
              <a:rPr lang="en-US" sz="2900" dirty="0"/>
              <a:t>\item Accept connection.</a:t>
            </a:r>
          </a:p>
          <a:p>
            <a:pPr marL="0" indent="0">
              <a:buNone/>
            </a:pPr>
            <a:r>
              <a:rPr lang="en-US" sz="2900" dirty="0"/>
              <a:t>\item Fork and read HHTP requests</a:t>
            </a:r>
          </a:p>
          <a:p>
            <a:pPr marL="0" indent="0">
              <a:buNone/>
            </a:pPr>
            <a:r>
              <a:rPr lang="en-US" sz="2900" dirty="0"/>
              <a:t>\item generate the static page responses</a:t>
            </a:r>
          </a:p>
          <a:p>
            <a:pPr marL="0" indent="0">
              <a:buNone/>
            </a:pPr>
            <a:r>
              <a:rPr lang="en-US" sz="2900" dirty="0"/>
              <a:t>\item Handle </a:t>
            </a:r>
            <a:r>
              <a:rPr lang="en-US" sz="2900" dirty="0" err="1"/>
              <a:t>cgi</a:t>
            </a:r>
            <a:r>
              <a:rPr lang="en-US" sz="2900" dirty="0"/>
              <a:t> requests for dynamic web content</a:t>
            </a:r>
          </a:p>
          <a:p>
            <a:pPr marL="0" indent="0">
              <a:buNone/>
            </a:pPr>
            <a:r>
              <a:rPr lang="en-US" sz="2900" dirty="0"/>
              <a:t>\end{enumerate}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248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TLPI/threads  Example Programs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</a:t>
            </a:fld>
            <a:r>
              <a:rPr lang="en-US" smtClean="0"/>
              <a:t> -  Web Server - CGI</a:t>
            </a:r>
          </a:p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simple_thread.c</a:t>
            </a:r>
            <a:r>
              <a:rPr lang="en-US" dirty="0" smtClean="0"/>
              <a:t> </a:t>
            </a:r>
            <a:r>
              <a:rPr lang="en-US" dirty="0"/>
              <a:t>(Example </a:t>
            </a:r>
            <a:r>
              <a:rPr lang="en-US" dirty="0" smtClean="0"/>
              <a:t>29-1) very simple one thread hello-world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detached_attrib.c</a:t>
            </a:r>
            <a:r>
              <a:rPr lang="en-US" dirty="0" smtClean="0"/>
              <a:t> (29-2) 	</a:t>
            </a:r>
            <a:r>
              <a:rPr lang="en-US" dirty="0" err="1" smtClean="0"/>
              <a:t>pthread_attr</a:t>
            </a:r>
            <a:r>
              <a:rPr lang="en-US" dirty="0" smtClean="0"/>
              <a:t> – detached </a:t>
            </a:r>
            <a:r>
              <a:rPr lang="en-US" dirty="0" err="1" smtClean="0"/>
              <a:t>attr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thread_incr.c</a:t>
            </a:r>
            <a:r>
              <a:rPr lang="en-US" dirty="0" smtClean="0"/>
              <a:t> (30-1) 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thread_incr_mutex.c</a:t>
            </a:r>
            <a:r>
              <a:rPr lang="en-US" dirty="0" smtClean="0"/>
              <a:t> ( )  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thread_cancel.c</a:t>
            </a:r>
            <a:r>
              <a:rPr lang="en-US" dirty="0"/>
              <a:t> </a:t>
            </a:r>
            <a:r>
              <a:rPr lang="en-US" dirty="0" smtClean="0"/>
              <a:t>( </a:t>
            </a:r>
            <a:r>
              <a:rPr lang="en-US" dirty="0"/>
              <a:t>)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thread_multijoin.c</a:t>
            </a:r>
            <a:r>
              <a:rPr lang="en-US" dirty="0"/>
              <a:t> </a:t>
            </a:r>
            <a:r>
              <a:rPr lang="en-US" dirty="0" smtClean="0"/>
              <a:t>( </a:t>
            </a:r>
            <a:r>
              <a:rPr lang="en-US" dirty="0"/>
              <a:t>)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strerror_tls.c</a:t>
            </a:r>
            <a:r>
              <a:rPr lang="en-US" dirty="0"/>
              <a:t> </a:t>
            </a:r>
            <a:r>
              <a:rPr lang="en-US" dirty="0" smtClean="0"/>
              <a:t>( </a:t>
            </a:r>
            <a:r>
              <a:rPr lang="en-US" dirty="0"/>
              <a:t>)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prod_condvar.c</a:t>
            </a:r>
            <a:r>
              <a:rPr lang="en-US" dirty="0"/>
              <a:t> </a:t>
            </a:r>
            <a:r>
              <a:rPr lang="en-US" dirty="0" smtClean="0"/>
              <a:t>( </a:t>
            </a:r>
            <a:r>
              <a:rPr lang="en-US" dirty="0"/>
              <a:t>)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thread_cleanup.c</a:t>
            </a:r>
            <a:r>
              <a:rPr lang="en-US" dirty="0"/>
              <a:t> </a:t>
            </a:r>
            <a:r>
              <a:rPr lang="en-US" dirty="0" smtClean="0"/>
              <a:t>( </a:t>
            </a:r>
            <a:r>
              <a:rPr lang="en-US" dirty="0"/>
              <a:t>)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strerror_tsd.c</a:t>
            </a:r>
            <a:r>
              <a:rPr lang="en-US" dirty="0"/>
              <a:t> </a:t>
            </a:r>
            <a:r>
              <a:rPr lang="en-US" dirty="0" smtClean="0"/>
              <a:t>( </a:t>
            </a:r>
            <a:r>
              <a:rPr lang="en-US" dirty="0"/>
              <a:t>)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strerror_test.c</a:t>
            </a:r>
            <a:r>
              <a:rPr lang="en-US" dirty="0"/>
              <a:t> </a:t>
            </a:r>
            <a:r>
              <a:rPr lang="en-US" dirty="0" smtClean="0"/>
              <a:t>( </a:t>
            </a:r>
            <a:r>
              <a:rPr lang="en-US" dirty="0"/>
              <a:t>)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strerror.c</a:t>
            </a:r>
            <a:r>
              <a:rPr lang="en-US" dirty="0"/>
              <a:t> </a:t>
            </a:r>
            <a:r>
              <a:rPr lang="en-US" dirty="0" smtClean="0"/>
              <a:t>( </a:t>
            </a:r>
            <a:r>
              <a:rPr lang="en-US" dirty="0"/>
              <a:t>)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prod_no_condvar.c</a:t>
            </a:r>
            <a:r>
              <a:rPr lang="en-US" dirty="0"/>
              <a:t> </a:t>
            </a:r>
            <a:r>
              <a:rPr lang="en-US" dirty="0" smtClean="0"/>
              <a:t>( </a:t>
            </a:r>
            <a:r>
              <a:rPr lang="en-US" dirty="0"/>
              <a:t>)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one_time_init.c</a:t>
            </a:r>
            <a:r>
              <a:rPr lang="en-US" dirty="0"/>
              <a:t> </a:t>
            </a:r>
            <a:r>
              <a:rPr lang="en-US" dirty="0" smtClean="0"/>
              <a:t>( </a:t>
            </a:r>
            <a:r>
              <a:rPr lang="en-US" dirty="0"/>
              <a:t>)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2871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36865</TotalTime>
  <Words>172</Words>
  <Application>Microsoft Office PowerPoint</Application>
  <PresentationFormat>On-screen Show (4:3)</PresentationFormat>
  <Paragraphs>47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Origin</vt:lpstr>
      <vt:lpstr>CSCE  510  - Systems Programming</vt:lpstr>
      <vt:lpstr>Overview</vt:lpstr>
      <vt:lpstr> webserver email</vt:lpstr>
      <vt:lpstr>TLPI/threads  Example Programs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mmm</dc:creator>
  <cp:lastModifiedBy>MATTHEWS, MANTON M</cp:lastModifiedBy>
  <cp:revision>412</cp:revision>
  <cp:lastPrinted>2013-04-08T19:11:56Z</cp:lastPrinted>
  <dcterms:created xsi:type="dcterms:W3CDTF">2013-01-05T02:56:47Z</dcterms:created>
  <dcterms:modified xsi:type="dcterms:W3CDTF">2013-04-14T20:32:02Z</dcterms:modified>
</cp:coreProperties>
</file>