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handoutMasterIdLst>
    <p:handoutMasterId r:id="rId7"/>
  </p:handoutMasterIdLst>
  <p:sldIdLst>
    <p:sldId id="352" r:id="rId2"/>
    <p:sldId id="353" r:id="rId3"/>
    <p:sldId id="367" r:id="rId4"/>
    <p:sldId id="368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88B9C9-AB96-4FF8-8EFA-A34F3506D50F}">
          <p14:sldIdLst>
            <p14:sldId id="352"/>
            <p14:sldId id="353"/>
            <p14:sldId id="367"/>
            <p14:sldId id="3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82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Web Server - CGI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POSIX Threads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POSIX Threads</a:t>
            </a:r>
          </a:p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sz="2800" b="1" dirty="0" smtClean="0"/>
              <a:t>Lecture </a:t>
            </a:r>
            <a:r>
              <a:rPr lang="en-US" sz="2800" b="1" dirty="0" smtClean="0"/>
              <a:t>24 </a:t>
            </a:r>
            <a:r>
              <a:rPr lang="en-US" sz="2800" b="1" dirty="0" smtClean="0"/>
              <a:t>POSIX </a:t>
            </a:r>
            <a:r>
              <a:rPr lang="en-US" sz="2800" b="1" dirty="0" smtClean="0"/>
              <a:t>Threads Again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</a:t>
            </a:r>
            <a:r>
              <a:rPr lang="en-US" dirty="0" smtClean="0"/>
              <a:t>      A</a:t>
            </a:r>
            <a:r>
              <a:rPr lang="en-US" dirty="0" smtClean="0"/>
              <a:t>pril</a:t>
            </a:r>
            <a:r>
              <a:rPr lang="en-US" dirty="0" smtClean="0"/>
              <a:t>  </a:t>
            </a:r>
            <a:r>
              <a:rPr lang="en-US" dirty="0" smtClean="0"/>
              <a:t>15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Webserver Assignment</a:t>
            </a:r>
          </a:p>
          <a:p>
            <a:pPr lvl="1">
              <a:defRPr/>
            </a:pPr>
            <a:r>
              <a:rPr lang="en-US" dirty="0"/>
              <a:t>TLPI/sockets/</a:t>
            </a:r>
            <a:r>
              <a:rPr lang="en-US" dirty="0" err="1"/>
              <a:t>readline</a:t>
            </a:r>
            <a:endParaRPr lang="en-US" dirty="0"/>
          </a:p>
          <a:p>
            <a:pPr lvl="1">
              <a:defRPr/>
            </a:pPr>
            <a:r>
              <a:rPr lang="en-US" dirty="0"/>
              <a:t>TLPI/sockets/</a:t>
            </a:r>
            <a:r>
              <a:rPr lang="en-US" dirty="0" err="1"/>
              <a:t>inet.c</a:t>
            </a:r>
            <a:endParaRPr lang="en-US" dirty="0"/>
          </a:p>
          <a:p>
            <a:pPr lvl="1">
              <a:defRPr/>
            </a:pPr>
            <a:r>
              <a:rPr lang="en-US" sz="2000" dirty="0"/>
              <a:t>TLPI/sockets/</a:t>
            </a:r>
            <a:r>
              <a:rPr lang="en-US" sz="2000" dirty="0" err="1"/>
              <a:t>gethostbyname</a:t>
            </a:r>
            <a:endParaRPr lang="en-US" sz="2000" dirty="0"/>
          </a:p>
          <a:p>
            <a:pPr lvl="2">
              <a:defRPr/>
            </a:pPr>
            <a:r>
              <a:rPr lang="en-US" sz="1800" dirty="0"/>
              <a:t>d</a:t>
            </a:r>
            <a:r>
              <a:rPr lang="en-US" dirty="0"/>
              <a:t>eprecated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getaddrinfo</a:t>
            </a: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dirty="0" smtClean="0"/>
              <a:t>Email ?? method missing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359402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Webserver Assignment handout</a:t>
            </a:r>
          </a:p>
          <a:p>
            <a:pPr lvl="1">
              <a:defRPr/>
            </a:pPr>
            <a:r>
              <a:rPr lang="en-US" dirty="0" smtClean="0"/>
              <a:t>POSIX threads from last times slides</a:t>
            </a:r>
          </a:p>
          <a:p>
            <a:pPr lvl="1">
              <a:defRPr/>
            </a:pPr>
            <a:r>
              <a:rPr lang="en-US" dirty="0" err="1" smtClean="0"/>
              <a:t>Autotools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Top Editors for Linux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webserver email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POSIX Threads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/>
              <a:t>In this programming assignment you will develop </a:t>
            </a:r>
          </a:p>
          <a:p>
            <a:pPr marL="0" indent="0">
              <a:buNone/>
            </a:pPr>
            <a:r>
              <a:rPr lang="en-US" sz="2900" dirty="0"/>
              <a:t>a simple webserver. It should:</a:t>
            </a:r>
          </a:p>
          <a:p>
            <a:pPr marL="0" indent="0">
              <a:buNone/>
            </a:pPr>
            <a:r>
              <a:rPr lang="en-US" sz="2900" dirty="0"/>
              <a:t>\begin{enumerate}</a:t>
            </a:r>
          </a:p>
          <a:p>
            <a:pPr marL="0" indent="0">
              <a:buNone/>
            </a:pPr>
            <a:r>
              <a:rPr lang="en-US" sz="2900" dirty="0"/>
              <a:t>\item Be run as a daemon - up all the time.</a:t>
            </a:r>
          </a:p>
          <a:p>
            <a:pPr marL="0" indent="0">
              <a:buNone/>
            </a:pPr>
            <a:r>
              <a:rPr lang="en-US" sz="2900" dirty="0"/>
              <a:t>\item Is it killable with SIGINT ``kill -2 </a:t>
            </a:r>
            <a:r>
              <a:rPr lang="en-US" sz="2900" dirty="0" err="1"/>
              <a:t>pid</a:t>
            </a:r>
            <a:r>
              <a:rPr lang="en-US" sz="2900" dirty="0"/>
              <a:t>?''</a:t>
            </a:r>
          </a:p>
          <a:p>
            <a:pPr marL="0" indent="0">
              <a:buNone/>
            </a:pPr>
            <a:r>
              <a:rPr lang="en-US" sz="2900" dirty="0"/>
              <a:t>\item Create a TCP socket on some port &gt; 5000.</a:t>
            </a:r>
          </a:p>
          <a:p>
            <a:pPr marL="0" indent="0">
              <a:buNone/>
            </a:pPr>
            <a:r>
              <a:rPr lang="en-US" sz="2900" dirty="0"/>
              <a:t>\item Accept connection.</a:t>
            </a:r>
          </a:p>
          <a:p>
            <a:pPr marL="0" indent="0">
              <a:buNone/>
            </a:pPr>
            <a:r>
              <a:rPr lang="en-US" sz="2900" dirty="0"/>
              <a:t>\item Fork and read HHTP requests</a:t>
            </a:r>
          </a:p>
          <a:p>
            <a:pPr marL="0" indent="0">
              <a:buNone/>
            </a:pPr>
            <a:r>
              <a:rPr lang="en-US" sz="2900" dirty="0"/>
              <a:t>\item generate the static page responses</a:t>
            </a:r>
          </a:p>
          <a:p>
            <a:pPr marL="0" indent="0">
              <a:buNone/>
            </a:pPr>
            <a:r>
              <a:rPr lang="en-US" sz="2900" dirty="0"/>
              <a:t>\item Handle </a:t>
            </a:r>
            <a:r>
              <a:rPr lang="en-US" sz="2900" dirty="0" err="1"/>
              <a:t>cgi</a:t>
            </a:r>
            <a:r>
              <a:rPr lang="en-US" sz="2900" dirty="0"/>
              <a:t> requests for dynamic web content</a:t>
            </a:r>
          </a:p>
          <a:p>
            <a:pPr marL="0" indent="0">
              <a:buNone/>
            </a:pPr>
            <a:r>
              <a:rPr lang="en-US" sz="2900" dirty="0"/>
              <a:t>\end{enumerate}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4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TLPI/threads  Example 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simple_thread.c</a:t>
            </a:r>
            <a:r>
              <a:rPr lang="en-US" dirty="0" smtClean="0"/>
              <a:t> </a:t>
            </a:r>
            <a:r>
              <a:rPr lang="en-US" dirty="0"/>
              <a:t>(Example </a:t>
            </a:r>
            <a:r>
              <a:rPr lang="en-US" dirty="0" smtClean="0"/>
              <a:t>29-1) very simple one thread hello-world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detached_attrib.c</a:t>
            </a:r>
            <a:r>
              <a:rPr lang="en-US" dirty="0" smtClean="0"/>
              <a:t> (29-2) 	</a:t>
            </a:r>
            <a:r>
              <a:rPr lang="en-US" dirty="0" err="1" smtClean="0"/>
              <a:t>pthread_attr</a:t>
            </a:r>
            <a:r>
              <a:rPr lang="en-US" dirty="0" smtClean="0"/>
              <a:t> – detached </a:t>
            </a:r>
            <a:r>
              <a:rPr lang="en-US" dirty="0" err="1" smtClean="0"/>
              <a:t>attr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thread_incr.c</a:t>
            </a:r>
            <a:r>
              <a:rPr lang="en-US" dirty="0" smtClean="0"/>
              <a:t> (30-1)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thread_incr_mutex.c</a:t>
            </a:r>
            <a:r>
              <a:rPr lang="en-US" dirty="0" smtClean="0"/>
              <a:t> ( )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thread_cancel.c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thread_multijoin.c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strerror_tls.c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prod_condvar.c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thread_cleanup.c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strerror_tsd.c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strerror_test.c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strerror.c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prod_no_condvar.c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one_time_init.c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87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36865</TotalTime>
  <Words>172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CSCE  510  - Systems Programming</vt:lpstr>
      <vt:lpstr>Overview</vt:lpstr>
      <vt:lpstr> webserver email</vt:lpstr>
      <vt:lpstr>TLPI/threads  Example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412</cp:revision>
  <cp:lastPrinted>2013-04-08T19:11:56Z</cp:lastPrinted>
  <dcterms:created xsi:type="dcterms:W3CDTF">2013-01-05T02:56:47Z</dcterms:created>
  <dcterms:modified xsi:type="dcterms:W3CDTF">2013-04-14T20:32:02Z</dcterms:modified>
</cp:coreProperties>
</file>