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0" r:id="rId3"/>
    <p:sldId id="301" r:id="rId4"/>
    <p:sldId id="313" r:id="rId5"/>
    <p:sldId id="322" r:id="rId6"/>
    <p:sldId id="323" r:id="rId7"/>
    <p:sldId id="324" r:id="rId8"/>
    <p:sldId id="325" r:id="rId9"/>
    <p:sldId id="326" r:id="rId10"/>
    <p:sldId id="327" r:id="rId11"/>
    <p:sldId id="333" r:id="rId12"/>
    <p:sldId id="334" r:id="rId13"/>
    <p:sldId id="328" r:id="rId14"/>
    <p:sldId id="329" r:id="rId15"/>
    <p:sldId id="330" r:id="rId16"/>
    <p:sldId id="331" r:id="rId17"/>
    <p:sldId id="332" r:id="rId18"/>
    <p:sldId id="321" r:id="rId19"/>
    <p:sldId id="296" r:id="rId20"/>
    <p:sldId id="294" r:id="rId21"/>
    <p:sldId id="335" r:id="rId22"/>
    <p:sldId id="336" r:id="rId23"/>
    <p:sldId id="338" r:id="rId24"/>
    <p:sldId id="337" r:id="rId25"/>
    <p:sldId id="339" r:id="rId26"/>
    <p:sldId id="341" r:id="rId27"/>
    <p:sldId id="342" r:id="rId28"/>
    <p:sldId id="340" r:id="rId29"/>
    <p:sldId id="345" r:id="rId30"/>
    <p:sldId id="344" r:id="rId31"/>
    <p:sldId id="346" r:id="rId32"/>
    <p:sldId id="347" r:id="rId33"/>
    <p:sldId id="348" r:id="rId34"/>
    <p:sldId id="343" r:id="rId35"/>
    <p:sldId id="349" r:id="rId36"/>
    <p:sldId id="350" r:id="rId37"/>
    <p:sldId id="351" r:id="rId38"/>
    <p:sldId id="352" r:id="rId39"/>
    <p:sldId id="353" r:id="rId40"/>
    <p:sldId id="35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83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03 - </a:t>
            </a:r>
            <a:r>
              <a:rPr lang="en-US" dirty="0"/>
              <a:t> </a:t>
            </a:r>
            <a:r>
              <a:rPr lang="en-US" dirty="0" smtClean="0"/>
              <a:t>The Stat System Call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9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  18-2.   Scanning a </a:t>
            </a:r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</a:t>
            </a:r>
            <a:r>
              <a:rPr lang="en-US" dirty="0" err="1" smtClean="0"/>
              <a:t>eaddir_r</a:t>
            </a:r>
            <a:r>
              <a:rPr lang="en-US" dirty="0" smtClean="0"/>
              <a:t>   - </a:t>
            </a:r>
            <a:r>
              <a:rPr lang="en-US" dirty="0" err="1" smtClean="0"/>
              <a:t>rentrant</a:t>
            </a:r>
            <a:r>
              <a:rPr lang="en-US" dirty="0" smtClean="0"/>
              <a:t> version of </a:t>
            </a:r>
            <a:r>
              <a:rPr lang="en-US" dirty="0" err="1" smtClean="0"/>
              <a:t>readdir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 where does </a:t>
            </a:r>
            <a:r>
              <a:rPr lang="en-US" dirty="0" err="1" smtClean="0"/>
              <a:t>ls</a:t>
            </a:r>
            <a:r>
              <a:rPr lang="en-US" dirty="0" smtClean="0"/>
              <a:t> get all that information on files?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inode</a:t>
            </a:r>
            <a:r>
              <a:rPr lang="en-US" dirty="0" smtClean="0"/>
              <a:t> table contains information on files: permissions, times,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allow programmers to get at this information Unix provides the stat system call</a:t>
            </a:r>
          </a:p>
        </p:txBody>
      </p:sp>
    </p:spTree>
    <p:extLst>
      <p:ext uri="{BB962C8B-B14F-4D97-AF65-F5344CB8AC3E}">
        <p14:creationId xmlns:p14="http://schemas.microsoft.com/office/powerpoint/2010/main" val="318250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 –s2 stat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STAT(2)         </a:t>
            </a:r>
            <a:r>
              <a:rPr lang="en-US" dirty="0" smtClean="0"/>
              <a:t>Linux </a:t>
            </a:r>
            <a:r>
              <a:rPr lang="en-US" dirty="0"/>
              <a:t>Programmer's Manual                   STAT(2)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stat, </a:t>
            </a:r>
            <a:r>
              <a:rPr lang="en-US" dirty="0" err="1"/>
              <a:t>fstat</a:t>
            </a:r>
            <a:r>
              <a:rPr lang="en-US" dirty="0"/>
              <a:t>, </a:t>
            </a:r>
            <a:r>
              <a:rPr lang="en-US" dirty="0" err="1"/>
              <a:t>lstat</a:t>
            </a:r>
            <a:r>
              <a:rPr lang="en-US" dirty="0"/>
              <a:t> - get file status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stat.h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stat(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struct</a:t>
            </a:r>
            <a:r>
              <a:rPr lang="en-US" dirty="0"/>
              <a:t> stat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fstat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stat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lstat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struct</a:t>
            </a:r>
            <a:r>
              <a:rPr lang="en-US" dirty="0"/>
              <a:t> stat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69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stat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st_dev</a:t>
            </a:r>
            <a:r>
              <a:rPr lang="en-US" dirty="0"/>
              <a:t>;     </a:t>
            </a:r>
            <a:r>
              <a:rPr lang="en-US" dirty="0" smtClean="0"/>
              <a:t>	/* </a:t>
            </a:r>
            <a:r>
              <a:rPr lang="en-US" dirty="0"/>
              <a:t>ID of device containing file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ino_t</a:t>
            </a:r>
            <a:r>
              <a:rPr lang="en-US" dirty="0"/>
              <a:t>     </a:t>
            </a:r>
            <a:r>
              <a:rPr lang="en-US" dirty="0" err="1"/>
              <a:t>st_ino</a:t>
            </a:r>
            <a:r>
              <a:rPr lang="en-US" dirty="0"/>
              <a:t>;    </a:t>
            </a:r>
            <a:r>
              <a:rPr lang="en-US" dirty="0" smtClean="0"/>
              <a:t>		 </a:t>
            </a:r>
            <a:r>
              <a:rPr lang="en-US" dirty="0"/>
              <a:t>/* </a:t>
            </a:r>
            <a:r>
              <a:rPr lang="en-US" dirty="0" err="1"/>
              <a:t>inode</a:t>
            </a:r>
            <a:r>
              <a:rPr lang="en-US" dirty="0"/>
              <a:t> number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mode_t</a:t>
            </a:r>
            <a:r>
              <a:rPr lang="en-US" dirty="0"/>
              <a:t>    </a:t>
            </a:r>
            <a:r>
              <a:rPr lang="en-US" dirty="0" err="1"/>
              <a:t>st_mode</a:t>
            </a:r>
            <a:r>
              <a:rPr lang="en-US" dirty="0"/>
              <a:t>;   </a:t>
            </a:r>
            <a:r>
              <a:rPr lang="en-US" dirty="0" smtClean="0"/>
              <a:t>	 </a:t>
            </a:r>
            <a:r>
              <a:rPr lang="en-US" dirty="0"/>
              <a:t>/* protection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nlink_t</a:t>
            </a:r>
            <a:r>
              <a:rPr lang="en-US" dirty="0"/>
              <a:t>   </a:t>
            </a:r>
            <a:r>
              <a:rPr lang="en-US" dirty="0" err="1"/>
              <a:t>st_nlink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number of hard links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uid_t</a:t>
            </a:r>
            <a:r>
              <a:rPr lang="en-US" dirty="0"/>
              <a:t>     </a:t>
            </a:r>
            <a:r>
              <a:rPr lang="en-US" dirty="0" err="1"/>
              <a:t>st_uid</a:t>
            </a:r>
            <a:r>
              <a:rPr lang="en-US" dirty="0"/>
              <a:t>;     </a:t>
            </a:r>
            <a:r>
              <a:rPr lang="en-US" dirty="0" smtClean="0"/>
              <a:t>		/* </a:t>
            </a:r>
            <a:r>
              <a:rPr lang="en-US" dirty="0"/>
              <a:t>user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gid_t</a:t>
            </a:r>
            <a:r>
              <a:rPr lang="en-US" dirty="0"/>
              <a:t>     </a:t>
            </a:r>
            <a:r>
              <a:rPr lang="en-US" dirty="0" err="1"/>
              <a:t>st_gid</a:t>
            </a:r>
            <a:r>
              <a:rPr lang="en-US" dirty="0"/>
              <a:t>;     </a:t>
            </a:r>
            <a:r>
              <a:rPr lang="en-US" dirty="0" smtClean="0"/>
              <a:t>		/* </a:t>
            </a:r>
            <a:r>
              <a:rPr lang="en-US" dirty="0"/>
              <a:t>group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st_rdev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device ID (if special file)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off_t</a:t>
            </a:r>
            <a:r>
              <a:rPr lang="en-US" dirty="0"/>
              <a:t>     </a:t>
            </a:r>
            <a:r>
              <a:rPr lang="en-US" dirty="0" err="1"/>
              <a:t>st_size</a:t>
            </a:r>
            <a:r>
              <a:rPr lang="en-US" dirty="0"/>
              <a:t>;    </a:t>
            </a:r>
            <a:r>
              <a:rPr lang="en-US" dirty="0" smtClean="0"/>
              <a:t>		/* </a:t>
            </a:r>
            <a:r>
              <a:rPr lang="en-US" dirty="0"/>
              <a:t>total size, in bytes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blksize_t</a:t>
            </a:r>
            <a:r>
              <a:rPr lang="en-US" dirty="0"/>
              <a:t> </a:t>
            </a:r>
            <a:r>
              <a:rPr lang="en-US" dirty="0" err="1"/>
              <a:t>st_blksize</a:t>
            </a:r>
            <a:r>
              <a:rPr lang="en-US" dirty="0"/>
              <a:t>; </a:t>
            </a:r>
            <a:r>
              <a:rPr lang="en-US" dirty="0" smtClean="0"/>
              <a:t>	/* </a:t>
            </a:r>
            <a:r>
              <a:rPr lang="en-US" dirty="0" err="1"/>
              <a:t>blocksize</a:t>
            </a:r>
            <a:r>
              <a:rPr lang="en-US" dirty="0"/>
              <a:t> for file system I/O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blkcnt_t</a:t>
            </a:r>
            <a:r>
              <a:rPr lang="en-US" dirty="0"/>
              <a:t>  </a:t>
            </a:r>
            <a:r>
              <a:rPr lang="en-US" dirty="0" err="1"/>
              <a:t>st_blocks</a:t>
            </a:r>
            <a:r>
              <a:rPr lang="en-US" dirty="0"/>
              <a:t>;  </a:t>
            </a:r>
            <a:r>
              <a:rPr lang="en-US" dirty="0" smtClean="0"/>
              <a:t>	/* </a:t>
            </a:r>
            <a:r>
              <a:rPr lang="en-US" dirty="0"/>
              <a:t>number of 512B blocks allocated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st_atime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time of last access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st_mtime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time of last modification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st_ctime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time of last status change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0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smtClean="0"/>
              <a:t>t_mode</a:t>
            </a:r>
            <a:r>
              <a:rPr lang="en-US" dirty="0" smtClean="0"/>
              <a:t> macros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S_ISREG(m</a:t>
            </a:r>
            <a:r>
              <a:rPr lang="en-US" dirty="0"/>
              <a:t>)  is it a regular file?</a:t>
            </a:r>
          </a:p>
          <a:p>
            <a:pPr marL="0" indent="0">
              <a:buNone/>
            </a:pPr>
            <a:r>
              <a:rPr lang="en-US" dirty="0" smtClean="0"/>
              <a:t>S_ISDIR(m</a:t>
            </a:r>
            <a:r>
              <a:rPr lang="en-US" dirty="0"/>
              <a:t>)  directory?</a:t>
            </a:r>
          </a:p>
          <a:p>
            <a:pPr marL="0" indent="0">
              <a:buNone/>
            </a:pPr>
            <a:r>
              <a:rPr lang="en-US" dirty="0" smtClean="0"/>
              <a:t>S_ISCHR(m</a:t>
            </a:r>
            <a:r>
              <a:rPr lang="en-US" dirty="0"/>
              <a:t>)  character device?</a:t>
            </a:r>
          </a:p>
          <a:p>
            <a:pPr marL="0" indent="0">
              <a:buNone/>
            </a:pPr>
            <a:r>
              <a:rPr lang="en-US" dirty="0" smtClean="0"/>
              <a:t>S_ISBLK(m</a:t>
            </a:r>
            <a:r>
              <a:rPr lang="en-US" dirty="0"/>
              <a:t>)  block device?</a:t>
            </a:r>
          </a:p>
          <a:p>
            <a:pPr marL="0" indent="0">
              <a:buNone/>
            </a:pPr>
            <a:r>
              <a:rPr lang="en-US" dirty="0" smtClean="0"/>
              <a:t>S_ISFIFO(m</a:t>
            </a:r>
            <a:r>
              <a:rPr lang="en-US" dirty="0"/>
              <a:t>) FIFO (named pipe)?</a:t>
            </a:r>
          </a:p>
          <a:p>
            <a:pPr marL="0" indent="0">
              <a:buNone/>
            </a:pPr>
            <a:r>
              <a:rPr lang="en-US" dirty="0" smtClean="0"/>
              <a:t>S_ISLNK(m</a:t>
            </a:r>
            <a:r>
              <a:rPr lang="en-US" dirty="0"/>
              <a:t>)  symbolic link? (Not in POSIX.1-1996.)</a:t>
            </a:r>
          </a:p>
          <a:p>
            <a:pPr marL="0" indent="0">
              <a:buNone/>
            </a:pPr>
            <a:r>
              <a:rPr lang="en-US" smtClean="0"/>
              <a:t>S_ISSOCK(m</a:t>
            </a:r>
            <a:r>
              <a:rPr lang="en-US" dirty="0"/>
              <a:t>) socket? (Not in POSIX.1-1996.)</a:t>
            </a:r>
          </a:p>
        </p:txBody>
      </p:sp>
    </p:spTree>
    <p:extLst>
      <p:ext uri="{BB962C8B-B14F-4D97-AF65-F5344CB8AC3E}">
        <p14:creationId xmlns:p14="http://schemas.microsoft.com/office/powerpoint/2010/main" val="307743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st_mode</a:t>
            </a:r>
            <a:r>
              <a:rPr lang="en-US" dirty="0" smtClean="0"/>
              <a:t> Flags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US" dirty="0" err="1"/>
              <a:t>ls</a:t>
            </a:r>
            <a:r>
              <a:rPr lang="en-US" dirty="0"/>
              <a:t> /</a:t>
            </a:r>
            <a:r>
              <a:rPr lang="en-US" dirty="0" err="1" smtClean="0"/>
              <a:t>usr</a:t>
            </a:r>
            <a:r>
              <a:rPr lang="en-US" dirty="0" smtClean="0"/>
              <a:t>/include/sys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r>
              <a:rPr lang="en-US" dirty="0"/>
              <a:t>l</a:t>
            </a:r>
            <a:r>
              <a:rPr lang="en-US" dirty="0" smtClean="0"/>
              <a:t>ess   /</a:t>
            </a:r>
            <a:r>
              <a:rPr lang="en-US" dirty="0" err="1" smtClean="0"/>
              <a:t>usr</a:t>
            </a:r>
            <a:r>
              <a:rPr lang="en-US" dirty="0" smtClean="0"/>
              <a:t>/include/sys/</a:t>
            </a:r>
            <a:r>
              <a:rPr lang="en-US" dirty="0" err="1" smtClean="0"/>
              <a:t>stat.h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pages of stuff</a:t>
            </a:r>
          </a:p>
          <a:p>
            <a:pPr marL="0" indent="0">
              <a:buNone/>
            </a:pPr>
            <a:r>
              <a:rPr lang="en-US" dirty="0"/>
              <a:t>#define S_IRUSR __S_IREAD       /* Read by owner.  */</a:t>
            </a:r>
          </a:p>
          <a:p>
            <a:pPr marL="0" indent="0">
              <a:buNone/>
            </a:pPr>
            <a:r>
              <a:rPr lang="en-US" dirty="0"/>
              <a:t>#define S_IWUSR __S_IWRITE   </a:t>
            </a:r>
            <a:r>
              <a:rPr lang="en-US" dirty="0" smtClean="0"/>
              <a:t>/* </a:t>
            </a:r>
            <a:r>
              <a:rPr lang="en-US" dirty="0"/>
              <a:t>Write by owner.  */</a:t>
            </a:r>
          </a:p>
          <a:p>
            <a:pPr marL="0" indent="0">
              <a:buNone/>
            </a:pPr>
            <a:r>
              <a:rPr lang="en-US" dirty="0"/>
              <a:t>#define S_IXUSR __S_IEXEC       /* Execute by owner.  */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#define S_IRGRP (S_IRUSR &gt;&gt; 3)  /* Read by group.  */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/class/csce510-001/Python/stat.py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##Slightly modified  cs.python.org/2/library/stat.html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os</a:t>
            </a:r>
            <a:r>
              <a:rPr lang="en-US" dirty="0"/>
              <a:t>, sys</a:t>
            </a:r>
          </a:p>
          <a:p>
            <a:pPr marL="0" indent="0">
              <a:buNone/>
            </a:pPr>
            <a:r>
              <a:rPr lang="en-US" dirty="0"/>
              <a:t>from stat import </a:t>
            </a:r>
            <a:r>
              <a:rPr lang="en-US" dirty="0" smtClean="0"/>
              <a:t>*</a:t>
            </a:r>
          </a:p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visitfile</a:t>
            </a:r>
            <a:r>
              <a:rPr lang="en-US" dirty="0"/>
              <a:t>(file, </a:t>
            </a:r>
            <a:r>
              <a:rPr lang="en-US" dirty="0" err="1"/>
              <a:t>inodeNum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print "visiting file", file, </a:t>
            </a:r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 err="1">
                <a:solidFill>
                  <a:srgbClr val="FF0000"/>
                </a:solidFill>
              </a:rPr>
              <a:t>inode</a:t>
            </a:r>
            <a:r>
              <a:rPr lang="en-US" dirty="0">
                <a:solidFill>
                  <a:srgbClr val="FF0000"/>
                </a:solidFill>
              </a:rPr>
              <a:t>=", </a:t>
            </a:r>
            <a:r>
              <a:rPr lang="en-US" dirty="0" err="1">
                <a:solidFill>
                  <a:srgbClr val="FF0000"/>
                </a:solidFill>
              </a:rPr>
              <a:t>inodeNum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__name__ == '__main__':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walktree</a:t>
            </a:r>
            <a:r>
              <a:rPr lang="en-US" dirty="0"/>
              <a:t>(</a:t>
            </a:r>
            <a:r>
              <a:rPr lang="en-US" dirty="0" err="1"/>
              <a:t>sys.argv</a:t>
            </a:r>
            <a:r>
              <a:rPr lang="en-US" dirty="0"/>
              <a:t>[1], </a:t>
            </a:r>
            <a:r>
              <a:rPr lang="en-US" dirty="0" err="1"/>
              <a:t>visitfile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walktree</a:t>
            </a:r>
            <a:r>
              <a:rPr lang="en-US" dirty="0"/>
              <a:t>(top, callback):</a:t>
            </a:r>
          </a:p>
          <a:p>
            <a:r>
              <a:rPr lang="en-US" dirty="0"/>
              <a:t>    '''recursively descend the directory tree rooted at top,</a:t>
            </a:r>
          </a:p>
          <a:p>
            <a:r>
              <a:rPr lang="en-US" dirty="0"/>
              <a:t>       calling the callback function for each regular file'''</a:t>
            </a:r>
          </a:p>
          <a:p>
            <a:endParaRPr lang="en-US" dirty="0"/>
          </a:p>
          <a:p>
            <a:r>
              <a:rPr lang="en-US" dirty="0"/>
              <a:t>    for f in </a:t>
            </a:r>
            <a:r>
              <a:rPr lang="en-US" dirty="0" err="1"/>
              <a:t>os.listdir</a:t>
            </a:r>
            <a:r>
              <a:rPr lang="en-US" dirty="0"/>
              <a:t>(top):</a:t>
            </a:r>
          </a:p>
          <a:p>
            <a:r>
              <a:rPr lang="en-US" dirty="0"/>
              <a:t>        pathname = </a:t>
            </a:r>
            <a:r>
              <a:rPr lang="en-US" dirty="0" err="1"/>
              <a:t>os.path.join</a:t>
            </a:r>
            <a:r>
              <a:rPr lang="en-US" dirty="0"/>
              <a:t>(top, f)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stat_struct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os.stat</a:t>
            </a:r>
            <a:r>
              <a:rPr lang="en-US" dirty="0">
                <a:solidFill>
                  <a:srgbClr val="FF0000"/>
                </a:solidFill>
              </a:rPr>
              <a:t>(pathname)</a:t>
            </a:r>
          </a:p>
          <a:p>
            <a:r>
              <a:rPr lang="en-US" dirty="0"/>
              <a:t>        mode = </a:t>
            </a:r>
            <a:r>
              <a:rPr lang="en-US" dirty="0" err="1"/>
              <a:t>stat_struct.st_mode</a:t>
            </a:r>
            <a:endParaRPr lang="en-US" dirty="0"/>
          </a:p>
          <a:p>
            <a:r>
              <a:rPr lang="en-US" dirty="0"/>
              <a:t>        if S_ISDIR(mode):</a:t>
            </a:r>
          </a:p>
          <a:p>
            <a:r>
              <a:rPr lang="en-US" dirty="0"/>
              <a:t>            # It's a directory, </a:t>
            </a:r>
            <a:r>
              <a:rPr lang="en-US" dirty="0" err="1"/>
              <a:t>recurse</a:t>
            </a:r>
            <a:r>
              <a:rPr lang="en-US" dirty="0"/>
              <a:t> into it</a:t>
            </a:r>
          </a:p>
          <a:p>
            <a:r>
              <a:rPr lang="en-US" dirty="0"/>
              <a:t>            </a:t>
            </a:r>
            <a:r>
              <a:rPr lang="en-US" dirty="0" err="1"/>
              <a:t>walktree</a:t>
            </a:r>
            <a:r>
              <a:rPr lang="en-US" dirty="0"/>
              <a:t>(pathname, callback)</a:t>
            </a:r>
          </a:p>
          <a:p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S_ISREG(mode):</a:t>
            </a:r>
          </a:p>
          <a:p>
            <a:r>
              <a:rPr lang="en-US" dirty="0"/>
              <a:t>            # It's a file, call the callback function</a:t>
            </a:r>
          </a:p>
          <a:p>
            <a:r>
              <a:rPr lang="en-US" dirty="0"/>
              <a:t>            callback(pathname, </a:t>
            </a:r>
            <a:r>
              <a:rPr lang="en-US" dirty="0" err="1">
                <a:solidFill>
                  <a:srgbClr val="FF0000"/>
                </a:solidFill>
              </a:rPr>
              <a:t>stat_struct.st_ino</a:t>
            </a:r>
            <a:r>
              <a:rPr lang="en-US" dirty="0"/>
              <a:t>)</a:t>
            </a:r>
          </a:p>
          <a:p>
            <a:r>
              <a:rPr lang="en-US" dirty="0"/>
              <a:t>        else:</a:t>
            </a:r>
          </a:p>
          <a:p>
            <a:r>
              <a:rPr lang="en-US" dirty="0"/>
              <a:t>            # Unknown file type, print a message</a:t>
            </a:r>
          </a:p>
          <a:p>
            <a:r>
              <a:rPr lang="en-US" dirty="0"/>
              <a:t>            print 'Skipping %s' % pathname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7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1324" y="762000"/>
            <a:ext cx="4267200" cy="5943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Harvard Grad Applied Math PhD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Father worked at Bell Labs also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_____</a:t>
            </a:r>
            <a:r>
              <a:rPr lang="en-US" dirty="0"/>
              <a:t> - Innovator and pioneer</a:t>
            </a:r>
            <a:br>
              <a:rPr lang="en-US" dirty="0"/>
            </a:br>
            <a:r>
              <a:rPr lang="en-US" dirty="0"/>
              <a:t>Steve </a:t>
            </a:r>
            <a:r>
              <a:rPr lang="en-US" dirty="0" smtClean="0"/>
              <a:t>Jobs </a:t>
            </a:r>
            <a:r>
              <a:rPr lang="en-US" dirty="0"/>
              <a:t>– Used car salesman doing consumer electronics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added data types and new syntax to Thompson's B </a:t>
            </a:r>
            <a:r>
              <a:rPr lang="en-US" dirty="0" smtClean="0"/>
              <a:t>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Unix along with Thompson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Book with Kernighan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</a:t>
            </a:r>
            <a:r>
              <a:rPr lang="en-US" dirty="0" smtClean="0"/>
              <a:t>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524" y="512064"/>
            <a:ext cx="4359276" cy="505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Foo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man </a:t>
            </a:r>
            <a:r>
              <a:rPr lang="en-US" dirty="0" smtClean="0"/>
              <a:t> -</a:t>
            </a:r>
            <a:r>
              <a:rPr lang="en-US" dirty="0"/>
              <a:t>s </a:t>
            </a:r>
            <a:r>
              <a:rPr lang="en-US" dirty="0" smtClean="0"/>
              <a:t> 5   </a:t>
            </a:r>
            <a:r>
              <a:rPr lang="en-US" dirty="0" err="1" smtClean="0"/>
              <a:t>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 manual entry for </a:t>
            </a:r>
            <a:r>
              <a:rPr lang="en-US" dirty="0" err="1"/>
              <a:t>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See 'man 7 undocumented'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Finding the  command foo try </a:t>
            </a:r>
            <a:r>
              <a:rPr lang="en-US" dirty="0"/>
              <a:t>the following options 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foo --help, foo -h, foo </a:t>
            </a:r>
            <a:r>
              <a:rPr lang="en-US" dirty="0" smtClean="0"/>
              <a:t>-?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info </a:t>
            </a:r>
            <a:r>
              <a:rPr lang="en-US" dirty="0" smtClean="0"/>
              <a:t>foo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whatis</a:t>
            </a:r>
            <a:r>
              <a:rPr lang="en-US" dirty="0"/>
              <a:t> foo, apropos </a:t>
            </a:r>
            <a:r>
              <a:rPr lang="en-US" dirty="0" smtClean="0"/>
              <a:t>foo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dpkg</a:t>
            </a:r>
            <a:r>
              <a:rPr lang="en-US" dirty="0"/>
              <a:t> --</a:t>
            </a:r>
            <a:r>
              <a:rPr lang="en-US" dirty="0" err="1"/>
              <a:t>listfiles</a:t>
            </a:r>
            <a:r>
              <a:rPr lang="en-US" dirty="0"/>
              <a:t> foo, </a:t>
            </a:r>
            <a:r>
              <a:rPr lang="en-US" dirty="0" err="1"/>
              <a:t>dpkg</a:t>
            </a:r>
            <a:r>
              <a:rPr lang="en-US" dirty="0"/>
              <a:t> --search </a:t>
            </a:r>
            <a:r>
              <a:rPr lang="en-US" dirty="0" smtClean="0"/>
              <a:t>foo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locate '*foo</a:t>
            </a:r>
            <a:r>
              <a:rPr lang="en-US" dirty="0" smtClean="0"/>
              <a:t>*'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find / -name '*foo</a:t>
            </a:r>
            <a:r>
              <a:rPr lang="en-US" dirty="0" smtClean="0"/>
              <a:t>*‘</a:t>
            </a:r>
          </a:p>
          <a:p>
            <a:pPr marL="0" indent="0">
              <a:buNone/>
            </a:pPr>
            <a:r>
              <a:rPr lang="en-US" dirty="0" smtClean="0"/>
              <a:t>       check /</a:t>
            </a:r>
            <a:r>
              <a:rPr lang="en-US" dirty="0" err="1"/>
              <a:t>usr</a:t>
            </a:r>
            <a:r>
              <a:rPr lang="en-US" dirty="0"/>
              <a:t>/share/doc/foo, /</a:t>
            </a:r>
            <a:r>
              <a:rPr lang="en-US" dirty="0" err="1"/>
              <a:t>usr</a:t>
            </a:r>
            <a:r>
              <a:rPr lang="en-US" dirty="0"/>
              <a:t>/lib/foo.</a:t>
            </a:r>
          </a:p>
        </p:txBody>
      </p:sp>
    </p:spTree>
    <p:extLst>
      <p:ext uri="{BB962C8B-B14F-4D97-AF65-F5344CB8AC3E}">
        <p14:creationId xmlns:p14="http://schemas.microsoft.com/office/powerpoint/2010/main" val="211771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 eaLnBrk="1" hangingPunct="1">
              <a:defRPr/>
            </a:pPr>
            <a:r>
              <a:rPr lang="en-US" dirty="0" smtClean="0"/>
              <a:t>System Calls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Text: 18.8, 15.1, 4</a:t>
            </a:r>
          </a:p>
          <a:p>
            <a:pPr lvl="1">
              <a:defRPr/>
            </a:pPr>
            <a:r>
              <a:rPr lang="en-US" dirty="0" smtClean="0"/>
              <a:t>/class/csce510-001/Code/TLPI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>
              <a:defRPr/>
            </a:pPr>
            <a:r>
              <a:rPr lang="en-US" dirty="0"/>
              <a:t>Directories</a:t>
            </a:r>
          </a:p>
          <a:p>
            <a:pPr lvl="1">
              <a:defRPr/>
            </a:pPr>
            <a:r>
              <a:rPr lang="en-US" dirty="0"/>
              <a:t>Stat system call for information on files</a:t>
            </a:r>
          </a:p>
          <a:p>
            <a:pPr marL="0" indent="0">
              <a:buNone/>
              <a:defRPr/>
            </a:pPr>
            <a:r>
              <a:rPr lang="en-US" dirty="0" smtClean="0"/>
              <a:t>Interlude 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File I/0</a:t>
            </a:r>
          </a:p>
        </p:txBody>
      </p:sp>
    </p:spTree>
    <p:extLst>
      <p:ext uri="{BB962C8B-B14F-4D97-AF65-F5344CB8AC3E}">
        <p14:creationId xmlns:p14="http://schemas.microsoft.com/office/powerpoint/2010/main" val="127235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-1 – </a:t>
            </a:r>
            <a:r>
              <a:rPr lang="en-US" dirty="0" smtClean="0"/>
              <a:t>grader1.py excerpt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os.system</a:t>
            </a:r>
            <a:r>
              <a:rPr lang="en-US" dirty="0"/>
              <a:t>("</a:t>
            </a:r>
            <a:r>
              <a:rPr lang="en-US" dirty="0" err="1"/>
              <a:t>cp</a:t>
            </a:r>
            <a:r>
              <a:rPr lang="en-US" dirty="0"/>
              <a:t> " + </a:t>
            </a:r>
            <a:r>
              <a:rPr lang="en-US" dirty="0" err="1"/>
              <a:t>quotedSpacesFilename</a:t>
            </a:r>
            <a:r>
              <a:rPr lang="en-US" dirty="0"/>
              <a:t> + " </a:t>
            </a:r>
            <a:r>
              <a:rPr lang="en-US" dirty="0" err="1"/>
              <a:t>args.c</a:t>
            </a:r>
            <a:r>
              <a:rPr lang="en-US" dirty="0"/>
              <a:t>")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/>
              <a:t>os.system</a:t>
            </a:r>
            <a:r>
              <a:rPr lang="en-US" dirty="0"/>
              <a:t>("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args.c</a:t>
            </a:r>
            <a:r>
              <a:rPr lang="en-US" dirty="0"/>
              <a:t> -o </a:t>
            </a:r>
            <a:r>
              <a:rPr lang="en-US" dirty="0" err="1"/>
              <a:t>args</a:t>
            </a:r>
            <a:r>
              <a:rPr lang="en-US" dirty="0"/>
              <a:t>")==0:</a:t>
            </a:r>
          </a:p>
          <a:p>
            <a:pPr marL="0" indent="0">
              <a:buNone/>
            </a:pPr>
            <a:r>
              <a:rPr lang="en-US" dirty="0"/>
              <a:t>       print "simple </a:t>
            </a:r>
            <a:r>
              <a:rPr lang="en-US" dirty="0" err="1"/>
              <a:t>gcc</a:t>
            </a:r>
            <a:r>
              <a:rPr lang="en-US" dirty="0"/>
              <a:t> compiled successfully"</a:t>
            </a:r>
          </a:p>
          <a:p>
            <a:pPr marL="0" indent="0">
              <a:buNone/>
            </a:pPr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dirty="0" err="1"/>
              <a:t>os.system</a:t>
            </a:r>
            <a:r>
              <a:rPr lang="en-US" dirty="0"/>
              <a:t>("</a:t>
            </a:r>
            <a:r>
              <a:rPr lang="en-US" dirty="0" err="1"/>
              <a:t>gcc</a:t>
            </a:r>
            <a:r>
              <a:rPr lang="en-US" dirty="0"/>
              <a:t> -</a:t>
            </a:r>
            <a:r>
              <a:rPr lang="en-US" dirty="0" err="1"/>
              <a:t>std</a:t>
            </a:r>
            <a:r>
              <a:rPr lang="en-US" dirty="0"/>
              <a:t>=c99 </a:t>
            </a:r>
            <a:r>
              <a:rPr lang="en-US" dirty="0" err="1"/>
              <a:t>args.c</a:t>
            </a:r>
            <a:r>
              <a:rPr lang="en-US" dirty="0"/>
              <a:t> -o </a:t>
            </a:r>
            <a:r>
              <a:rPr lang="en-US" dirty="0" err="1"/>
              <a:t>args</a:t>
            </a:r>
            <a:r>
              <a:rPr lang="en-US" dirty="0"/>
              <a:t>")==0:</a:t>
            </a:r>
          </a:p>
          <a:p>
            <a:pPr marL="0" indent="0">
              <a:buNone/>
            </a:pPr>
            <a:r>
              <a:rPr lang="en-US" dirty="0"/>
              <a:t>       print "-</a:t>
            </a:r>
            <a:r>
              <a:rPr lang="en-US" dirty="0" err="1"/>
              <a:t>std</a:t>
            </a:r>
            <a:r>
              <a:rPr lang="en-US" dirty="0"/>
              <a:t>=c99 compiled successfully"</a:t>
            </a:r>
          </a:p>
          <a:p>
            <a:pPr marL="0" indent="0">
              <a:buNone/>
            </a:pPr>
            <a:r>
              <a:rPr lang="en-US" dirty="0" smtClean="0"/>
              <a:t>else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print "try g++",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os.system</a:t>
            </a:r>
            <a:r>
              <a:rPr lang="en-US" dirty="0"/>
              <a:t>("</a:t>
            </a:r>
            <a:r>
              <a:rPr lang="en-US" dirty="0" err="1"/>
              <a:t>cp</a:t>
            </a:r>
            <a:r>
              <a:rPr lang="en-US" dirty="0"/>
              <a:t> </a:t>
            </a:r>
            <a:r>
              <a:rPr lang="en-US" dirty="0" err="1"/>
              <a:t>args.c</a:t>
            </a:r>
            <a:r>
              <a:rPr lang="en-US" dirty="0"/>
              <a:t> args.cpp")</a:t>
            </a:r>
          </a:p>
          <a:p>
            <a:pPr marL="0" indent="0">
              <a:buNone/>
            </a:pPr>
            <a:r>
              <a:rPr lang="en-US" dirty="0"/>
              <a:t>       if </a:t>
            </a:r>
            <a:r>
              <a:rPr lang="en-US" dirty="0" err="1"/>
              <a:t>os.system</a:t>
            </a:r>
            <a:r>
              <a:rPr lang="en-US" dirty="0"/>
              <a:t>("g++ args.cpp -o </a:t>
            </a:r>
            <a:r>
              <a:rPr lang="en-US" dirty="0" err="1"/>
              <a:t>args</a:t>
            </a:r>
            <a:r>
              <a:rPr lang="en-US" dirty="0"/>
              <a:t>")==0: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smtClean="0"/>
              <a:t>    print </a:t>
            </a:r>
            <a:r>
              <a:rPr lang="en-US" dirty="0"/>
              <a:t>"simple g++ compiled successfully"</a:t>
            </a:r>
          </a:p>
          <a:p>
            <a:pPr marL="0" indent="0">
              <a:buNone/>
            </a:pPr>
            <a:r>
              <a:rPr lang="en-US" dirty="0"/>
              <a:t>       else: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smtClean="0"/>
              <a:t>    print </a:t>
            </a:r>
            <a:r>
              <a:rPr lang="en-US" dirty="0"/>
              <a:t>"g++ failed"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6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Modify </a:t>
            </a:r>
            <a:r>
              <a:rPr lang="en-US" dirty="0" err="1" smtClean="0"/>
              <a:t>list_files.c</a:t>
            </a:r>
            <a:r>
              <a:rPr lang="en-US" dirty="0" smtClean="0"/>
              <a:t> from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/class/csce510-001/TLPI/</a:t>
            </a:r>
            <a:r>
              <a:rPr lang="en-US" dirty="0" err="1" smtClean="0"/>
              <a:t>dirs_links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print </a:t>
            </a:r>
            <a:r>
              <a:rPr lang="en-US" dirty="0" err="1" smtClean="0"/>
              <a:t>inode</a:t>
            </a:r>
            <a:r>
              <a:rPr lang="en-US" dirty="0" smtClean="0"/>
              <a:t> numbers also</a:t>
            </a:r>
          </a:p>
          <a:p>
            <a:pPr marL="0" indent="0">
              <a:buNone/>
            </a:pPr>
            <a:r>
              <a:rPr lang="en-US" dirty="0" smtClean="0"/>
              <a:t>(don’t make this tough; no stat required)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more </a:t>
            </a:r>
            <a:r>
              <a:rPr lang="en-US" dirty="0" err="1"/>
              <a:t>Makefile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HW2 directory</a:t>
            </a:r>
          </a:p>
          <a:p>
            <a:pPr marL="0" indent="0">
              <a:buNone/>
            </a:pPr>
            <a:r>
              <a:rPr lang="en-US" dirty="0" smtClean="0"/>
              <a:t>Source,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  4.   File I/ O: The Universal I/ O </a:t>
            </a:r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Unix I/O = files </a:t>
            </a:r>
            <a:endParaRPr lang="en-US" dirty="0" smtClean="0"/>
          </a:p>
          <a:p>
            <a:r>
              <a:rPr lang="en-US" dirty="0" smtClean="0"/>
              <a:t>File descriptors – index into open file table </a:t>
            </a:r>
          </a:p>
          <a:p>
            <a:r>
              <a:rPr lang="en-US" dirty="0" smtClean="0"/>
              <a:t>_</a:t>
            </a:r>
            <a:r>
              <a:rPr lang="en-US" dirty="0" err="1" smtClean="0"/>
              <a:t>iob</a:t>
            </a:r>
            <a:r>
              <a:rPr lang="en-US" dirty="0" smtClean="0"/>
              <a:t>[_NFILES] </a:t>
            </a:r>
            <a:r>
              <a:rPr lang="en-US" dirty="0" err="1" smtClean="0"/>
              <a:t>struct</a:t>
            </a:r>
            <a:r>
              <a:rPr lang="en-US" dirty="0" smtClean="0"/>
              <a:t>  - per process open file table</a:t>
            </a:r>
          </a:p>
          <a:p>
            <a:r>
              <a:rPr lang="en-US" dirty="0"/>
              <a:t>standard descriptors </a:t>
            </a:r>
          </a:p>
          <a:p>
            <a:pPr lvl="1"/>
            <a:r>
              <a:rPr lang="en-US" dirty="0" smtClean="0"/>
              <a:t>0 = STDIN_FILENO   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= </a:t>
            </a:r>
            <a:r>
              <a:rPr lang="en-US" dirty="0" smtClean="0"/>
              <a:t>STDOUT_FILENO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= </a:t>
            </a:r>
            <a:r>
              <a:rPr lang="en-US" dirty="0" smtClean="0"/>
              <a:t>STDERR_FILENO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Remapping - duplicate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I/O system calls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r>
              <a:rPr lang="en-US" dirty="0" err="1"/>
              <a:t>ssize_t</a:t>
            </a:r>
            <a:r>
              <a:rPr lang="en-US" dirty="0"/>
              <a:t> read(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fildes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nbyte</a:t>
            </a:r>
            <a:r>
              <a:rPr lang="en-US" dirty="0"/>
              <a:t>); </a:t>
            </a:r>
          </a:p>
          <a:p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fildes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nbyte</a:t>
            </a:r>
            <a:r>
              <a:rPr lang="en-US" dirty="0"/>
              <a:t>); </a:t>
            </a:r>
          </a:p>
          <a:p>
            <a:r>
              <a:rPr lang="en-US" dirty="0" err="1"/>
              <a:t>int</a:t>
            </a:r>
            <a:r>
              <a:rPr lang="en-US" dirty="0"/>
              <a:t> open(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oflag</a:t>
            </a:r>
            <a:r>
              <a:rPr lang="en-US" dirty="0"/>
              <a:t>, /* </a:t>
            </a:r>
            <a:r>
              <a:rPr lang="en-US" dirty="0" err="1"/>
              <a:t>mode_t</a:t>
            </a:r>
            <a:r>
              <a:rPr lang="en-US" dirty="0"/>
              <a:t> mode */...); </a:t>
            </a:r>
          </a:p>
          <a:p>
            <a:r>
              <a:rPr lang="en-US" dirty="0" err="1"/>
              <a:t>int</a:t>
            </a:r>
            <a:r>
              <a:rPr lang="en-US" dirty="0"/>
              <a:t> close(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fildes</a:t>
            </a:r>
            <a:r>
              <a:rPr lang="en-US" dirty="0"/>
              <a:t>); 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creat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mode_t</a:t>
            </a:r>
            <a:r>
              <a:rPr lang="en-US" dirty="0"/>
              <a:t> mode); </a:t>
            </a:r>
          </a:p>
          <a:p>
            <a:r>
              <a:rPr lang="en-US" dirty="0"/>
              <a:t>equivalent to open(path, O_WRONLY | O_CREAT | O_TRUNC, mode) </a:t>
            </a:r>
          </a:p>
          <a:p>
            <a:r>
              <a:rPr lang="en-US" dirty="0" err="1"/>
              <a:t>off_t</a:t>
            </a:r>
            <a:r>
              <a:rPr lang="en-US" dirty="0"/>
              <a:t> </a:t>
            </a:r>
            <a:r>
              <a:rPr lang="en-US" dirty="0" err="1"/>
              <a:t>lseek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fildes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offset, </a:t>
            </a:r>
            <a:r>
              <a:rPr lang="en-US" dirty="0" err="1"/>
              <a:t>int</a:t>
            </a:r>
            <a:r>
              <a:rPr lang="en-US" dirty="0"/>
              <a:t> whence);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fileio</a:t>
            </a:r>
            <a:r>
              <a:rPr lang="en-US" dirty="0" smtClean="0"/>
              <a:t>/</a:t>
            </a:r>
            <a:r>
              <a:rPr lang="en-US" dirty="0" err="1" smtClean="0"/>
              <a:t>copy.c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4048" cy="49377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dirty="0" smtClean="0"/>
              <a:t>…</a:t>
            </a:r>
          </a:p>
          <a:p>
            <a:pPr marL="0" indent="0">
              <a:buNone/>
            </a:pPr>
            <a:r>
              <a:rPr lang="en-US" sz="3400" dirty="0" err="1"/>
              <a:t>int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main(</a:t>
            </a:r>
            <a:r>
              <a:rPr lang="en-US" sz="3400" dirty="0" err="1"/>
              <a:t>int</a:t>
            </a:r>
            <a:r>
              <a:rPr lang="en-US" sz="3400" dirty="0"/>
              <a:t> </a:t>
            </a:r>
            <a:r>
              <a:rPr lang="en-US" sz="3400" dirty="0" err="1"/>
              <a:t>argc</a:t>
            </a:r>
            <a:r>
              <a:rPr lang="en-US" sz="3400" dirty="0"/>
              <a:t>, char *</a:t>
            </a:r>
            <a:r>
              <a:rPr lang="en-US" sz="3400" dirty="0" err="1"/>
              <a:t>argv</a:t>
            </a:r>
            <a:r>
              <a:rPr lang="en-US" sz="3400" dirty="0"/>
              <a:t>[])</a:t>
            </a:r>
          </a:p>
          <a:p>
            <a:pPr marL="0" indent="0">
              <a:buNone/>
            </a:pPr>
            <a:r>
              <a:rPr lang="en-US" sz="3400" dirty="0"/>
              <a:t>{</a:t>
            </a:r>
          </a:p>
          <a:p>
            <a:pPr marL="0" indent="0">
              <a:buNone/>
            </a:pPr>
            <a:r>
              <a:rPr lang="en-US" sz="3400" dirty="0"/>
              <a:t>    </a:t>
            </a:r>
            <a:r>
              <a:rPr lang="en-US" sz="3400" dirty="0" err="1"/>
              <a:t>int</a:t>
            </a:r>
            <a:r>
              <a:rPr lang="en-US" sz="3400" dirty="0"/>
              <a:t> </a:t>
            </a:r>
            <a:r>
              <a:rPr lang="en-US" sz="3400" dirty="0" err="1"/>
              <a:t>inputFd</a:t>
            </a:r>
            <a:r>
              <a:rPr lang="en-US" sz="3400" dirty="0"/>
              <a:t>, </a:t>
            </a:r>
            <a:r>
              <a:rPr lang="en-US" sz="3400" dirty="0" err="1"/>
              <a:t>outputFd</a:t>
            </a:r>
            <a:r>
              <a:rPr lang="en-US" sz="3400" dirty="0"/>
              <a:t>, </a:t>
            </a:r>
            <a:r>
              <a:rPr lang="en-US" sz="3400" dirty="0" err="1"/>
              <a:t>openFlags</a:t>
            </a:r>
            <a:r>
              <a:rPr lang="en-US" sz="3400" dirty="0"/>
              <a:t>;</a:t>
            </a:r>
          </a:p>
          <a:p>
            <a:pPr marL="0" indent="0">
              <a:buNone/>
            </a:pPr>
            <a:r>
              <a:rPr lang="en-US" sz="3400" dirty="0"/>
              <a:t>    </a:t>
            </a:r>
            <a:r>
              <a:rPr lang="en-US" sz="3400" dirty="0" err="1"/>
              <a:t>mode_t</a:t>
            </a:r>
            <a:r>
              <a:rPr lang="en-US" sz="3400" dirty="0"/>
              <a:t> </a:t>
            </a:r>
            <a:r>
              <a:rPr lang="en-US" sz="3400" dirty="0" err="1"/>
              <a:t>filePerms</a:t>
            </a:r>
            <a:r>
              <a:rPr lang="en-US" sz="3400" dirty="0"/>
              <a:t>;</a:t>
            </a:r>
          </a:p>
          <a:p>
            <a:pPr marL="0" indent="0">
              <a:buNone/>
            </a:pPr>
            <a:r>
              <a:rPr lang="en-US" sz="3400" dirty="0"/>
              <a:t>    </a:t>
            </a:r>
            <a:r>
              <a:rPr lang="en-US" sz="3400" dirty="0" err="1"/>
              <a:t>ssize_t</a:t>
            </a:r>
            <a:r>
              <a:rPr lang="en-US" sz="3400" dirty="0"/>
              <a:t> </a:t>
            </a:r>
            <a:r>
              <a:rPr lang="en-US" sz="3400" dirty="0" err="1"/>
              <a:t>numRead</a:t>
            </a:r>
            <a:r>
              <a:rPr lang="en-US" sz="3400" dirty="0"/>
              <a:t>;</a:t>
            </a:r>
          </a:p>
          <a:p>
            <a:pPr marL="0" indent="0">
              <a:buNone/>
            </a:pPr>
            <a:r>
              <a:rPr lang="en-US" sz="3400" dirty="0"/>
              <a:t>    char </a:t>
            </a:r>
            <a:r>
              <a:rPr lang="en-US" sz="3400" dirty="0" err="1"/>
              <a:t>buf</a:t>
            </a:r>
            <a:r>
              <a:rPr lang="en-US" sz="3400" dirty="0"/>
              <a:t>[BUF_SIZE];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    if (</a:t>
            </a:r>
            <a:r>
              <a:rPr lang="en-US" sz="3400" dirty="0" err="1"/>
              <a:t>argc</a:t>
            </a:r>
            <a:r>
              <a:rPr lang="en-US" sz="3400" dirty="0"/>
              <a:t> != 3 || </a:t>
            </a:r>
            <a:r>
              <a:rPr lang="en-US" sz="3400" dirty="0" err="1"/>
              <a:t>strcmp</a:t>
            </a:r>
            <a:r>
              <a:rPr lang="en-US" sz="3400" dirty="0"/>
              <a:t>(</a:t>
            </a:r>
            <a:r>
              <a:rPr lang="en-US" sz="3400" dirty="0" err="1"/>
              <a:t>argv</a:t>
            </a:r>
            <a:r>
              <a:rPr lang="en-US" sz="3400" dirty="0"/>
              <a:t>[1], "--help") == 0)</a:t>
            </a:r>
          </a:p>
          <a:p>
            <a:pPr marL="0" indent="0">
              <a:buNone/>
            </a:pPr>
            <a:r>
              <a:rPr lang="en-US" sz="3400" dirty="0"/>
              <a:t>        </a:t>
            </a:r>
            <a:r>
              <a:rPr lang="en-US" sz="3400" dirty="0" err="1"/>
              <a:t>usageErr</a:t>
            </a:r>
            <a:r>
              <a:rPr lang="en-US" sz="3400" dirty="0"/>
              <a:t>("%s old-file new-file\n", </a:t>
            </a:r>
            <a:r>
              <a:rPr lang="en-US" sz="3400" dirty="0" err="1"/>
              <a:t>argv</a:t>
            </a:r>
            <a:r>
              <a:rPr lang="en-US" sz="3400" dirty="0"/>
              <a:t>[0]);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    /* Open input and output files */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    </a:t>
            </a:r>
            <a:r>
              <a:rPr lang="en-US" sz="3400" dirty="0" err="1"/>
              <a:t>inputFd</a:t>
            </a:r>
            <a:r>
              <a:rPr lang="en-US" sz="3400" dirty="0"/>
              <a:t> = open(</a:t>
            </a:r>
            <a:r>
              <a:rPr lang="en-US" sz="3400" dirty="0" err="1"/>
              <a:t>argv</a:t>
            </a:r>
            <a:r>
              <a:rPr lang="en-US" sz="3400" dirty="0"/>
              <a:t>[1], O_RDONLY);</a:t>
            </a:r>
          </a:p>
          <a:p>
            <a:pPr marL="0" indent="0">
              <a:buNone/>
            </a:pPr>
            <a:r>
              <a:rPr lang="en-US" sz="3400" dirty="0"/>
              <a:t>    if (</a:t>
            </a:r>
            <a:r>
              <a:rPr lang="en-US" sz="3400" dirty="0" err="1"/>
              <a:t>inputFd</a:t>
            </a:r>
            <a:r>
              <a:rPr lang="en-US" sz="3400" dirty="0"/>
              <a:t> == -1)</a:t>
            </a:r>
          </a:p>
          <a:p>
            <a:pPr marL="0" indent="0">
              <a:buNone/>
            </a:pPr>
            <a:r>
              <a:rPr lang="en-US" sz="3400" dirty="0"/>
              <a:t>        </a:t>
            </a:r>
            <a:r>
              <a:rPr lang="en-US" sz="3400" dirty="0" err="1"/>
              <a:t>errExit</a:t>
            </a:r>
            <a:r>
              <a:rPr lang="en-US" sz="3400" dirty="0"/>
              <a:t>("opening file %s", </a:t>
            </a:r>
            <a:r>
              <a:rPr lang="en-US" sz="3400" dirty="0" err="1"/>
              <a:t>argv</a:t>
            </a:r>
            <a:r>
              <a:rPr lang="en-US" sz="3400" dirty="0"/>
              <a:t>[1]);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784598" y="228600"/>
            <a:ext cx="4359402" cy="624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    </a:t>
            </a:r>
            <a:r>
              <a:rPr lang="en-US" sz="1400" dirty="0" err="1" smtClean="0"/>
              <a:t>openFlags</a:t>
            </a:r>
            <a:r>
              <a:rPr lang="en-US" sz="1400" dirty="0" smtClean="0"/>
              <a:t> </a:t>
            </a:r>
            <a:r>
              <a:rPr lang="en-US" sz="1400" dirty="0"/>
              <a:t>= O_CREAT | O_WRONLY | O_TRUNC;</a:t>
            </a:r>
          </a:p>
          <a:p>
            <a:pPr marL="0" indent="0">
              <a:buNone/>
            </a:pPr>
            <a:r>
              <a:rPr lang="en-US" sz="1400" dirty="0"/>
              <a:t>    </a:t>
            </a:r>
            <a:r>
              <a:rPr lang="en-US" sz="1400" dirty="0" err="1"/>
              <a:t>filePerms</a:t>
            </a:r>
            <a:r>
              <a:rPr lang="en-US" sz="1400" dirty="0"/>
              <a:t> = S_IRUSR | S_IWUSR | S_IRGRP | S_IWGRP |</a:t>
            </a:r>
          </a:p>
          <a:p>
            <a:pPr marL="0" indent="0">
              <a:buNone/>
            </a:pPr>
            <a:r>
              <a:rPr lang="en-US" sz="1400" dirty="0"/>
              <a:t>                S_IROTH | S_IWOTH;      /* </a:t>
            </a:r>
            <a:r>
              <a:rPr lang="en-US" sz="1400" dirty="0" err="1"/>
              <a:t>rw-rw-rw</a:t>
            </a:r>
            <a:r>
              <a:rPr lang="en-US" sz="1400" dirty="0"/>
              <a:t>- */</a:t>
            </a:r>
          </a:p>
          <a:p>
            <a:pPr marL="0" indent="0">
              <a:buNone/>
            </a:pPr>
            <a:r>
              <a:rPr lang="en-US" sz="1400" dirty="0"/>
              <a:t>    </a:t>
            </a:r>
            <a:r>
              <a:rPr lang="en-US" sz="1400" dirty="0" err="1"/>
              <a:t>outputFd</a:t>
            </a:r>
            <a:r>
              <a:rPr lang="en-US" sz="1400" dirty="0"/>
              <a:t> = open(</a:t>
            </a:r>
            <a:r>
              <a:rPr lang="en-US" sz="1400" dirty="0" err="1"/>
              <a:t>argv</a:t>
            </a:r>
            <a:r>
              <a:rPr lang="en-US" sz="1400" dirty="0"/>
              <a:t>[2], </a:t>
            </a:r>
            <a:r>
              <a:rPr lang="en-US" sz="1400" dirty="0" err="1"/>
              <a:t>openFlags</a:t>
            </a:r>
            <a:r>
              <a:rPr lang="en-US" sz="1400" dirty="0"/>
              <a:t>, </a:t>
            </a:r>
            <a:r>
              <a:rPr lang="en-US" sz="1400" dirty="0" err="1"/>
              <a:t>filePerms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en-US" sz="1400" dirty="0"/>
              <a:t>    if (</a:t>
            </a:r>
            <a:r>
              <a:rPr lang="en-US" sz="1400" dirty="0" err="1"/>
              <a:t>outputFd</a:t>
            </a:r>
            <a:r>
              <a:rPr lang="en-US" sz="1400" dirty="0"/>
              <a:t> == -1)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errExit</a:t>
            </a:r>
            <a:r>
              <a:rPr lang="en-US" sz="1400" dirty="0"/>
              <a:t>("opening file %s", </a:t>
            </a:r>
            <a:r>
              <a:rPr lang="en-US" sz="1400" dirty="0" err="1"/>
              <a:t>argv</a:t>
            </a:r>
            <a:r>
              <a:rPr lang="en-US" sz="1400" dirty="0"/>
              <a:t>[2]);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/* Transfer data until we </a:t>
            </a:r>
            <a:r>
              <a:rPr lang="en-US" sz="1400" dirty="0" smtClean="0"/>
              <a:t>…end </a:t>
            </a:r>
            <a:r>
              <a:rPr lang="en-US" sz="1400" dirty="0"/>
              <a:t>of input or an error */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while ((</a:t>
            </a:r>
            <a:r>
              <a:rPr lang="en-US" sz="1400" dirty="0" err="1"/>
              <a:t>numRead</a:t>
            </a:r>
            <a:r>
              <a:rPr lang="en-US" sz="1400" dirty="0"/>
              <a:t> = read(</a:t>
            </a:r>
            <a:r>
              <a:rPr lang="en-US" sz="1400" dirty="0" err="1"/>
              <a:t>inputFd</a:t>
            </a:r>
            <a:r>
              <a:rPr lang="en-US" sz="1400" dirty="0"/>
              <a:t>, </a:t>
            </a:r>
            <a:r>
              <a:rPr lang="en-US" sz="1400" dirty="0" err="1"/>
              <a:t>buf</a:t>
            </a:r>
            <a:r>
              <a:rPr lang="en-US" sz="1400" dirty="0"/>
              <a:t>, BUF_SIZE)) &gt; 0)</a:t>
            </a:r>
          </a:p>
          <a:p>
            <a:pPr marL="0" indent="0">
              <a:buNone/>
            </a:pPr>
            <a:r>
              <a:rPr lang="en-US" sz="1400" dirty="0"/>
              <a:t>        if (write(</a:t>
            </a:r>
            <a:r>
              <a:rPr lang="en-US" sz="1400" dirty="0" err="1"/>
              <a:t>outputFd</a:t>
            </a:r>
            <a:r>
              <a:rPr lang="en-US" sz="1400" dirty="0"/>
              <a:t>, </a:t>
            </a:r>
            <a:r>
              <a:rPr lang="en-US" sz="1400" dirty="0" err="1"/>
              <a:t>buf</a:t>
            </a:r>
            <a:r>
              <a:rPr lang="en-US" sz="1400" dirty="0"/>
              <a:t>, </a:t>
            </a:r>
            <a:r>
              <a:rPr lang="en-US" sz="1400" dirty="0" err="1"/>
              <a:t>numRead</a:t>
            </a:r>
            <a:r>
              <a:rPr lang="en-US" sz="1400" dirty="0"/>
              <a:t>) != </a:t>
            </a:r>
            <a:r>
              <a:rPr lang="en-US" sz="1400" dirty="0" err="1"/>
              <a:t>numRead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r>
              <a:rPr lang="en-US" sz="1400" dirty="0"/>
              <a:t>            fatal("couldn't write whole buffer");</a:t>
            </a:r>
          </a:p>
          <a:p>
            <a:pPr marL="0" indent="0">
              <a:buNone/>
            </a:pPr>
            <a:r>
              <a:rPr lang="en-US" sz="1400" dirty="0"/>
              <a:t>    if (</a:t>
            </a:r>
            <a:r>
              <a:rPr lang="en-US" sz="1400" dirty="0" err="1"/>
              <a:t>numRead</a:t>
            </a:r>
            <a:r>
              <a:rPr lang="en-US" sz="1400" dirty="0"/>
              <a:t> == -1)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errExit</a:t>
            </a:r>
            <a:r>
              <a:rPr lang="en-US" sz="1400" dirty="0"/>
              <a:t>("read");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if (close(</a:t>
            </a:r>
            <a:r>
              <a:rPr lang="en-US" sz="1400" dirty="0" err="1"/>
              <a:t>inputFd</a:t>
            </a:r>
            <a:r>
              <a:rPr lang="en-US" sz="1400" dirty="0"/>
              <a:t>) == -1)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errExit</a:t>
            </a:r>
            <a:r>
              <a:rPr lang="en-US" sz="1400" dirty="0"/>
              <a:t>("close input");</a:t>
            </a:r>
          </a:p>
          <a:p>
            <a:pPr marL="0" indent="0">
              <a:buNone/>
            </a:pPr>
            <a:r>
              <a:rPr lang="en-US" sz="1400" dirty="0"/>
              <a:t>    if (close(</a:t>
            </a:r>
            <a:r>
              <a:rPr lang="en-US" sz="1400" dirty="0" err="1"/>
              <a:t>outputFd</a:t>
            </a:r>
            <a:r>
              <a:rPr lang="en-US" sz="1400" dirty="0"/>
              <a:t>) == -1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</a:t>
            </a:r>
            <a:r>
              <a:rPr lang="en-US" sz="1400" dirty="0" err="1" smtClean="0"/>
              <a:t>errExit</a:t>
            </a:r>
            <a:r>
              <a:rPr lang="en-US" sz="1400" dirty="0"/>
              <a:t>("close output");</a:t>
            </a:r>
          </a:p>
          <a:p>
            <a:pPr marL="0" indent="0">
              <a:buNone/>
            </a:pPr>
            <a:r>
              <a:rPr lang="en-US" sz="1400" dirty="0" smtClean="0"/>
              <a:t>      exit(EXIT_SUCCESS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en-US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086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Universality of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$ </a:t>
            </a:r>
            <a:r>
              <a:rPr lang="en-US" dirty="0" smtClean="0"/>
              <a:t>./copy </a:t>
            </a:r>
            <a:r>
              <a:rPr lang="en-US" dirty="0"/>
              <a:t>test </a:t>
            </a:r>
            <a:r>
              <a:rPr lang="en-US" dirty="0" err="1"/>
              <a:t>test.old</a:t>
            </a:r>
            <a:r>
              <a:rPr lang="en-US" dirty="0"/>
              <a:t> </a:t>
            </a:r>
            <a:r>
              <a:rPr lang="en-US" dirty="0" smtClean="0"/>
              <a:t>		-- Copy </a:t>
            </a:r>
            <a:r>
              <a:rPr lang="en-US" dirty="0"/>
              <a:t>a regular file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./copy </a:t>
            </a:r>
            <a:r>
              <a:rPr lang="en-US" dirty="0"/>
              <a:t>a.txt </a:t>
            </a:r>
            <a:r>
              <a:rPr lang="en-US" dirty="0" smtClean="0"/>
              <a:t>  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tty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$ ./copy </a:t>
            </a:r>
            <a:r>
              <a:rPr lang="en-US" dirty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tty</a:t>
            </a:r>
            <a:r>
              <a:rPr lang="en-US" dirty="0" smtClean="0"/>
              <a:t>   b.txt </a:t>
            </a:r>
          </a:p>
          <a:p>
            <a:pPr marL="0" indent="0">
              <a:buNone/>
            </a:pPr>
            <a:r>
              <a:rPr lang="en-US" dirty="0" smtClean="0"/>
              <a:t>$ ./copy </a:t>
            </a:r>
            <a:r>
              <a:rPr lang="en-US" dirty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pts</a:t>
            </a:r>
            <a:r>
              <a:rPr lang="en-US" dirty="0" smtClean="0"/>
              <a:t>/16  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tty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/null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open, </a:t>
            </a:r>
            <a:r>
              <a:rPr lang="en-US" dirty="0" err="1"/>
              <a:t>creat</a:t>
            </a:r>
            <a:r>
              <a:rPr lang="en-US" dirty="0"/>
              <a:t> - open and possibly create a file or device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stat.h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fcntl.h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open(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int</a:t>
            </a:r>
            <a:r>
              <a:rPr lang="en-US" dirty="0"/>
              <a:t> flags);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open(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creat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17" y="1905000"/>
            <a:ext cx="870844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6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4.3 Flags for open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Flag Purpose SUS?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O_RDONLY </a:t>
            </a:r>
            <a:r>
              <a:rPr lang="en-US" dirty="0"/>
              <a:t>Open for reading only v3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O_WRONLY </a:t>
            </a:r>
            <a:r>
              <a:rPr lang="en-US" dirty="0"/>
              <a:t>Open for writing only v3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O_RDWR </a:t>
            </a:r>
            <a:r>
              <a:rPr lang="en-US" dirty="0"/>
              <a:t>Open for reading and writing v3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O_CLOEXEC </a:t>
            </a:r>
            <a:r>
              <a:rPr lang="en-US" dirty="0"/>
              <a:t>Set the close-on-exec flag (since Linux 2.6.23) v4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O_CREAT </a:t>
            </a:r>
            <a:r>
              <a:rPr lang="en-US" dirty="0"/>
              <a:t>Create file if it doesn’t already exist v3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O_DIRECT </a:t>
            </a:r>
            <a:r>
              <a:rPr lang="en-US" dirty="0"/>
              <a:t>File I/ O bypasses buffer cache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O_DIRECTORY </a:t>
            </a:r>
            <a:r>
              <a:rPr lang="en-US" dirty="0"/>
              <a:t>Fail if pathname is not a directory v4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O_EXCL </a:t>
            </a:r>
            <a:r>
              <a:rPr lang="en-US" dirty="0"/>
              <a:t>With O_CREAT: create file exclusively v3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flags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O_EXCL With O_CREAT: create file exclusively v3 </a:t>
            </a:r>
            <a:endParaRPr lang="en-US" dirty="0" smtClean="0"/>
          </a:p>
          <a:p>
            <a:r>
              <a:rPr lang="en-US" dirty="0" smtClean="0"/>
              <a:t>O_LARGEFILE </a:t>
            </a:r>
            <a:r>
              <a:rPr lang="en-US" dirty="0"/>
              <a:t>Used on 32-bit systems to open large files   </a:t>
            </a:r>
            <a:endParaRPr lang="en-US" dirty="0" smtClean="0"/>
          </a:p>
          <a:p>
            <a:r>
              <a:rPr lang="en-US" dirty="0" smtClean="0"/>
              <a:t>O_NOATIME </a:t>
            </a:r>
            <a:r>
              <a:rPr lang="en-US" dirty="0"/>
              <a:t>Don’t update file last access time on read() (since Linux 2.6.8)   </a:t>
            </a:r>
            <a:endParaRPr lang="en-US" dirty="0" smtClean="0"/>
          </a:p>
          <a:p>
            <a:r>
              <a:rPr lang="en-US" dirty="0" smtClean="0"/>
              <a:t>O_NOCTTY </a:t>
            </a:r>
            <a:r>
              <a:rPr lang="en-US" dirty="0"/>
              <a:t>Don’t let pathname become the controlling terminal v3 </a:t>
            </a:r>
            <a:endParaRPr lang="en-US" dirty="0" smtClean="0"/>
          </a:p>
          <a:p>
            <a:r>
              <a:rPr lang="en-US" dirty="0" smtClean="0"/>
              <a:t>O_NOFOLLOW </a:t>
            </a:r>
            <a:r>
              <a:rPr lang="en-US" dirty="0"/>
              <a:t>Don’t dereference symbolic links v4 </a:t>
            </a:r>
            <a:endParaRPr lang="en-US" dirty="0" smtClean="0"/>
          </a:p>
          <a:p>
            <a:r>
              <a:rPr lang="en-US" dirty="0" smtClean="0"/>
              <a:t>O_TRUNC </a:t>
            </a:r>
            <a:r>
              <a:rPr lang="en-US" dirty="0"/>
              <a:t>Truncate existing file to zero length v3 </a:t>
            </a:r>
            <a:endParaRPr lang="en-US" dirty="0" smtClean="0"/>
          </a:p>
          <a:p>
            <a:r>
              <a:rPr lang="en-US" dirty="0" smtClean="0"/>
              <a:t>O_APPEND </a:t>
            </a:r>
            <a:r>
              <a:rPr lang="en-US" dirty="0"/>
              <a:t>Writes are always appended to end of file v3 </a:t>
            </a:r>
            <a:endParaRPr lang="en-US" dirty="0" smtClean="0"/>
          </a:p>
          <a:p>
            <a:r>
              <a:rPr lang="en-US" dirty="0" smtClean="0"/>
              <a:t>O_ASYNC </a:t>
            </a:r>
            <a:r>
              <a:rPr lang="en-US" dirty="0"/>
              <a:t>Generate a signal when I/ O is possible   </a:t>
            </a:r>
            <a:endParaRPr lang="en-US" dirty="0" smtClean="0"/>
          </a:p>
          <a:p>
            <a:r>
              <a:rPr lang="en-US" dirty="0" smtClean="0"/>
              <a:t>O_DSYNC </a:t>
            </a:r>
            <a:r>
              <a:rPr lang="en-US" dirty="0"/>
              <a:t>Provide synchronized I/ O data integrity (since Linux 2.6.33) v3 </a:t>
            </a:r>
            <a:endParaRPr lang="en-US" dirty="0" smtClean="0"/>
          </a:p>
          <a:p>
            <a:r>
              <a:rPr lang="en-US" dirty="0" smtClean="0"/>
              <a:t>O_NONBLOCK </a:t>
            </a:r>
            <a:r>
              <a:rPr lang="en-US" dirty="0"/>
              <a:t>Open in </a:t>
            </a:r>
            <a:r>
              <a:rPr lang="en-US" dirty="0" err="1"/>
              <a:t>nonblocking</a:t>
            </a:r>
            <a:r>
              <a:rPr lang="en-US" dirty="0"/>
              <a:t> mode v3 </a:t>
            </a:r>
            <a:endParaRPr lang="en-US" dirty="0" smtClean="0"/>
          </a:p>
          <a:p>
            <a:r>
              <a:rPr lang="en-US" dirty="0" smtClean="0"/>
              <a:t>O_SYNC </a:t>
            </a:r>
            <a:r>
              <a:rPr lang="en-US" dirty="0"/>
              <a:t>Make file writes synchronous v3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4707-4759). O'Reilly Distribution. Kindle Edition. </a:t>
            </a:r>
          </a:p>
        </p:txBody>
      </p:sp>
    </p:spTree>
    <p:extLst>
      <p:ext uri="{BB962C8B-B14F-4D97-AF65-F5344CB8AC3E}">
        <p14:creationId xmlns:p14="http://schemas.microsoft.com/office/powerpoint/2010/main" val="184197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Shell </a:t>
            </a:r>
            <a:r>
              <a:rPr lang="en-US" dirty="0" smtClean="0"/>
              <a:t>revisited : Redirecting </a:t>
            </a:r>
            <a:r>
              <a:rPr lang="en-US" dirty="0" err="1" smtClean="0"/>
              <a:t>stderr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3.3 </a:t>
            </a:r>
            <a:r>
              <a:rPr lang="en-US" dirty="0" smtClean="0"/>
              <a:t>Saving </a:t>
            </a:r>
            <a:r>
              <a:rPr lang="en-US" dirty="0" err="1" smtClean="0"/>
              <a:t>stderr</a:t>
            </a:r>
            <a:r>
              <a:rPr lang="en-US" dirty="0" smtClean="0"/>
              <a:t> to a </a:t>
            </a:r>
            <a:r>
              <a:rPr lang="en-US" dirty="0"/>
              <a:t>file </a:t>
            </a:r>
          </a:p>
          <a:p>
            <a:r>
              <a:rPr lang="en-US" dirty="0" err="1"/>
              <a:t>g</a:t>
            </a:r>
            <a:r>
              <a:rPr lang="en-US" dirty="0" err="1" smtClean="0"/>
              <a:t>cc</a:t>
            </a:r>
            <a:r>
              <a:rPr lang="en-US" dirty="0" smtClean="0"/>
              <a:t> </a:t>
            </a:r>
            <a:r>
              <a:rPr lang="en-US" dirty="0" err="1" smtClean="0"/>
              <a:t>prog.c</a:t>
            </a:r>
            <a:r>
              <a:rPr lang="en-US" dirty="0" smtClean="0"/>
              <a:t>    2</a:t>
            </a:r>
            <a:r>
              <a:rPr lang="en-US" dirty="0"/>
              <a:t>&gt; </a:t>
            </a:r>
            <a:r>
              <a:rPr lang="en-US" dirty="0" smtClean="0"/>
              <a:t>compile-errors.txt</a:t>
            </a:r>
          </a:p>
          <a:p>
            <a:endParaRPr lang="en-US" dirty="0"/>
          </a:p>
          <a:p>
            <a:r>
              <a:rPr lang="en-US" dirty="0" smtClean="0"/>
              <a:t>3.5 Saving </a:t>
            </a:r>
            <a:r>
              <a:rPr lang="en-US" dirty="0" err="1"/>
              <a:t>s</a:t>
            </a:r>
            <a:r>
              <a:rPr lang="en-US" dirty="0" err="1" smtClean="0"/>
              <a:t>tderr</a:t>
            </a:r>
            <a:r>
              <a:rPr lang="en-US" dirty="0" smtClean="0"/>
              <a:t> to </a:t>
            </a:r>
            <a:r>
              <a:rPr lang="en-US" dirty="0" err="1" smtClean="0"/>
              <a:t>stdout</a:t>
            </a:r>
            <a:r>
              <a:rPr lang="en-US" dirty="0" smtClean="0"/>
              <a:t> </a:t>
            </a:r>
          </a:p>
          <a:p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prog.c</a:t>
            </a:r>
            <a:r>
              <a:rPr lang="en-US" dirty="0"/>
              <a:t>    2&gt; </a:t>
            </a:r>
            <a:r>
              <a:rPr lang="en-US" dirty="0" smtClean="0"/>
              <a:t>&amp;1</a:t>
            </a:r>
          </a:p>
          <a:p>
            <a:endParaRPr lang="en-US" dirty="0"/>
          </a:p>
          <a:p>
            <a:r>
              <a:rPr lang="en-US" dirty="0"/>
              <a:t>3.5 Saving </a:t>
            </a:r>
            <a:r>
              <a:rPr lang="en-US" dirty="0" err="1"/>
              <a:t>stderr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stdout</a:t>
            </a:r>
            <a:r>
              <a:rPr lang="en-US" dirty="0" smtClean="0"/>
              <a:t> to a file</a:t>
            </a:r>
          </a:p>
          <a:p>
            <a:r>
              <a:rPr lang="en-US" dirty="0"/>
              <a:t> </a:t>
            </a:r>
            <a:r>
              <a:rPr lang="en-US" dirty="0" err="1"/>
              <a:t>rm</a:t>
            </a:r>
            <a:r>
              <a:rPr lang="en-US" dirty="0"/>
              <a:t> -f </a:t>
            </a:r>
            <a:r>
              <a:rPr lang="en-US" dirty="0" smtClean="0"/>
              <a:t>  $(</a:t>
            </a:r>
            <a:r>
              <a:rPr lang="en-US" dirty="0"/>
              <a:t>find / -name core) </a:t>
            </a:r>
            <a:r>
              <a:rPr lang="en-US" dirty="0" smtClean="0"/>
              <a:t>   &amp;&gt;      </a:t>
            </a:r>
            <a:r>
              <a:rPr lang="en-US" dirty="0"/>
              <a:t>/</a:t>
            </a:r>
            <a:r>
              <a:rPr lang="en-US" dirty="0" err="1"/>
              <a:t>dev</a:t>
            </a:r>
            <a:r>
              <a:rPr lang="en-US" dirty="0"/>
              <a:t>/null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324600"/>
            <a:ext cx="5617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http://tldp.org/HOWTO/Bash-Prog-Intro-HOWTO-3.html</a:t>
            </a:r>
          </a:p>
        </p:txBody>
      </p:sp>
    </p:spTree>
    <p:extLst>
      <p:ext uri="{BB962C8B-B14F-4D97-AF65-F5344CB8AC3E}">
        <p14:creationId xmlns:p14="http://schemas.microsoft.com/office/powerpoint/2010/main" val="4369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Listing 4.2  - open file for Reading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from open()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Retval</a:t>
            </a:r>
            <a:r>
              <a:rPr lang="en-US" dirty="0" smtClean="0"/>
              <a:t> = -1</a:t>
            </a:r>
          </a:p>
          <a:p>
            <a:r>
              <a:rPr lang="en-US" dirty="0" err="1" smtClean="0"/>
              <a:t>Errno</a:t>
            </a:r>
            <a:endParaRPr lang="en-US" dirty="0" smtClean="0"/>
          </a:p>
          <a:p>
            <a:pPr lvl="1"/>
            <a:r>
              <a:rPr lang="en-US" dirty="0" smtClean="0"/>
              <a:t>EACCES</a:t>
            </a:r>
          </a:p>
          <a:p>
            <a:pPr lvl="1"/>
            <a:r>
              <a:rPr lang="en-US" dirty="0" smtClean="0"/>
              <a:t>EISDIR</a:t>
            </a:r>
          </a:p>
          <a:p>
            <a:pPr lvl="1"/>
            <a:r>
              <a:rPr lang="en-US" dirty="0" smtClean="0"/>
              <a:t>EMFILE</a:t>
            </a:r>
          </a:p>
          <a:p>
            <a:pPr lvl="1"/>
            <a:r>
              <a:rPr lang="en-US" dirty="0" smtClean="0"/>
              <a:t>ENFILE</a:t>
            </a:r>
          </a:p>
          <a:p>
            <a:pPr lvl="1"/>
            <a:r>
              <a:rPr lang="en-US" dirty="0" smtClean="0"/>
              <a:t>ENOENT – file does not exist and O_CREAT not specified</a:t>
            </a:r>
          </a:p>
          <a:p>
            <a:pPr lvl="1"/>
            <a:r>
              <a:rPr lang="en-US" dirty="0" smtClean="0"/>
              <a:t>EROFS – file system read only</a:t>
            </a:r>
          </a:p>
          <a:p>
            <a:pPr lvl="1"/>
            <a:r>
              <a:rPr lang="en-US" dirty="0" smtClean="0"/>
              <a:t>ETXTBSY – executable that is currently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Creat</a:t>
            </a:r>
            <a:r>
              <a:rPr lang="en-US" dirty="0" smtClean="0"/>
              <a:t> system call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Creat</a:t>
            </a:r>
            <a:r>
              <a:rPr lang="en-US" dirty="0" smtClean="0"/>
              <a:t> equivalent to open with certain flags</a:t>
            </a:r>
          </a:p>
          <a:p>
            <a:r>
              <a:rPr lang="en-US" dirty="0" err="1"/>
              <a:t>fd</a:t>
            </a:r>
            <a:r>
              <a:rPr lang="en-US" dirty="0"/>
              <a:t> = open( pathname, O_WRONLY | O_CREAT | O_TRUNC, mode);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file structures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per process table </a:t>
            </a:r>
          </a:p>
          <a:p>
            <a:r>
              <a:rPr lang="en-US" dirty="0"/>
              <a:t>open file table </a:t>
            </a:r>
          </a:p>
          <a:p>
            <a:r>
              <a:rPr lang="en-US" dirty="0" err="1"/>
              <a:t>vtable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Read system call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5334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read - read from a file </a:t>
            </a:r>
            <a:r>
              <a:rPr lang="en-US" dirty="0" smtClean="0"/>
              <a:t>descriptor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read(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smtClean="0"/>
              <a:t>   void </a:t>
            </a:r>
            <a:r>
              <a:rPr lang="en-US" dirty="0"/>
              <a:t>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smtClean="0"/>
              <a:t>   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/>
              <a:t>count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read()  attempts to read up to count bytes from file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descriptor </a:t>
            </a:r>
            <a:r>
              <a:rPr lang="en-US" dirty="0" err="1" smtClean="0"/>
              <a:t>fd</a:t>
            </a:r>
            <a:r>
              <a:rPr lang="en-US" dirty="0"/>
              <a:t> </a:t>
            </a:r>
            <a:r>
              <a:rPr lang="en-US" dirty="0" smtClean="0"/>
              <a:t>into the </a:t>
            </a:r>
            <a:r>
              <a:rPr lang="en-US" dirty="0"/>
              <a:t>buffer starting at </a:t>
            </a:r>
            <a:r>
              <a:rPr lang="en-US" dirty="0" err="1"/>
              <a:t>buf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If count is zero, read() returns zero and has  no  other  results.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If  </a:t>
            </a:r>
            <a:r>
              <a:rPr lang="en-US" dirty="0"/>
              <a:t>count is greater than SSIZE_MAX, the result is unspecified.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3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Write, Close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&lt;</a:t>
            </a:r>
            <a:r>
              <a:rPr lang="en-US" dirty="0" err="1"/>
              <a:t>unistd.h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ssize_t</a:t>
            </a:r>
            <a:r>
              <a:rPr lang="en-US" dirty="0" smtClean="0"/>
              <a:t> </a:t>
            </a:r>
            <a:r>
              <a:rPr lang="en-US" dirty="0"/>
              <a:t>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write</a:t>
            </a:r>
            <a:r>
              <a:rPr lang="en-US" dirty="0"/>
              <a:t>()  writes  up  to  count bytes from the buffer pointed </a:t>
            </a:r>
            <a:r>
              <a:rPr lang="en-US" dirty="0" err="1"/>
              <a:t>buf</a:t>
            </a:r>
            <a:r>
              <a:rPr lang="en-US" dirty="0"/>
              <a:t> to </a:t>
            </a:r>
            <a:r>
              <a:rPr lang="en-US" dirty="0" smtClean="0"/>
              <a:t>the </a:t>
            </a:r>
            <a:r>
              <a:rPr lang="en-US" dirty="0"/>
              <a:t>file referred to by the file descriptor </a:t>
            </a:r>
            <a:r>
              <a:rPr lang="en-US" dirty="0" err="1"/>
              <a:t>fd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close(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close</a:t>
            </a:r>
            <a:r>
              <a:rPr lang="en-US" dirty="0"/>
              <a:t>()  closes  a  file descriptor, so that it no longer refers to </a:t>
            </a:r>
            <a:r>
              <a:rPr lang="en-US" dirty="0" smtClean="0"/>
              <a:t>any file </a:t>
            </a:r>
            <a:r>
              <a:rPr lang="en-US" dirty="0"/>
              <a:t>and may be reused. </a:t>
            </a:r>
          </a:p>
        </p:txBody>
      </p:sp>
    </p:spTree>
    <p:extLst>
      <p:ext uri="{BB962C8B-B14F-4D97-AF65-F5344CB8AC3E}">
        <p14:creationId xmlns:p14="http://schemas.microsoft.com/office/powerpoint/2010/main" val="282763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file OFFSET - </a:t>
            </a:r>
            <a:r>
              <a:rPr lang="en-US" dirty="0" err="1" smtClean="0"/>
              <a:t>lseek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lseek</a:t>
            </a:r>
            <a:r>
              <a:rPr lang="en-US" dirty="0"/>
              <a:t> - reposition read/write file </a:t>
            </a:r>
            <a:r>
              <a:rPr lang="en-US" dirty="0" smtClean="0"/>
              <a:t>offset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 smtClean="0"/>
              <a:t>off_t</a:t>
            </a:r>
            <a:r>
              <a:rPr lang="en-US" dirty="0" smtClean="0"/>
              <a:t>    </a:t>
            </a:r>
            <a:r>
              <a:rPr lang="en-US" dirty="0" err="1"/>
              <a:t>lseek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/>
              <a:t>off_t</a:t>
            </a:r>
            <a:r>
              <a:rPr lang="en-US" dirty="0" smtClean="0"/>
              <a:t>    offset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  whence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The </a:t>
            </a:r>
            <a:r>
              <a:rPr lang="en-US" dirty="0" err="1"/>
              <a:t>lseek</a:t>
            </a:r>
            <a:r>
              <a:rPr lang="en-US" dirty="0"/>
              <a:t>() function repositions the offset of the open file </a:t>
            </a:r>
            <a:r>
              <a:rPr lang="en-US" dirty="0" smtClean="0"/>
              <a:t>associated with </a:t>
            </a:r>
            <a:r>
              <a:rPr lang="en-US" dirty="0"/>
              <a:t>the file descriptor </a:t>
            </a:r>
            <a:r>
              <a:rPr lang="en-US" dirty="0" err="1"/>
              <a:t>fd</a:t>
            </a:r>
            <a:r>
              <a:rPr lang="en-US" dirty="0"/>
              <a:t> to the argument  offset  according  to  </a:t>
            </a:r>
            <a:r>
              <a:rPr lang="en-US" dirty="0" smtClean="0"/>
              <a:t>the  </a:t>
            </a:r>
            <a:r>
              <a:rPr lang="en-US" dirty="0"/>
              <a:t>directive whence as follows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SEEK_SET  - The </a:t>
            </a:r>
            <a:r>
              <a:rPr lang="en-US" dirty="0"/>
              <a:t>offset is set to offset bytes.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SEEK_CUR - The </a:t>
            </a:r>
            <a:r>
              <a:rPr lang="en-US" dirty="0"/>
              <a:t>offset is set to its current location plus offset bytes.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SEEK_END -  </a:t>
            </a:r>
            <a:r>
              <a:rPr lang="en-US" dirty="0"/>
              <a:t>The offset is set to the size of the file plus offset bytes.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4.1 illustrating </a:t>
            </a:r>
            <a:r>
              <a:rPr lang="en-US" dirty="0" err="1" smtClean="0"/>
              <a:t>lseek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76474"/>
            <a:ext cx="9184620" cy="288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26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with holes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fileio</a:t>
            </a:r>
            <a:r>
              <a:rPr lang="en-US" dirty="0" smtClean="0"/>
              <a:t>/</a:t>
            </a:r>
            <a:r>
              <a:rPr lang="en-US" dirty="0" err="1" smtClean="0"/>
              <a:t>seek_io.c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4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“an </a:t>
            </a:r>
            <a:r>
              <a:rPr lang="en-US" dirty="0"/>
              <a:t>interface to kernel data structures in a form that looks like files and </a:t>
            </a:r>
            <a:r>
              <a:rPr lang="en-US" dirty="0" smtClean="0"/>
              <a:t>directories”</a:t>
            </a:r>
          </a:p>
          <a:p>
            <a:endParaRPr lang="en-US" dirty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pid</a:t>
            </a:r>
            <a:r>
              <a:rPr lang="en-US" dirty="0" smtClean="0"/>
              <a:t>  - directory of info about running process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/1 – information on </a:t>
            </a:r>
            <a:r>
              <a:rPr lang="en-US" dirty="0" err="1" smtClean="0"/>
              <a:t>init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cpuinfo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968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ioctl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IOCTL(2)              </a:t>
            </a:r>
            <a:r>
              <a:rPr lang="en-US" dirty="0" smtClean="0"/>
              <a:t> </a:t>
            </a:r>
            <a:r>
              <a:rPr lang="en-US" dirty="0"/>
              <a:t>Linux Programmer's Manual                  IOCTL(2)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ioctl</a:t>
            </a:r>
            <a:r>
              <a:rPr lang="en-US" dirty="0"/>
              <a:t> - control device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ioctl.h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ioctl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d, </a:t>
            </a:r>
            <a:r>
              <a:rPr lang="en-US" dirty="0" err="1"/>
              <a:t>int</a:t>
            </a:r>
            <a:r>
              <a:rPr lang="en-US" dirty="0"/>
              <a:t> request, ...);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The  </a:t>
            </a:r>
            <a:r>
              <a:rPr lang="en-US" dirty="0" err="1"/>
              <a:t>ioctl</a:t>
            </a:r>
            <a:r>
              <a:rPr lang="en-US" dirty="0"/>
              <a:t>()  function  manipulates the underlying device parameters </a:t>
            </a:r>
            <a:r>
              <a:rPr lang="en-US" dirty="0" smtClean="0"/>
              <a:t>of special </a:t>
            </a:r>
            <a:r>
              <a:rPr lang="en-US" dirty="0"/>
              <a:t>files. </a:t>
            </a:r>
          </a:p>
        </p:txBody>
      </p:sp>
    </p:spTree>
    <p:extLst>
      <p:ext uri="{BB962C8B-B14F-4D97-AF65-F5344CB8AC3E}">
        <p14:creationId xmlns:p14="http://schemas.microsoft.com/office/powerpoint/2010/main" val="42704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18.8 Reading Directories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opendir</a:t>
            </a:r>
            <a:r>
              <a:rPr lang="en-US" dirty="0" smtClean="0"/>
              <a:t>(), </a:t>
            </a:r>
            <a:r>
              <a:rPr lang="en-US" dirty="0" err="1"/>
              <a:t>readdir</a:t>
            </a:r>
            <a:r>
              <a:rPr lang="en-US" dirty="0"/>
              <a:t>()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#include &lt; </a:t>
            </a:r>
            <a:r>
              <a:rPr lang="en-US" dirty="0" err="1"/>
              <a:t>dirent.h</a:t>
            </a:r>
            <a:r>
              <a:rPr lang="en-US" dirty="0"/>
              <a:t> &gt;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DIR *</a:t>
            </a:r>
            <a:r>
              <a:rPr lang="en-US" dirty="0" err="1"/>
              <a:t>fdopendir</a:t>
            </a:r>
            <a:r>
              <a:rPr lang="en-US" dirty="0"/>
              <a:t>(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dirent</a:t>
            </a:r>
            <a:r>
              <a:rPr lang="en-US" dirty="0"/>
              <a:t> *</a:t>
            </a:r>
            <a:r>
              <a:rPr lang="en-US" dirty="0" err="1"/>
              <a:t>readdir</a:t>
            </a:r>
            <a:r>
              <a:rPr lang="en-US" dirty="0"/>
              <a:t>( DIR *</a:t>
            </a:r>
            <a:r>
              <a:rPr lang="en-US" dirty="0" err="1"/>
              <a:t>dirp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dirent</a:t>
            </a:r>
            <a:r>
              <a:rPr lang="en-US" dirty="0"/>
              <a:t>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ino_t</a:t>
            </a:r>
            <a:r>
              <a:rPr lang="en-US" dirty="0" smtClean="0"/>
              <a:t>     </a:t>
            </a:r>
            <a:r>
              <a:rPr lang="en-US" dirty="0" err="1"/>
              <a:t>d_ino</a:t>
            </a:r>
            <a:r>
              <a:rPr lang="en-US" dirty="0"/>
              <a:t>; </a:t>
            </a:r>
            <a:r>
              <a:rPr lang="en-US" dirty="0" smtClean="0"/>
              <a:t>	         /* </a:t>
            </a:r>
            <a:r>
              <a:rPr lang="en-US" dirty="0"/>
              <a:t>File </a:t>
            </a:r>
            <a:r>
              <a:rPr lang="en-US" dirty="0" err="1"/>
              <a:t>i</a:t>
            </a:r>
            <a:r>
              <a:rPr lang="en-US" dirty="0"/>
              <a:t>-node number */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char       </a:t>
            </a:r>
            <a:r>
              <a:rPr lang="en-US" dirty="0" err="1" smtClean="0"/>
              <a:t>d_name</a:t>
            </a:r>
            <a:r>
              <a:rPr lang="en-US" dirty="0"/>
              <a:t>[];  </a:t>
            </a:r>
            <a:r>
              <a:rPr lang="en-US" dirty="0" smtClean="0"/>
              <a:t>       /* name </a:t>
            </a:r>
            <a:r>
              <a:rPr lang="en-US" dirty="0"/>
              <a:t>of file 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errno</a:t>
            </a:r>
            <a:r>
              <a:rPr lang="en-US" dirty="0"/>
              <a:t> = 0;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direntp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readdir</a:t>
            </a:r>
            <a:r>
              <a:rPr lang="en-US" dirty="0"/>
              <a:t>( </a:t>
            </a:r>
            <a:r>
              <a:rPr lang="en-US" dirty="0" err="1"/>
              <a:t>dirp</a:t>
            </a:r>
            <a:r>
              <a:rPr lang="en-US" dirty="0"/>
              <a:t>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direntp</a:t>
            </a:r>
            <a:r>
              <a:rPr lang="en-US" dirty="0"/>
              <a:t> = = NULL)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errno</a:t>
            </a:r>
            <a:r>
              <a:rPr lang="en-US" dirty="0"/>
              <a:t> != 0)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/* </a:t>
            </a:r>
            <a:r>
              <a:rPr lang="en-US" dirty="0"/>
              <a:t>Handle error */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/>
              <a:t>else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/* </a:t>
            </a:r>
            <a:r>
              <a:rPr lang="en-US" dirty="0"/>
              <a:t>We reached end-of-directory */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/class/csce510-001/Code/TLPI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ar </a:t>
            </a:r>
            <a:r>
              <a:rPr lang="en-US" dirty="0" err="1" smtClean="0"/>
              <a:t>xvfz</a:t>
            </a:r>
            <a:r>
              <a:rPr lang="en-US" dirty="0"/>
              <a:t> </a:t>
            </a:r>
            <a:r>
              <a:rPr lang="en-US" dirty="0" smtClean="0"/>
              <a:t> tlpi-121015-dist.tar.gz  // the code from text</a:t>
            </a:r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tlpi-121015-dist.tar.gz  </a:t>
            </a:r>
            <a:r>
              <a:rPr lang="en-US" dirty="0" err="1" smtClean="0"/>
              <a:t>tlpi-dist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d </a:t>
            </a:r>
            <a:r>
              <a:rPr lang="en-US" dirty="0" err="1" smtClean="0"/>
              <a:t>tl</a:t>
            </a:r>
            <a:r>
              <a:rPr lang="en-US" dirty="0" smtClean="0"/>
              <a:t>&lt;TAB&gt;  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acl</a:t>
            </a:r>
            <a:r>
              <a:rPr lang="en-US" dirty="0"/>
              <a:t>              </a:t>
            </a:r>
            <a:r>
              <a:rPr lang="en-US" dirty="0" err="1"/>
              <a:t>getopt</a:t>
            </a:r>
            <a:r>
              <a:rPr lang="en-US" dirty="0"/>
              <a:t>                </a:t>
            </a:r>
            <a:r>
              <a:rPr lang="en-US" dirty="0" err="1"/>
              <a:t>pmsg</a:t>
            </a:r>
            <a:r>
              <a:rPr lang="en-US" dirty="0"/>
              <a:t>      </a:t>
            </a:r>
            <a:r>
              <a:rPr lang="en-US" dirty="0" err="1"/>
              <a:t>svmsg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daemons  </a:t>
            </a:r>
            <a:r>
              <a:rPr lang="en-US" dirty="0" err="1" smtClean="0"/>
              <a:t>Makefile.inc.MacOSX</a:t>
            </a:r>
            <a:r>
              <a:rPr lang="en-US" dirty="0" smtClean="0"/>
              <a:t>   	</a:t>
            </a:r>
            <a:r>
              <a:rPr lang="en-US" dirty="0" err="1" smtClean="0"/>
              <a:t>pshm</a:t>
            </a:r>
            <a:r>
              <a:rPr lang="en-US" dirty="0" smtClean="0"/>
              <a:t>      </a:t>
            </a:r>
            <a:r>
              <a:rPr lang="en-US" dirty="0" err="1"/>
              <a:t>tty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dirs_links</a:t>
            </a:r>
            <a:r>
              <a:rPr lang="en-US" dirty="0"/>
              <a:t>  </a:t>
            </a:r>
            <a:r>
              <a:rPr lang="en-US" dirty="0" err="1" smtClean="0"/>
              <a:t>Makefile.inc.Solaris</a:t>
            </a:r>
            <a:r>
              <a:rPr lang="en-US" dirty="0" smtClean="0"/>
              <a:t>  	</a:t>
            </a:r>
            <a:r>
              <a:rPr lang="en-US" dirty="0" err="1" smtClean="0"/>
              <a:t>pty</a:t>
            </a:r>
            <a:r>
              <a:rPr lang="en-US" dirty="0" smtClean="0"/>
              <a:t>       </a:t>
            </a:r>
            <a:r>
              <a:rPr lang="en-US" dirty="0" err="1"/>
              <a:t>users_groups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files            </a:t>
            </a:r>
            <a:r>
              <a:rPr lang="en-US" dirty="0" err="1"/>
              <a:t>pgsjc</a:t>
            </a:r>
            <a:r>
              <a:rPr lang="en-US" dirty="0"/>
              <a:t>                 </a:t>
            </a:r>
            <a:r>
              <a:rPr lang="en-US" dirty="0" smtClean="0"/>
              <a:t>  sockets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filesys</a:t>
            </a:r>
            <a:r>
              <a:rPr lang="en-US" dirty="0"/>
              <a:t>        </a:t>
            </a:r>
            <a:r>
              <a:rPr lang="en-US" dirty="0" smtClean="0"/>
              <a:t>pipes                   </a:t>
            </a:r>
            <a:r>
              <a:rPr lang="en-US" dirty="0" err="1" smtClean="0"/>
              <a:t>svipc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dirs_links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cd </a:t>
            </a:r>
            <a:r>
              <a:rPr lang="en-US" dirty="0" err="1" smtClean="0"/>
              <a:t>dir_links</a:t>
            </a:r>
            <a:endParaRPr lang="en-US" dirty="0" smtClean="0"/>
          </a:p>
          <a:p>
            <a:r>
              <a:rPr lang="en-US" dirty="0" err="1" smtClean="0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bad_symlink.c</a:t>
            </a:r>
            <a:r>
              <a:rPr lang="en-US" dirty="0"/>
              <a:t>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list_files_readdir_r.c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t_dirbasename.c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file_type_stats.c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Makefile</a:t>
            </a:r>
            <a:r>
              <a:rPr lang="en-US" dirty="0" smtClean="0"/>
              <a:t>                </a:t>
            </a:r>
          </a:p>
          <a:p>
            <a:pPr marL="0" indent="0">
              <a:buNone/>
            </a:pPr>
            <a:r>
              <a:rPr lang="en-US" dirty="0" err="1" smtClean="0"/>
              <a:t>t_unlink.c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list_files.c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nftw_dir_tree.c</a:t>
            </a:r>
            <a:r>
              <a:rPr lang="en-US" dirty="0" smtClean="0"/>
              <a:t>         </a:t>
            </a:r>
          </a:p>
          <a:p>
            <a:pPr marL="0" indent="0">
              <a:buNone/>
            </a:pPr>
            <a:r>
              <a:rPr lang="en-US" dirty="0" err="1" smtClean="0"/>
              <a:t>view_symlink.c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more </a:t>
            </a:r>
            <a:r>
              <a:rPr lang="en-US" dirty="0" smtClean="0"/>
              <a:t>    </a:t>
            </a:r>
            <a:r>
              <a:rPr lang="en-US" dirty="0" err="1" smtClean="0"/>
              <a:t>list_files_readdir_r.c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dirent.h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void             /* List all files in directory '</a:t>
            </a:r>
            <a:r>
              <a:rPr lang="en-US" dirty="0" err="1"/>
              <a:t>dirpath</a:t>
            </a:r>
            <a:r>
              <a:rPr lang="en-US" dirty="0"/>
              <a:t>' */</a:t>
            </a:r>
          </a:p>
          <a:p>
            <a:pPr marL="0" indent="0">
              <a:buNone/>
            </a:pPr>
            <a:r>
              <a:rPr lang="en-US" dirty="0" err="1"/>
              <a:t>listFiles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dirpath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DIR *</a:t>
            </a:r>
            <a:r>
              <a:rPr lang="en-US" dirty="0" err="1"/>
              <a:t>dirp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dirent</a:t>
            </a:r>
            <a:r>
              <a:rPr lang="en-US" dirty="0"/>
              <a:t> *</a:t>
            </a:r>
            <a:r>
              <a:rPr lang="en-US" dirty="0" err="1"/>
              <a:t>dp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Boolean </a:t>
            </a:r>
            <a:r>
              <a:rPr lang="en-US" dirty="0" err="1"/>
              <a:t>isCurrent</a:t>
            </a:r>
            <a:r>
              <a:rPr lang="en-US" dirty="0"/>
              <a:t>;          /* True if '</a:t>
            </a:r>
            <a:r>
              <a:rPr lang="en-US" dirty="0" err="1"/>
              <a:t>dirpath</a:t>
            </a:r>
            <a:r>
              <a:rPr lang="en-US" dirty="0"/>
              <a:t>' is "."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isCurrent</a:t>
            </a:r>
            <a:r>
              <a:rPr lang="en-US" dirty="0"/>
              <a:t> =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dirpath</a:t>
            </a:r>
            <a:r>
              <a:rPr lang="en-US" dirty="0"/>
              <a:t>, ".") == 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dirp</a:t>
            </a:r>
            <a:r>
              <a:rPr lang="en-US" dirty="0"/>
              <a:t> = </a:t>
            </a:r>
            <a:r>
              <a:rPr lang="en-US" dirty="0" err="1"/>
              <a:t>opendir</a:t>
            </a:r>
            <a:r>
              <a:rPr lang="en-US" dirty="0"/>
              <a:t>(</a:t>
            </a:r>
            <a:r>
              <a:rPr lang="en-US" dirty="0" err="1"/>
              <a:t>dirpath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dirp</a:t>
            </a:r>
            <a:r>
              <a:rPr lang="en-US" dirty="0"/>
              <a:t>  == NULL)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errMsg</a:t>
            </a:r>
            <a:r>
              <a:rPr lang="en-US" dirty="0"/>
              <a:t>("</a:t>
            </a:r>
            <a:r>
              <a:rPr lang="en-US" dirty="0" err="1"/>
              <a:t>opendir</a:t>
            </a:r>
            <a:r>
              <a:rPr lang="en-US" dirty="0"/>
              <a:t> failed on '%s'", </a:t>
            </a:r>
            <a:r>
              <a:rPr lang="en-US" dirty="0" err="1"/>
              <a:t>dirpath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return;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 for (;;) {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errno</a:t>
            </a:r>
            <a:r>
              <a:rPr lang="en-US" sz="1200" dirty="0"/>
              <a:t> = 0;              /* To distinguish error from end-of-directory */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dp</a:t>
            </a:r>
            <a:r>
              <a:rPr lang="en-US" sz="1200" dirty="0"/>
              <a:t> = </a:t>
            </a:r>
            <a:r>
              <a:rPr lang="en-US" sz="1200" dirty="0" err="1"/>
              <a:t>readdir</a:t>
            </a:r>
            <a:r>
              <a:rPr lang="en-US" sz="1200" dirty="0"/>
              <a:t>(</a:t>
            </a:r>
            <a:r>
              <a:rPr lang="en-US" sz="1200" dirty="0" err="1"/>
              <a:t>dirp</a:t>
            </a:r>
            <a:r>
              <a:rPr lang="en-US" sz="1200" dirty="0"/>
              <a:t>);</a:t>
            </a:r>
          </a:p>
          <a:p>
            <a:pPr marL="0" indent="0">
              <a:buNone/>
            </a:pPr>
            <a:r>
              <a:rPr lang="en-US" sz="1200" dirty="0"/>
              <a:t>        if (</a:t>
            </a:r>
            <a:r>
              <a:rPr lang="en-US" sz="1200" dirty="0" err="1"/>
              <a:t>dp</a:t>
            </a:r>
            <a:r>
              <a:rPr lang="en-US" sz="1200" dirty="0"/>
              <a:t> == NULL)</a:t>
            </a:r>
          </a:p>
          <a:p>
            <a:pPr marL="0" indent="0">
              <a:buNone/>
            </a:pPr>
            <a:r>
              <a:rPr lang="en-US" sz="1200" dirty="0"/>
              <a:t>            break;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if (</a:t>
            </a:r>
            <a:r>
              <a:rPr lang="en-US" sz="1200" dirty="0" err="1"/>
              <a:t>strcmp</a:t>
            </a:r>
            <a:r>
              <a:rPr lang="en-US" sz="1200" dirty="0"/>
              <a:t>(</a:t>
            </a:r>
            <a:r>
              <a:rPr lang="en-US" sz="1200" dirty="0" err="1"/>
              <a:t>dp</a:t>
            </a:r>
            <a:r>
              <a:rPr lang="en-US" sz="1200" dirty="0"/>
              <a:t>-&gt;</a:t>
            </a:r>
            <a:r>
              <a:rPr lang="en-US" sz="1200" dirty="0" err="1"/>
              <a:t>d_name</a:t>
            </a:r>
            <a:r>
              <a:rPr lang="en-US" sz="1200" dirty="0"/>
              <a:t>, ".") == 0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|| </a:t>
            </a:r>
            <a:r>
              <a:rPr lang="en-US" sz="1200" dirty="0" err="1"/>
              <a:t>strcmp</a:t>
            </a:r>
            <a:r>
              <a:rPr lang="en-US" sz="1200" dirty="0"/>
              <a:t>(</a:t>
            </a:r>
            <a:r>
              <a:rPr lang="en-US" sz="1200" dirty="0" err="1"/>
              <a:t>dp</a:t>
            </a:r>
            <a:r>
              <a:rPr lang="en-US" sz="1200" dirty="0"/>
              <a:t>-&gt;</a:t>
            </a:r>
            <a:r>
              <a:rPr lang="en-US" sz="1200" dirty="0" err="1"/>
              <a:t>d_name</a:t>
            </a:r>
            <a:r>
              <a:rPr lang="en-US" sz="1200" dirty="0"/>
              <a:t>, "..") == 0)</a:t>
            </a:r>
          </a:p>
          <a:p>
            <a:pPr marL="0" indent="0">
              <a:buNone/>
            </a:pPr>
            <a:r>
              <a:rPr lang="en-US" sz="1200" dirty="0"/>
              <a:t>            continue;           /* Skip . and .. */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    if (!</a:t>
            </a:r>
            <a:r>
              <a:rPr lang="en-US" sz="1200" dirty="0" err="1"/>
              <a:t>isCurrent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           </a:t>
            </a:r>
            <a:r>
              <a:rPr lang="en-US" sz="1200" dirty="0" smtClean="0"/>
              <a:t>	 </a:t>
            </a:r>
            <a:r>
              <a:rPr lang="en-US" sz="1200" dirty="0" err="1"/>
              <a:t>printf</a:t>
            </a:r>
            <a:r>
              <a:rPr lang="en-US" sz="1200" dirty="0"/>
              <a:t>("%s/", </a:t>
            </a:r>
            <a:r>
              <a:rPr lang="en-US" sz="1200" dirty="0" err="1"/>
              <a:t>dirpath</a:t>
            </a:r>
            <a:r>
              <a:rPr lang="en-US" sz="1200" dirty="0"/>
              <a:t>);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printf</a:t>
            </a:r>
            <a:r>
              <a:rPr lang="en-US" sz="1200" dirty="0"/>
              <a:t>("%s\n", </a:t>
            </a:r>
            <a:r>
              <a:rPr lang="en-US" sz="1200" dirty="0" err="1"/>
              <a:t>dp</a:t>
            </a:r>
            <a:r>
              <a:rPr lang="en-US" sz="1200" dirty="0"/>
              <a:t>-&gt;</a:t>
            </a:r>
            <a:r>
              <a:rPr lang="en-US" sz="1200" dirty="0" err="1"/>
              <a:t>d_name</a:t>
            </a:r>
            <a:r>
              <a:rPr lang="en-US" sz="1200" dirty="0"/>
              <a:t>);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</a:t>
            </a:r>
            <a:r>
              <a:rPr lang="en-US" sz="1200" dirty="0" err="1"/>
              <a:t>isCurrent</a:t>
            </a:r>
            <a:r>
              <a:rPr lang="en-US" sz="1200" dirty="0"/>
              <a:t> = </a:t>
            </a:r>
            <a:r>
              <a:rPr lang="en-US" sz="1200" dirty="0" err="1"/>
              <a:t>strcmp</a:t>
            </a:r>
            <a:r>
              <a:rPr lang="en-US" sz="1200" dirty="0"/>
              <a:t>(</a:t>
            </a:r>
            <a:r>
              <a:rPr lang="en-US" sz="1200" dirty="0" err="1"/>
              <a:t>dirpath</a:t>
            </a:r>
            <a:r>
              <a:rPr lang="en-US" sz="1200" dirty="0"/>
              <a:t>, ".") == 0;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</a:t>
            </a:r>
            <a:r>
              <a:rPr lang="en-US" sz="1200" dirty="0" err="1"/>
              <a:t>dirp</a:t>
            </a:r>
            <a:r>
              <a:rPr lang="en-US" sz="1200" dirty="0"/>
              <a:t> = </a:t>
            </a:r>
            <a:r>
              <a:rPr lang="en-US" sz="1200" dirty="0" err="1"/>
              <a:t>opendir</a:t>
            </a:r>
            <a:r>
              <a:rPr lang="en-US" sz="1200" dirty="0"/>
              <a:t>(</a:t>
            </a:r>
            <a:r>
              <a:rPr lang="en-US" sz="1200" dirty="0" err="1"/>
              <a:t>dirpath</a:t>
            </a:r>
            <a:r>
              <a:rPr lang="en-US" sz="1200" dirty="0"/>
              <a:t>);</a:t>
            </a:r>
          </a:p>
          <a:p>
            <a:pPr marL="0" indent="0">
              <a:buNone/>
            </a:pPr>
            <a:r>
              <a:rPr lang="en-US" sz="1200" dirty="0"/>
              <a:t>    if (</a:t>
            </a:r>
            <a:r>
              <a:rPr lang="en-US" sz="1200" dirty="0" err="1"/>
              <a:t>dirp</a:t>
            </a:r>
            <a:r>
              <a:rPr lang="en-US" sz="1200" dirty="0"/>
              <a:t>  == NULL) {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errMsg</a:t>
            </a:r>
            <a:r>
              <a:rPr lang="en-US" sz="1200" dirty="0"/>
              <a:t>("</a:t>
            </a:r>
            <a:r>
              <a:rPr lang="en-US" sz="1200" dirty="0" err="1"/>
              <a:t>opendir</a:t>
            </a:r>
            <a:r>
              <a:rPr lang="en-US" sz="1200" dirty="0"/>
              <a:t> failed on '%s'", </a:t>
            </a:r>
            <a:r>
              <a:rPr lang="en-US" sz="1200" dirty="0" err="1"/>
              <a:t>dirpath</a:t>
            </a:r>
            <a:r>
              <a:rPr lang="en-US" sz="1200" dirty="0"/>
              <a:t>);</a:t>
            </a:r>
          </a:p>
          <a:p>
            <a:pPr marL="0" indent="0">
              <a:buNone/>
            </a:pPr>
            <a:r>
              <a:rPr lang="en-US" sz="1200" dirty="0"/>
              <a:t>        return;</a:t>
            </a:r>
          </a:p>
          <a:p>
            <a:pPr marL="0" indent="0">
              <a:buNone/>
            </a:pPr>
            <a:r>
              <a:rPr lang="en-US" sz="1200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09244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3817</TotalTime>
  <Words>2259</Words>
  <Application>Microsoft Office PowerPoint</Application>
  <PresentationFormat>On-screen Show (4:3)</PresentationFormat>
  <Paragraphs>492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Origin</vt:lpstr>
      <vt:lpstr>CSCE  510  - Systems Programming</vt:lpstr>
      <vt:lpstr>Overview</vt:lpstr>
      <vt:lpstr>Shell revisited : Redirecting stderr</vt:lpstr>
      <vt:lpstr>/proc</vt:lpstr>
      <vt:lpstr>18.8 Reading Directories</vt:lpstr>
      <vt:lpstr>PowerPoint Presentation</vt:lpstr>
      <vt:lpstr>/class/csce510-001/Code/TLPI</vt:lpstr>
      <vt:lpstr>TLPI/dirs_links</vt:lpstr>
      <vt:lpstr> more     list_files_readdir_r.c </vt:lpstr>
      <vt:lpstr>Example   18-2.   Scanning a directory</vt:lpstr>
      <vt:lpstr>So where does ls get all that information on files?</vt:lpstr>
      <vt:lpstr>man –s2 stat</vt:lpstr>
      <vt:lpstr>Stat structure</vt:lpstr>
      <vt:lpstr>st_mode macros</vt:lpstr>
      <vt:lpstr>st_mode Flags</vt:lpstr>
      <vt:lpstr>/class/csce510-001/Python/stat.py</vt:lpstr>
      <vt:lpstr>PowerPoint Presentation</vt:lpstr>
      <vt:lpstr>Unix for 100</vt:lpstr>
      <vt:lpstr>Finding Foo</vt:lpstr>
      <vt:lpstr>HW -1 – grader1.py excerpt</vt:lpstr>
      <vt:lpstr>HW2</vt:lpstr>
      <vt:lpstr>Chapter   4.   File I/ O: The Universal I/ O Model</vt:lpstr>
      <vt:lpstr>Unix I/O system calls</vt:lpstr>
      <vt:lpstr>TLPI/fileio/copy.c</vt:lpstr>
      <vt:lpstr>Universality of I/O</vt:lpstr>
      <vt:lpstr>OPEN</vt:lpstr>
      <vt:lpstr>PowerPoint Presentation</vt:lpstr>
      <vt:lpstr>Table 4.3 Flags for open</vt:lpstr>
      <vt:lpstr>More flags</vt:lpstr>
      <vt:lpstr>Listing 4.2  - open file for Reading</vt:lpstr>
      <vt:lpstr>Errors from open()</vt:lpstr>
      <vt:lpstr>Creat system call</vt:lpstr>
      <vt:lpstr>Open file structures </vt:lpstr>
      <vt:lpstr>The Read system call</vt:lpstr>
      <vt:lpstr>Write, Close</vt:lpstr>
      <vt:lpstr>Changing the file OFFSET - lseek</vt:lpstr>
      <vt:lpstr>Figure 4.1 illustrating lseek</vt:lpstr>
      <vt:lpstr>Files with holes</vt:lpstr>
      <vt:lpstr>TLPI/fileio/seek_io.c</vt:lpstr>
      <vt:lpstr>ioctl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94</cp:revision>
  <cp:lastPrinted>2013-01-23T20:19:54Z</cp:lastPrinted>
  <dcterms:created xsi:type="dcterms:W3CDTF">2013-01-05T02:56:47Z</dcterms:created>
  <dcterms:modified xsi:type="dcterms:W3CDTF">2013-01-23T20:20:12Z</dcterms:modified>
</cp:coreProperties>
</file>