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6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5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012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27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2243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02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00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6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8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5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3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0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7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1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5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FE5A-6D2A-41F7-BFC5-BDE8D3274DBF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092C73-1845-428A-AAF4-D9AD77725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4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6A7D-C93F-4643-96C9-7182F65E9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SHUFFLING-SLICING IN DATA MINING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3E1F7-7D38-4652-B123-A52509286C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</a:t>
            </a:r>
            <a:r>
              <a:rPr lang="en-US" dirty="0" err="1"/>
              <a:t>SaiVenkataNikhil</a:t>
            </a:r>
            <a:r>
              <a:rPr lang="en-US" dirty="0"/>
              <a:t> Nimmagadda</a:t>
            </a:r>
          </a:p>
        </p:txBody>
      </p:sp>
    </p:spTree>
    <p:extLst>
      <p:ext uri="{BB962C8B-B14F-4D97-AF65-F5344CB8AC3E}">
        <p14:creationId xmlns:p14="http://schemas.microsoft.com/office/powerpoint/2010/main" val="40407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25628-B2F4-4F2D-91B5-1B3D954F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3D91A-9D36-47B3-8E9A-1C2150588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Slicing has limitations as random shuffling has certain probability of disclosing sensitive attributes when certain tuples after shuffling retains the same old tuple position. </a:t>
            </a:r>
          </a:p>
          <a:p>
            <a:r>
              <a:rPr lang="en-US" dirty="0"/>
              <a:t>The proposed algorithm tries to improve accuracy and protect privacy so that random shuffling does not retain the same position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7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3A927-43AC-4572-89A1-FD1D7A4A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4A010-BEB7-4FBD-8BAE-316155F8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 is implemented in  two phases:</a:t>
            </a:r>
          </a:p>
          <a:p>
            <a:r>
              <a:rPr lang="en-US" dirty="0"/>
              <a:t>First phase is focused on providing privacy in Slicing technique through random shuffling of the data until they cannot be recognized.</a:t>
            </a:r>
          </a:p>
          <a:p>
            <a:r>
              <a:rPr lang="en-US" dirty="0"/>
              <a:t>Second phase is focused on accuracy of the dataset by maintaining a copy of the dataset before its shuffled</a:t>
            </a:r>
          </a:p>
        </p:txBody>
      </p:sp>
    </p:spTree>
    <p:extLst>
      <p:ext uri="{BB962C8B-B14F-4D97-AF65-F5344CB8AC3E}">
        <p14:creationId xmlns:p14="http://schemas.microsoft.com/office/powerpoint/2010/main" val="370887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61547-2555-4DE2-A37F-A53E54917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5C2447E0-8F0D-479C-94E4-82BC8EB68C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F943397-DCDD-44CB-BBA9-9510B7698D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E2630ADC-31DB-4C48-AC4A-DAAE5A7B8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2CA5C44E-F54E-47E0-8989-4D8686B33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FF54E15E-830B-4375-A239-4C51954DE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CB37E322-FF7E-4872-BD6B-50A48CBEA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710D0C1E-D2F8-45B2-AE14-1AC8E976F7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3216331B-17D0-4167-ABD2-B2198058C2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A53A7A96-3806-4BB3-91DE-6EED48AC7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F8C2B86C-EE71-466E-8991-503F9C9C1B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EB9388D-B47A-4649-B72D-D4F77DEA4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09" y="835017"/>
            <a:ext cx="3179593" cy="32158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Proposed Method</a:t>
            </a:r>
          </a:p>
        </p:txBody>
      </p:sp>
      <p:pic>
        <p:nvPicPr>
          <p:cNvPr id="5" name="Content Placeholder 4" descr="A picture containing wall, indoor&#10;&#10;Description automatically generated">
            <a:extLst>
              <a:ext uri="{FF2B5EF4-FFF2-40B4-BE49-F238E27FC236}">
                <a16:creationId xmlns:a16="http://schemas.microsoft.com/office/drawing/2014/main" id="{0B74F50F-3CA9-41BB-8E0B-FD45E0B3AF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72" y="1069382"/>
            <a:ext cx="4977562" cy="1518925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493335C-2E2C-4410-A11B-9A3B55D74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75" y="3051274"/>
            <a:ext cx="4015019" cy="299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26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E8C3-DA15-4E29-88AB-9933F956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during 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9723A-5B72-4E9B-B810-5F0377EBE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Decision of how to divide components with respect to quasi-identifier and sensitive attribute is challenging as applying random shuffling to every component can lead to privacy disclosure</a:t>
            </a:r>
          </a:p>
          <a:p>
            <a:r>
              <a:rPr lang="en-US" dirty="0"/>
              <a:t>How to maintain the accuracy of the data even after shuffling the sensitive component to retrieve the correlation between attributes?</a:t>
            </a:r>
          </a:p>
          <a:p>
            <a:r>
              <a:rPr lang="en-US" dirty="0"/>
              <a:t>This slicing extension technique should be applied on various data visualization tools such as tableau, </a:t>
            </a:r>
            <a:r>
              <a:rPr lang="en-US" dirty="0" err="1"/>
              <a:t>zolo,qlic</a:t>
            </a:r>
            <a:r>
              <a:rPr lang="en-US" dirty="0"/>
              <a:t> and making analysis of privacy preservation and accuracy of data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19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77DF-CC08-401C-ABF3-9370021D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9B17A-8C16-436E-90B2-CAFC985A1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Privacy is restored in Shuffling method for tuples replacing in the same position through this method</a:t>
            </a:r>
          </a:p>
          <a:p>
            <a:r>
              <a:rPr lang="en-US" dirty="0"/>
              <a:t>Privacy Preservation in Data Mining is extended further by applying these technique in slicing datasets.</a:t>
            </a:r>
          </a:p>
          <a:p>
            <a:r>
              <a:rPr lang="en-US" dirty="0"/>
              <a:t>Accuracy is maintained by storing a copy of unshuffled data in the first component.</a:t>
            </a:r>
          </a:p>
        </p:txBody>
      </p:sp>
    </p:spTree>
    <p:extLst>
      <p:ext uri="{BB962C8B-B14F-4D97-AF65-F5344CB8AC3E}">
        <p14:creationId xmlns:p14="http://schemas.microsoft.com/office/powerpoint/2010/main" val="8337218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SHUFFLING-SLICING IN DATA MINING</vt:lpstr>
      <vt:lpstr>Security Problem</vt:lpstr>
      <vt:lpstr>Importance of Problem</vt:lpstr>
      <vt:lpstr>Proposed Method</vt:lpstr>
      <vt:lpstr>Challenges during problem solving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SHUFFLING-SLICING IN DATA MINING</dc:title>
  <dc:creator>NIMMAGADDA, SAIVENKATANI</dc:creator>
  <cp:lastModifiedBy>NIMMAGADDA, SAIVENKATANI</cp:lastModifiedBy>
  <cp:revision>1</cp:revision>
  <dcterms:created xsi:type="dcterms:W3CDTF">2019-05-07T04:07:54Z</dcterms:created>
  <dcterms:modified xsi:type="dcterms:W3CDTF">2019-05-07T04:07:58Z</dcterms:modified>
</cp:coreProperties>
</file>