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0CC85-828F-493F-A0D7-D80EC0D91F1F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AE563-A197-4304-92AF-0862F2D365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226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299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18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68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571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643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591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613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708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348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617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59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4918-9087-418C-A64A-D413205E6E44}" type="datetimeFigureOut">
              <a:rPr lang="en-IN" smtClean="0"/>
              <a:t>06-05-2019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3503B-8AFC-4C6D-9C26-7CB4B74DA7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626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securitybuddy.com/database-security/what-is-database-firewall/" TargetMode="External"/><Relationship Id="rId2" Type="http://schemas.openxmlformats.org/officeDocument/2006/relationships/hyperlink" Target="https://www.helpnetsecurity.com/images/articles/greensql-enterprise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esearchgate.net/figure/Intrusion-detection-system-architecture-37_fig2_31566215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96206" y="318782"/>
            <a:ext cx="598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Improving Data Security &amp; Protection Using Data </a:t>
            </a:r>
            <a:r>
              <a:rPr lang="en-US" b="1" dirty="0" smtClean="0"/>
              <a:t>Provenance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49" y="1077112"/>
            <a:ext cx="4301156" cy="26142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3123" y="3691318"/>
            <a:ext cx="1161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Figure 1</a:t>
            </a:r>
            <a:endParaRPr lang="en-IN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837" y="6356350"/>
            <a:ext cx="11702642" cy="365125"/>
          </a:xfrm>
        </p:spPr>
        <p:txBody>
          <a:bodyPr/>
          <a:lstStyle/>
          <a:p>
            <a:r>
              <a:rPr lang="en-IN" dirty="0" smtClean="0"/>
              <a:t>Rohit Naini                                                                                                                                                                                                                                                              rnaini@email.sc.edu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095" y="688114"/>
            <a:ext cx="4504845" cy="33807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338" y="3848455"/>
            <a:ext cx="5697960" cy="27283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66283" y="6456910"/>
            <a:ext cx="1161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Figure 3</a:t>
            </a:r>
            <a:endParaRPr lang="en-IN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9486551" y="4053822"/>
            <a:ext cx="1161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Figure 2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19404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6206" y="318782"/>
            <a:ext cx="598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Improving Data Security &amp; Protection Using Data </a:t>
            </a:r>
            <a:r>
              <a:rPr lang="en-US" b="1" dirty="0" smtClean="0"/>
              <a:t>Provenance</a:t>
            </a:r>
            <a:endParaRPr lang="en-IN" dirty="0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837" y="6356350"/>
            <a:ext cx="11702642" cy="365125"/>
          </a:xfrm>
        </p:spPr>
        <p:txBody>
          <a:bodyPr/>
          <a:lstStyle/>
          <a:p>
            <a:r>
              <a:rPr lang="en-IN" dirty="0" smtClean="0"/>
              <a:t>Rohit Naini                                                                                                                                                                                                                                                              rnaini@email.sc.edu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107347" y="1233182"/>
            <a:ext cx="9068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u="sng" dirty="0" smtClean="0"/>
              <a:t>Challenges: </a:t>
            </a:r>
            <a:endParaRPr lang="en-IN" dirty="0" smtClean="0"/>
          </a:p>
          <a:p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Threats caused by internal users cause more harm than the threats posed by external attackers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Identifying the Internal attackers is always a problem (if preventive action is to be taken).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The response time of the system should be considerably better.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r>
              <a:rPr lang="en-IN" u="sng" dirty="0" smtClean="0"/>
              <a:t>Solution: </a:t>
            </a:r>
          </a:p>
          <a:p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Create specific user profiles as per the roles and responsibilities give to each user respectively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Real-time activity monitoring of each user at a given point of time accessing the respective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Integrate the system into the OS itself to improve performance and reaction time.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5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6206" y="318782"/>
            <a:ext cx="598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Improving Data Security &amp; Protection Using Data </a:t>
            </a:r>
            <a:r>
              <a:rPr lang="en-US" b="1" dirty="0" smtClean="0"/>
              <a:t>Provenance</a:t>
            </a:r>
            <a:endParaRPr lang="en-IN" dirty="0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837" y="6356350"/>
            <a:ext cx="11702642" cy="365125"/>
          </a:xfrm>
        </p:spPr>
        <p:txBody>
          <a:bodyPr/>
          <a:lstStyle/>
          <a:p>
            <a:r>
              <a:rPr lang="en-IN" dirty="0" smtClean="0"/>
              <a:t>Rohit Naini                                                                                                                                                                                                                                                              rnaini@email.sc.edu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107347" y="1233182"/>
            <a:ext cx="90684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u="sng" dirty="0" smtClean="0"/>
              <a:t>Conclusion: </a:t>
            </a:r>
          </a:p>
          <a:p>
            <a:r>
              <a:rPr lang="en-IN" dirty="0" smtClean="0"/>
              <a:t>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The system can perform considerably well if the integration is done according to procedures.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The intrusion detection system should be able to provide a considerably improved response time to update and counter any Intrusions.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endParaRPr lang="en-IN" dirty="0" smtClean="0"/>
          </a:p>
          <a:p>
            <a:r>
              <a:rPr lang="en-IN" u="sng" dirty="0" smtClean="0"/>
              <a:t>Future: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 </a:t>
            </a:r>
            <a:r>
              <a:rPr lang="en-IN" dirty="0" smtClean="0"/>
              <a:t>Should aim to provide counter measure the system can implement against internal threats.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Should try to improve the method of integrating both the system, in a better and easier way.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388378" y="4936921"/>
            <a:ext cx="8284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/>
              <a:t>Fig 1: </a:t>
            </a:r>
            <a:r>
              <a:rPr lang="en-IN" sz="1200" dirty="0" smtClean="0">
                <a:hlinkClick r:id="rId2"/>
              </a:rPr>
              <a:t>https://www.helpnetsecurity.com/images/articles/greensql-enterprise.jpg</a:t>
            </a:r>
            <a:endParaRPr lang="en-IN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/>
              <a:t>Fig 2: </a:t>
            </a:r>
            <a:r>
              <a:rPr lang="en-IN" sz="1200" dirty="0" smtClean="0">
                <a:hlinkClick r:id="rId3"/>
              </a:rPr>
              <a:t>https://www.thesecuritybuddy.com/database-security/what-is-database-firewall/</a:t>
            </a:r>
            <a:endParaRPr lang="en-IN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200" dirty="0" smtClean="0"/>
              <a:t>Fig 3: </a:t>
            </a:r>
            <a:r>
              <a:rPr lang="en-IN" sz="1200" dirty="0" smtClean="0">
                <a:hlinkClick r:id="rId4"/>
              </a:rPr>
              <a:t>https://www.researchgate.net/figure/Intrusion-detection-system-architecture-37_fig2_315662151</a:t>
            </a:r>
            <a:r>
              <a:rPr lang="en-IN" sz="1200" dirty="0" smtClean="0"/>
              <a:t> </a:t>
            </a:r>
            <a:endParaRPr lang="en-IN" sz="1200" dirty="0"/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5532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227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 Naini</dc:creator>
  <cp:lastModifiedBy>Rohit Naini</cp:lastModifiedBy>
  <cp:revision>16</cp:revision>
  <dcterms:created xsi:type="dcterms:W3CDTF">2019-05-06T22:40:28Z</dcterms:created>
  <dcterms:modified xsi:type="dcterms:W3CDTF">2019-05-06T23:10:09Z</dcterms:modified>
</cp:coreProperties>
</file>