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6"/>
  </p:notesMasterIdLst>
  <p:sldIdLst>
    <p:sldId id="262" r:id="rId3"/>
    <p:sldId id="291" r:id="rId4"/>
    <p:sldId id="292" r:id="rId5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99"/>
    <a:srgbClr val="FFCCCC"/>
    <a:srgbClr val="AB2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64" autoAdjust="0"/>
    <p:restoredTop sz="83680" autoAdjust="0"/>
  </p:normalViewPr>
  <p:slideViewPr>
    <p:cSldViewPr snapToGrid="0" snapToObjects="1" showGuides="1">
      <p:cViewPr varScale="1">
        <p:scale>
          <a:sx n="60" d="100"/>
          <a:sy n="60" d="100"/>
        </p:scale>
        <p:origin x="1608" y="66"/>
      </p:cViewPr>
      <p:guideLst>
        <p:guide orient="horz" pos="2160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3827" y="0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81BD0-05CD-4DA0-824F-A0D882294E03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1" y="4416426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59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3827" y="8829675"/>
            <a:ext cx="297259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ACDEA-486F-44AF-9F03-9DA5FBE86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3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Security problem and your credentials to solve the problem – layman's terms only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Importance of the problem and the impact of the technology you are proposing – layman's terms only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8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recap your contribution and emphasize your 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ACDEA-486F-44AF-9F03-9DA5FBE86F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7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63552"/>
            <a:ext cx="6400800" cy="107305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508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D47FBB-F7B2-4519-A599-F0F7C7942A16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740407-2868-42A8-A9BD-80CBBFADB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in logo center bkgrd_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5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4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76" y="6258825"/>
            <a:ext cx="9155875" cy="599175"/>
          </a:xfrm>
        </p:spPr>
        <p:txBody>
          <a:bodyPr/>
          <a:lstStyle/>
          <a:p>
            <a:r>
              <a:rPr lang="en-US" sz="2800" b="0" cap="none" dirty="0">
                <a:latin typeface="Times New Roman" pitchFamily="18" charset="0"/>
                <a:cs typeface="Times New Roman" pitchFamily="18" charset="0"/>
              </a:rPr>
              <a:t>Matthew Heightland			       mheightl@uscb.edu</a:t>
            </a:r>
            <a:endParaRPr lang="en-US" sz="2800" b="0" cap="none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0DE4CFA-E28F-437E-AB87-1A1BA1B1450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Database Intrusion Detection in Web-Based Applications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641B0A1-5E46-4A81-B05B-F4C11D5DE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20461"/>
              </p:ext>
            </p:extLst>
          </p:nvPr>
        </p:nvGraphicFramePr>
        <p:xfrm>
          <a:off x="1853882" y="1858169"/>
          <a:ext cx="5436235" cy="4286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5135">
                  <a:extLst>
                    <a:ext uri="{9D8B030D-6E8A-4147-A177-3AD203B41FA5}">
                      <a16:colId xmlns:a16="http://schemas.microsoft.com/office/drawing/2014/main" val="3247109341"/>
                    </a:ext>
                  </a:extLst>
                </a:gridCol>
                <a:gridCol w="490220">
                  <a:extLst>
                    <a:ext uri="{9D8B030D-6E8A-4147-A177-3AD203B41FA5}">
                      <a16:colId xmlns:a16="http://schemas.microsoft.com/office/drawing/2014/main" val="6399174"/>
                    </a:ext>
                  </a:extLst>
                </a:gridCol>
                <a:gridCol w="490220">
                  <a:extLst>
                    <a:ext uri="{9D8B030D-6E8A-4147-A177-3AD203B41FA5}">
                      <a16:colId xmlns:a16="http://schemas.microsoft.com/office/drawing/2014/main" val="874886442"/>
                    </a:ext>
                  </a:extLst>
                </a:gridCol>
                <a:gridCol w="490220">
                  <a:extLst>
                    <a:ext uri="{9D8B030D-6E8A-4147-A177-3AD203B41FA5}">
                      <a16:colId xmlns:a16="http://schemas.microsoft.com/office/drawing/2014/main" val="3139938554"/>
                    </a:ext>
                  </a:extLst>
                </a:gridCol>
                <a:gridCol w="490220">
                  <a:extLst>
                    <a:ext uri="{9D8B030D-6E8A-4147-A177-3AD203B41FA5}">
                      <a16:colId xmlns:a16="http://schemas.microsoft.com/office/drawing/2014/main" val="2845560914"/>
                    </a:ext>
                  </a:extLst>
                </a:gridCol>
                <a:gridCol w="490220">
                  <a:extLst>
                    <a:ext uri="{9D8B030D-6E8A-4147-A177-3AD203B41FA5}">
                      <a16:colId xmlns:a16="http://schemas.microsoft.com/office/drawing/2014/main" val="24925003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Entries (unordered)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2007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6431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Unvalidated Inputs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7136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Broken Access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4136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Broken Authentication and Session Management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19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Cross Site Scripting (XSS) Flaws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409235"/>
                  </a:ext>
                </a:extLst>
              </a:tr>
              <a:tr h="472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Buffer Overflows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2185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highlight>
                            <a:srgbClr val="000080"/>
                          </a:highlight>
                        </a:rPr>
                        <a:t>Injection Flaws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</a:rPr>
                        <a:t>A6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</a:rPr>
                        <a:t>A2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</a:rPr>
                        <a:t>A1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</a:rPr>
                        <a:t>A1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highlight>
                            <a:srgbClr val="000080"/>
                          </a:highlight>
                        </a:rPr>
                        <a:t>A1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7187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Improper Error Handling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1987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Insecure Storage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737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Denial of Service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0055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Insecure Configuration Management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80933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Malicious File Execution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646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Insecure Direct Object Reference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5119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Cross Site Request Forgery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809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Insecure Communications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602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Failure to Restrict URL Access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5069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Security Misconfiguration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6668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Unvalidated Redirects and Forwards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0659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Sensitive Data Exposure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930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Missing Function Level Access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8816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Using Known Vulnerable Components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5408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XML External Entities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2840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Broken Access Control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2121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Insecure Deserialization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80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Insufficient Logging &amp; Monitoring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4116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1059DF3-5E17-4747-A856-6B1740C6C81E}"/>
              </a:ext>
            </a:extLst>
          </p:cNvPr>
          <p:cNvSpPr txBox="1"/>
          <p:nvPr/>
        </p:nvSpPr>
        <p:spPr>
          <a:xfrm>
            <a:off x="2934118" y="1473508"/>
            <a:ext cx="355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OWASP TOP 10 – 2004 to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Database Intrusion Detection in Web-Based Applications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17FBDC7-FA86-4572-96E6-8DAD7806055C}"/>
              </a:ext>
            </a:extLst>
          </p:cNvPr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Matthew Heightland			       mheightl@uscb.edu</a:t>
            </a: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DFE3A5-AE95-414B-AA32-C3FE2169A630}"/>
              </a:ext>
            </a:extLst>
          </p:cNvPr>
          <p:cNvSpPr txBox="1"/>
          <p:nvPr/>
        </p:nvSpPr>
        <p:spPr>
          <a:xfrm>
            <a:off x="894303" y="1607736"/>
            <a:ext cx="76066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Challenges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Legacy Applications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User Acceptance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Data Availability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Solutions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Risk Adaptive Access Control paired with a Machine Learning-Based Intrusion Detection 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Application Wrapper</a:t>
            </a:r>
          </a:p>
        </p:txBody>
      </p:sp>
    </p:spTree>
    <p:extLst>
      <p:ext uri="{BB962C8B-B14F-4D97-AF65-F5344CB8AC3E}">
        <p14:creationId xmlns:p14="http://schemas.microsoft.com/office/powerpoint/2010/main" val="309498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64BF4BA-AB12-4AE2-9A28-6EE59D9668C8}"/>
              </a:ext>
            </a:extLst>
          </p:cNvPr>
          <p:cNvSpPr txBox="1">
            <a:spLocks/>
          </p:cNvSpPr>
          <p:nvPr/>
        </p:nvSpPr>
        <p:spPr>
          <a:xfrm>
            <a:off x="-11876" y="6258825"/>
            <a:ext cx="9155875" cy="5991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Matthew Heightland			       mheightl@uscb.edu</a:t>
            </a:r>
            <a:endParaRPr lang="en-US" sz="28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A8A2196-6022-4CA4-BF72-D61587E6F99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62345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Database Intrusion Detection in Web-Based Applications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146367-57C6-4AFD-A1A4-8DE2C35E7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07" y="1256739"/>
            <a:ext cx="7848600" cy="18683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050C369-84AE-4794-97A5-4D80213FD718}"/>
              </a:ext>
            </a:extLst>
          </p:cNvPr>
          <p:cNvSpPr txBox="1"/>
          <p:nvPr/>
        </p:nvSpPr>
        <p:spPr>
          <a:xfrm>
            <a:off x="6346550" y="2924070"/>
            <a:ext cx="25964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Future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Testing with and without Adaptive Database Access Control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C1A4F8-B662-49D8-B662-CF265D518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967" y="3225086"/>
            <a:ext cx="61055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8085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2387</TotalTime>
  <Words>248</Words>
  <Application>Microsoft Office PowerPoint</Application>
  <PresentationFormat>On-screen Show (4:3)</PresentationFormat>
  <Paragraphs>172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Custom Design</vt:lpstr>
      <vt:lpstr>1_Custom Design</vt:lpstr>
      <vt:lpstr>Matthew Heightland          mheightl@uscb.edu</vt:lpstr>
      <vt:lpstr>PowerPoint Presentation</vt:lpstr>
      <vt:lpstr>PowerPoint Presentation</vt:lpstr>
    </vt:vector>
  </TitlesOfParts>
  <Company>University of South Carolina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Pearce</dc:creator>
  <cp:lastModifiedBy>MATTHEW HEIGHTLAND</cp:lastModifiedBy>
  <cp:revision>174</cp:revision>
  <cp:lastPrinted>2014-09-15T18:49:26Z</cp:lastPrinted>
  <dcterms:created xsi:type="dcterms:W3CDTF">2011-10-24T17:40:21Z</dcterms:created>
  <dcterms:modified xsi:type="dcterms:W3CDTF">2019-05-07T00:58:26Z</dcterms:modified>
</cp:coreProperties>
</file>