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6"/>
  </p:notesMasterIdLst>
  <p:sldIdLst>
    <p:sldId id="262" r:id="rId3"/>
    <p:sldId id="291" r:id="rId4"/>
    <p:sldId id="292" r:id="rId5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99"/>
    <a:srgbClr val="FFCCCC"/>
    <a:srgbClr val="AB2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4" autoAdjust="0"/>
    <p:restoredTop sz="83680" autoAdjust="0"/>
  </p:normalViewPr>
  <p:slideViewPr>
    <p:cSldViewPr snapToGrid="0" snapToObjects="1" showGuides="1">
      <p:cViewPr varScale="1">
        <p:scale>
          <a:sx n="60" d="100"/>
          <a:sy n="60" d="100"/>
        </p:scale>
        <p:origin x="1626" y="66"/>
      </p:cViewPr>
      <p:guideLst>
        <p:guide orient="horz" pos="2160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0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81BD0-05CD-4DA0-824F-A0D882294E03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DEA-486F-44AF-9F03-9DA5FBE8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3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Security problem and your credentials to solve the problem – layman's terms only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of the problem and the impact of the technology you are proposing – layman's terms only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8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recap your contribution and emphasize your 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63552"/>
            <a:ext cx="6400800" cy="10730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508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in logo center bkgrd_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8" y="6258825"/>
            <a:ext cx="9155875" cy="599175"/>
          </a:xfrm>
        </p:spPr>
        <p:txBody>
          <a:bodyPr/>
          <a:lstStyle/>
          <a:p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Josh Gregory				gregor24@email.sc.edu</a:t>
            </a:r>
            <a:endParaRPr lang="en-US" sz="2800" b="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2345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Provenance for Decision Making in Business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0613" y="999168"/>
            <a:ext cx="732277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Provenance used for scientific data, but not often for business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Difficult and time consuming to track problems in business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Data analytics on provenance data provides automatic insight</a:t>
            </a:r>
          </a:p>
          <a:p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Josh Gregory				gregor24@email.sc.edu</a:t>
            </a:r>
            <a:endParaRPr lang="en-US" sz="280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Provenance for Decision Making in Business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6746" y="1244953"/>
            <a:ext cx="73227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How to collect, store, analyze data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Use central datapoints and pull in external data in analytics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Compress provenance as much as possible, use pointers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8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Josh Gregory				gregor24@email.sc.edu</a:t>
            </a:r>
            <a:endParaRPr lang="en-US" sz="28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Provenance for Decision Making in Business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4674" y="1127505"/>
            <a:ext cx="73227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Make better business decisions through provenance with analytics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Automated framework for provenance collection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08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2298</TotalTime>
  <Words>132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Custom Design</vt:lpstr>
      <vt:lpstr>1_Custom Design</vt:lpstr>
      <vt:lpstr>Josh Gregory    gregor24@email.sc.edu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Pearce</dc:creator>
  <cp:lastModifiedBy>JOSHUA GREGORY</cp:lastModifiedBy>
  <cp:revision>168</cp:revision>
  <cp:lastPrinted>2014-09-15T18:49:26Z</cp:lastPrinted>
  <dcterms:created xsi:type="dcterms:W3CDTF">2011-10-24T17:40:21Z</dcterms:created>
  <dcterms:modified xsi:type="dcterms:W3CDTF">2019-05-07T07:22:17Z</dcterms:modified>
</cp:coreProperties>
</file>