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40" d="100"/>
          <a:sy n="40" d="100"/>
        </p:scale>
        <p:origin x="63" y="1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E29A-8FDA-41FE-8445-22DDADAB4455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20D-2EA4-4CB9-A0F5-70041A550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19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E29A-8FDA-41FE-8445-22DDADAB4455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20D-2EA4-4CB9-A0F5-70041A550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99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E29A-8FDA-41FE-8445-22DDADAB4455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20D-2EA4-4CB9-A0F5-70041A550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82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E29A-8FDA-41FE-8445-22DDADAB4455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20D-2EA4-4CB9-A0F5-70041A55003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6054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E29A-8FDA-41FE-8445-22DDADAB4455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20D-2EA4-4CB9-A0F5-70041A550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59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E29A-8FDA-41FE-8445-22DDADAB4455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20D-2EA4-4CB9-A0F5-70041A550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339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E29A-8FDA-41FE-8445-22DDADAB4455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20D-2EA4-4CB9-A0F5-70041A550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471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E29A-8FDA-41FE-8445-22DDADAB4455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20D-2EA4-4CB9-A0F5-70041A550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5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E29A-8FDA-41FE-8445-22DDADAB4455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20D-2EA4-4CB9-A0F5-70041A550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51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E29A-8FDA-41FE-8445-22DDADAB4455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20D-2EA4-4CB9-A0F5-70041A550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425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E29A-8FDA-41FE-8445-22DDADAB4455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20D-2EA4-4CB9-A0F5-70041A550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94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E29A-8FDA-41FE-8445-22DDADAB4455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20D-2EA4-4CB9-A0F5-70041A550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09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E29A-8FDA-41FE-8445-22DDADAB4455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20D-2EA4-4CB9-A0F5-70041A550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97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E29A-8FDA-41FE-8445-22DDADAB4455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20D-2EA4-4CB9-A0F5-70041A550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6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E29A-8FDA-41FE-8445-22DDADAB4455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20D-2EA4-4CB9-A0F5-70041A550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36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E29A-8FDA-41FE-8445-22DDADAB4455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20D-2EA4-4CB9-A0F5-70041A550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31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2E29A-8FDA-41FE-8445-22DDADAB4455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20D-2EA4-4CB9-A0F5-70041A550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2A2E29A-8FDA-41FE-8445-22DDADAB4455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C720D-2EA4-4CB9-A0F5-70041A550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692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66B62-F0C5-4341-A17F-C5B9A03FC4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Identity Management in Data Lakes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AD202C-10A3-4F5C-9087-2A19D8E3B3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323" y="6151856"/>
            <a:ext cx="10672087" cy="861420"/>
          </a:xfrm>
        </p:spPr>
        <p:txBody>
          <a:bodyPr/>
          <a:lstStyle/>
          <a:p>
            <a:r>
              <a:rPr lang="en-US" dirty="0"/>
              <a:t>Marc Bowman												 Mb51@email.sc.edu</a:t>
            </a:r>
          </a:p>
        </p:txBody>
      </p:sp>
      <p:pic>
        <p:nvPicPr>
          <p:cNvPr id="4" name="intro slide(2)">
            <a:hlinkClick r:id="" action="ppaction://media"/>
            <a:extLst>
              <a:ext uri="{FF2B5EF4-FFF2-40B4-BE49-F238E27FC236}">
                <a16:creationId xmlns:a16="http://schemas.microsoft.com/office/drawing/2014/main" id="{1CD7D2A3-4254-4B62-83F4-F62B962091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4452" y="617507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02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35F16-E96D-429D-A45A-68A783C65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Importance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97F16-D4BD-4A3A-AF91-0AA184D12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279941" cy="4195481"/>
          </a:xfrm>
        </p:spPr>
        <p:txBody>
          <a:bodyPr>
            <a:normAutofit/>
          </a:bodyPr>
          <a:lstStyle/>
          <a:p>
            <a:r>
              <a:rPr lang="en-US" sz="2800" dirty="0"/>
              <a:t>Data Lakes are a great resource for Organizations</a:t>
            </a:r>
          </a:p>
          <a:p>
            <a:endParaRPr lang="en-US" sz="2800" dirty="0"/>
          </a:p>
          <a:p>
            <a:r>
              <a:rPr lang="en-US" sz="2800" dirty="0"/>
              <a:t>Information is usually private and sensitive</a:t>
            </a:r>
          </a:p>
          <a:p>
            <a:endParaRPr lang="en-US" sz="2800" dirty="0"/>
          </a:p>
          <a:p>
            <a:r>
              <a:rPr lang="en-US" sz="2800" dirty="0"/>
              <a:t>Create a more secure Data Lake access control Model.</a:t>
            </a:r>
          </a:p>
        </p:txBody>
      </p:sp>
      <p:pic>
        <p:nvPicPr>
          <p:cNvPr id="4" name="second slide(2)">
            <a:hlinkClick r:id="" action="ppaction://media"/>
            <a:extLst>
              <a:ext uri="{FF2B5EF4-FFF2-40B4-BE49-F238E27FC236}">
                <a16:creationId xmlns:a16="http://schemas.microsoft.com/office/drawing/2014/main" id="{E2ED0FF6-158A-49DE-A73D-8A5B3F8D7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3711" y="6248399"/>
            <a:ext cx="304800" cy="30480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582FC65A-6B37-4A28-B69D-C40FB12074DA}"/>
              </a:ext>
            </a:extLst>
          </p:cNvPr>
          <p:cNvSpPr txBox="1">
            <a:spLocks/>
          </p:cNvSpPr>
          <p:nvPr/>
        </p:nvSpPr>
        <p:spPr>
          <a:xfrm>
            <a:off x="914323" y="6151856"/>
            <a:ext cx="10672087" cy="861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/>
              <a:t>Marc Bowman												 Mb51@email.sc.edu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8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DFFA9-47D0-45E1-A708-5A9D1B264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Three Challenges and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C5C1E-2A5C-4A6C-9668-D33088EE1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Lack of trust in Cross Data Lake Services</a:t>
            </a:r>
          </a:p>
          <a:p>
            <a:pPr lvl="1"/>
            <a:r>
              <a:rPr lang="en-US" dirty="0"/>
              <a:t>Attribute based access control can add services into circle of trust</a:t>
            </a:r>
          </a:p>
          <a:p>
            <a:pPr lvl="1"/>
            <a:endParaRPr lang="en-US" dirty="0"/>
          </a:p>
          <a:p>
            <a:r>
              <a:rPr lang="en-US" dirty="0"/>
              <a:t>Current Data Lake access control isn’t strong enough</a:t>
            </a:r>
          </a:p>
          <a:p>
            <a:pPr lvl="1"/>
            <a:r>
              <a:rPr lang="en-US" dirty="0"/>
              <a:t>The use of text files with attributes pertaining to requests</a:t>
            </a:r>
          </a:p>
          <a:p>
            <a:pPr lvl="1"/>
            <a:endParaRPr lang="en-US" dirty="0"/>
          </a:p>
          <a:p>
            <a:r>
              <a:rPr lang="en-US" dirty="0"/>
              <a:t>Multi-layer authorization for each data object</a:t>
            </a:r>
          </a:p>
          <a:p>
            <a:pPr lvl="1"/>
            <a:r>
              <a:rPr lang="en-US" dirty="0"/>
              <a:t>Current authorization models use redundant steps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third slide(2)">
            <a:hlinkClick r:id="" action="ppaction://media"/>
            <a:extLst>
              <a:ext uri="{FF2B5EF4-FFF2-40B4-BE49-F238E27FC236}">
                <a16:creationId xmlns:a16="http://schemas.microsoft.com/office/drawing/2014/main" id="{949CCDAF-60EE-477C-89EC-8A80C7BCEE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4609" y="6248399"/>
            <a:ext cx="304800" cy="3048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BC951C9B-3680-47F1-B291-76285CB21296}"/>
              </a:ext>
            </a:extLst>
          </p:cNvPr>
          <p:cNvSpPr txBox="1">
            <a:spLocks/>
          </p:cNvSpPr>
          <p:nvPr/>
        </p:nvSpPr>
        <p:spPr>
          <a:xfrm>
            <a:off x="914323" y="6151856"/>
            <a:ext cx="10672087" cy="861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/>
              <a:t>Marc Bowman												 Mb51@email.sc.edu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37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94CD7-B004-4F79-9989-0FAA074A9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599A3-6067-4B41-A626-D9E2A09E9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Create a better access control model for Data Lakes.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pPr algn="ctr"/>
            <a:r>
              <a:rPr lang="en-US" sz="3200" dirty="0"/>
              <a:t>Thank You</a:t>
            </a:r>
          </a:p>
        </p:txBody>
      </p:sp>
      <p:pic>
        <p:nvPicPr>
          <p:cNvPr id="4" name="fourth slide(2)">
            <a:hlinkClick r:id="" action="ppaction://media"/>
            <a:extLst>
              <a:ext uri="{FF2B5EF4-FFF2-40B4-BE49-F238E27FC236}">
                <a16:creationId xmlns:a16="http://schemas.microsoft.com/office/drawing/2014/main" id="{0BC2E120-EC93-4D9B-A9E6-5BFF23B022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7969" y="6203830"/>
            <a:ext cx="304800" cy="30480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52066939-C0CA-491E-8A3E-0E50C36E6DBB}"/>
              </a:ext>
            </a:extLst>
          </p:cNvPr>
          <p:cNvSpPr txBox="1">
            <a:spLocks/>
          </p:cNvSpPr>
          <p:nvPr/>
        </p:nvSpPr>
        <p:spPr>
          <a:xfrm>
            <a:off x="914323" y="6151856"/>
            <a:ext cx="10672087" cy="861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/>
              <a:t>Marc Bowman												 Mb51@email.sc.edu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68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42</TotalTime>
  <Words>104</Words>
  <Application>Microsoft Office PowerPoint</Application>
  <PresentationFormat>Widescreen</PresentationFormat>
  <Paragraphs>35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Century Gothic</vt:lpstr>
      <vt:lpstr>Wingdings 3</vt:lpstr>
      <vt:lpstr>Ion</vt:lpstr>
      <vt:lpstr>Identity Management in Data Lakes</vt:lpstr>
      <vt:lpstr>Importance</vt:lpstr>
      <vt:lpstr>Three Challenges and Solutions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Identity Management in Data Lakes</dc:title>
  <dc:creator>marc bowman</dc:creator>
  <cp:lastModifiedBy>marc bowman</cp:lastModifiedBy>
  <cp:revision>5</cp:revision>
  <dcterms:created xsi:type="dcterms:W3CDTF">2019-05-07T02:12:15Z</dcterms:created>
  <dcterms:modified xsi:type="dcterms:W3CDTF">2019-05-07T03:02:09Z</dcterms:modified>
</cp:coreProperties>
</file>