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6"/>
  </p:notesMasterIdLst>
  <p:sldIdLst>
    <p:sldId id="262" r:id="rId3"/>
    <p:sldId id="291" r:id="rId4"/>
    <p:sldId id="292" r:id="rId5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0099"/>
    <a:srgbClr val="FFCCCC"/>
    <a:srgbClr val="AB23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75" autoAdjust="0"/>
    <p:restoredTop sz="83716" autoAdjust="0"/>
  </p:normalViewPr>
  <p:slideViewPr>
    <p:cSldViewPr snapToGrid="0" snapToObjects="1" showGuides="1">
      <p:cViewPr varScale="1">
        <p:scale>
          <a:sx n="93" d="100"/>
          <a:sy n="93" d="100"/>
        </p:scale>
        <p:origin x="1960" y="200"/>
      </p:cViewPr>
      <p:guideLst>
        <p:guide orient="horz" pos="2160"/>
        <p:guide pos="28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59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27" y="0"/>
            <a:ext cx="297259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81BD0-05CD-4DA0-824F-A0D882294E03}" type="datetimeFigureOut">
              <a:rPr lang="en-US" smtClean="0"/>
              <a:t>5/5/19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1" y="4416426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297259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27" y="8829675"/>
            <a:ext cx="297259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DEA-486F-44AF-9F03-9DA5FBE86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30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Security problem and your credentials to solve the problem – layman's terms only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Importance of the problem and the impact of the technology you are proposing – layman's terms only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ACDEA-486F-44AF-9F03-9DA5FBE86F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8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recap your contribution and emphasize your contributions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ACDEA-486F-44AF-9F03-9DA5FBE86F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71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463552"/>
            <a:ext cx="6400800" cy="107305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086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in logo center bkgrd_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5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54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876" y="6258825"/>
            <a:ext cx="9155875" cy="599175"/>
          </a:xfrm>
        </p:spPr>
        <p:txBody>
          <a:bodyPr/>
          <a:lstStyle/>
          <a:p>
            <a:r>
              <a:rPr lang="en-US" sz="2800" b="0" cap="none" dirty="0" err="1" smtClean="0">
                <a:latin typeface="Times New Roman" pitchFamily="18" charset="0"/>
                <a:cs typeface="Times New Roman" pitchFamily="18" charset="0"/>
              </a:rPr>
              <a:t>Xiya</a:t>
            </a:r>
            <a:r>
              <a:rPr lang="en-US" sz="2800" b="0" cap="none" dirty="0" smtClean="0">
                <a:latin typeface="Times New Roman" pitchFamily="18" charset="0"/>
                <a:cs typeface="Times New Roman" pitchFamily="18" charset="0"/>
              </a:rPr>
              <a:t> Xia</a:t>
            </a:r>
            <a:r>
              <a:rPr lang="en-US" sz="2800" b="0" cap="none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b="0" cap="none" dirty="0" smtClean="0">
                <a:latin typeface="Times New Roman" pitchFamily="18" charset="0"/>
                <a:cs typeface="Times New Roman" pitchFamily="18" charset="0"/>
              </a:rPr>
              <a:t>                          xia4@email.sc.edu</a:t>
            </a:r>
            <a:endParaRPr lang="en-US" sz="2800" b="0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1468582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DATA 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INFRASTRUCTURE FOR BIG DATA SECURITY ANALYSIS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387826"/>
            <a:ext cx="8991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APT attacks: 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onducted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in multiple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steps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Involved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many individual attack steps across many hosts 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71500" indent="-571500">
              <a:buFont typeface="Arial" charset="0"/>
              <a:buChar char="•"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Produced huge system log data</a:t>
            </a:r>
          </a:p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Data Infrastructure: </a:t>
            </a:r>
          </a:p>
          <a:p>
            <a:pPr marL="571500" indent="-571500">
              <a:buFont typeface="Arial" charset="0"/>
              <a:buChar char="•"/>
            </a:pPr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</a:rPr>
              <a:t>Data</a:t>
            </a:r>
            <a:r>
              <a:rPr lang="zh-CN" alt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</a:rPr>
              <a:t>Reduction:</a:t>
            </a:r>
            <a:r>
              <a:rPr lang="zh-CN" alt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600" dirty="0" err="1" smtClean="0">
                <a:solidFill>
                  <a:schemeClr val="accent1">
                    <a:lumMod val="75000"/>
                  </a:schemeClr>
                </a:solidFill>
              </a:rPr>
              <a:t>LogGC</a:t>
            </a:r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zh-CN" alt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</a:rPr>
              <a:t>CPR,</a:t>
            </a:r>
            <a:r>
              <a:rPr lang="zh-CN" alt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</a:rPr>
              <a:t>NODEMERGE</a:t>
            </a:r>
            <a:endParaRPr lang="en-US" altLang="zh-CN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71500" indent="-571500">
              <a:buFont typeface="Arial" charset="0"/>
              <a:buChar char="•"/>
            </a:pPr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</a:rPr>
              <a:t>Data</a:t>
            </a:r>
            <a:r>
              <a:rPr lang="zh-CN" alt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</a:rPr>
              <a:t>Query:</a:t>
            </a:r>
            <a:r>
              <a:rPr lang="zh-CN" alt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</a:rPr>
              <a:t>AIQL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-11876" y="6258825"/>
            <a:ext cx="9155875" cy="5991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Xiya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xia4@email.sc.edu</a:t>
            </a:r>
            <a:endParaRPr lang="en-US" sz="2800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0" y="0"/>
            <a:ext cx="9144000" cy="62345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DATA INFRASTRUCTURE FOR BIG DATA SECURITY ANALYSIS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763" y="1332395"/>
            <a:ext cx="831272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Challenge: 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Successful implementation of AIQL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query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ngine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Implementation quality for the three data reduction methods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Ensure the tests </a:t>
            </a:r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</a:rPr>
              <a:t>covering</a:t>
            </a:r>
            <a:r>
              <a:rPr lang="zh-CN" alt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</a:rPr>
              <a:t>all</a:t>
            </a:r>
            <a:r>
              <a:rPr lang="zh-CN" alt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zh-CN" alt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</a:rPr>
              <a:t>scenarios</a:t>
            </a:r>
            <a:r>
              <a:rPr lang="zh-CN" alt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</a:rPr>
              <a:t>for</a:t>
            </a:r>
            <a:r>
              <a:rPr lang="zh-CN" alt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</a:rPr>
              <a:t>applications</a:t>
            </a:r>
            <a:r>
              <a:rPr lang="zh-CN" alt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</a:rPr>
              <a:t>(i.e., single server, large scale clusters)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71500" indent="-571500">
              <a:buFont typeface="Arial" charset="0"/>
              <a:buChar char="•"/>
            </a:pP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571500" indent="-571500">
              <a:buFont typeface="Arial" charset="0"/>
              <a:buChar char="•"/>
            </a:pP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986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-11876" y="6258825"/>
            <a:ext cx="9155875" cy="5991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Xiya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xia4@email.sc.edu</a:t>
            </a:r>
            <a:endParaRPr lang="en-US" sz="2800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0" y="0"/>
            <a:ext cx="9144000" cy="62345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DATA INFRASTRUCTURE FOR BIG DATA SECURITY ANALYSIS</a:t>
            </a:r>
            <a:endParaRPr lang="en-US" sz="3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7927" y="1429387"/>
            <a:ext cx="87560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Expected Outcome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AIQL query performance on different data compression formats 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71500" indent="-571500">
              <a:buFont typeface="Arial" charset="0"/>
              <a:buChar char="•"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Benchmark different data reduction algorithms</a:t>
            </a:r>
          </a:p>
          <a:p>
            <a:pPr marL="571500" indent="-571500">
              <a:buFont typeface="Arial" charset="0"/>
              <a:buChar char="•"/>
            </a:pP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80851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3610</TotalTime>
  <Words>152</Words>
  <Application>Microsoft Macintosh PowerPoint</Application>
  <PresentationFormat>On-screen Show (4:3)</PresentationFormat>
  <Paragraphs>27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Times New Roman</vt:lpstr>
      <vt:lpstr>宋体</vt:lpstr>
      <vt:lpstr>Arial</vt:lpstr>
      <vt:lpstr>Custom Design</vt:lpstr>
      <vt:lpstr>1_Custom Design</vt:lpstr>
      <vt:lpstr>Xiya Xia                             xia4@email.sc.edu</vt:lpstr>
      <vt:lpstr>PowerPoint Presentation</vt:lpstr>
      <vt:lpstr>PowerPoint Presentation</vt:lpstr>
    </vt:vector>
  </TitlesOfParts>
  <Company>University of South Carolina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Pearce</dc:creator>
  <cp:lastModifiedBy>ZHANG, YAN</cp:lastModifiedBy>
  <cp:revision>179</cp:revision>
  <cp:lastPrinted>2014-09-15T18:49:26Z</cp:lastPrinted>
  <dcterms:created xsi:type="dcterms:W3CDTF">2011-10-24T17:40:21Z</dcterms:created>
  <dcterms:modified xsi:type="dcterms:W3CDTF">2019-05-07T03:26:50Z</dcterms:modified>
</cp:coreProperties>
</file>