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62" r:id="rId2"/>
  </p:sldMasterIdLst>
  <p:notesMasterIdLst>
    <p:notesMasterId r:id="rId6"/>
  </p:notesMasterIdLst>
  <p:sldIdLst>
    <p:sldId id="262" r:id="rId3"/>
    <p:sldId id="291" r:id="rId4"/>
    <p:sldId id="292" r:id="rId5"/>
  </p:sldIdLst>
  <p:sldSz cx="9144000" cy="6858000" type="screen4x3"/>
  <p:notesSz cx="68580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7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000099"/>
    <a:srgbClr val="FFCCCC"/>
    <a:srgbClr val="AB23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75" autoAdjust="0"/>
    <p:restoredTop sz="83716" autoAdjust="0"/>
  </p:normalViewPr>
  <p:slideViewPr>
    <p:cSldViewPr snapToGrid="0" snapToObjects="1" showGuides="1">
      <p:cViewPr varScale="1">
        <p:scale>
          <a:sx n="93" d="100"/>
          <a:sy n="93" d="100"/>
        </p:scale>
        <p:origin x="1960" y="200"/>
      </p:cViewPr>
      <p:guideLst>
        <p:guide orient="horz" pos="2160"/>
        <p:guide pos="287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59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3827" y="0"/>
            <a:ext cx="297259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F81BD0-05CD-4DA0-824F-A0D882294E03}" type="datetimeFigureOut">
              <a:rPr lang="en-US" smtClean="0"/>
              <a:t>5/5/19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6488" y="696913"/>
            <a:ext cx="4646612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6591" y="4416426"/>
            <a:ext cx="548640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675"/>
            <a:ext cx="297259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3827" y="8829675"/>
            <a:ext cx="297259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3ACDEA-486F-44AF-9F03-9DA5FBE86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130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Security problem and your credentials to solve the problem – layman's terms only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Importance of the problem and the impact of the technology you are proposing – layman's terms only</a:t>
            </a: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3ACDEA-486F-44AF-9F03-9DA5FBE86F7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6861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recap your contribution and emphasize your contributions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3ACDEA-486F-44AF-9F03-9DA5FBE86F7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7712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4463552"/>
            <a:ext cx="6400800" cy="107305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0861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1D47FBB-F7B2-4519-A599-F0F7C7942A16}" type="datetimeFigureOut">
              <a:rPr lang="en-US" smtClean="0"/>
              <a:pPr/>
              <a:t>5/5/19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C740407-2868-42A8-A9BD-80CBBFADB7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1D47FBB-F7B2-4519-A599-F0F7C7942A16}" type="datetimeFigureOut">
              <a:rPr lang="en-US" smtClean="0"/>
              <a:pPr/>
              <a:t>5/5/19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C740407-2868-42A8-A9BD-80CBBFADB7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1D47FBB-F7B2-4519-A599-F0F7C7942A16}" type="datetimeFigureOut">
              <a:rPr lang="en-US" smtClean="0"/>
              <a:pPr/>
              <a:t>5/5/19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C740407-2868-42A8-A9BD-80CBBFADB7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1D47FBB-F7B2-4519-A599-F0F7C7942A16}" type="datetimeFigureOut">
              <a:rPr lang="en-US" smtClean="0"/>
              <a:pPr/>
              <a:t>5/5/19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C740407-2868-42A8-A9BD-80CBBFADB7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1D47FBB-F7B2-4519-A599-F0F7C7942A16}" type="datetimeFigureOut">
              <a:rPr lang="en-US" smtClean="0"/>
              <a:pPr/>
              <a:t>5/5/19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C740407-2868-42A8-A9BD-80CBBFADB7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1D47FBB-F7B2-4519-A599-F0F7C7942A16}" type="datetimeFigureOut">
              <a:rPr lang="en-US" smtClean="0"/>
              <a:pPr/>
              <a:t>5/5/19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C740407-2868-42A8-A9BD-80CBBFADB7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1D47FBB-F7B2-4519-A599-F0F7C7942A16}" type="datetimeFigureOut">
              <a:rPr lang="en-US" smtClean="0"/>
              <a:pPr/>
              <a:t>5/5/19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C740407-2868-42A8-A9BD-80CBBFADB7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1D47FBB-F7B2-4519-A599-F0F7C7942A16}" type="datetimeFigureOut">
              <a:rPr lang="en-US" smtClean="0"/>
              <a:pPr/>
              <a:t>5/5/19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C740407-2868-42A8-A9BD-80CBBFADB7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1D47FBB-F7B2-4519-A599-F0F7C7942A16}" type="datetimeFigureOut">
              <a:rPr lang="en-US" smtClean="0"/>
              <a:pPr/>
              <a:t>5/5/19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C740407-2868-42A8-A9BD-80CBBFADB7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1D47FBB-F7B2-4519-A599-F0F7C7942A16}" type="datetimeFigureOut">
              <a:rPr lang="en-US" smtClean="0"/>
              <a:pPr/>
              <a:t>5/5/19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C740407-2868-42A8-A9BD-80CBBFADB7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1D47FBB-F7B2-4519-A599-F0F7C7942A16}" type="datetimeFigureOut">
              <a:rPr lang="en-US" smtClean="0"/>
              <a:pPr/>
              <a:t>5/5/19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C740407-2868-42A8-A9BD-80CBBFADB7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Relationship Id="rId3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2" Type="http://schemas.openxmlformats.org/officeDocument/2006/relationships/slideLayout" Target="../slideLayouts/slideLayout3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5.xml"/><Relationship Id="rId5" Type="http://schemas.openxmlformats.org/officeDocument/2006/relationships/slideLayout" Target="../slideLayouts/slideLayout6.xml"/><Relationship Id="rId6" Type="http://schemas.openxmlformats.org/officeDocument/2006/relationships/slideLayout" Target="../slideLayouts/slideLayout7.xml"/><Relationship Id="rId7" Type="http://schemas.openxmlformats.org/officeDocument/2006/relationships/slideLayout" Target="../slideLayouts/slideLayout8.xml"/><Relationship Id="rId8" Type="http://schemas.openxmlformats.org/officeDocument/2006/relationships/slideLayout" Target="../slideLayouts/slideLayout9.xml"/><Relationship Id="rId9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main logo center bkgrd_2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257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7543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1876" y="6258825"/>
            <a:ext cx="9155875" cy="599175"/>
          </a:xfrm>
        </p:spPr>
        <p:txBody>
          <a:bodyPr/>
          <a:lstStyle/>
          <a:p>
            <a:r>
              <a:rPr lang="en-US" sz="2800" b="0" cap="none" dirty="0" err="1" smtClean="0">
                <a:latin typeface="Times New Roman" pitchFamily="18" charset="0"/>
                <a:cs typeface="Times New Roman" pitchFamily="18" charset="0"/>
              </a:rPr>
              <a:t>Xiya</a:t>
            </a:r>
            <a:r>
              <a:rPr lang="en-US" sz="2800" b="0" cap="none" dirty="0" smtClean="0">
                <a:latin typeface="Times New Roman" pitchFamily="18" charset="0"/>
                <a:cs typeface="Times New Roman" pitchFamily="18" charset="0"/>
              </a:rPr>
              <a:t> Xia</a:t>
            </a:r>
            <a:r>
              <a:rPr lang="en-US" sz="2800" b="0" cap="none" dirty="0" smtClean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n-US" sz="2800" b="0" cap="none" dirty="0" smtClean="0">
                <a:latin typeface="Times New Roman" pitchFamily="18" charset="0"/>
                <a:cs typeface="Times New Roman" pitchFamily="18" charset="0"/>
              </a:rPr>
              <a:t>                          xia4@email.sc.edu</a:t>
            </a:r>
            <a:endParaRPr lang="en-US" sz="2800" b="0" cap="non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0"/>
            <a:ext cx="9144000" cy="1468582"/>
          </a:xfrm>
        </p:spPr>
        <p:txBody>
          <a:bodyPr/>
          <a:lstStyle/>
          <a:p>
            <a:pPr algn="ctr"/>
            <a:r>
              <a:rPr lang="en-US" sz="36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 b="1" dirty="0" smtClean="0">
              <a:solidFill>
                <a:srgbClr val="8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3600" b="1" dirty="0">
              <a:solidFill>
                <a:srgbClr val="8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</a:rPr>
              <a:t>DATA </a:t>
            </a:r>
            <a:r>
              <a:rPr lang="en-US" sz="3600" dirty="0">
                <a:solidFill>
                  <a:schemeClr val="accent6">
                    <a:lumMod val="75000"/>
                  </a:schemeClr>
                </a:solidFill>
              </a:rPr>
              <a:t>INFRASTRUCTURE FOR BIG DATA SECURITY ANALYSIS</a:t>
            </a:r>
            <a:r>
              <a:rPr lang="en-US" sz="36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400" y="1387826"/>
            <a:ext cx="8991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accent1">
                    <a:lumMod val="75000"/>
                  </a:schemeClr>
                </a:solidFill>
              </a:rPr>
              <a:t>APT attacks: </a:t>
            </a:r>
          </a:p>
          <a:p>
            <a:pPr marL="571500" indent="-571500">
              <a:buFont typeface="Arial" charset="0"/>
              <a:buChar char="•"/>
            </a:pPr>
            <a:r>
              <a:rPr lang="en-US" sz="3600" dirty="0">
                <a:solidFill>
                  <a:schemeClr val="accent1">
                    <a:lumMod val="75000"/>
                  </a:schemeClr>
                </a:solidFill>
              </a:rPr>
              <a:t>C</a:t>
            </a:r>
            <a:r>
              <a:rPr lang="en-US" sz="3600" dirty="0" smtClean="0">
                <a:solidFill>
                  <a:schemeClr val="accent1">
                    <a:lumMod val="75000"/>
                  </a:schemeClr>
                </a:solidFill>
              </a:rPr>
              <a:t>onducted </a:t>
            </a:r>
            <a:r>
              <a:rPr lang="en-US" sz="3600" dirty="0">
                <a:solidFill>
                  <a:schemeClr val="accent1">
                    <a:lumMod val="75000"/>
                  </a:schemeClr>
                </a:solidFill>
              </a:rPr>
              <a:t>in multiple </a:t>
            </a:r>
            <a:r>
              <a:rPr lang="en-US" sz="3600" dirty="0" smtClean="0">
                <a:solidFill>
                  <a:schemeClr val="accent1">
                    <a:lumMod val="75000"/>
                  </a:schemeClr>
                </a:solidFill>
              </a:rPr>
              <a:t>steps</a:t>
            </a:r>
          </a:p>
          <a:p>
            <a:pPr marL="571500" indent="-571500">
              <a:buFont typeface="Arial" charset="0"/>
              <a:buChar char="•"/>
            </a:pPr>
            <a:r>
              <a:rPr lang="en-US" sz="3600" dirty="0" smtClean="0">
                <a:solidFill>
                  <a:schemeClr val="accent1">
                    <a:lumMod val="75000"/>
                  </a:schemeClr>
                </a:solidFill>
              </a:rPr>
              <a:t>Involved </a:t>
            </a:r>
            <a:r>
              <a:rPr lang="en-US" sz="3600" dirty="0">
                <a:solidFill>
                  <a:schemeClr val="accent1">
                    <a:lumMod val="75000"/>
                  </a:schemeClr>
                </a:solidFill>
              </a:rPr>
              <a:t>many individual attack steps across many hosts </a:t>
            </a:r>
            <a:endParaRPr lang="en-US" sz="36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571500" indent="-571500">
              <a:buFont typeface="Arial" charset="0"/>
              <a:buChar char="•"/>
            </a:pPr>
            <a:r>
              <a:rPr lang="en-US" sz="3600" dirty="0" smtClean="0">
                <a:solidFill>
                  <a:schemeClr val="accent1">
                    <a:lumMod val="75000"/>
                  </a:schemeClr>
                </a:solidFill>
              </a:rPr>
              <a:t>Produced huge system log data</a:t>
            </a:r>
          </a:p>
          <a:p>
            <a:r>
              <a:rPr lang="en-US" sz="3600" dirty="0" smtClean="0">
                <a:solidFill>
                  <a:schemeClr val="accent1">
                    <a:lumMod val="75000"/>
                  </a:schemeClr>
                </a:solidFill>
              </a:rPr>
              <a:t>Data Infrastructure: </a:t>
            </a:r>
          </a:p>
          <a:p>
            <a:pPr marL="571500" indent="-571500">
              <a:buFont typeface="Arial" charset="0"/>
              <a:buChar char="•"/>
            </a:pPr>
            <a:r>
              <a:rPr lang="en-US" altLang="zh-CN" sz="3600" dirty="0" smtClean="0">
                <a:solidFill>
                  <a:schemeClr val="accent1">
                    <a:lumMod val="75000"/>
                  </a:schemeClr>
                </a:solidFill>
              </a:rPr>
              <a:t>Data</a:t>
            </a:r>
            <a:r>
              <a:rPr lang="zh-CN" altLang="en-US" sz="3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zh-CN" sz="3600" dirty="0" smtClean="0">
                <a:solidFill>
                  <a:schemeClr val="accent1">
                    <a:lumMod val="75000"/>
                  </a:schemeClr>
                </a:solidFill>
              </a:rPr>
              <a:t>Reduction:</a:t>
            </a:r>
            <a:r>
              <a:rPr lang="zh-CN" altLang="en-US" sz="3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zh-CN" sz="3600" dirty="0" err="1" smtClean="0">
                <a:solidFill>
                  <a:schemeClr val="accent1">
                    <a:lumMod val="75000"/>
                  </a:schemeClr>
                </a:solidFill>
              </a:rPr>
              <a:t>LogGC</a:t>
            </a:r>
            <a:r>
              <a:rPr lang="en-US" altLang="zh-CN" sz="3600" dirty="0" smtClean="0">
                <a:solidFill>
                  <a:schemeClr val="accent1">
                    <a:lumMod val="75000"/>
                  </a:schemeClr>
                </a:solidFill>
              </a:rPr>
              <a:t>,</a:t>
            </a:r>
            <a:r>
              <a:rPr lang="zh-CN" altLang="en-US" sz="3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zh-CN" sz="3600" dirty="0" smtClean="0">
                <a:solidFill>
                  <a:schemeClr val="accent1">
                    <a:lumMod val="75000"/>
                  </a:schemeClr>
                </a:solidFill>
              </a:rPr>
              <a:t>CPR,</a:t>
            </a:r>
            <a:r>
              <a:rPr lang="zh-CN" altLang="en-US" sz="3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zh-CN" sz="3600" dirty="0" smtClean="0">
                <a:solidFill>
                  <a:schemeClr val="accent1">
                    <a:lumMod val="75000"/>
                  </a:schemeClr>
                </a:solidFill>
              </a:rPr>
              <a:t>NODEMERGE</a:t>
            </a:r>
            <a:endParaRPr lang="en-US" altLang="zh-CN" sz="36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571500" indent="-571500">
              <a:buFont typeface="Arial" charset="0"/>
              <a:buChar char="•"/>
            </a:pPr>
            <a:r>
              <a:rPr lang="en-US" altLang="zh-CN" sz="3600" dirty="0" smtClean="0">
                <a:solidFill>
                  <a:schemeClr val="accent1">
                    <a:lumMod val="75000"/>
                  </a:schemeClr>
                </a:solidFill>
              </a:rPr>
              <a:t>Data</a:t>
            </a:r>
            <a:r>
              <a:rPr lang="zh-CN" altLang="en-US" sz="3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zh-CN" sz="3600" dirty="0" smtClean="0">
                <a:solidFill>
                  <a:schemeClr val="accent1">
                    <a:lumMod val="75000"/>
                  </a:schemeClr>
                </a:solidFill>
              </a:rPr>
              <a:t>Query:</a:t>
            </a:r>
            <a:r>
              <a:rPr lang="zh-CN" altLang="en-US" sz="3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zh-CN" sz="3600" dirty="0" smtClean="0">
                <a:solidFill>
                  <a:schemeClr val="accent1">
                    <a:lumMod val="75000"/>
                  </a:schemeClr>
                </a:solidFill>
              </a:rPr>
              <a:t>AIQL</a:t>
            </a:r>
            <a:endParaRPr lang="en-US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-11876" y="6258825"/>
            <a:ext cx="9155875" cy="599175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Xiya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Xia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           xia4@email.sc.edu</a:t>
            </a:r>
            <a:endParaRPr lang="en-US" sz="2800" dirty="0"/>
          </a:p>
        </p:txBody>
      </p:sp>
      <p:sp>
        <p:nvSpPr>
          <p:cNvPr id="6" name="Text Placeholder 2"/>
          <p:cNvSpPr txBox="1">
            <a:spLocks/>
          </p:cNvSpPr>
          <p:nvPr/>
        </p:nvSpPr>
        <p:spPr>
          <a:xfrm>
            <a:off x="0" y="0"/>
            <a:ext cx="9144000" cy="62345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600" dirty="0">
                <a:solidFill>
                  <a:schemeClr val="accent6">
                    <a:lumMod val="75000"/>
                  </a:schemeClr>
                </a:solidFill>
              </a:rPr>
              <a:t>DATA INFRASTRUCTURE FOR BIG DATA SECURITY ANALYSIS</a:t>
            </a:r>
            <a:r>
              <a:rPr lang="en-US" sz="36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8763" y="1332395"/>
            <a:ext cx="8312727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accent1">
                    <a:lumMod val="75000"/>
                  </a:schemeClr>
                </a:solidFill>
              </a:rPr>
              <a:t>Challenge: </a:t>
            </a:r>
          </a:p>
          <a:p>
            <a:pPr marL="571500" indent="-571500">
              <a:buFont typeface="Arial" charset="0"/>
              <a:buChar char="•"/>
            </a:pPr>
            <a:r>
              <a:rPr lang="en-US" sz="3600" dirty="0" smtClean="0">
                <a:solidFill>
                  <a:schemeClr val="accent1">
                    <a:lumMod val="75000"/>
                  </a:schemeClr>
                </a:solidFill>
              </a:rPr>
              <a:t>Successful implementation of AIQL </a:t>
            </a:r>
            <a:r>
              <a:rPr lang="en-US" sz="3600" dirty="0" smtClean="0">
                <a:solidFill>
                  <a:schemeClr val="accent1">
                    <a:lumMod val="75000"/>
                  </a:schemeClr>
                </a:solidFill>
              </a:rPr>
              <a:t>query </a:t>
            </a:r>
            <a:r>
              <a:rPr lang="en-US" sz="3600" dirty="0">
                <a:solidFill>
                  <a:schemeClr val="accent1">
                    <a:lumMod val="75000"/>
                  </a:schemeClr>
                </a:solidFill>
              </a:rPr>
              <a:t>e</a:t>
            </a:r>
            <a:r>
              <a:rPr lang="en-US" sz="3600" dirty="0" smtClean="0">
                <a:solidFill>
                  <a:schemeClr val="accent1">
                    <a:lumMod val="75000"/>
                  </a:schemeClr>
                </a:solidFill>
              </a:rPr>
              <a:t>ngine</a:t>
            </a:r>
          </a:p>
          <a:p>
            <a:pPr marL="571500" indent="-571500">
              <a:buFont typeface="Arial" charset="0"/>
              <a:buChar char="•"/>
            </a:pPr>
            <a:r>
              <a:rPr lang="en-US" sz="3600" dirty="0" smtClean="0">
                <a:solidFill>
                  <a:schemeClr val="accent1">
                    <a:lumMod val="75000"/>
                  </a:schemeClr>
                </a:solidFill>
              </a:rPr>
              <a:t>Implementation quality for the three data reduction methods</a:t>
            </a:r>
          </a:p>
          <a:p>
            <a:pPr marL="571500" indent="-571500">
              <a:buFont typeface="Arial" charset="0"/>
              <a:buChar char="•"/>
            </a:pPr>
            <a:r>
              <a:rPr lang="en-US" sz="3600" dirty="0" smtClean="0">
                <a:solidFill>
                  <a:schemeClr val="accent1">
                    <a:lumMod val="75000"/>
                  </a:schemeClr>
                </a:solidFill>
              </a:rPr>
              <a:t>Ensure the tests </a:t>
            </a:r>
            <a:r>
              <a:rPr lang="en-US" altLang="zh-CN" sz="3600" dirty="0" smtClean="0">
                <a:solidFill>
                  <a:schemeClr val="accent1">
                    <a:lumMod val="75000"/>
                  </a:schemeClr>
                </a:solidFill>
              </a:rPr>
              <a:t>covering</a:t>
            </a:r>
            <a:r>
              <a:rPr lang="zh-CN" altLang="en-US" sz="3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zh-CN" sz="3600" dirty="0" smtClean="0">
                <a:solidFill>
                  <a:schemeClr val="accent1">
                    <a:lumMod val="75000"/>
                  </a:schemeClr>
                </a:solidFill>
              </a:rPr>
              <a:t>all</a:t>
            </a:r>
            <a:r>
              <a:rPr lang="zh-CN" altLang="en-US" sz="3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zh-CN" sz="3600" dirty="0" smtClean="0">
                <a:solidFill>
                  <a:schemeClr val="accent1">
                    <a:lumMod val="75000"/>
                  </a:schemeClr>
                </a:solidFill>
              </a:rPr>
              <a:t>the</a:t>
            </a:r>
            <a:r>
              <a:rPr lang="zh-CN" altLang="en-US" sz="3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zh-CN" sz="3600" dirty="0" smtClean="0">
                <a:solidFill>
                  <a:schemeClr val="accent1">
                    <a:lumMod val="75000"/>
                  </a:schemeClr>
                </a:solidFill>
              </a:rPr>
              <a:t>scenarios</a:t>
            </a:r>
            <a:r>
              <a:rPr lang="zh-CN" altLang="en-US" sz="3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zh-CN" sz="3600" dirty="0" smtClean="0">
                <a:solidFill>
                  <a:schemeClr val="accent1">
                    <a:lumMod val="75000"/>
                  </a:schemeClr>
                </a:solidFill>
              </a:rPr>
              <a:t>for</a:t>
            </a:r>
            <a:r>
              <a:rPr lang="zh-CN" altLang="en-US" sz="3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zh-CN" sz="3600" dirty="0" smtClean="0">
                <a:solidFill>
                  <a:schemeClr val="accent1">
                    <a:lumMod val="75000"/>
                  </a:schemeClr>
                </a:solidFill>
              </a:rPr>
              <a:t>applications</a:t>
            </a:r>
            <a:r>
              <a:rPr lang="zh-CN" altLang="en-US" sz="3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zh-CN" sz="3600" dirty="0" smtClean="0">
                <a:solidFill>
                  <a:schemeClr val="accent1">
                    <a:lumMod val="75000"/>
                  </a:schemeClr>
                </a:solidFill>
              </a:rPr>
              <a:t>(i.e., single server, large scale clusters)</a:t>
            </a:r>
            <a:endParaRPr lang="en-US" sz="36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571500" indent="-571500">
              <a:buFont typeface="Arial" charset="0"/>
              <a:buChar char="•"/>
            </a:pPr>
            <a:endParaRPr lang="en-US" sz="36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571500" indent="-571500">
              <a:buFont typeface="Arial" charset="0"/>
              <a:buChar char="•"/>
            </a:pPr>
            <a:endParaRPr lang="en-US" sz="3600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49864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-11876" y="6258825"/>
            <a:ext cx="9155875" cy="599175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Xiya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Xia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xia4@email.sc.edu</a:t>
            </a:r>
            <a:endParaRPr lang="en-US" sz="2800" dirty="0"/>
          </a:p>
        </p:txBody>
      </p:sp>
      <p:sp>
        <p:nvSpPr>
          <p:cNvPr id="4" name="Text Placeholder 2"/>
          <p:cNvSpPr txBox="1">
            <a:spLocks/>
          </p:cNvSpPr>
          <p:nvPr/>
        </p:nvSpPr>
        <p:spPr>
          <a:xfrm>
            <a:off x="0" y="0"/>
            <a:ext cx="9144000" cy="62345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600" dirty="0">
                <a:solidFill>
                  <a:schemeClr val="accent6">
                    <a:lumMod val="75000"/>
                  </a:schemeClr>
                </a:solidFill>
              </a:rPr>
              <a:t>DATA INFRASTRUCTURE FOR BIG DATA SECURITY ANALYSIS</a:t>
            </a:r>
            <a:endParaRPr lang="en-US" sz="36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7927" y="1429387"/>
            <a:ext cx="875607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accent1">
                    <a:lumMod val="75000"/>
                  </a:schemeClr>
                </a:solidFill>
              </a:rPr>
              <a:t>Expected Outcome</a:t>
            </a:r>
          </a:p>
          <a:p>
            <a:pPr marL="571500" indent="-571500">
              <a:buFont typeface="Arial" charset="0"/>
              <a:buChar char="•"/>
            </a:pPr>
            <a:r>
              <a:rPr lang="en-US" sz="3600" dirty="0">
                <a:solidFill>
                  <a:schemeClr val="accent1">
                    <a:lumMod val="75000"/>
                  </a:schemeClr>
                </a:solidFill>
              </a:rPr>
              <a:t>AIQL query performance on different data compression formats </a:t>
            </a:r>
            <a:endParaRPr lang="en-US" sz="36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571500" indent="-571500">
              <a:buFont typeface="Arial" charset="0"/>
              <a:buChar char="•"/>
            </a:pPr>
            <a:r>
              <a:rPr lang="en-US" sz="3600" dirty="0" smtClean="0">
                <a:solidFill>
                  <a:schemeClr val="accent1">
                    <a:lumMod val="75000"/>
                  </a:schemeClr>
                </a:solidFill>
              </a:rPr>
              <a:t>Benchmark different data reduction algorithms</a:t>
            </a:r>
          </a:p>
          <a:p>
            <a:pPr marL="571500" indent="-571500">
              <a:buFont typeface="Arial" charset="0"/>
              <a:buChar char="•"/>
            </a:pPr>
            <a:endParaRPr lang="en-US" sz="3600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8808514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3610</TotalTime>
  <Words>152</Words>
  <Application>Microsoft Macintosh PowerPoint</Application>
  <PresentationFormat>On-screen Show (4:3)</PresentationFormat>
  <Paragraphs>27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Calibri</vt:lpstr>
      <vt:lpstr>Times New Roman</vt:lpstr>
      <vt:lpstr>宋体</vt:lpstr>
      <vt:lpstr>Arial</vt:lpstr>
      <vt:lpstr>Custom Design</vt:lpstr>
      <vt:lpstr>1_Custom Design</vt:lpstr>
      <vt:lpstr>Xiya Xia                             xia4@email.sc.edu</vt:lpstr>
      <vt:lpstr>PowerPoint Presentation</vt:lpstr>
      <vt:lpstr>PowerPoint Presentation</vt:lpstr>
    </vt:vector>
  </TitlesOfParts>
  <Company>University of South Carolina</Company>
  <LinksUpToDate>false</LinksUpToDate>
  <SharedDoc>false</SharedDoc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Larry Pearce</dc:creator>
  <cp:lastModifiedBy>ZHANG, YAN</cp:lastModifiedBy>
  <cp:revision>179</cp:revision>
  <cp:lastPrinted>2014-09-15T18:49:26Z</cp:lastPrinted>
  <dcterms:created xsi:type="dcterms:W3CDTF">2011-10-24T17:40:21Z</dcterms:created>
  <dcterms:modified xsi:type="dcterms:W3CDTF">2019-05-07T03:26:50Z</dcterms:modified>
</cp:coreProperties>
</file>