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9bd058f30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9bd058f30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9bd058f30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9bd058f30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bd058f30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9bd058f30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9bd058f30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9bd058f30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9bd058f30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9bd058f30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0" y="1885950"/>
            <a:ext cx="5361300" cy="16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Privacy and Data Security in Telepresence Robot System for Assisting Old Adults At Home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Jiexi Wang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 of Computer Science Program</a:t>
            </a:r>
            <a:endParaRPr sz="180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Computer Science and Engineering</a:t>
            </a:r>
            <a:endParaRPr sz="180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South Carolina</a:t>
            </a:r>
            <a:endParaRPr sz="180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4026975"/>
            <a:ext cx="7505700" cy="57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Jiexi Wang           wang372@email.sc.edu</a:t>
            </a:r>
            <a:endParaRPr sz="24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746700" y="415825"/>
            <a:ext cx="47103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Problems 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Data not secured when putting all the data in one database or during transmission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Privacy not protected when the camera and GPS are recording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9900" y="688025"/>
            <a:ext cx="3088050" cy="308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469400" y="39934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Jiexi Wang           wang372@email.sc.edu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736850" y="756275"/>
            <a:ext cx="7505700" cy="33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 of the Problems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than functions, privacy is the other greatest concerns to old adults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Old Adults will be very hesitated to use telepresence robot without a solution to privacy exposure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4128225"/>
            <a:ext cx="7505700" cy="6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Jiexi Wang           wang372@email.sc.edu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714600" y="401675"/>
            <a:ext cx="7505700" cy="33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Three Most Challenging  Aspects and Solutions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Data security when saving data in one database, data transmission, access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 Multiple database,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Encrypted, RBAC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Camera recording and location limitations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 Video filter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Online GPS tracking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 Radio Global Map or Offline Map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49" name="Google Shape;149;p16"/>
          <p:cNvSpPr/>
          <p:nvPr/>
        </p:nvSpPr>
        <p:spPr>
          <a:xfrm flipH="1" rot="10800000">
            <a:off x="1372525" y="2679501"/>
            <a:ext cx="459900" cy="222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1414350" y="1614600"/>
            <a:ext cx="459900" cy="230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 flipH="1" rot="10800000">
            <a:off x="1372525" y="3670101"/>
            <a:ext cx="459900" cy="222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901450" y="4173350"/>
            <a:ext cx="7505700" cy="5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Jiexi Wang           wang372@email.sc.edu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19150" y="905400"/>
            <a:ext cx="7505700" cy="33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Saving data on separate database, transmitting 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encrypted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data,  and using role based access control will help protect data security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Installing multiple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filters and enabling old adults to make options of filter under different 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scenarios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will protect their privacy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Using offline map instead of online GPS keeps old adult’s location from being exposed to the public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736850" y="3770025"/>
            <a:ext cx="7505700" cy="6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Jiexi Wang           wang372@email.sc.edu</a:t>
            </a:r>
            <a:endParaRPr/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819150" y="859150"/>
            <a:ext cx="7505700" cy="30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Future Work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Testing variable filters or methods to manipulate the video by considering both function and privacy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More research on Radio global map or offline map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Market Needs: Survey to old adults about their opinions to new features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