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8"/>
  </p:notesMasterIdLst>
  <p:sldIdLst>
    <p:sldId id="262" r:id="rId3"/>
    <p:sldId id="293" r:id="rId4"/>
    <p:sldId id="294" r:id="rId5"/>
    <p:sldId id="291" r:id="rId6"/>
    <p:sldId id="292" r:id="rId7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99"/>
    <a:srgbClr val="FFCCCC"/>
    <a:srgbClr val="AB2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4" autoAdjust="0"/>
    <p:restoredTop sz="83680" autoAdjust="0"/>
  </p:normalViewPr>
  <p:slideViewPr>
    <p:cSldViewPr snapToGrid="0" snapToObjects="1" showGuides="1">
      <p:cViewPr varScale="1">
        <p:scale>
          <a:sx n="96" d="100"/>
          <a:sy n="96" d="100"/>
        </p:scale>
        <p:origin x="1950" y="78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0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81BD0-05CD-4DA0-824F-A0D882294E03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DEA-486F-44AF-9F03-9DA5FBE8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3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1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22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7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63552"/>
            <a:ext cx="6400800" cy="10730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508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in logo center bkgrd_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6" y="6258825"/>
            <a:ext cx="9155875" cy="599175"/>
          </a:xfrm>
        </p:spPr>
        <p:txBody>
          <a:bodyPr/>
          <a:lstStyle/>
          <a:p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Theppatorn </a:t>
            </a:r>
            <a:r>
              <a:rPr lang="en-US" sz="2800" b="0" cap="none" dirty="0" err="1">
                <a:latin typeface="Times New Roman" pitchFamily="18" charset="0"/>
                <a:cs typeface="Times New Roman" pitchFamily="18" charset="0"/>
              </a:rPr>
              <a:t>Rhujittawiwat</a:t>
            </a:r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		theppatorn@gmail.com</a:t>
            </a:r>
            <a:endParaRPr lang="en-US" sz="28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2345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Semantic Security Policy for Stream Data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0F5FC779-EC41-4D3F-B909-C577853E44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8" y="1658144"/>
            <a:ext cx="7018586" cy="35417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6" y="6258825"/>
            <a:ext cx="9155875" cy="599175"/>
          </a:xfrm>
        </p:spPr>
        <p:txBody>
          <a:bodyPr/>
          <a:lstStyle/>
          <a:p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Theppatorn </a:t>
            </a:r>
            <a:r>
              <a:rPr lang="en-US" sz="2800" b="0" cap="none" dirty="0" err="1">
                <a:latin typeface="Times New Roman" pitchFamily="18" charset="0"/>
                <a:cs typeface="Times New Roman" pitchFamily="18" charset="0"/>
              </a:rPr>
              <a:t>Rhujittawiwat</a:t>
            </a:r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		theppatorn@gmail.com</a:t>
            </a:r>
            <a:endParaRPr lang="en-US" sz="28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2345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Semantic Security Policy for Stream Data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9EEC10F2-9D7C-4211-8629-6034CAABB7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76" y="1785708"/>
            <a:ext cx="8383170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9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6" y="6258825"/>
            <a:ext cx="9155875" cy="599175"/>
          </a:xfrm>
        </p:spPr>
        <p:txBody>
          <a:bodyPr/>
          <a:lstStyle/>
          <a:p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Theppatorn </a:t>
            </a:r>
            <a:r>
              <a:rPr lang="en-US" sz="2800" b="0" cap="none" dirty="0" err="1">
                <a:latin typeface="Times New Roman" pitchFamily="18" charset="0"/>
                <a:cs typeface="Times New Roman" pitchFamily="18" charset="0"/>
              </a:rPr>
              <a:t>Rhujittawiwat</a:t>
            </a:r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		theppatorn@gmail.com</a:t>
            </a:r>
            <a:endParaRPr lang="en-US" sz="28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2345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Semantic Security Policy for Stream Data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B03BDE-35C3-47C8-8C36-8692E0939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13" y="1165067"/>
            <a:ext cx="7415295" cy="452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6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Theppatorn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Rhujittawiwat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theppatorn@gmail.com</a:t>
            </a:r>
            <a:endParaRPr lang="en-US" sz="28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Semantic Security Policy for Stream Data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4674" y="1522941"/>
            <a:ext cx="7322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Challenges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 protect sensitive information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 express needed security policy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 convert values into meaning</a:t>
            </a:r>
          </a:p>
        </p:txBody>
      </p:sp>
    </p:spTree>
    <p:extLst>
      <p:ext uri="{BB962C8B-B14F-4D97-AF65-F5344CB8AC3E}">
        <p14:creationId xmlns:p14="http://schemas.microsoft.com/office/powerpoint/2010/main" val="309498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Theppatorn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Rhujittawiwat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theppatorn@gmail.com</a:t>
            </a:r>
            <a:endParaRPr lang="en-US" sz="28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Semantic Security Policy for Stream Data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4674" y="1476072"/>
            <a:ext cx="73227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Contributions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Address issues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Introduce possible functionalities and approach to provide them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Future 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Implementation and testing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08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79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Custom Design</vt:lpstr>
      <vt:lpstr>1_Custom Design</vt:lpstr>
      <vt:lpstr>Theppatorn Rhujittawiwat  theppatorn@gmail.com</vt:lpstr>
      <vt:lpstr>Theppatorn Rhujittawiwat  theppatorn@gmail.com</vt:lpstr>
      <vt:lpstr>Theppatorn Rhujittawiwat  theppatorn@gmail.com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Pearce</dc:creator>
  <cp:lastModifiedBy>RHUJITTAWIWAT, THEPPATORN</cp:lastModifiedBy>
  <cp:revision>169</cp:revision>
  <cp:lastPrinted>2014-09-15T18:49:26Z</cp:lastPrinted>
  <dcterms:created xsi:type="dcterms:W3CDTF">2011-10-24T17:40:21Z</dcterms:created>
  <dcterms:modified xsi:type="dcterms:W3CDTF">2019-05-07T18:51:34Z</dcterms:modified>
</cp:coreProperties>
</file>