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BD14D2-2C6F-4430-AD8A-E65BCBD06134}" type="datetimeFigureOut">
              <a:rPr lang="ar-IQ" smtClean="0"/>
              <a:t>26/08/1440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D2C3316-BB68-48FA-B579-7C414DAEB85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4556A8-5226-4DD5-87E4-212DC2E4AA3B}" type="datetimeFigureOut">
              <a:rPr lang="ar-IQ" smtClean="0"/>
              <a:t>26/08/1440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E710A6-3893-40AC-9C98-0A63C3F0314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FCFAE-A34F-46CF-A1F2-2B4268960A83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0035-7945-44F1-B425-C68F1CBFF622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084-129D-43E3-AEC9-BD9FA201173C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3165-08D3-4949-89D6-2037EF3472C6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7FB9-2E67-4259-AFB7-B05993CFFFD2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A5F5-13FA-4356-BD01-1E2EA0046423}" type="datetime1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14F8-5810-4104-95E5-641D9992854A}" type="datetime1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6E1-E0D5-4BFC-8AD4-E0B9E8350BEF}" type="datetime1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BA75-228A-4568-8504-FD125ED21095}" type="datetime1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49F0-E4F7-4C41-B4B9-79873164FB14}" type="datetime1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F3EF-FF7A-4576-BEB5-AA75DFF4632C}" type="datetime1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A190-8EAE-468C-A4D1-2F24BE376696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Salhuldin Alqarghuli: Alqarghs@email.sc.edu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Online rating system credibility</a:t>
            </a:r>
            <a:endParaRPr lang="ar-IQ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People depend on online rating systems for deciding their purchases.</a:t>
            </a:r>
          </a:p>
          <a:p>
            <a:pPr>
              <a:buNone/>
            </a:pPr>
            <a:r>
              <a:rPr lang="en-US" dirty="0" smtClean="0"/>
              <a:t>The problem of the online rating system is the credibility of the ratings. Sometimes feedback rating really reflect customers opinion about products but sometimes not.</a:t>
            </a:r>
            <a:endParaRPr lang="ar-IQ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Apply all proposed solutions together</a:t>
            </a:r>
            <a:endParaRPr lang="ar-IQ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Provenance-Aware:</a:t>
            </a:r>
          </a:p>
          <a:p>
            <a:r>
              <a:rPr lang="en-US" dirty="0" smtClean="0"/>
              <a:t>We need contextual information about the ratings. For example: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Educational level of each user.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average grade of each student.</a:t>
            </a:r>
          </a:p>
          <a:p>
            <a:r>
              <a:rPr lang="en-US" dirty="0" smtClean="0"/>
              <a:t>Define a weight function that depends on the contextual attributes.</a:t>
            </a:r>
            <a:endParaRPr lang="ar-IQ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Multi-dimensional Reputation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Example: the eBay feedback system and students feedback in educational systems.</a:t>
            </a:r>
          </a:p>
          <a:p>
            <a:pPr>
              <a:buNone/>
            </a:pPr>
            <a:r>
              <a:rPr lang="en-US" dirty="0" smtClean="0"/>
              <a:t>The correlation among ratings can help a reputation system to accurately assess the quality of ratings.</a:t>
            </a:r>
          </a:p>
          <a:p>
            <a:pPr>
              <a:buNone/>
            </a:pPr>
            <a:r>
              <a:rPr lang="en-US" dirty="0" smtClean="0"/>
              <a:t>We obtain k trustworthiness ranks for each user, we aggregate these trustworthiness ranks using a simple average to obtain the final users’ trustworthiness.</a:t>
            </a:r>
            <a:endParaRPr lang="ar-IQ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Collusion Detection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Users may collaboratively promote or demote a product. Collaborative unfair rating collusion is more damaging than individual unfair rating. </a:t>
            </a:r>
          </a:p>
          <a:p>
            <a:pPr>
              <a:buNone/>
            </a:pPr>
            <a:r>
              <a:rPr lang="en-US" dirty="0" smtClean="0"/>
              <a:t>We can depend on several indicators for identifying collusion: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Similar rating scores for similar products.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Cast ratings in a short period of time.</a:t>
            </a:r>
            <a:endParaRPr lang="ar-IQ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Salhuldin Alqarghuli: Alqarghs@email.sc.edu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207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Online rating system credibility</vt:lpstr>
      <vt:lpstr>Apply all proposed solutions together</vt:lpstr>
      <vt:lpstr>Multi-dimensional Reputation </vt:lpstr>
      <vt:lpstr>Collusion Detection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rating system credibility</dc:title>
  <dc:creator>sedorf</dc:creator>
  <cp:lastModifiedBy>sedorf</cp:lastModifiedBy>
  <cp:revision>11</cp:revision>
  <dcterms:created xsi:type="dcterms:W3CDTF">2006-08-16T00:00:00Z</dcterms:created>
  <dcterms:modified xsi:type="dcterms:W3CDTF">2019-05-01T19:52:10Z</dcterms:modified>
</cp:coreProperties>
</file>