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4" r:id="rId3"/>
    <p:sldId id="325" r:id="rId4"/>
    <p:sldId id="319" r:id="rId5"/>
    <p:sldId id="294" r:id="rId6"/>
    <p:sldId id="314" r:id="rId7"/>
    <p:sldId id="320" r:id="rId8"/>
    <p:sldId id="321" r:id="rId9"/>
    <p:sldId id="322" r:id="rId10"/>
    <p:sldId id="323" r:id="rId11"/>
    <p:sldId id="326" r:id="rId12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9EC5DD6-5E89-4660-AE8F-BACE318D61C0}">
          <p14:sldIdLst>
            <p14:sldId id="256"/>
            <p14:sldId id="324"/>
            <p14:sldId id="325"/>
            <p14:sldId id="319"/>
          </p14:sldIdLst>
        </p14:section>
        <p14:section name="Untitled Section" id="{2A5EC82C-905B-4336-80D8-0956D16320D5}">
          <p14:sldIdLst>
            <p14:sldId id="294"/>
            <p14:sldId id="314"/>
            <p14:sldId id="320"/>
            <p14:sldId id="321"/>
            <p14:sldId id="322"/>
            <p14:sldId id="323"/>
            <p14:sldId id="32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3399"/>
    <a:srgbClr val="00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2" autoAdjust="0"/>
    <p:restoredTop sz="94660"/>
  </p:normalViewPr>
  <p:slideViewPr>
    <p:cSldViewPr>
      <p:cViewPr varScale="1">
        <p:scale>
          <a:sx n="105" d="100"/>
          <a:sy n="105" d="100"/>
        </p:scale>
        <p:origin x="63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190D4859-B5C2-4D69-B516-FCC26F06F823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167056AD-B908-4BCD-945F-529B5B8F5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177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CCCB78B6-D641-4815-BF66-8DE384AE958C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6050" y="1163638"/>
            <a:ext cx="4187825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78476"/>
            <a:ext cx="5615940" cy="3664208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00B93F8C-848D-40DF-BC73-4356900D7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58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78BB-2FA6-494F-96C5-C297D17CB161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A2C2-DA8C-4AA6-805F-8E6E5F8378AA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9776-1CCC-4A65-AB78-2BF057EC4143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BC66D-B992-4BFF-BF47-DF3429070F35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F41E-93EA-49FD-BDCB-4EE6EE1DA914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706B3-6AC0-4A1B-AABA-B2FD3ACB984A}" type="datetime1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DDF80-4C10-479E-9712-CF6753145DF8}" type="datetime1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783B-D105-4581-979F-8BCDAD9738F9}" type="datetime1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B21A0-80C6-4E90-AD50-681DA44AD441}" type="datetime1">
              <a:rPr lang="en-US" smtClean="0"/>
              <a:t>4/25/2019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EC8EC-CAA1-42BA-B727-873739E8B25B}" type="datetime1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00440-9BDF-4059-91CC-44FCAFBD084A}" type="datetime1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D0DC2-440F-4F9B-A33D-8368A13D1BA9}" type="datetime1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C9E2B-EBB8-4ABF-977C-0F8FD4F006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://www.cagle.com/2010/05/internet-privacy/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66800"/>
            <a:ext cx="91440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32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2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4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Dark Data</a:t>
            </a:r>
          </a:p>
          <a:p>
            <a:pPr algn="ctr">
              <a:defRPr/>
            </a:pPr>
            <a:r>
              <a:rPr lang="en-US" sz="4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Are we at risk?</a:t>
            </a:r>
            <a:endParaRPr lang="en-US" sz="44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NEED</a:t>
            </a:r>
            <a:endParaRPr lang="en-US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 to make sense of dark data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Convert to structured data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 annotation and semantics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Address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protection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76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 you on May 7</a:t>
            </a:r>
            <a:r>
              <a:rPr lang="en-US" sz="4400" b="1" baseline="300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4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400" b="1" dirty="0" smtClean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4:00 – 6:30 pm</a:t>
            </a:r>
            <a:endParaRPr lang="en-US" sz="4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8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CSCE 824</a:t>
            </a:r>
            <a:endParaRPr lang="en-US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 of Course Review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82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 Objectives</a:t>
            </a:r>
            <a:endParaRPr lang="en-US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objective of this course is to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security challenges and threats in database systems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understanding of the state-of-the art security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technologies and research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policies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models and technologies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access control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integrity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models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multi-level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secure database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inference problem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processing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recovery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fault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tolerance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 raised by data warehousing and data mining.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80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Traditional Database Management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229600" cy="3428999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business data management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uniform capabilities regardless of the data characteristics</a:t>
            </a:r>
          </a:p>
          <a:p>
            <a:pPr>
              <a:defRPr/>
            </a:pPr>
            <a:r>
              <a:rPr lang="en-US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Last decade: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capabilities to meet new application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requirements, such as</a:t>
            </a:r>
          </a:p>
          <a:p>
            <a:pPr lvl="1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 Data Processing</a:t>
            </a:r>
          </a:p>
          <a:p>
            <a:pPr lvl="1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scale scientific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warehousing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Big Data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86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21643"/>
            <a:ext cx="8229600" cy="4525963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from system and network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 Management System (DBMS) is responsible for protecting data items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 database types: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Traditional Data Security</a:t>
            </a:r>
            <a:endParaRPr lang="en-US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://www.cloudsearchportal.com/wp-content/uploads/Business_case_ROI-400x27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134" y="3810795"/>
            <a:ext cx="4257066" cy="2894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3392" y="5091608"/>
            <a:ext cx="282320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</a:p>
          <a:p>
            <a:pPr algn="ctr"/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Adversarial </a:t>
            </a:r>
          </a:p>
          <a:p>
            <a:pPr algn="ctr"/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Machine Learning</a:t>
            </a:r>
            <a:endParaRPr lang="en-US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89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474744" y="2052021"/>
            <a:ext cx="4138388" cy="2668633"/>
            <a:chOff x="1674421" y="1715977"/>
            <a:chExt cx="5992695" cy="3745434"/>
          </a:xfrm>
        </p:grpSpPr>
        <p:pic>
          <p:nvPicPr>
            <p:cNvPr id="10" name="Picture 4" descr="http://media.cagle.com/56/2010/05/25/78833_600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4421" y="1715977"/>
              <a:ext cx="5992695" cy="37454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1797245" y="4797817"/>
              <a:ext cx="3820623" cy="3628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Source: </a:t>
              </a:r>
              <a:r>
                <a:rPr lang="en-US" sz="1100" dirty="0">
                  <a:hlinkClick r:id="rId3"/>
                </a:rPr>
                <a:t>http://www.cagle.com/2010/05/internet-privacy</a:t>
              </a:r>
              <a:r>
                <a:rPr lang="en-US" dirty="0" smtClean="0">
                  <a:hlinkClick r:id="rId3"/>
                </a:rPr>
                <a:t>/</a:t>
              </a:r>
              <a:r>
                <a:rPr lang="en-US" dirty="0" smtClean="0"/>
                <a:t> </a:t>
              </a:r>
              <a:endParaRPr lang="en-US" dirty="0"/>
            </a:p>
          </p:txBody>
        </p:sp>
      </p:grpSp>
      <p:pic>
        <p:nvPicPr>
          <p:cNvPr id="1026" name="Picture 2" descr="http://cdn.techpp.com/wp-content/uploads/2014/01/Walkera-QR-X350-best-cheap-drones-to-buy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42" y="0"/>
            <a:ext cx="267815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418552" y="961665"/>
            <a:ext cx="4778902" cy="990600"/>
          </a:xfrm>
        </p:spPr>
        <p:txBody>
          <a:bodyPr/>
          <a:lstStyle/>
          <a:p>
            <a:r>
              <a:rPr lang="en-US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What is Big Data?</a:t>
            </a:r>
            <a:endParaRPr lang="en-US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8" name="Picture 4" descr="https://assets.digital.cabinet-office.gov.uk/government/uploads/system/uploads/image_data/file/34633/s300_internet_of_thing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02" y="4775443"/>
            <a:ext cx="2892398" cy="204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static1.squarespace.com/static/50c8e51ce4b052a90587d0c7/50d0ac00e4b0c5ef5456201e/50d0ac08e4b0c5ef5456223d/1355852920362/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799806"/>
            <a:ext cx="3047999" cy="202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tatic1.squarespace.com/static/54986206e4b0fd2ebe2baf2f/t/56002970e4b032b16297d321/1429788615853/satellite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3" y="97093"/>
            <a:ext cx="3346567" cy="1879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healthrecordsystem.com/wp-content/uploads/2015/03/36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4775443"/>
            <a:ext cx="2687076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095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Dark Data?</a:t>
            </a:r>
            <a:endParaRPr lang="en-US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97314"/>
            <a:ext cx="7143750" cy="5363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42950" y="1524000"/>
            <a:ext cx="741045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 1-10% of the data generated, collected, processed, and stored</a:t>
            </a: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used by businesses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743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valuable Dark Data is?</a:t>
            </a:r>
            <a:endParaRPr lang="en-US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don’t know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may be a security risk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data, more to protect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companies become “digital hoarders”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may be a compliance risk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Sensitive (dark) data that violates regulations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storing data may also violate regulations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filter it our?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Coordinate cloud storage with on-premises storage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021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Dark Data Characteristics</a:t>
            </a:r>
            <a:endParaRPr lang="en-US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Unstructured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 to categorize and analyze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Lack of confidence in data quality and relevance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Lack of tools to analyze dark data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analysts ??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Timeliness (data looses its value quickly)</a:t>
            </a: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9E2B-EBB8-4ABF-977C-0F8FD4F006A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51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320</Words>
  <Application>Microsoft Office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Office Theme</vt:lpstr>
      <vt:lpstr>PowerPoint Presentation</vt:lpstr>
      <vt:lpstr>CSCE 824</vt:lpstr>
      <vt:lpstr>Course Objectives</vt:lpstr>
      <vt:lpstr>Traditional Database Management Systems</vt:lpstr>
      <vt:lpstr>Traditional Data Security</vt:lpstr>
      <vt:lpstr>What is Big Data?</vt:lpstr>
      <vt:lpstr>What is Dark Data?</vt:lpstr>
      <vt:lpstr>How valuable Dark Data is?</vt:lpstr>
      <vt:lpstr>Dark Data Characteristics</vt:lpstr>
      <vt:lpstr>NEW NEED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FARKAS</dc:creator>
  <cp:lastModifiedBy>FARKAS, CSILLA</cp:lastModifiedBy>
  <cp:revision>113</cp:revision>
  <cp:lastPrinted>2016-02-16T21:15:32Z</cp:lastPrinted>
  <dcterms:created xsi:type="dcterms:W3CDTF">2013-11-05T21:58:58Z</dcterms:created>
  <dcterms:modified xsi:type="dcterms:W3CDTF">2019-04-25T17:13:59Z</dcterms:modified>
</cp:coreProperties>
</file>