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2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6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3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6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3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6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6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B048-7422-4876-8C51-54772835609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76AE-5ACE-4D85-B7C3-C7FC9C4C5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7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7125F-AB1E-4BDD-A78C-E92FBB30B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77DB54-AB13-4F43-8159-A0E92EE7A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err="1"/>
              <a:t>Theppatorn</a:t>
            </a:r>
            <a:r>
              <a:rPr lang="en-US" sz="1600" dirty="0"/>
              <a:t> </a:t>
            </a:r>
            <a:r>
              <a:rPr lang="en-US" sz="1600" dirty="0" err="1"/>
              <a:t>rhujittawiwat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992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63F8E-0285-4FB7-A1B3-64D5DE25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A818B5-1085-4845-B604-57DF3D85D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CDC35-4E90-4E0F-A2A7-45EB574C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43DE85-D7DE-4B90-B90D-D73397F6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world is overflowing with data</a:t>
            </a:r>
          </a:p>
          <a:p>
            <a:r>
              <a:rPr lang="en-US" dirty="0"/>
              <a:t>Problem with DBMS</a:t>
            </a:r>
          </a:p>
          <a:p>
            <a:r>
              <a:rPr lang="en-US" dirty="0"/>
              <a:t>Introduction to DSMS</a:t>
            </a:r>
          </a:p>
          <a:p>
            <a:r>
              <a:rPr lang="en-US" dirty="0"/>
              <a:t>Data model</a:t>
            </a:r>
          </a:p>
          <a:p>
            <a:r>
              <a:rPr lang="en-US" dirty="0"/>
              <a:t>DSMS architecture</a:t>
            </a:r>
          </a:p>
          <a:p>
            <a:r>
              <a:rPr lang="en-US" dirty="0">
                <a:solidFill>
                  <a:srgbClr val="FFFFFF"/>
                </a:solidFill>
              </a:rPr>
              <a:t>Continuous queries example</a:t>
            </a:r>
            <a:endParaRPr lang="en-US" dirty="0"/>
          </a:p>
          <a:p>
            <a:r>
              <a:rPr lang="en-US" dirty="0"/>
              <a:t>Issues in DSMS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1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6DCA0C5A-B2F0-4D36-AFEA-13B64ED05982}"/>
              </a:ext>
            </a:extLst>
          </p:cNvPr>
          <p:cNvSpPr/>
          <p:nvPr/>
        </p:nvSpPr>
        <p:spPr>
          <a:xfrm>
            <a:off x="3408066" y="1743359"/>
            <a:ext cx="5654179" cy="4608732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BA2C2-42FE-4FBE-8AF4-04B0403E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The world is overflowing with data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36B06EA-F91E-418E-A37D-25E25073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42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286000" lvl="5" indent="0">
              <a:buNone/>
            </a:pPr>
            <a:endParaRPr lang="en-US" dirty="0"/>
          </a:p>
          <a:p>
            <a:pPr marL="2286000" lvl="5" indent="0">
              <a:buNone/>
            </a:pPr>
            <a:endParaRPr lang="en-US" dirty="0"/>
          </a:p>
          <a:p>
            <a:pPr marL="2286000" lvl="5" indent="0">
              <a:buNone/>
            </a:pPr>
            <a:r>
              <a:rPr lang="en-US" dirty="0"/>
              <a:t>    Source: www.domo.com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505AE9-7181-4FB0-8769-A03916EB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13" y="1825624"/>
            <a:ext cx="4368083" cy="4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5C123-4B59-41D1-9ED9-CA38E62D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C3FE11-4D02-4EAB-B565-4F03FFD2F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Analyze those data can be useful to discover knowledge or predict future outcome</a:t>
            </a:r>
          </a:p>
          <a:p>
            <a:r>
              <a:rPr lang="en-US" dirty="0"/>
              <a:t>We want to use those data so we need a way to process it</a:t>
            </a:r>
          </a:p>
          <a:p>
            <a:r>
              <a:rPr lang="en-US" dirty="0"/>
              <a:t>Processing those data are problematic for DBMS</a:t>
            </a:r>
          </a:p>
          <a:p>
            <a:pPr lvl="1"/>
            <a:r>
              <a:rPr lang="en-US" dirty="0"/>
              <a:t>The new data is continuous coming</a:t>
            </a:r>
          </a:p>
          <a:p>
            <a:pPr lvl="1"/>
            <a:r>
              <a:rPr lang="en-US" dirty="0"/>
              <a:t>The new data has to be stored before processing</a:t>
            </a:r>
          </a:p>
          <a:p>
            <a:pPr lvl="1"/>
            <a:r>
              <a:rPr lang="en-US" dirty="0"/>
              <a:t>The maximum space to store data is unbound</a:t>
            </a:r>
          </a:p>
          <a:p>
            <a:r>
              <a:rPr lang="en-US" dirty="0"/>
              <a:t>DBMS is inefficient in this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1C85-0C6C-4FAB-90EC-A9C510E4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7A2333-B43F-4756-8169-31494980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 to process continuous incoming data</a:t>
            </a:r>
          </a:p>
          <a:p>
            <a:r>
              <a:rPr lang="en-US" dirty="0"/>
              <a:t>Support continuous queries</a:t>
            </a:r>
          </a:p>
          <a:p>
            <a:r>
              <a:rPr lang="en-US" dirty="0"/>
              <a:t>Process data in real-time</a:t>
            </a:r>
          </a:p>
          <a:p>
            <a:r>
              <a:rPr lang="en-US" dirty="0"/>
              <a:t>No overhead from storing data</a:t>
            </a:r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5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6B91-D752-49B0-AF94-99B4C835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07BDF-1D02-4488-96C8-20E9E861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stream is a sequence of tuples with uniform</a:t>
            </a:r>
            <a:r>
              <a:rPr lang="th-TH" dirty="0"/>
              <a:t> </a:t>
            </a:r>
            <a:r>
              <a:rPr lang="en-US" dirty="0"/>
              <a:t>schema</a:t>
            </a:r>
          </a:p>
          <a:p>
            <a:r>
              <a:rPr lang="en-US" dirty="0"/>
              <a:t>Schema is corresponding to data field with additional timestamp (</a:t>
            </a:r>
            <a:r>
              <a:rPr lang="en-US" dirty="0" err="1"/>
              <a:t>ts</a:t>
            </a:r>
            <a:r>
              <a:rPr lang="en-US" dirty="0"/>
              <a:t>)</a:t>
            </a:r>
          </a:p>
          <a:p>
            <a:r>
              <a:rPr lang="en-US" dirty="0"/>
              <a:t>A stream tuples have the form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ts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r>
              <a:rPr lang="en-US" dirty="0"/>
              <a:t>Each value v</a:t>
            </a:r>
            <a:r>
              <a:rPr lang="en-US" baseline="-25000" dirty="0"/>
              <a:t>i</a:t>
            </a:r>
            <a:r>
              <a:rPr lang="en-US" dirty="0"/>
              <a:t> is corresponding to attribute A</a:t>
            </a:r>
            <a:r>
              <a:rPr lang="en-US" baseline="-25000" dirty="0"/>
              <a:t>i</a:t>
            </a:r>
            <a:r>
              <a:rPr lang="en-US" dirty="0"/>
              <a:t> of application-specific metadata</a:t>
            </a:r>
          </a:p>
          <a:p>
            <a:pPr marL="0" indent="0">
              <a:buNone/>
            </a:pPr>
            <a:r>
              <a:rPr lang="en-US" dirty="0"/>
              <a:t>	(A</a:t>
            </a:r>
            <a:r>
              <a:rPr lang="en-US" baseline="-25000" dirty="0"/>
              <a:t>1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50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115C4A97-095D-4A20-BF52-89E38F51A15E}"/>
              </a:ext>
            </a:extLst>
          </p:cNvPr>
          <p:cNvSpPr/>
          <p:nvPr/>
        </p:nvSpPr>
        <p:spPr>
          <a:xfrm>
            <a:off x="2469469" y="2003781"/>
            <a:ext cx="7249885" cy="4033124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2A7E-AF36-4693-A230-27A4F634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DSMS architecture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C2BD68A-8889-4C38-BDA7-9853E0286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1" y="2491580"/>
            <a:ext cx="6477000" cy="3057525"/>
          </a:xfrm>
        </p:spPr>
      </p:pic>
    </p:spTree>
    <p:extLst>
      <p:ext uri="{BB962C8B-B14F-4D97-AF65-F5344CB8AC3E}">
        <p14:creationId xmlns:p14="http://schemas.microsoft.com/office/powerpoint/2010/main" val="4294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66">
            <a:extLst>
              <a:ext uri="{FF2B5EF4-FFF2-40B4-BE49-F238E27FC236}">
                <a16:creationId xmlns:a16="http://schemas.microsoft.com/office/drawing/2014/main" xmlns="" id="{9775AF3B-5284-4B97-9BB7-55C6FB369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A0F1F7ED-DA39-478F-85DA-317DE0894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1DAE5903-52E8-4F25-8473-93EF48377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2" name="Rectangle 5">
                <a:extLst>
                  <a:ext uri="{FF2B5EF4-FFF2-40B4-BE49-F238E27FC236}">
                    <a16:creationId xmlns:a16="http://schemas.microsoft.com/office/drawing/2014/main" xmlns="" id="{894835C1-32DE-4571-AD10-28D58CB8C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xmlns="" id="{097A5B92-0B48-4251-9764-D34DF88920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xmlns="" id="{E222BF19-57E7-43F3-A2B9-2398BEF966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xmlns="" id="{60C8836E-B7D9-48A9-8FD9-4CC52AF44D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xmlns="" id="{8504740E-456D-4FB9-9520-4317CCFA71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xmlns="" id="{1563A7B4-B1D5-4F93-AFF9-2EB78655FC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xmlns="" id="{D139ED24-FA37-4470-8B42-D0D00EDE14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xmlns="" id="{48825AA7-BB26-45C2-93A2-1AD8D9A232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xmlns="" id="{A98D0B91-D4E4-402D-8234-E96987219E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xmlns="" id="{94F1DB97-3769-4DA5-9F45-47132C3125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xmlns="" id="{A9BC86E2-B185-4D80-81B5-A8D387E67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Line 16">
                <a:extLst>
                  <a:ext uri="{FF2B5EF4-FFF2-40B4-BE49-F238E27FC236}">
                    <a16:creationId xmlns:a16="http://schemas.microsoft.com/office/drawing/2014/main" xmlns="" id="{FA773F49-8CD0-46DC-B986-F2DB57BD72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xmlns="" id="{8C55A009-3401-4888-93C7-4ED51CBC64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xmlns="" id="{10B44829-5BB5-48C5-8492-699971FE78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xmlns="" id="{30C1F9A0-4FA6-4F6F-B2D0-A1BBA41D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xmlns="" id="{01BF274F-C7B8-44B4-A183-307D8619D2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xmlns="" id="{037E8930-0F22-4558-9432-F18953E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22">
                <a:extLst>
                  <a:ext uri="{FF2B5EF4-FFF2-40B4-BE49-F238E27FC236}">
                    <a16:creationId xmlns:a16="http://schemas.microsoft.com/office/drawing/2014/main" xmlns="" id="{9AFC3429-FF29-47FF-A4A8-317A979DB9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xmlns="" id="{91D48543-2C05-4768-80B1-ECA6F88508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xmlns="" id="{3AC527CC-154C-4370-A25B-74AC5B4A6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xmlns="" id="{798B18F5-51C9-4E50-95C5-A850EF539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xmlns="" id="{15B4CF27-638C-4979-B0FD-6263E13074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xmlns="" id="{236C6A22-48A2-4442-B82D-30DB498272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xmlns="" id="{1BB7BCE1-0D99-412E-ABA6-81412638E9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xmlns="" id="{C20E57E0-0912-44F2-93DA-75E4D13F3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xmlns="" id="{DF059390-54ED-44F4-983F-92FF36AD94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xmlns="" id="{42D5E9ED-595D-443D-8CDC-D8FCD4021D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8" name="Group 70">
              <a:extLst>
                <a:ext uri="{FF2B5EF4-FFF2-40B4-BE49-F238E27FC236}">
                  <a16:creationId xmlns:a16="http://schemas.microsoft.com/office/drawing/2014/main" xmlns="" id="{DB14A457-C54A-4F1E-91FB-0FEE49877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xmlns="" id="{791F3E2E-D393-464E-84B4-9B30D071AD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xmlns="" id="{EBEEAD6F-6425-4F85-A8A8-4FF19A909B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xmlns="" id="{8AACA44E-9D6C-4708-8D61-D767B6620B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xmlns="" id="{B6E3525F-9937-463E-872C-8EB7C62D10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xmlns="" id="{BE829B0B-C602-40F1-81D1-A55332343D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xmlns="" id="{92660531-24B5-4B97-A4A2-64686E235D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xmlns="" id="{6242D0CE-6FFD-4D17-AC26-BD3E481195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xmlns="" id="{61631F37-AF37-4DB9-8D98-A08586C766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xmlns="" id="{2A2597FF-2F22-40BB-A7B3-19C4DFCFFA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Rectangle 41">
                <a:extLst>
                  <a:ext uri="{FF2B5EF4-FFF2-40B4-BE49-F238E27FC236}">
                    <a16:creationId xmlns:a16="http://schemas.microsoft.com/office/drawing/2014/main" xmlns="" id="{DCC8773C-0113-4046-B222-C8F4080AF3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xmlns="" id="{1B17CCE2-CEEF-40CA-8C4D-0DC2DCA78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785BC-6A02-4335-BD87-D1085D00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Continuous queries example</a:t>
            </a:r>
          </a:p>
        </p:txBody>
      </p:sp>
      <p:sp useBgFill="1">
        <p:nvSpPr>
          <p:cNvPr id="112" name="Round Diagonal Corner Rectangle 9">
            <a:extLst>
              <a:ext uri="{FF2B5EF4-FFF2-40B4-BE49-F238E27FC236}">
                <a16:creationId xmlns:a16="http://schemas.microsoft.com/office/drawing/2014/main" xmlns="" id="{66D4F5BA-1D71-49B2-8A7F-6B4EB94D7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6AA7332-21D4-49CC-9E5C-C08F78E6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710071"/>
            <a:ext cx="4635583" cy="3441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53822-00F5-483D-A2FA-E9FBA85E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2249486"/>
            <a:ext cx="10532819" cy="43815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						A continuous query which count how many time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						each word show up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FFFFFF"/>
                </a:solidFill>
              </a:rPr>
              <a:t>Source: spark.apache.org</a:t>
            </a:r>
          </a:p>
        </p:txBody>
      </p:sp>
    </p:spTree>
    <p:extLst>
      <p:ext uri="{BB962C8B-B14F-4D97-AF65-F5344CB8AC3E}">
        <p14:creationId xmlns:p14="http://schemas.microsoft.com/office/powerpoint/2010/main" val="115078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48BF0-674C-4D57-AB4E-1B610015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DSMS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474B1A-043D-4412-BDFE-E0994EB45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arrives through network</a:t>
            </a:r>
          </a:p>
          <a:p>
            <a:r>
              <a:rPr lang="en-US" dirty="0"/>
              <a:t>Data can be lost or arrives with wrong order</a:t>
            </a:r>
          </a:p>
          <a:p>
            <a:r>
              <a:rPr lang="en-US" dirty="0"/>
              <a:t>Data stream is still unbound in size</a:t>
            </a:r>
          </a:p>
          <a:p>
            <a:r>
              <a:rPr lang="en-US" dirty="0"/>
              <a:t>Many query operators are problematic</a:t>
            </a:r>
          </a:p>
          <a:p>
            <a:pPr lvl="1"/>
            <a:r>
              <a:rPr lang="en-US" dirty="0"/>
              <a:t>For example, aggregation operators such as SUM, COUNT, MIN, MAX, and AVG</a:t>
            </a:r>
          </a:p>
          <a:p>
            <a:pPr lvl="1"/>
            <a:r>
              <a:rPr lang="en-US" dirty="0"/>
              <a:t>The entire input has to be seen to produce their output</a:t>
            </a:r>
          </a:p>
          <a:p>
            <a:r>
              <a:rPr lang="en-US" dirty="0"/>
              <a:t>Queries referencing past data</a:t>
            </a:r>
          </a:p>
        </p:txBody>
      </p:sp>
    </p:spTree>
    <p:extLst>
      <p:ext uri="{BB962C8B-B14F-4D97-AF65-F5344CB8AC3E}">
        <p14:creationId xmlns:p14="http://schemas.microsoft.com/office/powerpoint/2010/main" val="30137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Cordia New</vt:lpstr>
      <vt:lpstr>Trebuchet MS</vt:lpstr>
      <vt:lpstr>Tw Cen MT</vt:lpstr>
      <vt:lpstr>Circuit</vt:lpstr>
      <vt:lpstr>Data Stream</vt:lpstr>
      <vt:lpstr>Outline</vt:lpstr>
      <vt:lpstr>The world is overflowing with data</vt:lpstr>
      <vt:lpstr>Problem with DBMS</vt:lpstr>
      <vt:lpstr>Introduction to DSMS</vt:lpstr>
      <vt:lpstr>Data model</vt:lpstr>
      <vt:lpstr>DSMS architecture</vt:lpstr>
      <vt:lpstr>Continuous queries example</vt:lpstr>
      <vt:lpstr>Issues in DSMS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Stream</dc:title>
  <dc:creator>theppatorn@hotmail.com</dc:creator>
  <cp:lastModifiedBy>FARKAS, CSILLA</cp:lastModifiedBy>
  <cp:revision>2</cp:revision>
  <dcterms:created xsi:type="dcterms:W3CDTF">2019-03-20T22:13:39Z</dcterms:created>
  <dcterms:modified xsi:type="dcterms:W3CDTF">2019-03-21T17:14:18Z</dcterms:modified>
</cp:coreProperties>
</file>