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4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FB9C9-879A-4C68-88C8-C0D0A43C7084}" v="51" dt="2019-04-16T14:34:04.9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40" d="100"/>
          <a:sy n="40" d="100"/>
        </p:scale>
        <p:origin x="63" y="1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9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9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00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0611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1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5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5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41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07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66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14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2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8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54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curitymagazine.com/articles/88804-beyond-passwords-how-security-can-improve-identity-in-2018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855133"/>
            <a:ext cx="8825658" cy="3329581"/>
          </a:xfrm>
        </p:spPr>
        <p:txBody>
          <a:bodyPr/>
          <a:lstStyle/>
          <a:p>
            <a:r>
              <a:rPr lang="en-US" dirty="0">
                <a:cs typeface="Calibri Light"/>
              </a:rPr>
              <a:t>Cloud-Based Identity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cs typeface="Calibri"/>
              </a:rPr>
              <a:t>Marc Bowman</a:t>
            </a:r>
          </a:p>
          <a:p>
            <a:r>
              <a:rPr lang="en-US" dirty="0">
                <a:cs typeface="Calibri"/>
              </a:rPr>
              <a:t>April 16, 2019</a:t>
            </a:r>
          </a:p>
          <a:p>
            <a:r>
              <a:rPr lang="en-US" dirty="0">
                <a:cs typeface="Calibri"/>
              </a:rPr>
              <a:t>CSCE 824</a:t>
            </a:r>
          </a:p>
        </p:txBody>
      </p:sp>
      <p:pic>
        <p:nvPicPr>
          <p:cNvPr id="4" name="intro">
            <a:hlinkClick r:id="" action="ppaction://media"/>
            <a:extLst>
              <a:ext uri="{FF2B5EF4-FFF2-40B4-BE49-F238E27FC236}">
                <a16:creationId xmlns:a16="http://schemas.microsoft.com/office/drawing/2014/main" id="{125B8CD3-AD86-4034-BE47-42E6693DB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991" y="607906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3731-5987-48E3-A793-7220E4A9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Identity Management and Authentication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3968-05DB-4A3F-8DBF-10AF57722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06" y="1937469"/>
            <a:ext cx="8946541" cy="4195481"/>
          </a:xfrm>
        </p:spPr>
        <p:txBody>
          <a:bodyPr/>
          <a:lstStyle/>
          <a:p>
            <a:r>
              <a:rPr lang="en-US" dirty="0"/>
              <a:t>How is identity management different in the cloud?</a:t>
            </a:r>
          </a:p>
          <a:p>
            <a:endParaRPr lang="en-US" dirty="0"/>
          </a:p>
          <a:p>
            <a:r>
              <a:rPr lang="en-US" dirty="0"/>
              <a:t>Why is there a need for identity management?</a:t>
            </a:r>
          </a:p>
          <a:p>
            <a:endParaRPr lang="en-US" dirty="0"/>
          </a:p>
          <a:p>
            <a:r>
              <a:rPr lang="en-US" dirty="0"/>
              <a:t>What would a basic framework look like?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528EAD-7B5E-42E9-B79E-10AD07FC7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036" y="3429000"/>
            <a:ext cx="5633536" cy="2877600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5A55517D-98E9-4CA7-8F43-E24C07AAF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306" y="6001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7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B60D-7D08-4F25-8365-73AAAB93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Identity Management Approach</a:t>
            </a:r>
          </a:p>
        </p:txBody>
      </p:sp>
      <p:pic>
        <p:nvPicPr>
          <p:cNvPr id="7" name="real slide 3">
            <a:hlinkClick r:id="" action="ppaction://media"/>
            <a:extLst>
              <a:ext uri="{FF2B5EF4-FFF2-40B4-BE49-F238E27FC236}">
                <a16:creationId xmlns:a16="http://schemas.microsoft.com/office/drawing/2014/main" id="{C3DF65E4-DCE5-4EB9-960D-56DF08ACD90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369" y="6225223"/>
            <a:ext cx="304800" cy="3048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AE855-4C8B-4459-97AF-2759CEA4C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312" y="1853248"/>
            <a:ext cx="4733925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5D68-98DA-4C5B-B57B-027FA0664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180" y="1593131"/>
            <a:ext cx="3627831" cy="481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D23C8-0B65-48A4-B724-3EBE78ED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through group signature.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67DFA-AEA5-4132-B860-CE50FD325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Manager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Anonymization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Encryption/Decryption with RSA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1AFE1-8D07-4ADD-AE02-DCF6806B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481" y="2168441"/>
            <a:ext cx="4819650" cy="3724275"/>
          </a:xfrm>
          <a:prstGeom prst="rect">
            <a:avLst/>
          </a:prstGeom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09455598-92DD-44DD-8CA2-BBA13ACB1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46111" y="6003757"/>
            <a:ext cx="489284" cy="4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E9C7-7C26-4F03-8845-488036A61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Biometrics/Dual-Factor.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75AA7-28E0-45CA-99DD-867B73E35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1" y="1511497"/>
            <a:ext cx="8946541" cy="4195481"/>
          </a:xfrm>
        </p:spPr>
        <p:txBody>
          <a:bodyPr/>
          <a:lstStyle/>
          <a:p>
            <a:r>
              <a:rPr lang="en-US" dirty="0"/>
              <a:t>Biometrics: retina scanner, fingerprint scanner, face recognition software.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Dual-Factor: Phone apps, texts, emails.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2A37D-F742-4ECA-BF43-52C5F1DC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736" y="2266610"/>
            <a:ext cx="2148155" cy="1969349"/>
          </a:xfrm>
          <a:prstGeom prst="rect">
            <a:avLst/>
          </a:prstGeom>
        </p:spPr>
      </p:pic>
      <p:pic>
        <p:nvPicPr>
          <p:cNvPr id="1028" name="Picture 4" descr="Image result for biometric identity">
            <a:extLst>
              <a:ext uri="{FF2B5EF4-FFF2-40B4-BE49-F238E27FC236}">
                <a16:creationId xmlns:a16="http://schemas.microsoft.com/office/drawing/2014/main" id="{A908BAE9-2F7A-489B-825F-261A23B0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56" y="2135696"/>
            <a:ext cx="3048000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ual-factor">
            <a:extLst>
              <a:ext uri="{FF2B5EF4-FFF2-40B4-BE49-F238E27FC236}">
                <a16:creationId xmlns:a16="http://schemas.microsoft.com/office/drawing/2014/main" id="{3155D21C-9834-451F-8917-D087D5D40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56" y="4002167"/>
            <a:ext cx="5105400" cy="285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3F538DB0-6B41-46B4-A71C-5A2902AFB7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458" y="61004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2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5631-B171-47D8-968C-30266F973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as a service.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BE3B5-E222-4548-833E-902BCFD86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Cloud –Based Support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Third-Party Management.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Risk and Benefits. </a:t>
            </a:r>
          </a:p>
        </p:txBody>
      </p:sp>
      <p:pic>
        <p:nvPicPr>
          <p:cNvPr id="2050" name="Picture 2" descr="https://blog.talkingidentity.com/wp-content/uploads/2007/05/isfarch.jpg">
            <a:extLst>
              <a:ext uri="{FF2B5EF4-FFF2-40B4-BE49-F238E27FC236}">
                <a16:creationId xmlns:a16="http://schemas.microsoft.com/office/drawing/2014/main" id="{5A6D240D-3E67-4653-B3C1-C940DE9D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814" y="1822302"/>
            <a:ext cx="5844874" cy="419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4B9199CA-2C70-42EC-ABDC-F0A4A6F4E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911" y="61004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5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9BFE-D88B-41B6-AAEE-7E825D1B9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28DB5-A770-4E72-81A8-8BA7A73DD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S. Harrow, A. Sardana: Identity Management Framework for Cloud Based Internet of Things, </a:t>
            </a:r>
            <a:r>
              <a:rPr lang="en-US" dirty="0" err="1"/>
              <a:t>SecurIT</a:t>
            </a:r>
            <a:r>
              <a:rPr lang="en-US" dirty="0"/>
              <a:t> '12: Proceedings of the First International Conference on Security of Internet of Things, ACM</a:t>
            </a:r>
          </a:p>
          <a:p>
            <a:r>
              <a:rPr lang="en-US" dirty="0"/>
              <a:t>M. </a:t>
            </a:r>
            <a:r>
              <a:rPr lang="en-US" dirty="0" err="1"/>
              <a:t>Medhioub</a:t>
            </a:r>
            <a:r>
              <a:rPr lang="en-US" dirty="0"/>
              <a:t>, M. Hamdi, T. Kim: A New Authentication Scheme for Cloud-based Storage Applications, SIN '16: Proceedings of the 9th International Conference on Security of Information and Networks, ACM</a:t>
            </a:r>
          </a:p>
          <a:p>
            <a:r>
              <a:rPr lang="en-US" dirty="0" err="1"/>
              <a:t>Govinda</a:t>
            </a:r>
            <a:r>
              <a:rPr lang="en-US" dirty="0"/>
              <a:t> K., P. </a:t>
            </a:r>
            <a:r>
              <a:rPr lang="en-US" dirty="0" err="1"/>
              <a:t>Ravitheja</a:t>
            </a:r>
            <a:r>
              <a:rPr lang="en-US" dirty="0"/>
              <a:t>: Identity Anonymization and Secure Data Storage using Group Signature in Private Cloud, ICACCI '12: Proceedings of the International Conference on Advances in Computing, Communications and Informatics, ACM</a:t>
            </a:r>
          </a:p>
          <a:p>
            <a:r>
              <a:rPr lang="en-US" dirty="0">
                <a:hlinkClick r:id="rId2"/>
              </a:rPr>
              <a:t>https://www.securitymagazine.com/articles/88804-beyond-passwords-how-security-can-improve-identity-in-2018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ADD1-0D5E-4253-B7C6-35B2D175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48" y="2449959"/>
            <a:ext cx="9404723" cy="1400530"/>
          </a:xfrm>
        </p:spPr>
        <p:txBody>
          <a:bodyPr/>
          <a:lstStyle/>
          <a:p>
            <a:r>
              <a:rPr lang="en-US" sz="8800" dirty="0"/>
              <a:t>Questions?</a:t>
            </a:r>
          </a:p>
        </p:txBody>
      </p:sp>
      <p:pic>
        <p:nvPicPr>
          <p:cNvPr id="5" name="Questions">
            <a:hlinkClick r:id="" action="ppaction://media"/>
            <a:extLst>
              <a:ext uri="{FF2B5EF4-FFF2-40B4-BE49-F238E27FC236}">
                <a16:creationId xmlns:a16="http://schemas.microsoft.com/office/drawing/2014/main" id="{793A8234-CC28-4522-B17A-0A5D5957C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95" y="610402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864</TotalTime>
  <Words>225</Words>
  <Application>Microsoft Office PowerPoint</Application>
  <PresentationFormat>Widescreen</PresentationFormat>
  <Paragraphs>41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Cloud-Based Identity Management</vt:lpstr>
      <vt:lpstr>Identity Management and Authentication</vt:lpstr>
      <vt:lpstr>Federated Identity Management Approach</vt:lpstr>
      <vt:lpstr>Identification through group signature. </vt:lpstr>
      <vt:lpstr>Biometrics/Dual-Factor. </vt:lpstr>
      <vt:lpstr>Identification as a service. </vt:lpstr>
      <vt:lpstr>References: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BOWMAN, MARC</cp:lastModifiedBy>
  <cp:revision>46</cp:revision>
  <dcterms:created xsi:type="dcterms:W3CDTF">2013-07-15T20:26:40Z</dcterms:created>
  <dcterms:modified xsi:type="dcterms:W3CDTF">2019-04-16T14:43:53Z</dcterms:modified>
</cp:coreProperties>
</file>