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4" r:id="rId4"/>
    <p:sldId id="260" r:id="rId5"/>
    <p:sldId id="257" r:id="rId6"/>
    <p:sldId id="265" r:id="rId7"/>
    <p:sldId id="263" r:id="rId8"/>
    <p:sldId id="259" r:id="rId9"/>
    <p:sldId id="261" r:id="rId10"/>
    <p:sldId id="258" r:id="rId11"/>
    <p:sldId id="268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testapp32719.azurewebsites.ne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hinosecuritylabs.com/cloud-security/common-azure-security-vulnerabilities/" TargetMode="External"/><Relationship Id="rId7" Type="http://schemas.openxmlformats.org/officeDocument/2006/relationships/hyperlink" Target="https://docs.microsoft.com/en-us/azure/app-service/app-service-web-tutorial-dotnet-sqldatabase" TargetMode="External"/><Relationship Id="rId2" Type="http://schemas.openxmlformats.org/officeDocument/2006/relationships/hyperlink" Target="https://awsinsider.net/articles/2018/11/01/azure-fastest-but-aws-biggest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zure.microsoft.com/en-us/solutions/architecture/demand-forecasting-and-price-optimization/" TargetMode="External"/><Relationship Id="rId5" Type="http://schemas.openxmlformats.org/officeDocument/2006/relationships/hyperlink" Target="https://azure.microsoft.com/en-us/overview/what-is-paas/" TargetMode="External"/><Relationship Id="rId4" Type="http://schemas.openxmlformats.org/officeDocument/2006/relationships/hyperlink" Target="https://docs.microsoft.com/en-us/azure/architecture/reference-architectures/io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azur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3BDA-67B2-48A2-841B-6B0F0064AD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Microsoft Azure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167DDC-526E-498D-87D6-9E18BF8BF0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639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98EF8-CE98-4EB5-9DF3-5B027822E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Azure web app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71729-52D0-47B7-9206-902C58EA5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Deployed a simple web app from Visual Studio which connects to a SQL Database</a:t>
            </a:r>
          </a:p>
          <a:p>
            <a:r>
              <a:rPr lang="en-US" dirty="0"/>
              <a:t>Accessible through the internet, can write entries into database</a:t>
            </a:r>
          </a:p>
          <a:p>
            <a:r>
              <a:rPr lang="en-US" dirty="0">
                <a:hlinkClick r:id="rId2"/>
              </a:rPr>
              <a:t>https://testapp32719.azurewebsites.net/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027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11672-CB7A-40EF-8BE1-D52FD06A99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176215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D519A-3050-4941-9A88-45BBE4CD7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3322F-A25E-4F60-B2D4-1A84769C6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109869"/>
            <a:ext cx="8534400" cy="361526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hlinkClick r:id="rId2"/>
              </a:rPr>
              <a:t>https://awsinsider.net/articles/2018/11/01/azure-fastest-but-aws-biggest.aspx</a:t>
            </a:r>
            <a:endParaRPr lang="en-US" dirty="0"/>
          </a:p>
          <a:p>
            <a:r>
              <a:rPr lang="en-US" dirty="0">
                <a:hlinkClick r:id="rId3"/>
              </a:rPr>
              <a:t>https://rhinosecuritylabs.com/cloud-security/common-azure-security-vulnerabilities/</a:t>
            </a:r>
            <a:endParaRPr lang="en-US" dirty="0"/>
          </a:p>
          <a:p>
            <a:r>
              <a:rPr lang="en-US" dirty="0">
                <a:hlinkClick r:id="rId4"/>
              </a:rPr>
              <a:t>https://docs.microsoft.com/en-us/azure/architecture/reference-architectures/iot/</a:t>
            </a:r>
            <a:endParaRPr lang="en-US" dirty="0"/>
          </a:p>
          <a:p>
            <a:r>
              <a:rPr lang="en-US" dirty="0">
                <a:hlinkClick r:id="rId5"/>
              </a:rPr>
              <a:t>https://azure.microsoft.com/en-us/overview/what-is-paas/</a:t>
            </a:r>
            <a:endParaRPr lang="en-US" dirty="0"/>
          </a:p>
          <a:p>
            <a:r>
              <a:rPr lang="en-US" dirty="0">
                <a:hlinkClick r:id="rId6"/>
              </a:rPr>
              <a:t>https://azure.microsoft.com/en-us/solutions/architecture/demand-forecasting-and-price-optimization/</a:t>
            </a:r>
            <a:endParaRPr lang="en-US" dirty="0"/>
          </a:p>
          <a:p>
            <a:r>
              <a:rPr lang="en-US" dirty="0">
                <a:hlinkClick r:id="rId7"/>
              </a:rPr>
              <a:t>https://docs.microsoft.com/en-us/azure/app-service/app-service-web-tutorial-dotnet-sqldatabase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096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BE126-81B7-48EF-BBC8-5686E8724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B9E06-CDEE-4E9B-B262-E226AAD2F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Azure is Microsoft’s cloud offering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most popular, far behind AWS</a:t>
            </a:r>
          </a:p>
          <a:p>
            <a:r>
              <a:rPr lang="en-US" dirty="0"/>
              <a:t>Wide variety of servers, apps, services, and virtual machines available to set up quickly and take down quickly</a:t>
            </a:r>
          </a:p>
          <a:p>
            <a:r>
              <a:rPr lang="en-US" dirty="0"/>
              <a:t>Can manage different levels of computing depending on needs</a:t>
            </a:r>
          </a:p>
          <a:p>
            <a:r>
              <a:rPr lang="en-US" dirty="0"/>
              <a:t>Everything is pay-as-you-go, with multiple options</a:t>
            </a:r>
          </a:p>
          <a:p>
            <a:r>
              <a:rPr lang="en-US" dirty="0"/>
              <a:t>Centralized and tracked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19017E-E77A-4823-8AEC-4022E2FFE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4054" y="3630888"/>
            <a:ext cx="476250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988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DCED52-42CD-4740-B3EA-ABE728CD72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681" y="1518967"/>
            <a:ext cx="11142637" cy="3820065"/>
          </a:xfrm>
        </p:spPr>
      </p:pic>
    </p:spTree>
    <p:extLst>
      <p:ext uri="{BB962C8B-B14F-4D97-AF65-F5344CB8AC3E}">
        <p14:creationId xmlns:p14="http://schemas.microsoft.com/office/powerpoint/2010/main" val="323890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FA7F7-D854-4E6D-AF1F-7A5A5C86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1C350E-D1EE-4721-80BD-6CC7E6C51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File</a:t>
            </a:r>
            <a:r>
              <a:rPr lang="en-US" dirty="0"/>
              <a:t> – can be used instead of or to help with traditional file servers</a:t>
            </a:r>
          </a:p>
          <a:p>
            <a:r>
              <a:rPr lang="en-US" b="1" dirty="0"/>
              <a:t>Disk</a:t>
            </a:r>
            <a:r>
              <a:rPr lang="en-US" dirty="0"/>
              <a:t> – virtual machines</a:t>
            </a:r>
            <a:endParaRPr lang="en-US" b="1" dirty="0"/>
          </a:p>
          <a:p>
            <a:r>
              <a:rPr lang="en-US" b="1" dirty="0"/>
              <a:t>Blob</a:t>
            </a:r>
            <a:r>
              <a:rPr lang="en-US" dirty="0"/>
              <a:t> – storing huge amount of unstructured data</a:t>
            </a:r>
            <a:endParaRPr lang="en-US" b="1" dirty="0"/>
          </a:p>
          <a:p>
            <a:r>
              <a:rPr lang="en-US" b="1" dirty="0"/>
              <a:t>Data Lake</a:t>
            </a:r>
            <a:r>
              <a:rPr lang="en-US" dirty="0"/>
              <a:t> – blobs for analytics</a:t>
            </a:r>
            <a:endParaRPr lang="en-US" b="1" dirty="0"/>
          </a:p>
          <a:p>
            <a:pPr lvl="1"/>
            <a:r>
              <a:rPr lang="en-US" dirty="0"/>
              <a:t>Suited for Hadoop</a:t>
            </a:r>
          </a:p>
          <a:p>
            <a:r>
              <a:rPr lang="en-US" b="1" dirty="0"/>
              <a:t>Archive</a:t>
            </a:r>
            <a:r>
              <a:rPr lang="en-US" dirty="0"/>
              <a:t> – meant for seldom access, encrypted by default</a:t>
            </a:r>
            <a:endParaRPr lang="en-US" b="1" dirty="0"/>
          </a:p>
          <a:p>
            <a:r>
              <a:rPr lang="en-US" b="1" dirty="0"/>
              <a:t>Tables</a:t>
            </a:r>
            <a:r>
              <a:rPr lang="en-US" dirty="0"/>
              <a:t> – traditional databases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627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88CEB-0D8E-423F-A89C-04A5E1A72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058" y="5350933"/>
            <a:ext cx="8534400" cy="1507067"/>
          </a:xfrm>
        </p:spPr>
        <p:txBody>
          <a:bodyPr/>
          <a:lstStyle/>
          <a:p>
            <a:r>
              <a:rPr lang="en-US" dirty="0"/>
              <a:t>Azure regions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F6A8B1-B681-4C13-BFF0-04637C01B8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058" y="327992"/>
            <a:ext cx="11337883" cy="5198165"/>
          </a:xfrm>
        </p:spPr>
      </p:pic>
    </p:spTree>
    <p:extLst>
      <p:ext uri="{BB962C8B-B14F-4D97-AF65-F5344CB8AC3E}">
        <p14:creationId xmlns:p14="http://schemas.microsoft.com/office/powerpoint/2010/main" val="1918699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BAD77B-7B3F-423C-8428-06B9F44200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3388" y="526182"/>
            <a:ext cx="6234548" cy="5805636"/>
          </a:xfrm>
        </p:spPr>
      </p:pic>
    </p:spTree>
    <p:extLst>
      <p:ext uri="{BB962C8B-B14F-4D97-AF65-F5344CB8AC3E}">
        <p14:creationId xmlns:p14="http://schemas.microsoft.com/office/powerpoint/2010/main" val="278887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E1F8B-E7DA-4231-9F83-FCC77B70E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6C0CE5-FC77-404D-83F5-9FDD4537F3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9505" y="531743"/>
            <a:ext cx="10632989" cy="5794513"/>
          </a:xfrm>
        </p:spPr>
      </p:pic>
    </p:spTree>
    <p:extLst>
      <p:ext uri="{BB962C8B-B14F-4D97-AF65-F5344CB8AC3E}">
        <p14:creationId xmlns:p14="http://schemas.microsoft.com/office/powerpoint/2010/main" val="2745313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27F16-D318-4AF2-9D2F-C53BEA71D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F3E80-4480-41BD-9B7D-520CBC3CC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Platform offers more built-in security than you would have without cloud computing</a:t>
            </a:r>
          </a:p>
          <a:p>
            <a:r>
              <a:rPr lang="en-US" dirty="0"/>
              <a:t>Access Control is done through active directory, so perhaps less control and more caveats here</a:t>
            </a:r>
          </a:p>
          <a:p>
            <a:r>
              <a:rPr lang="en-US" dirty="0"/>
              <a:t>Still possible to make mistakes – “security by obscurity” works even worse than usual</a:t>
            </a:r>
          </a:p>
        </p:txBody>
      </p:sp>
    </p:spTree>
    <p:extLst>
      <p:ext uri="{BB962C8B-B14F-4D97-AF65-F5344CB8AC3E}">
        <p14:creationId xmlns:p14="http://schemas.microsoft.com/office/powerpoint/2010/main" val="3140306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11D84-9630-4903-8B84-73739FC7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Azure portal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A383D-98FD-43CB-95EE-E24438BC5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can be accessed at </a:t>
            </a:r>
            <a:r>
              <a:rPr lang="en-US" dirty="0">
                <a:hlinkClick r:id="rId2"/>
              </a:rPr>
              <a:t>https://portal.azure.com/</a:t>
            </a:r>
            <a:endParaRPr lang="en-US" dirty="0"/>
          </a:p>
          <a:p>
            <a:r>
              <a:rPr lang="en-US" dirty="0"/>
              <a:t>Also integrates with other Microsoft programs and services</a:t>
            </a:r>
          </a:p>
          <a:p>
            <a:pPr lvl="1"/>
            <a:r>
              <a:rPr lang="en-US" dirty="0"/>
              <a:t>Visual Studio</a:t>
            </a:r>
          </a:p>
          <a:p>
            <a:pPr lvl="1"/>
            <a:r>
              <a:rPr lang="en-US" dirty="0"/>
              <a:t>Defender ATP</a:t>
            </a:r>
          </a:p>
          <a:p>
            <a:pPr lvl="1"/>
            <a:r>
              <a:rPr lang="en-US" dirty="0"/>
              <a:t>Active Directory</a:t>
            </a:r>
          </a:p>
        </p:txBody>
      </p:sp>
    </p:spTree>
    <p:extLst>
      <p:ext uri="{BB962C8B-B14F-4D97-AF65-F5344CB8AC3E}">
        <p14:creationId xmlns:p14="http://schemas.microsoft.com/office/powerpoint/2010/main" val="179082539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349</TotalTime>
  <Words>306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3</vt:lpstr>
      <vt:lpstr>Slice</vt:lpstr>
      <vt:lpstr>Microsoft Azure</vt:lpstr>
      <vt:lpstr>overview</vt:lpstr>
      <vt:lpstr>PowerPoint Presentation</vt:lpstr>
      <vt:lpstr>storage</vt:lpstr>
      <vt:lpstr>Azure regions</vt:lpstr>
      <vt:lpstr>PowerPoint Presentation</vt:lpstr>
      <vt:lpstr>PowerPoint Presentation</vt:lpstr>
      <vt:lpstr>security</vt:lpstr>
      <vt:lpstr>Azure portal</vt:lpstr>
      <vt:lpstr>Azure web app example</vt:lpstr>
      <vt:lpstr>Questions?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Azure</dc:title>
  <dc:creator>JOSHUA GREGORY</dc:creator>
  <cp:lastModifiedBy>JOSHUA GREGORY</cp:lastModifiedBy>
  <cp:revision>10</cp:revision>
  <dcterms:created xsi:type="dcterms:W3CDTF">2019-03-28T00:33:41Z</dcterms:created>
  <dcterms:modified xsi:type="dcterms:W3CDTF">2019-03-28T06:23:28Z</dcterms:modified>
</cp:coreProperties>
</file>