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0.png" ContentType="image/png"/>
  <Override PartName="/ppt/media/image14.png" ContentType="image/png"/>
  <Override PartName="/ppt/media/image4.png" ContentType="image/png"/>
  <Override PartName="/ppt/media/image8.png" ContentType="image/png"/>
  <Override PartName="/ppt/media/image13.png" ContentType="image/png"/>
  <Override PartName="/ppt/media/image3.png" ContentType="image/png"/>
  <Override PartName="/ppt/media/image7.png" ContentType="image/png"/>
  <Override PartName="/ppt/media/image12.png" ContentType="image/png"/>
  <Override PartName="/ppt/media/image2.png" ContentType="image/png"/>
  <Override PartName="/ppt/media/image6.png" ContentType="image/png"/>
  <Override PartName="/ppt/media/image11.png" ContentType="image/png"/>
  <Override PartName="/ppt/media/image15.png" ContentType="image/png"/>
  <Override PartName="/ppt/media/image1.png" ContentType="image/png"/>
  <Override PartName="/ppt/media/image5.png" ContentType="image/png"/>
  <Override PartName="/ppt/media/image9.png" ContentType="image/pn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23.xml.rels" ContentType="application/vnd.openxmlformats-package.relationships+xml"/>
  <Override PartName="/ppt/slides/_rels/slide9.xml.rels" ContentType="application/vnd.openxmlformats-package.relationships+xml"/>
  <Override PartName="/ppt/slides/_rels/slide22.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x="9144000" cy="51435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29" name="PlaceHolder 2"/>
          <p:cNvSpPr>
            <a:spLocks noGrp="1"/>
          </p:cNvSpPr>
          <p:nvPr>
            <p:ph type="body"/>
          </p:nvPr>
        </p:nvSpPr>
        <p:spPr>
          <a:xfrm>
            <a:off x="457200" y="1203480"/>
            <a:ext cx="8229240" cy="1422360"/>
          </a:xfrm>
          <a:prstGeom prst="rect">
            <a:avLst/>
          </a:prstGeom>
        </p:spPr>
        <p:txBody>
          <a:bodyPr bIns="0" lIns="0" rIns="0" tIns="0" wrap="none"/>
          <a:p>
            <a:endParaRPr/>
          </a:p>
        </p:txBody>
      </p:sp>
      <p:sp>
        <p:nvSpPr>
          <p:cNvPr id="30" name="PlaceHolder 3"/>
          <p:cNvSpPr>
            <a:spLocks noGrp="1"/>
          </p:cNvSpPr>
          <p:nvPr>
            <p:ph type="body"/>
          </p:nvPr>
        </p:nvSpPr>
        <p:spPr>
          <a:xfrm>
            <a:off x="457200" y="2761200"/>
            <a:ext cx="8229240" cy="142236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32"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33"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34" name="PlaceHolder 4"/>
          <p:cNvSpPr>
            <a:spLocks noGrp="1"/>
          </p:cNvSpPr>
          <p:nvPr>
            <p:ph type="body"/>
          </p:nvPr>
        </p:nvSpPr>
        <p:spPr>
          <a:xfrm>
            <a:off x="4673520" y="2761200"/>
            <a:ext cx="4015440" cy="1422360"/>
          </a:xfrm>
          <a:prstGeom prst="rect">
            <a:avLst/>
          </a:prstGeom>
        </p:spPr>
        <p:txBody>
          <a:bodyPr bIns="0" lIns="0" rIns="0" tIns="0" wrap="none"/>
          <a:p>
            <a:endParaRPr/>
          </a:p>
        </p:txBody>
      </p:sp>
      <p:sp>
        <p:nvSpPr>
          <p:cNvPr id="35" name="PlaceHolder 5"/>
          <p:cNvSpPr>
            <a:spLocks noGrp="1"/>
          </p:cNvSpPr>
          <p:nvPr>
            <p:ph type="body"/>
          </p:nvPr>
        </p:nvSpPr>
        <p:spPr>
          <a:xfrm>
            <a:off x="457200" y="2761200"/>
            <a:ext cx="4015440" cy="142236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37"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38" name="PlaceHolder 3"/>
          <p:cNvSpPr>
            <a:spLocks noGrp="1"/>
          </p:cNvSpPr>
          <p:nvPr>
            <p:ph type="body"/>
          </p:nvPr>
        </p:nvSpPr>
        <p:spPr>
          <a:xfrm>
            <a:off x="4673520" y="1203480"/>
            <a:ext cx="4015440" cy="1422360"/>
          </a:xfrm>
          <a:prstGeom prst="rect">
            <a:avLst/>
          </a:prstGeom>
        </p:spPr>
        <p:txBody>
          <a:bodyPr bIns="0" lIns="0" rIns="0" tIns="0" wrap="none"/>
          <a:p>
            <a:endParaRPr/>
          </a:p>
        </p:txBody>
      </p:sp>
      <p:pic>
        <p:nvPicPr>
          <p:cNvPr descr="" id="39" name=""/>
          <p:cNvPicPr/>
          <p:nvPr/>
        </p:nvPicPr>
        <p:blipFill>
          <a:blip r:embed="rId2"/>
          <a:stretch>
            <a:fillRect/>
          </a:stretch>
        </p:blipFill>
        <p:spPr>
          <a:xfrm>
            <a:off x="5789880" y="2760840"/>
            <a:ext cx="1782720" cy="1422360"/>
          </a:xfrm>
          <a:prstGeom prst="rect">
            <a:avLst/>
          </a:prstGeom>
          <a:ln>
            <a:noFill/>
          </a:ln>
        </p:spPr>
      </p:pic>
      <p:pic>
        <p:nvPicPr>
          <p:cNvPr descr="" id="40" name=""/>
          <p:cNvPicPr/>
          <p:nvPr/>
        </p:nvPicPr>
        <p:blipFill>
          <a:blip r:embed="rId3"/>
          <a:stretch>
            <a:fillRect/>
          </a:stretch>
        </p:blipFill>
        <p:spPr>
          <a:xfrm>
            <a:off x="1573560" y="2760840"/>
            <a:ext cx="1782720" cy="14223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47" name="PlaceHolder 2"/>
          <p:cNvSpPr>
            <a:spLocks noGrp="1"/>
          </p:cNvSpPr>
          <p:nvPr>
            <p:ph type="subTitle"/>
          </p:nvPr>
        </p:nvSpPr>
        <p:spPr>
          <a:xfrm>
            <a:off x="457200" y="1203480"/>
            <a:ext cx="8229240" cy="29833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49" name="PlaceHolder 2"/>
          <p:cNvSpPr>
            <a:spLocks noGrp="1"/>
          </p:cNvSpPr>
          <p:nvPr>
            <p:ph type="body"/>
          </p:nvPr>
        </p:nvSpPr>
        <p:spPr>
          <a:xfrm>
            <a:off x="457200" y="1203480"/>
            <a:ext cx="8229240" cy="29829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51"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52" name="PlaceHolder 3"/>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05200"/>
            <a:ext cx="8229240" cy="398124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56"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57" name="PlaceHolder 3"/>
          <p:cNvSpPr>
            <a:spLocks noGrp="1"/>
          </p:cNvSpPr>
          <p:nvPr>
            <p:ph type="body"/>
          </p:nvPr>
        </p:nvSpPr>
        <p:spPr>
          <a:xfrm>
            <a:off x="457200" y="2761200"/>
            <a:ext cx="4015440" cy="1422360"/>
          </a:xfrm>
          <a:prstGeom prst="rect">
            <a:avLst/>
          </a:prstGeom>
        </p:spPr>
        <p:txBody>
          <a:bodyPr bIns="0" lIns="0" rIns="0" tIns="0" wrap="none"/>
          <a:p>
            <a:endParaRPr/>
          </a:p>
        </p:txBody>
      </p:sp>
      <p:sp>
        <p:nvSpPr>
          <p:cNvPr id="58" name="PlaceHolder 4"/>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8" name="PlaceHolder 2"/>
          <p:cNvSpPr>
            <a:spLocks noGrp="1"/>
          </p:cNvSpPr>
          <p:nvPr>
            <p:ph type="subTitle"/>
          </p:nvPr>
        </p:nvSpPr>
        <p:spPr>
          <a:xfrm>
            <a:off x="457200" y="1203480"/>
            <a:ext cx="8229240" cy="29833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60"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61"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62" name="PlaceHolder 4"/>
          <p:cNvSpPr>
            <a:spLocks noGrp="1"/>
          </p:cNvSpPr>
          <p:nvPr>
            <p:ph type="body"/>
          </p:nvPr>
        </p:nvSpPr>
        <p:spPr>
          <a:xfrm>
            <a:off x="4673520" y="2761200"/>
            <a:ext cx="4015440" cy="142236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64"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65"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66" name="PlaceHolder 4"/>
          <p:cNvSpPr>
            <a:spLocks noGrp="1"/>
          </p:cNvSpPr>
          <p:nvPr>
            <p:ph type="body"/>
          </p:nvPr>
        </p:nvSpPr>
        <p:spPr>
          <a:xfrm>
            <a:off x="457200" y="2761200"/>
            <a:ext cx="8228520" cy="142236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68" name="PlaceHolder 2"/>
          <p:cNvSpPr>
            <a:spLocks noGrp="1"/>
          </p:cNvSpPr>
          <p:nvPr>
            <p:ph type="body"/>
          </p:nvPr>
        </p:nvSpPr>
        <p:spPr>
          <a:xfrm>
            <a:off x="457200" y="1203480"/>
            <a:ext cx="8229240" cy="1422360"/>
          </a:xfrm>
          <a:prstGeom prst="rect">
            <a:avLst/>
          </a:prstGeom>
        </p:spPr>
        <p:txBody>
          <a:bodyPr bIns="0" lIns="0" rIns="0" tIns="0" wrap="none"/>
          <a:p>
            <a:endParaRPr/>
          </a:p>
        </p:txBody>
      </p:sp>
      <p:sp>
        <p:nvSpPr>
          <p:cNvPr id="69" name="PlaceHolder 3"/>
          <p:cNvSpPr>
            <a:spLocks noGrp="1"/>
          </p:cNvSpPr>
          <p:nvPr>
            <p:ph type="body"/>
          </p:nvPr>
        </p:nvSpPr>
        <p:spPr>
          <a:xfrm>
            <a:off x="457200" y="2761200"/>
            <a:ext cx="8229240" cy="142236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71"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72"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73" name="PlaceHolder 4"/>
          <p:cNvSpPr>
            <a:spLocks noGrp="1"/>
          </p:cNvSpPr>
          <p:nvPr>
            <p:ph type="body"/>
          </p:nvPr>
        </p:nvSpPr>
        <p:spPr>
          <a:xfrm>
            <a:off x="4673520" y="2761200"/>
            <a:ext cx="4015440" cy="1422360"/>
          </a:xfrm>
          <a:prstGeom prst="rect">
            <a:avLst/>
          </a:prstGeom>
        </p:spPr>
        <p:txBody>
          <a:bodyPr bIns="0" lIns="0" rIns="0" tIns="0" wrap="none"/>
          <a:p>
            <a:endParaRPr/>
          </a:p>
        </p:txBody>
      </p:sp>
      <p:sp>
        <p:nvSpPr>
          <p:cNvPr id="74" name="PlaceHolder 5"/>
          <p:cNvSpPr>
            <a:spLocks noGrp="1"/>
          </p:cNvSpPr>
          <p:nvPr>
            <p:ph type="body"/>
          </p:nvPr>
        </p:nvSpPr>
        <p:spPr>
          <a:xfrm>
            <a:off x="457200" y="2761200"/>
            <a:ext cx="4015440" cy="142236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76"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77" name="PlaceHolder 3"/>
          <p:cNvSpPr>
            <a:spLocks noGrp="1"/>
          </p:cNvSpPr>
          <p:nvPr>
            <p:ph type="body"/>
          </p:nvPr>
        </p:nvSpPr>
        <p:spPr>
          <a:xfrm>
            <a:off x="4673520" y="1203480"/>
            <a:ext cx="4015440" cy="1422360"/>
          </a:xfrm>
          <a:prstGeom prst="rect">
            <a:avLst/>
          </a:prstGeom>
        </p:spPr>
        <p:txBody>
          <a:bodyPr bIns="0" lIns="0" rIns="0" tIns="0" wrap="none"/>
          <a:p>
            <a:endParaRPr/>
          </a:p>
        </p:txBody>
      </p:sp>
      <p:pic>
        <p:nvPicPr>
          <p:cNvPr descr="" id="78" name=""/>
          <p:cNvPicPr/>
          <p:nvPr/>
        </p:nvPicPr>
        <p:blipFill>
          <a:blip r:embed="rId2"/>
          <a:stretch>
            <a:fillRect/>
          </a:stretch>
        </p:blipFill>
        <p:spPr>
          <a:xfrm>
            <a:off x="5789880" y="2760840"/>
            <a:ext cx="1782720" cy="1422360"/>
          </a:xfrm>
          <a:prstGeom prst="rect">
            <a:avLst/>
          </a:prstGeom>
          <a:ln>
            <a:noFill/>
          </a:ln>
        </p:spPr>
      </p:pic>
      <p:pic>
        <p:nvPicPr>
          <p:cNvPr descr="" id="79" name=""/>
          <p:cNvPicPr/>
          <p:nvPr/>
        </p:nvPicPr>
        <p:blipFill>
          <a:blip r:embed="rId3"/>
          <a:stretch>
            <a:fillRect/>
          </a:stretch>
        </p:blipFill>
        <p:spPr>
          <a:xfrm>
            <a:off x="1573560" y="2760840"/>
            <a:ext cx="1782720" cy="142236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86" name="PlaceHolder 2"/>
          <p:cNvSpPr>
            <a:spLocks noGrp="1"/>
          </p:cNvSpPr>
          <p:nvPr>
            <p:ph type="subTitle"/>
          </p:nvPr>
        </p:nvSpPr>
        <p:spPr>
          <a:xfrm>
            <a:off x="457200" y="1203480"/>
            <a:ext cx="8229240" cy="298332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88" name="PlaceHolder 2"/>
          <p:cNvSpPr>
            <a:spLocks noGrp="1"/>
          </p:cNvSpPr>
          <p:nvPr>
            <p:ph type="body"/>
          </p:nvPr>
        </p:nvSpPr>
        <p:spPr>
          <a:xfrm>
            <a:off x="457200" y="1203480"/>
            <a:ext cx="8229240" cy="298296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90"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91" name="PlaceHolder 3"/>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0" name="PlaceHolder 2"/>
          <p:cNvSpPr>
            <a:spLocks noGrp="1"/>
          </p:cNvSpPr>
          <p:nvPr>
            <p:ph type="body"/>
          </p:nvPr>
        </p:nvSpPr>
        <p:spPr>
          <a:xfrm>
            <a:off x="457200" y="1203480"/>
            <a:ext cx="8229240" cy="298296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93" name="PlaceHolder 1"/>
          <p:cNvSpPr>
            <a:spLocks noGrp="1"/>
          </p:cNvSpPr>
          <p:nvPr>
            <p:ph type="subTitle"/>
          </p:nvPr>
        </p:nvSpPr>
        <p:spPr>
          <a:xfrm>
            <a:off x="457200" y="205200"/>
            <a:ext cx="8229240" cy="398124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95"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96" name="PlaceHolder 3"/>
          <p:cNvSpPr>
            <a:spLocks noGrp="1"/>
          </p:cNvSpPr>
          <p:nvPr>
            <p:ph type="body"/>
          </p:nvPr>
        </p:nvSpPr>
        <p:spPr>
          <a:xfrm>
            <a:off x="457200" y="2761200"/>
            <a:ext cx="4015440" cy="1422360"/>
          </a:xfrm>
          <a:prstGeom prst="rect">
            <a:avLst/>
          </a:prstGeom>
        </p:spPr>
        <p:txBody>
          <a:bodyPr bIns="0" lIns="0" rIns="0" tIns="0" wrap="none"/>
          <a:p>
            <a:endParaRPr/>
          </a:p>
        </p:txBody>
      </p:sp>
      <p:sp>
        <p:nvSpPr>
          <p:cNvPr id="97" name="PlaceHolder 4"/>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99"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100"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101" name="PlaceHolder 4"/>
          <p:cNvSpPr>
            <a:spLocks noGrp="1"/>
          </p:cNvSpPr>
          <p:nvPr>
            <p:ph type="body"/>
          </p:nvPr>
        </p:nvSpPr>
        <p:spPr>
          <a:xfrm>
            <a:off x="4673520" y="2761200"/>
            <a:ext cx="4015440" cy="142236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03"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104"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105" name="PlaceHolder 4"/>
          <p:cNvSpPr>
            <a:spLocks noGrp="1"/>
          </p:cNvSpPr>
          <p:nvPr>
            <p:ph type="body"/>
          </p:nvPr>
        </p:nvSpPr>
        <p:spPr>
          <a:xfrm>
            <a:off x="457200" y="2761200"/>
            <a:ext cx="8228520" cy="142236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07" name="PlaceHolder 2"/>
          <p:cNvSpPr>
            <a:spLocks noGrp="1"/>
          </p:cNvSpPr>
          <p:nvPr>
            <p:ph type="body"/>
          </p:nvPr>
        </p:nvSpPr>
        <p:spPr>
          <a:xfrm>
            <a:off x="457200" y="1203480"/>
            <a:ext cx="8229240" cy="1422360"/>
          </a:xfrm>
          <a:prstGeom prst="rect">
            <a:avLst/>
          </a:prstGeom>
        </p:spPr>
        <p:txBody>
          <a:bodyPr bIns="0" lIns="0" rIns="0" tIns="0" wrap="none"/>
          <a:p>
            <a:endParaRPr/>
          </a:p>
        </p:txBody>
      </p:sp>
      <p:sp>
        <p:nvSpPr>
          <p:cNvPr id="108" name="PlaceHolder 3"/>
          <p:cNvSpPr>
            <a:spLocks noGrp="1"/>
          </p:cNvSpPr>
          <p:nvPr>
            <p:ph type="body"/>
          </p:nvPr>
        </p:nvSpPr>
        <p:spPr>
          <a:xfrm>
            <a:off x="457200" y="2761200"/>
            <a:ext cx="8229240" cy="142236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10"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111"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112" name="PlaceHolder 4"/>
          <p:cNvSpPr>
            <a:spLocks noGrp="1"/>
          </p:cNvSpPr>
          <p:nvPr>
            <p:ph type="body"/>
          </p:nvPr>
        </p:nvSpPr>
        <p:spPr>
          <a:xfrm>
            <a:off x="4673520" y="2761200"/>
            <a:ext cx="4015440" cy="1422360"/>
          </a:xfrm>
          <a:prstGeom prst="rect">
            <a:avLst/>
          </a:prstGeom>
        </p:spPr>
        <p:txBody>
          <a:bodyPr bIns="0" lIns="0" rIns="0" tIns="0" wrap="none"/>
          <a:p>
            <a:endParaRPr/>
          </a:p>
        </p:txBody>
      </p:sp>
      <p:sp>
        <p:nvSpPr>
          <p:cNvPr id="113" name="PlaceHolder 5"/>
          <p:cNvSpPr>
            <a:spLocks noGrp="1"/>
          </p:cNvSpPr>
          <p:nvPr>
            <p:ph type="body"/>
          </p:nvPr>
        </p:nvSpPr>
        <p:spPr>
          <a:xfrm>
            <a:off x="457200" y="2761200"/>
            <a:ext cx="4015440" cy="142236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15"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116" name="PlaceHolder 3"/>
          <p:cNvSpPr>
            <a:spLocks noGrp="1"/>
          </p:cNvSpPr>
          <p:nvPr>
            <p:ph type="body"/>
          </p:nvPr>
        </p:nvSpPr>
        <p:spPr>
          <a:xfrm>
            <a:off x="4673520" y="1203480"/>
            <a:ext cx="4015440" cy="1422360"/>
          </a:xfrm>
          <a:prstGeom prst="rect">
            <a:avLst/>
          </a:prstGeom>
        </p:spPr>
        <p:txBody>
          <a:bodyPr bIns="0" lIns="0" rIns="0" tIns="0" wrap="none"/>
          <a:p>
            <a:endParaRPr/>
          </a:p>
        </p:txBody>
      </p:sp>
      <p:pic>
        <p:nvPicPr>
          <p:cNvPr descr="" id="117" name=""/>
          <p:cNvPicPr/>
          <p:nvPr/>
        </p:nvPicPr>
        <p:blipFill>
          <a:blip r:embed="rId2"/>
          <a:stretch>
            <a:fillRect/>
          </a:stretch>
        </p:blipFill>
        <p:spPr>
          <a:xfrm>
            <a:off x="5789880" y="2760840"/>
            <a:ext cx="1782720" cy="1422360"/>
          </a:xfrm>
          <a:prstGeom prst="rect">
            <a:avLst/>
          </a:prstGeom>
          <a:ln>
            <a:noFill/>
          </a:ln>
        </p:spPr>
      </p:pic>
      <p:pic>
        <p:nvPicPr>
          <p:cNvPr descr="" id="118" name=""/>
          <p:cNvPicPr/>
          <p:nvPr/>
        </p:nvPicPr>
        <p:blipFill>
          <a:blip r:embed="rId3"/>
          <a:stretch>
            <a:fillRect/>
          </a:stretch>
        </p:blipFill>
        <p:spPr>
          <a:xfrm>
            <a:off x="1573560" y="2760840"/>
            <a:ext cx="1782720" cy="142236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2"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13" name="PlaceHolder 3"/>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05200"/>
            <a:ext cx="8229240" cy="398124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17"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18" name="PlaceHolder 3"/>
          <p:cNvSpPr>
            <a:spLocks noGrp="1"/>
          </p:cNvSpPr>
          <p:nvPr>
            <p:ph type="body"/>
          </p:nvPr>
        </p:nvSpPr>
        <p:spPr>
          <a:xfrm>
            <a:off x="457200" y="2761200"/>
            <a:ext cx="4015440" cy="1422360"/>
          </a:xfrm>
          <a:prstGeom prst="rect">
            <a:avLst/>
          </a:prstGeom>
        </p:spPr>
        <p:txBody>
          <a:bodyPr bIns="0" lIns="0" rIns="0" tIns="0" wrap="none"/>
          <a:p>
            <a:endParaRPr/>
          </a:p>
        </p:txBody>
      </p:sp>
      <p:sp>
        <p:nvSpPr>
          <p:cNvPr id="19" name="PlaceHolder 4"/>
          <p:cNvSpPr>
            <a:spLocks noGrp="1"/>
          </p:cNvSpPr>
          <p:nvPr>
            <p:ph type="body"/>
          </p:nvPr>
        </p:nvSpPr>
        <p:spPr>
          <a:xfrm>
            <a:off x="4673520" y="1203480"/>
            <a:ext cx="4015440" cy="29829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21" name="PlaceHolder 2"/>
          <p:cNvSpPr>
            <a:spLocks noGrp="1"/>
          </p:cNvSpPr>
          <p:nvPr>
            <p:ph type="body"/>
          </p:nvPr>
        </p:nvSpPr>
        <p:spPr>
          <a:xfrm>
            <a:off x="457200" y="1203480"/>
            <a:ext cx="4015440" cy="2982960"/>
          </a:xfrm>
          <a:prstGeom prst="rect">
            <a:avLst/>
          </a:prstGeom>
        </p:spPr>
        <p:txBody>
          <a:bodyPr bIns="0" lIns="0" rIns="0" tIns="0" wrap="none"/>
          <a:p>
            <a:endParaRPr/>
          </a:p>
        </p:txBody>
      </p:sp>
      <p:sp>
        <p:nvSpPr>
          <p:cNvPr id="22"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23" name="PlaceHolder 4"/>
          <p:cNvSpPr>
            <a:spLocks noGrp="1"/>
          </p:cNvSpPr>
          <p:nvPr>
            <p:ph type="body"/>
          </p:nvPr>
        </p:nvSpPr>
        <p:spPr>
          <a:xfrm>
            <a:off x="4673520" y="2761200"/>
            <a:ext cx="4015440" cy="142236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05200"/>
            <a:ext cx="8229240" cy="858960"/>
          </a:xfrm>
          <a:prstGeom prst="rect">
            <a:avLst/>
          </a:prstGeom>
        </p:spPr>
        <p:txBody>
          <a:bodyPr anchor="ctr" bIns="0" lIns="0" rIns="0" tIns="0" wrap="none"/>
          <a:p>
            <a:pPr algn="ctr"/>
            <a:endParaRPr/>
          </a:p>
        </p:txBody>
      </p:sp>
      <p:sp>
        <p:nvSpPr>
          <p:cNvPr id="25" name="PlaceHolder 2"/>
          <p:cNvSpPr>
            <a:spLocks noGrp="1"/>
          </p:cNvSpPr>
          <p:nvPr>
            <p:ph type="body"/>
          </p:nvPr>
        </p:nvSpPr>
        <p:spPr>
          <a:xfrm>
            <a:off x="457200" y="1203480"/>
            <a:ext cx="4015440" cy="1422360"/>
          </a:xfrm>
          <a:prstGeom prst="rect">
            <a:avLst/>
          </a:prstGeom>
        </p:spPr>
        <p:txBody>
          <a:bodyPr bIns="0" lIns="0" rIns="0" tIns="0" wrap="none"/>
          <a:p>
            <a:endParaRPr/>
          </a:p>
        </p:txBody>
      </p:sp>
      <p:sp>
        <p:nvSpPr>
          <p:cNvPr id="26" name="PlaceHolder 3"/>
          <p:cNvSpPr>
            <a:spLocks noGrp="1"/>
          </p:cNvSpPr>
          <p:nvPr>
            <p:ph type="body"/>
          </p:nvPr>
        </p:nvSpPr>
        <p:spPr>
          <a:xfrm>
            <a:off x="4673520" y="1203480"/>
            <a:ext cx="4015440" cy="1422360"/>
          </a:xfrm>
          <a:prstGeom prst="rect">
            <a:avLst/>
          </a:prstGeom>
        </p:spPr>
        <p:txBody>
          <a:bodyPr bIns="0" lIns="0" rIns="0" tIns="0" wrap="none"/>
          <a:p>
            <a:endParaRPr/>
          </a:p>
        </p:txBody>
      </p:sp>
      <p:sp>
        <p:nvSpPr>
          <p:cNvPr id="27" name="PlaceHolder 4"/>
          <p:cNvSpPr>
            <a:spLocks noGrp="1"/>
          </p:cNvSpPr>
          <p:nvPr>
            <p:ph type="body"/>
          </p:nvPr>
        </p:nvSpPr>
        <p:spPr>
          <a:xfrm>
            <a:off x="457200" y="2761200"/>
            <a:ext cx="8228520" cy="142236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0" y="0"/>
            <a:ext cx="9143280" cy="5175720"/>
          </a:xfrm>
          <a:prstGeom prst="rect">
            <a:avLst/>
          </a:prstGeom>
          <a:gradFill>
            <a:gsLst>
              <a:gs pos="0">
                <a:srgbClr val="003171"/>
              </a:gs>
              <a:gs pos="100000">
                <a:srgbClr val="549fff"/>
              </a:gs>
            </a:gsLst>
            <a:lin ang="7920000"/>
          </a:gradFill>
          <a:ln>
            <a:noFill/>
          </a:ln>
        </p:spPr>
      </p:sp>
      <p:sp>
        <p:nvSpPr>
          <p:cNvPr id="1" name="CustomShape 2"/>
          <p:cNvSpPr/>
          <p:nvPr/>
        </p:nvSpPr>
        <p:spPr>
          <a:xfrm flipH="1">
            <a:off x="-4680" y="11880"/>
            <a:ext cx="10925280" cy="5164200"/>
          </a:xfrm>
          <a:prstGeom prst="rect">
            <a:avLst/>
          </a:prstGeom>
          <a:gradFill>
            <a:gsLst>
              <a:gs pos="0">
                <a:srgbClr val="549fff"/>
              </a:gs>
              <a:gs pos="100000">
                <a:srgbClr val="003171"/>
              </a:gs>
            </a:gsLst>
            <a:path path="circle"/>
          </a:gradFill>
          <a:ln>
            <a:noFill/>
          </a:ln>
        </p:spPr>
      </p:sp>
      <p:sp>
        <p:nvSpPr>
          <p:cNvPr id="2" name="CustomShape 3"/>
          <p:cNvSpPr/>
          <p:nvPr/>
        </p:nvSpPr>
        <p:spPr>
          <a:xfrm flipH="1">
            <a:off x="14040" y="720"/>
            <a:ext cx="10500120" cy="5164200"/>
          </a:xfrm>
          <a:prstGeom prst="rect">
            <a:avLst/>
          </a:prstGeom>
          <a:gradFill>
            <a:gsLst>
              <a:gs pos="0">
                <a:srgbClr val="549fff"/>
              </a:gs>
              <a:gs pos="100000">
                <a:srgbClr val="003171"/>
              </a:gs>
            </a:gsLst>
            <a:path path="circle"/>
          </a:gradFill>
          <a:ln>
            <a:noFill/>
          </a:ln>
        </p:spPr>
      </p:sp>
      <p:sp>
        <p:nvSpPr>
          <p:cNvPr id="3" name="CustomShape 4"/>
          <p:cNvSpPr/>
          <p:nvPr/>
        </p:nvSpPr>
        <p:spPr>
          <a:xfrm>
            <a:off x="-846720" y="-720"/>
            <a:ext cx="2166840" cy="5175720"/>
          </a:xfrm>
          <a:prstGeom prst="rect">
            <a:avLst/>
          </a:prstGeom>
          <a:gradFill>
            <a:gsLst>
              <a:gs pos="0">
                <a:srgbClr val="003171"/>
              </a:gs>
              <a:gs pos="100000">
                <a:srgbClr val="65a8ff"/>
              </a:gs>
            </a:gsLst>
            <a:lin ang="0"/>
          </a:gradFill>
          <a:ln>
            <a:noFill/>
          </a:ln>
        </p:spPr>
      </p:sp>
      <p:sp>
        <p:nvSpPr>
          <p:cNvPr id="4" name="CustomShape 5"/>
          <p:cNvSpPr/>
          <p:nvPr/>
        </p:nvSpPr>
        <p:spPr>
          <a:xfrm flipH="1" rot="10800000">
            <a:off x="-524880" y="720"/>
            <a:ext cx="1402560" cy="5175720"/>
          </a:xfrm>
          <a:prstGeom prst="rect">
            <a:avLst/>
          </a:prstGeom>
          <a:gradFill>
            <a:gsLst>
              <a:gs pos="0">
                <a:srgbClr val="003171"/>
              </a:gs>
              <a:gs pos="100000">
                <a:srgbClr val="65a8ff"/>
              </a:gs>
            </a:gsLst>
            <a:lin ang="0"/>
          </a:gradFill>
          <a:ln>
            <a:noFill/>
          </a:ln>
        </p:spPr>
      </p:sp>
      <p:sp>
        <p:nvSpPr>
          <p:cNvPr id="5" name="PlaceHolder 6"/>
          <p:cNvSpPr>
            <a:spLocks noGrp="1"/>
          </p:cNvSpPr>
          <p:nvPr>
            <p:ph type="title"/>
          </p:nvPr>
        </p:nvSpPr>
        <p:spPr>
          <a:xfrm>
            <a:off x="457200" y="205200"/>
            <a:ext cx="8228880" cy="858600"/>
          </a:xfrm>
          <a:prstGeom prst="rect">
            <a:avLst/>
          </a:prstGeom>
        </p:spPr>
        <p:txBody>
          <a:bodyPr anchor="ctr" bIns="0" lIns="0" rIns="0" tIns="0" wrap="none"/>
          <a:p>
            <a:r>
              <a:rPr lang="en-US"/>
              <a:t>Click to edit the title text format</a:t>
            </a:r>
            <a:endParaRPr/>
          </a:p>
        </p:txBody>
      </p:sp>
      <p:sp>
        <p:nvSpPr>
          <p:cNvPr id="6" name="PlaceHolder 7"/>
          <p:cNvSpPr>
            <a:spLocks noGrp="1"/>
          </p:cNvSpPr>
          <p:nvPr>
            <p:ph type="body"/>
          </p:nvPr>
        </p:nvSpPr>
        <p:spPr>
          <a:xfrm>
            <a:off x="457200" y="1203480"/>
            <a:ext cx="8229240" cy="298296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CustomShape 1"/>
          <p:cNvSpPr/>
          <p:nvPr/>
        </p:nvSpPr>
        <p:spPr>
          <a:xfrm flipH="1" rot="10800000">
            <a:off x="-348480" y="-14760"/>
            <a:ext cx="1722960" cy="5159160"/>
          </a:xfrm>
          <a:prstGeom prst="rect">
            <a:avLst/>
          </a:prstGeom>
          <a:gradFill>
            <a:gsLst>
              <a:gs pos="0">
                <a:srgbClr val="549fff"/>
              </a:gs>
              <a:gs pos="100000">
                <a:srgbClr val="003171"/>
              </a:gs>
            </a:gsLst>
            <a:path path="circle"/>
          </a:gradFill>
          <a:ln>
            <a:noFill/>
          </a:ln>
        </p:spPr>
      </p:sp>
      <p:sp>
        <p:nvSpPr>
          <p:cNvPr id="42" name="CustomShape 2"/>
          <p:cNvSpPr/>
          <p:nvPr/>
        </p:nvSpPr>
        <p:spPr>
          <a:xfrm flipH="1" rot="10800000">
            <a:off x="-1118520" y="1440"/>
            <a:ext cx="3099960" cy="5141880"/>
          </a:xfrm>
          <a:prstGeom prst="rect">
            <a:avLst/>
          </a:prstGeom>
          <a:gradFill>
            <a:gsLst>
              <a:gs pos="0">
                <a:srgbClr val="549fff"/>
              </a:gs>
              <a:gs pos="100000">
                <a:srgbClr val="003171"/>
              </a:gs>
            </a:gsLst>
            <a:path path="circle"/>
          </a:gradFill>
          <a:ln>
            <a:noFill/>
          </a:ln>
        </p:spPr>
      </p:sp>
      <p:sp>
        <p:nvSpPr>
          <p:cNvPr id="43" name="CustomShape 3"/>
          <p:cNvSpPr/>
          <p:nvPr/>
        </p:nvSpPr>
        <p:spPr>
          <a:xfrm rot="10800000">
            <a:off x="8089560" y="-8640"/>
            <a:ext cx="1099800" cy="5152320"/>
          </a:xfrm>
          <a:prstGeom prst="rect">
            <a:avLst/>
          </a:prstGeom>
          <a:gradFill>
            <a:gsLst>
              <a:gs pos="0">
                <a:srgbClr val="003171"/>
              </a:gs>
              <a:gs pos="100000">
                <a:srgbClr val="65a8ff"/>
              </a:gs>
            </a:gsLst>
            <a:lin ang="5700000"/>
          </a:gradFill>
          <a:ln>
            <a:noFill/>
          </a:ln>
        </p:spPr>
      </p:sp>
      <p:sp>
        <p:nvSpPr>
          <p:cNvPr id="44" name="PlaceHolder 4"/>
          <p:cNvSpPr>
            <a:spLocks noGrp="1"/>
          </p:cNvSpPr>
          <p:nvPr>
            <p:ph type="title"/>
          </p:nvPr>
        </p:nvSpPr>
        <p:spPr>
          <a:xfrm>
            <a:off x="457200" y="205200"/>
            <a:ext cx="8228880" cy="858600"/>
          </a:xfrm>
          <a:prstGeom prst="rect">
            <a:avLst/>
          </a:prstGeom>
        </p:spPr>
        <p:txBody>
          <a:bodyPr anchor="ctr" bIns="0" lIns="0" rIns="0" tIns="0" wrap="none"/>
          <a:p>
            <a:r>
              <a:rPr lang="en-US"/>
              <a:t>Click to edit the title text format</a:t>
            </a:r>
            <a:endParaRPr/>
          </a:p>
        </p:txBody>
      </p:sp>
      <p:sp>
        <p:nvSpPr>
          <p:cNvPr id="45" name="PlaceHolder 5"/>
          <p:cNvSpPr>
            <a:spLocks noGrp="1"/>
          </p:cNvSpPr>
          <p:nvPr>
            <p:ph type="body"/>
          </p:nvPr>
        </p:nvSpPr>
        <p:spPr>
          <a:xfrm>
            <a:off x="1792440" y="4025520"/>
            <a:ext cx="5485680" cy="60300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0" y="4152960"/>
            <a:ext cx="9143280" cy="1180440"/>
          </a:xfrm>
          <a:prstGeom prst="rect">
            <a:avLst/>
          </a:prstGeom>
          <a:gradFill>
            <a:gsLst>
              <a:gs pos="0">
                <a:srgbClr val="549fff"/>
              </a:gs>
              <a:gs pos="100000">
                <a:srgbClr val="003171"/>
              </a:gs>
            </a:gsLst>
            <a:path path="circle"/>
          </a:gradFill>
          <a:ln>
            <a:noFill/>
          </a:ln>
        </p:spPr>
      </p:sp>
      <p:sp>
        <p:nvSpPr>
          <p:cNvPr id="81" name="CustomShape 2"/>
          <p:cNvSpPr/>
          <p:nvPr/>
        </p:nvSpPr>
        <p:spPr>
          <a:xfrm flipH="1" rot="5400000">
            <a:off x="3405240" y="288000"/>
            <a:ext cx="2324880" cy="9149400"/>
          </a:xfrm>
          <a:prstGeom prst="rect">
            <a:avLst/>
          </a:prstGeom>
          <a:gradFill>
            <a:gsLst>
              <a:gs pos="0">
                <a:srgbClr val="549fff"/>
              </a:gs>
              <a:gs pos="100000">
                <a:srgbClr val="003171"/>
              </a:gs>
            </a:gsLst>
            <a:path path="circle"/>
          </a:gradFill>
          <a:ln>
            <a:noFill/>
          </a:ln>
        </p:spPr>
      </p:sp>
      <p:sp>
        <p:nvSpPr>
          <p:cNvPr id="82" name="CustomShape 3"/>
          <p:cNvSpPr/>
          <p:nvPr/>
        </p:nvSpPr>
        <p:spPr>
          <a:xfrm>
            <a:off x="0" y="4305240"/>
            <a:ext cx="9143280" cy="1180440"/>
          </a:xfrm>
          <a:prstGeom prst="rect">
            <a:avLst/>
          </a:prstGeom>
          <a:gradFill>
            <a:gsLst>
              <a:gs pos="0">
                <a:srgbClr val="549fff"/>
              </a:gs>
              <a:gs pos="100000">
                <a:srgbClr val="003171"/>
              </a:gs>
            </a:gsLst>
            <a:path path="circle"/>
          </a:gradFill>
          <a:ln>
            <a:noFill/>
          </a:ln>
        </p:spPr>
      </p:sp>
      <p:sp>
        <p:nvSpPr>
          <p:cNvPr id="83" name="PlaceHolder 4"/>
          <p:cNvSpPr>
            <a:spLocks noGrp="1"/>
          </p:cNvSpPr>
          <p:nvPr>
            <p:ph type="title"/>
          </p:nvPr>
        </p:nvSpPr>
        <p:spPr>
          <a:xfrm>
            <a:off x="457200" y="205200"/>
            <a:ext cx="8229240" cy="858600"/>
          </a:xfrm>
          <a:prstGeom prst="rect">
            <a:avLst/>
          </a:prstGeom>
        </p:spPr>
        <p:txBody>
          <a:bodyPr anchor="ctr" bIns="0" lIns="0" rIns="0" tIns="0" wrap="none"/>
          <a:p>
            <a:pPr algn="ctr"/>
            <a:r>
              <a:rPr lang="en-US"/>
              <a:t>Click to edit the title text format</a:t>
            </a:r>
            <a:endParaRPr/>
          </a:p>
        </p:txBody>
      </p:sp>
      <p:sp>
        <p:nvSpPr>
          <p:cNvPr id="84" name="PlaceHolder 5"/>
          <p:cNvSpPr>
            <a:spLocks noGrp="1"/>
          </p:cNvSpPr>
          <p:nvPr>
            <p:ph type="body"/>
          </p:nvPr>
        </p:nvSpPr>
        <p:spPr>
          <a:xfrm>
            <a:off x="457200" y="1203480"/>
            <a:ext cx="8229240" cy="298296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wiki.pentaho.com/display/DATAMINING/Time+Series+Analysis+and+Forecasting+with+Weka"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1082160" y="1242000"/>
            <a:ext cx="7050240" cy="1101960"/>
          </a:xfrm>
          <a:prstGeom prst="rect">
            <a:avLst/>
          </a:prstGeom>
          <a:noFill/>
          <a:ln>
            <a:noFill/>
          </a:ln>
        </p:spPr>
        <p:txBody>
          <a:bodyPr anchor="b" bIns="91440" lIns="90000" rIns="90000" tIns="91440"/>
          <a:p>
            <a:pPr algn="ctr">
              <a:lnSpc>
                <a:spcPct val="100000"/>
              </a:lnSpc>
            </a:pPr>
            <a:r>
              <a:rPr b="1" lang="en-US" sz="4800">
                <a:solidFill>
                  <a:srgbClr val="ffffff"/>
                </a:solidFill>
                <a:latin typeface="Trebuchet MS"/>
                <a:ea typeface="Trebuchet MS"/>
              </a:rPr>
              <a:t>Stock Market    Prediction</a:t>
            </a:r>
            <a:endParaRPr/>
          </a:p>
        </p:txBody>
      </p:sp>
      <p:sp>
        <p:nvSpPr>
          <p:cNvPr id="120" name="CustomShape 2"/>
          <p:cNvSpPr/>
          <p:nvPr/>
        </p:nvSpPr>
        <p:spPr>
          <a:xfrm>
            <a:off x="1082160" y="2423160"/>
            <a:ext cx="7035120" cy="693360"/>
          </a:xfrm>
          <a:prstGeom prst="rect">
            <a:avLst/>
          </a:prstGeom>
          <a:noFill/>
          <a:ln>
            <a:noFill/>
          </a:ln>
        </p:spPr>
        <p:txBody>
          <a:bodyPr bIns="91440" lIns="90000" rIns="90000" tIns="91440"/>
          <a:p>
            <a:pPr algn="ctr">
              <a:lnSpc>
                <a:spcPct val="100000"/>
              </a:lnSpc>
            </a:pPr>
            <a:r>
              <a:rPr lang="en-US" sz="2400">
                <a:solidFill>
                  <a:srgbClr val="ffffff"/>
                </a:solidFill>
                <a:latin typeface="Trebuchet MS"/>
                <a:ea typeface="Trebuchet MS"/>
              </a:rPr>
              <a:t>using Linear Regression and Big Data Sentiment Analysis</a:t>
            </a:r>
            <a:endParaRPr/>
          </a:p>
          <a:p>
            <a:pPr>
              <a:lnSpc>
                <a:spcPct val="100000"/>
              </a:lnSpc>
            </a:pPr>
            <a:r>
              <a:rPr lang="en-US" sz="2400">
                <a:solidFill>
                  <a:srgbClr val="ffffff"/>
                </a:solidFill>
                <a:latin typeface="Trebuchet MS"/>
                <a:ea typeface="Trebuchet MS"/>
              </a:rPr>
              <a:t>-Surya Bhatt</a:t>
            </a:r>
            <a:endParaRPr/>
          </a:p>
          <a:p>
            <a:pPr>
              <a:lnSpc>
                <a:spcPct val="100000"/>
              </a:lnSpc>
            </a:pPr>
            <a:r>
              <a:rPr lang="en-US" sz="1500">
                <a:solidFill>
                  <a:srgbClr val="ffffff"/>
                </a:solidFill>
                <a:latin typeface="Trebuchet MS"/>
                <a:ea typeface="Trebuchet MS"/>
              </a:rPr>
              <a:t>(NOTE: The actual formatting of my PPT has changed because I had made it in a different editor. Which I'll be using in the class)</a:t>
            </a:r>
            <a:endParaRPr/>
          </a:p>
          <a:p>
            <a:pPr algn="r">
              <a:lnSpc>
                <a:spcPct val="100000"/>
              </a:lnSpc>
            </a:pP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The independent variable in this case is time, with minute values</a:t>
            </a:r>
            <a:endParaRPr/>
          </a:p>
          <a:p>
            <a:pPr>
              <a:lnSpc>
                <a:spcPct val="100000"/>
              </a:lnSpc>
              <a:buFont typeface="Trebuchet MS"/>
              <a:buChar char="●"/>
            </a:pPr>
            <a:r>
              <a:rPr lang="en-US" sz="3200">
                <a:solidFill>
                  <a:srgbClr val="00387e"/>
                </a:solidFill>
                <a:latin typeface="Trebuchet MS"/>
                <a:ea typeface="Trebuchet MS"/>
              </a:rPr>
              <a:t>The dependent variable is the stock price</a:t>
            </a:r>
            <a:endParaRPr/>
          </a:p>
          <a:p>
            <a:pPr>
              <a:lnSpc>
                <a:spcPct val="100000"/>
              </a:lnSpc>
              <a:buFont typeface="Trebuchet MS"/>
              <a:buChar char="●"/>
            </a:pPr>
            <a:r>
              <a:rPr lang="en-US" sz="3200">
                <a:solidFill>
                  <a:srgbClr val="00387e"/>
                </a:solidFill>
                <a:latin typeface="Trebuchet MS"/>
                <a:ea typeface="Trebuchet MS"/>
              </a:rPr>
              <a:t>Weka is used to predict future values</a:t>
            </a:r>
            <a:endParaRPr/>
          </a:p>
        </p:txBody>
      </p:sp>
      <p:sp>
        <p:nvSpPr>
          <p:cNvPr id="141"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Linear Regression</a:t>
            </a:r>
            <a:endParaRPr/>
          </a:p>
        </p:txBody>
      </p:sp>
    </p:spTree>
  </p:cSld>
  <p:timing>
    <p:tnLst>
      <p:par>
        <p:cTn dur="indefinite" id="15" nodeType="tmRoot" restart="never">
          <p:childTnLst>
            <p:seq>
              <p:cTn id="16"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Time series analysis used for forecast</a:t>
            </a:r>
            <a:endParaRPr/>
          </a:p>
          <a:p>
            <a:pPr>
              <a:lnSpc>
                <a:spcPct val="100000"/>
              </a:lnSpc>
              <a:buFont typeface="Trebuchet MS"/>
              <a:buChar char="●"/>
            </a:pPr>
            <a:r>
              <a:rPr lang="en-US" sz="3200">
                <a:solidFill>
                  <a:srgbClr val="00387e"/>
                </a:solidFill>
                <a:latin typeface="Trebuchet MS"/>
                <a:ea typeface="Trebuchet MS"/>
              </a:rPr>
              <a:t>Plugin developed by Pentaho corporation</a:t>
            </a:r>
            <a:endParaRPr/>
          </a:p>
          <a:p>
            <a:pPr>
              <a:lnSpc>
                <a:spcPct val="100000"/>
              </a:lnSpc>
              <a:buFont typeface="Trebuchet MS"/>
              <a:buChar char="●"/>
            </a:pPr>
            <a:r>
              <a:rPr lang="en-US" sz="3200">
                <a:solidFill>
                  <a:srgbClr val="00387e"/>
                </a:solidFill>
                <a:latin typeface="Trebuchet MS"/>
                <a:ea typeface="Trebuchet MS"/>
              </a:rPr>
              <a:t>Based on simple linear regression model</a:t>
            </a:r>
            <a:endParaRPr/>
          </a:p>
          <a:p>
            <a:pPr>
              <a:lnSpc>
                <a:spcPct val="100000"/>
              </a:lnSpc>
            </a:pPr>
            <a:endParaRPr/>
          </a:p>
          <a:p>
            <a:pPr>
              <a:lnSpc>
                <a:spcPct val="100000"/>
              </a:lnSpc>
            </a:pPr>
            <a:endParaRPr/>
          </a:p>
          <a:p>
            <a:pPr>
              <a:lnSpc>
                <a:spcPct val="100000"/>
              </a:lnSpc>
            </a:pPr>
            <a:endParaRPr/>
          </a:p>
          <a:p>
            <a:pPr>
              <a:lnSpc>
                <a:spcPct val="100000"/>
              </a:lnSpc>
            </a:pPr>
            <a:r>
              <a:rPr lang="en-US" sz="1100">
                <a:solidFill>
                  <a:srgbClr val="000000"/>
                </a:solidFill>
                <a:latin typeface="Trebuchet MS"/>
                <a:ea typeface="Trebuchet MS"/>
              </a:rPr>
              <a:t>[1]- </a:t>
            </a:r>
            <a:r>
              <a:rPr lang="en-US" sz="1100" u="sng">
                <a:solidFill>
                  <a:srgbClr val="000000"/>
                </a:solidFill>
                <a:latin typeface="Trebuchet MS"/>
                <a:ea typeface="Trebuchet MS"/>
                <a:hlinkClick r:id="rId1"/>
              </a:rPr>
              <a:t>http://wiki.pentaho.com/display/DATAMINING/Time+Series+Analysis+and+Forecasting+with+Weka</a:t>
            </a:r>
            <a:endParaRPr/>
          </a:p>
          <a:p>
            <a:pPr>
              <a:lnSpc>
                <a:spcPct val="100000"/>
              </a:lnSpc>
            </a:pPr>
            <a:r>
              <a:rPr lang="en-US" sz="1100">
                <a:solidFill>
                  <a:srgbClr val="000000"/>
                </a:solidFill>
                <a:latin typeface="Trebuchet MS"/>
                <a:ea typeface="Trebuchet MS"/>
              </a:rPr>
              <a:t>[2]- Mark Hall, Eibe Frank, Geoffrey Holmes, Bernhard Pfahringer, Peter Reutemann, Ian H. Witten (2009); The WEKA Data Mining Software: An Update; SIGKDD Explorations, Volume 11, Issue 1.</a:t>
            </a:r>
            <a:endParaRPr/>
          </a:p>
        </p:txBody>
      </p:sp>
      <p:sp>
        <p:nvSpPr>
          <p:cNvPr id="143"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Forecast Plugin</a:t>
            </a:r>
            <a:r>
              <a:rPr b="1" lang="en-US" sz="1200">
                <a:solidFill>
                  <a:srgbClr val="00387e"/>
                </a:solidFill>
                <a:latin typeface="Trebuchet MS"/>
                <a:ea typeface="Trebuchet MS"/>
              </a:rPr>
              <a:t>[1]</a:t>
            </a:r>
            <a:r>
              <a:rPr b="1" lang="en-US" sz="4000">
                <a:solidFill>
                  <a:srgbClr val="00387e"/>
                </a:solidFill>
                <a:latin typeface="Trebuchet MS"/>
                <a:ea typeface="Trebuchet MS"/>
              </a:rPr>
              <a:t>: Weka</a:t>
            </a:r>
            <a:r>
              <a:rPr b="1" lang="en-US" sz="1200">
                <a:solidFill>
                  <a:srgbClr val="00387e"/>
                </a:solidFill>
                <a:latin typeface="Trebuchet MS"/>
                <a:ea typeface="Trebuchet MS"/>
              </a:rPr>
              <a:t>[2]</a:t>
            </a:r>
            <a:endParaRPr/>
          </a:p>
        </p:txBody>
      </p:sp>
    </p:spTree>
  </p:cSld>
  <p:timing>
    <p:tnLst>
      <p:par>
        <p:cTn dur="indefinite" id="17" nodeType="tmRoot" restart="never">
          <p:childTnLst>
            <p:seq>
              <p:cTn id="18"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CustomShape 1"/>
          <p:cNvSpPr/>
          <p:nvPr/>
        </p:nvSpPr>
        <p:spPr>
          <a:xfrm>
            <a:off x="457200" y="1244160"/>
            <a:ext cx="8228880" cy="3629520"/>
          </a:xfrm>
          <a:prstGeom prst="rect">
            <a:avLst/>
          </a:prstGeom>
          <a:noFill/>
          <a:ln>
            <a:noFill/>
          </a:ln>
        </p:spPr>
        <p:txBody>
          <a:bodyPr bIns="91440" lIns="90000" rIns="90000" tIns="91440"/>
          <a:p>
            <a:pPr>
              <a:lnSpc>
                <a:spcPct val="100000"/>
              </a:lnSpc>
            </a:pPr>
            <a:r>
              <a:rPr lang="en-US" sz="3200">
                <a:solidFill>
                  <a:srgbClr val="00387e"/>
                </a:solidFill>
                <a:latin typeface="Trebuchet MS"/>
                <a:ea typeface="Trebuchet MS"/>
              </a:rPr>
              <a:t>Time series forecasting is the process of using a model to generate predictions for future events based on known past events</a:t>
            </a:r>
            <a:endParaRPr/>
          </a:p>
          <a:p>
            <a:pPr>
              <a:lnSpc>
                <a:spcPct val="100000"/>
              </a:lnSpc>
            </a:pPr>
            <a:endParaRPr/>
          </a:p>
          <a:p>
            <a:pPr>
              <a:lnSpc>
                <a:spcPct val="100000"/>
              </a:lnSpc>
            </a:pPr>
            <a:r>
              <a:rPr lang="en-US" sz="3200">
                <a:solidFill>
                  <a:srgbClr val="00387e"/>
                </a:solidFill>
                <a:latin typeface="Trebuchet MS"/>
                <a:ea typeface="Trebuchet MS"/>
              </a:rPr>
              <a:t>Ex- Sales forecasting, DNA sequence prediction, speech recognition etc.</a:t>
            </a:r>
            <a:endParaRPr/>
          </a:p>
        </p:txBody>
      </p:sp>
      <p:sp>
        <p:nvSpPr>
          <p:cNvPr id="145"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Time Series Analysis</a:t>
            </a:r>
            <a:endParaRPr/>
          </a:p>
        </p:txBody>
      </p:sp>
    </p:spTree>
  </p:cSld>
  <p:timing>
    <p:tnLst>
      <p:par>
        <p:cTn dur="indefinite" id="19" nodeType="tmRoot" restart="never">
          <p:childTnLst>
            <p:seq>
              <p:cTn id="20"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457200" y="1244160"/>
            <a:ext cx="8228880" cy="3629520"/>
          </a:xfrm>
          <a:prstGeom prst="rect">
            <a:avLst/>
          </a:prstGeom>
          <a:noFill/>
          <a:ln>
            <a:noFill/>
          </a:ln>
        </p:spPr>
      </p:sp>
      <p:sp>
        <p:nvSpPr>
          <p:cNvPr id="147" name="CustomShape 2"/>
          <p:cNvSpPr/>
          <p:nvPr/>
        </p:nvSpPr>
        <p:spPr>
          <a:xfrm>
            <a:off x="457200" y="205920"/>
            <a:ext cx="8228880" cy="993600"/>
          </a:xfrm>
          <a:prstGeom prst="rect">
            <a:avLst/>
          </a:prstGeom>
          <a:noFill/>
          <a:ln>
            <a:noFill/>
          </a:ln>
        </p:spPr>
      </p:sp>
      <p:pic>
        <p:nvPicPr>
          <p:cNvPr descr="" id="148" name="Shape 119"/>
          <p:cNvPicPr/>
          <p:nvPr/>
        </p:nvPicPr>
        <p:blipFill>
          <a:blip r:embed="rId1"/>
          <a:stretch>
            <a:fillRect/>
          </a:stretch>
        </p:blipFill>
        <p:spPr>
          <a:xfrm>
            <a:off x="101160" y="-157680"/>
            <a:ext cx="9042120" cy="5300280"/>
          </a:xfrm>
          <a:prstGeom prst="rect">
            <a:avLst/>
          </a:prstGeom>
          <a:ln>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CustomShape 1"/>
          <p:cNvSpPr/>
          <p:nvPr/>
        </p:nvSpPr>
        <p:spPr>
          <a:xfrm>
            <a:off x="457200" y="1244160"/>
            <a:ext cx="8228880" cy="3629520"/>
          </a:xfrm>
          <a:prstGeom prst="rect">
            <a:avLst/>
          </a:prstGeom>
          <a:noFill/>
          <a:ln>
            <a:noFill/>
          </a:ln>
        </p:spPr>
      </p:sp>
      <p:sp>
        <p:nvSpPr>
          <p:cNvPr id="150"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4000">
                <a:solidFill>
                  <a:srgbClr val="00387e"/>
                </a:solidFill>
                <a:latin typeface="Trebuchet MS"/>
                <a:ea typeface="Trebuchet MS"/>
              </a:rPr>
              <a:t>Output with 5% confidence level</a:t>
            </a:r>
            <a:endParaRPr/>
          </a:p>
        </p:txBody>
      </p:sp>
      <p:pic>
        <p:nvPicPr>
          <p:cNvPr descr="" id="151" name="Shape 126"/>
          <p:cNvPicPr/>
          <p:nvPr/>
        </p:nvPicPr>
        <p:blipFill>
          <a:blip r:embed="rId1"/>
          <a:stretch>
            <a:fillRect/>
          </a:stretch>
        </p:blipFill>
        <p:spPr>
          <a:xfrm>
            <a:off x="0" y="1200240"/>
            <a:ext cx="9143280" cy="3582360"/>
          </a:xfrm>
          <a:prstGeom prst="rect">
            <a:avLst/>
          </a:prstGeom>
          <a:ln>
            <a:noFill/>
          </a:ln>
        </p:spPr>
      </p:pic>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CustomShape 1"/>
          <p:cNvSpPr/>
          <p:nvPr/>
        </p:nvSpPr>
        <p:spPr>
          <a:xfrm>
            <a:off x="457200" y="1244160"/>
            <a:ext cx="8228880" cy="3629520"/>
          </a:xfrm>
          <a:prstGeom prst="rect">
            <a:avLst/>
          </a:prstGeom>
          <a:noFill/>
          <a:ln>
            <a:noFill/>
          </a:ln>
        </p:spPr>
      </p:sp>
      <p:sp>
        <p:nvSpPr>
          <p:cNvPr id="153"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3200">
                <a:solidFill>
                  <a:srgbClr val="00387e"/>
                </a:solidFill>
                <a:latin typeface="Trebuchet MS"/>
                <a:ea typeface="Trebuchet MS"/>
              </a:rPr>
              <a:t>Output with 95% confidence level</a:t>
            </a:r>
            <a:endParaRPr/>
          </a:p>
        </p:txBody>
      </p:sp>
      <p:pic>
        <p:nvPicPr>
          <p:cNvPr descr="" id="154" name="Shape 133"/>
          <p:cNvPicPr/>
          <p:nvPr/>
        </p:nvPicPr>
        <p:blipFill>
          <a:blip r:embed="rId1"/>
          <a:stretch>
            <a:fillRect/>
          </a:stretch>
        </p:blipFill>
        <p:spPr>
          <a:xfrm>
            <a:off x="0" y="1198080"/>
            <a:ext cx="9143280" cy="3573360"/>
          </a:xfrm>
          <a:prstGeom prst="rect">
            <a:avLst/>
          </a:prstGeom>
          <a:ln>
            <a:noFill/>
          </a:ln>
        </p:spPr>
      </p:pic>
    </p:spTree>
  </p:cSld>
  <p:timing>
    <p:tnLst>
      <p:par>
        <p:cTn dur="indefinite" id="21" nodeType="tmRoot" restart="never">
          <p:childTnLst>
            <p:seq>
              <p:cTn id="22"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5"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Python based platform for Human Language Analysis</a:t>
            </a:r>
            <a:endParaRPr/>
          </a:p>
          <a:p>
            <a:pPr>
              <a:lnSpc>
                <a:spcPct val="100000"/>
              </a:lnSpc>
              <a:buFont typeface="Trebuchet MS"/>
              <a:buChar char="●"/>
            </a:pPr>
            <a:r>
              <a:rPr lang="en-US" sz="3200">
                <a:solidFill>
                  <a:srgbClr val="00387e"/>
                </a:solidFill>
                <a:latin typeface="Trebuchet MS"/>
                <a:ea typeface="Trebuchet MS"/>
              </a:rPr>
              <a:t>Breaks the input text into tokens, which can be handled as we want</a:t>
            </a:r>
            <a:endParaRPr/>
          </a:p>
          <a:p>
            <a:pPr>
              <a:lnSpc>
                <a:spcPct val="100000"/>
              </a:lnSpc>
              <a:buFont typeface="Trebuchet MS"/>
              <a:buChar char="●"/>
            </a:pPr>
            <a:r>
              <a:rPr lang="en-US" sz="3200">
                <a:solidFill>
                  <a:srgbClr val="00387e"/>
                </a:solidFill>
                <a:latin typeface="Trebuchet MS"/>
                <a:ea typeface="Trebuchet MS"/>
              </a:rPr>
              <a:t>A live demo will be better…</a:t>
            </a:r>
            <a:endParaRPr/>
          </a:p>
          <a:p>
            <a:pPr>
              <a:lnSpc>
                <a:spcPct val="100000"/>
              </a:lnSpc>
            </a:pPr>
            <a:endParaRPr/>
          </a:p>
          <a:p>
            <a:pPr>
              <a:lnSpc>
                <a:spcPct val="100000"/>
              </a:lnSpc>
            </a:pPr>
            <a:r>
              <a:rPr lang="en-US" sz="1200">
                <a:solidFill>
                  <a:srgbClr val="000000"/>
                </a:solidFill>
                <a:latin typeface="Trebuchet MS"/>
                <a:ea typeface="Trebuchet MS"/>
              </a:rPr>
              <a:t>[3]- Bird, Steven, Edward Loper and Ewan Klein (2009), Natural Language Processing with Python. O’Reilly Media Inc.</a:t>
            </a:r>
            <a:endParaRPr/>
          </a:p>
        </p:txBody>
      </p:sp>
      <p:sp>
        <p:nvSpPr>
          <p:cNvPr id="156"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2600">
                <a:solidFill>
                  <a:srgbClr val="00387e"/>
                </a:solidFill>
                <a:latin typeface="Trebuchet MS"/>
                <a:ea typeface="Trebuchet MS"/>
              </a:rPr>
              <a:t>Natural Language Processing Toolkit (NLTK)[3]</a:t>
            </a:r>
            <a:endParaRPr/>
          </a:p>
        </p:txBody>
      </p:sp>
    </p:spTree>
  </p:cSld>
  <p:timing>
    <p:tnLst>
      <p:par>
        <p:cTn dur="indefinite" id="23" nodeType="tmRoot" restart="never">
          <p:childTnLst>
            <p:seq>
              <p:cTn id="24"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CustomShape 1"/>
          <p:cNvSpPr/>
          <p:nvPr/>
        </p:nvSpPr>
        <p:spPr>
          <a:xfrm>
            <a:off x="457200" y="1244160"/>
            <a:ext cx="8228880" cy="3629520"/>
          </a:xfrm>
          <a:prstGeom prst="rect">
            <a:avLst/>
          </a:prstGeom>
          <a:noFill/>
          <a:ln>
            <a:noFill/>
          </a:ln>
        </p:spPr>
      </p:sp>
      <p:sp>
        <p:nvSpPr>
          <p:cNvPr id="158"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3200">
                <a:solidFill>
                  <a:srgbClr val="00387e"/>
                </a:solidFill>
                <a:latin typeface="Trebuchet MS"/>
                <a:ea typeface="Trebuchet MS"/>
              </a:rPr>
              <a:t>Results of streaming sample data</a:t>
            </a:r>
            <a:endParaRPr/>
          </a:p>
        </p:txBody>
      </p:sp>
      <p:pic>
        <p:nvPicPr>
          <p:cNvPr descr="" id="159" name="Shape 146"/>
          <p:cNvPicPr/>
          <p:nvPr/>
        </p:nvPicPr>
        <p:blipFill>
          <a:blip r:embed="rId1"/>
          <a:stretch>
            <a:fillRect/>
          </a:stretch>
        </p:blipFill>
        <p:spPr>
          <a:xfrm>
            <a:off x="53640" y="1175760"/>
            <a:ext cx="9143280" cy="3877200"/>
          </a:xfrm>
          <a:prstGeom prst="rect">
            <a:avLst/>
          </a:prstGeom>
          <a:ln>
            <a:noFill/>
          </a:ln>
        </p:spPr>
      </p:pic>
    </p:spTree>
  </p:cSld>
  <p:timing>
    <p:tnLst>
      <p:par>
        <p:cTn dur="indefinite" id="25" nodeType="tmRoot" restart="never">
          <p:childTnLst>
            <p:seq>
              <p:cTn id="26"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CustomShape 1"/>
          <p:cNvSpPr/>
          <p:nvPr/>
        </p:nvSpPr>
        <p:spPr>
          <a:xfrm>
            <a:off x="457200" y="1244160"/>
            <a:ext cx="8228880" cy="3629520"/>
          </a:xfrm>
          <a:prstGeom prst="rect">
            <a:avLst/>
          </a:prstGeom>
          <a:noFill/>
          <a:ln>
            <a:noFill/>
          </a:ln>
        </p:spPr>
      </p:sp>
      <p:sp>
        <p:nvSpPr>
          <p:cNvPr id="161" name="CustomShape 2"/>
          <p:cNvSpPr/>
          <p:nvPr/>
        </p:nvSpPr>
        <p:spPr>
          <a:xfrm>
            <a:off x="457200" y="205920"/>
            <a:ext cx="8228880" cy="993600"/>
          </a:xfrm>
          <a:prstGeom prst="rect">
            <a:avLst/>
          </a:prstGeom>
          <a:noFill/>
          <a:ln>
            <a:noFill/>
          </a:ln>
        </p:spPr>
      </p:sp>
      <p:pic>
        <p:nvPicPr>
          <p:cNvPr descr="" id="162" name="Shape 153"/>
          <p:cNvPicPr/>
          <p:nvPr/>
        </p:nvPicPr>
        <p:blipFill>
          <a:blip r:embed="rId1"/>
          <a:stretch>
            <a:fillRect/>
          </a:stretch>
        </p:blipFill>
        <p:spPr>
          <a:xfrm>
            <a:off x="0" y="115920"/>
            <a:ext cx="9143280" cy="5140440"/>
          </a:xfrm>
          <a:prstGeom prst="rect">
            <a:avLst/>
          </a:prstGeom>
          <a:ln>
            <a:noFill/>
          </a:ln>
        </p:spPr>
      </p:pic>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CustomShape 1"/>
          <p:cNvSpPr/>
          <p:nvPr/>
        </p:nvSpPr>
        <p:spPr>
          <a:xfrm>
            <a:off x="457200" y="1244160"/>
            <a:ext cx="8228880" cy="3629520"/>
          </a:xfrm>
          <a:prstGeom prst="rect">
            <a:avLst/>
          </a:prstGeom>
          <a:noFill/>
          <a:ln>
            <a:noFill/>
          </a:ln>
        </p:spPr>
      </p:sp>
      <p:sp>
        <p:nvSpPr>
          <p:cNvPr id="164"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Another classification</a:t>
            </a:r>
            <a:endParaRPr/>
          </a:p>
        </p:txBody>
      </p:sp>
      <p:pic>
        <p:nvPicPr>
          <p:cNvPr descr="" id="165" name="Shape 160"/>
          <p:cNvPicPr/>
          <p:nvPr/>
        </p:nvPicPr>
        <p:blipFill>
          <a:blip r:embed="rId1"/>
          <a:stretch>
            <a:fillRect/>
          </a:stretch>
        </p:blipFill>
        <p:spPr>
          <a:xfrm>
            <a:off x="0" y="1361880"/>
            <a:ext cx="9143280" cy="1665000"/>
          </a:xfrm>
          <a:prstGeom prst="rect">
            <a:avLst/>
          </a:prstGeom>
          <a:ln>
            <a:noFill/>
          </a:ln>
        </p:spPr>
      </p:pic>
    </p:spTree>
  </p:cSld>
  <p:timing>
    <p:tnLst>
      <p:par>
        <p:cTn dur="indefinite" id="27" nodeType="tmRoot" restart="never">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CustomShape 1"/>
          <p:cNvSpPr/>
          <p:nvPr/>
        </p:nvSpPr>
        <p:spPr>
          <a:xfrm>
            <a:off x="457200" y="1244160"/>
            <a:ext cx="8228880" cy="3629520"/>
          </a:xfrm>
          <a:prstGeom prst="rect">
            <a:avLst/>
          </a:prstGeom>
          <a:noFill/>
          <a:ln>
            <a:noFill/>
          </a:ln>
        </p:spPr>
      </p:sp>
      <p:sp>
        <p:nvSpPr>
          <p:cNvPr id="122"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3000">
                <a:solidFill>
                  <a:srgbClr val="00387e"/>
                </a:solidFill>
                <a:latin typeface="Trebuchet MS"/>
                <a:ea typeface="Trebuchet MS"/>
              </a:rPr>
              <a:t>Researches Done to-date</a:t>
            </a:r>
            <a:endParaRPr/>
          </a:p>
        </p:txBody>
      </p:sp>
      <p:pic>
        <p:nvPicPr>
          <p:cNvPr descr="" id="123" name="Shape 50"/>
          <p:cNvPicPr/>
          <p:nvPr/>
        </p:nvPicPr>
        <p:blipFill>
          <a:blip r:embed="rId1"/>
          <a:stretch>
            <a:fillRect/>
          </a:stretch>
        </p:blipFill>
        <p:spPr>
          <a:xfrm>
            <a:off x="816480" y="1194120"/>
            <a:ext cx="7257240" cy="3729960"/>
          </a:xfrm>
          <a:prstGeom prst="rect">
            <a:avLst/>
          </a:prstGeom>
          <a:ln>
            <a:noFill/>
          </a:ln>
        </p:spPr>
      </p:pic>
    </p:spTree>
  </p:cSld>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For the present test case, the stock prices were omitted for the last 40 days and were left for prediction. </a:t>
            </a:r>
            <a:endParaRPr/>
          </a:p>
          <a:p>
            <a:pPr>
              <a:lnSpc>
                <a:spcPct val="100000"/>
              </a:lnSpc>
              <a:buFont typeface="Trebuchet MS"/>
              <a:buChar char="●"/>
            </a:pPr>
            <a:r>
              <a:rPr lang="en-US" sz="3200">
                <a:solidFill>
                  <a:srgbClr val="00387e"/>
                </a:solidFill>
                <a:latin typeface="Trebuchet MS"/>
                <a:ea typeface="Trebuchet MS"/>
              </a:rPr>
              <a:t>The linear regression showed a significant accuracy in finding the stock prices for all of those days.</a:t>
            </a:r>
            <a:endParaRPr/>
          </a:p>
          <a:p>
            <a:pPr>
              <a:lnSpc>
                <a:spcPct val="100000"/>
              </a:lnSpc>
            </a:pPr>
            <a:endParaRPr/>
          </a:p>
        </p:txBody>
      </p:sp>
      <p:sp>
        <p:nvSpPr>
          <p:cNvPr id="167"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3200">
                <a:solidFill>
                  <a:srgbClr val="00387e"/>
                </a:solidFill>
                <a:latin typeface="Trebuchet MS"/>
                <a:ea typeface="Trebuchet MS"/>
              </a:rPr>
              <a:t>Integrating and validating the results</a:t>
            </a:r>
            <a:endParaRPr/>
          </a:p>
        </p:txBody>
      </p:sp>
    </p:spTree>
  </p:cSld>
  <p:timing>
    <p:tnLst>
      <p:par>
        <p:cTn dur="indefinite" id="29" nodeType="tmRoot" restart="never">
          <p:childTnLst>
            <p:seq>
              <p:cTn id="3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Also the sentiment analysis showed positive sentiments for those days. </a:t>
            </a:r>
            <a:endParaRPr/>
          </a:p>
          <a:p>
            <a:pPr>
              <a:lnSpc>
                <a:spcPct val="100000"/>
              </a:lnSpc>
              <a:buFont typeface="Trebuchet MS"/>
              <a:buChar char="●"/>
            </a:pPr>
            <a:r>
              <a:rPr lang="en-US" sz="3200">
                <a:solidFill>
                  <a:srgbClr val="00387e"/>
                </a:solidFill>
                <a:latin typeface="Trebuchet MS"/>
                <a:ea typeface="Trebuchet MS"/>
              </a:rPr>
              <a:t>This analysis was as expected for the test data set</a:t>
            </a:r>
            <a:endParaRPr/>
          </a:p>
        </p:txBody>
      </p:sp>
      <p:sp>
        <p:nvSpPr>
          <p:cNvPr id="169"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3200">
                <a:solidFill>
                  <a:srgbClr val="00387e"/>
                </a:solidFill>
                <a:latin typeface="Trebuchet MS"/>
                <a:ea typeface="Trebuchet MS"/>
              </a:rPr>
              <a:t>Integrating and validating the results</a:t>
            </a:r>
            <a:endParaRPr/>
          </a:p>
        </p:txBody>
      </p:sp>
    </p:spTree>
  </p:cSld>
  <p:timing>
    <p:tnLst>
      <p:par>
        <p:cTn dur="indefinite" id="31" nodeType="tmRoot" restart="never">
          <p:childTnLst>
            <p:seq>
              <p:cTn id="3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0"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For the big data sentiment analysis, there is a lot to be done</a:t>
            </a:r>
            <a:endParaRPr/>
          </a:p>
          <a:p>
            <a:pPr>
              <a:lnSpc>
                <a:spcPct val="100000"/>
              </a:lnSpc>
              <a:buFont typeface="Trebuchet MS"/>
              <a:buChar char="●"/>
            </a:pPr>
            <a:r>
              <a:rPr lang="en-US" sz="3200">
                <a:solidFill>
                  <a:srgbClr val="00387e"/>
                </a:solidFill>
                <a:latin typeface="Trebuchet MS"/>
                <a:ea typeface="Trebuchet MS"/>
              </a:rPr>
              <a:t>Presently the data is taken only from a stream of input of a web page</a:t>
            </a:r>
            <a:endParaRPr/>
          </a:p>
          <a:p>
            <a:pPr>
              <a:lnSpc>
                <a:spcPct val="100000"/>
              </a:lnSpc>
              <a:buFont typeface="Trebuchet MS"/>
              <a:buChar char="●"/>
            </a:pPr>
            <a:r>
              <a:rPr lang="en-US" sz="3200">
                <a:solidFill>
                  <a:srgbClr val="00387e"/>
                </a:solidFill>
                <a:latin typeface="Trebuchet MS"/>
                <a:ea typeface="Trebuchet MS"/>
              </a:rPr>
              <a:t>Future study shall include data from all the tweets and further, from other social media</a:t>
            </a:r>
            <a:endParaRPr/>
          </a:p>
        </p:txBody>
      </p:sp>
      <p:sp>
        <p:nvSpPr>
          <p:cNvPr id="171"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4000">
                <a:solidFill>
                  <a:srgbClr val="00387e"/>
                </a:solidFill>
                <a:latin typeface="Trebuchet MS"/>
                <a:ea typeface="Trebuchet MS"/>
              </a:rPr>
              <a:t>Scope for thesis research</a:t>
            </a:r>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2" name="CustomShape 1"/>
          <p:cNvSpPr/>
          <p:nvPr/>
        </p:nvSpPr>
        <p:spPr>
          <a:xfrm>
            <a:off x="457200" y="1244160"/>
            <a:ext cx="8228880" cy="3629520"/>
          </a:xfrm>
          <a:prstGeom prst="rect">
            <a:avLst/>
          </a:prstGeom>
          <a:noFill/>
          <a:ln>
            <a:noFill/>
          </a:ln>
        </p:spPr>
        <p:txBody>
          <a:bodyPr bIns="91440" lIns="90000" rIns="90000" tIns="91440"/>
          <a:p>
            <a:pPr>
              <a:lnSpc>
                <a:spcPct val="100000"/>
              </a:lnSpc>
              <a:buSzPct val="25000"/>
              <a:buFont typeface="Arial"/>
              <a:buChar char="•"/>
            </a:pPr>
            <a:r>
              <a:rPr lang="en-US" sz="3200">
                <a:solidFill>
                  <a:srgbClr val="00387e"/>
                </a:solidFill>
                <a:latin typeface="Trebuchet MS"/>
                <a:ea typeface="Trebuchet MS"/>
              </a:rPr>
              <a:t>Further improvement in the validation methods can be brought about.</a:t>
            </a:r>
            <a:endParaRPr/>
          </a:p>
          <a:p>
            <a:pPr>
              <a:lnSpc>
                <a:spcPct val="100000"/>
              </a:lnSpc>
              <a:buSzPct val="25000"/>
              <a:buFont typeface="Arial"/>
              <a:buChar char="•"/>
            </a:pPr>
            <a:r>
              <a:rPr lang="en-US" sz="3200">
                <a:solidFill>
                  <a:srgbClr val="00387e"/>
                </a:solidFill>
                <a:latin typeface="Trebuchet MS"/>
                <a:ea typeface="Trebuchet MS"/>
              </a:rPr>
              <a:t>Use of Artificial Neural Networks to check the levels of accuracy between methods</a:t>
            </a:r>
            <a:endParaRPr/>
          </a:p>
        </p:txBody>
      </p:sp>
      <p:sp>
        <p:nvSpPr>
          <p:cNvPr id="173"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4000">
                <a:solidFill>
                  <a:srgbClr val="00387e"/>
                </a:solidFill>
                <a:latin typeface="Trebuchet MS"/>
                <a:ea typeface="Trebuchet MS"/>
              </a:rPr>
              <a:t>Scope for thesis research</a:t>
            </a:r>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CustomShape 1"/>
          <p:cNvSpPr/>
          <p:nvPr/>
        </p:nvSpPr>
        <p:spPr>
          <a:xfrm>
            <a:off x="1828800" y="2022120"/>
            <a:ext cx="5485680" cy="603000"/>
          </a:xfrm>
          <a:prstGeom prst="rect">
            <a:avLst/>
          </a:prstGeom>
          <a:noFill/>
          <a:ln>
            <a:noFill/>
          </a:ln>
        </p:spPr>
        <p:txBody>
          <a:bodyPr anchor="ctr" bIns="91440" lIns="90000" rIns="90000" tIns="91440"/>
          <a:p>
            <a:pPr>
              <a:lnSpc>
                <a:spcPct val="100000"/>
              </a:lnSpc>
            </a:pPr>
            <a:r>
              <a:rPr lang="en-US" sz="2400">
                <a:solidFill>
                  <a:srgbClr val="00387e"/>
                </a:solidFill>
                <a:latin typeface="Trebuchet MS"/>
                <a:ea typeface="Trebuchet MS"/>
              </a:rPr>
              <a:t>Thank You!</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Used for dependent random events</a:t>
            </a:r>
            <a:endParaRPr/>
          </a:p>
          <a:p>
            <a:pPr>
              <a:lnSpc>
                <a:spcPct val="100000"/>
              </a:lnSpc>
              <a:buFont typeface="Trebuchet MS"/>
              <a:buChar char="●"/>
            </a:pPr>
            <a:r>
              <a:rPr lang="en-US" sz="3200">
                <a:solidFill>
                  <a:srgbClr val="00387e"/>
                </a:solidFill>
                <a:latin typeface="Trebuchet MS"/>
                <a:ea typeface="Trebuchet MS"/>
              </a:rPr>
              <a:t>Markov chains depend only on the immediate preceding event</a:t>
            </a:r>
            <a:endParaRPr/>
          </a:p>
          <a:p>
            <a:pPr>
              <a:lnSpc>
                <a:spcPct val="100000"/>
              </a:lnSpc>
              <a:buFont typeface="Trebuchet MS"/>
              <a:buChar char="●"/>
            </a:pPr>
            <a:r>
              <a:rPr lang="en-US" sz="3200">
                <a:solidFill>
                  <a:srgbClr val="00387e"/>
                </a:solidFill>
                <a:latin typeface="Trebuchet MS"/>
                <a:ea typeface="Trebuchet MS"/>
              </a:rPr>
              <a:t>It won’t predict situations which have never occurred before</a:t>
            </a:r>
            <a:endParaRPr/>
          </a:p>
        </p:txBody>
      </p:sp>
      <p:sp>
        <p:nvSpPr>
          <p:cNvPr id="125"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Markov Models</a:t>
            </a:r>
            <a:endParaRPr/>
          </a:p>
        </p:txBody>
      </p:sp>
    </p:spTree>
  </p:cSld>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Extension of Hidden Markov Models</a:t>
            </a:r>
            <a:endParaRPr/>
          </a:p>
          <a:p>
            <a:pPr>
              <a:lnSpc>
                <a:spcPct val="100000"/>
              </a:lnSpc>
              <a:buFont typeface="Trebuchet MS"/>
              <a:buChar char="●"/>
            </a:pPr>
            <a:r>
              <a:rPr lang="en-US" sz="3200">
                <a:solidFill>
                  <a:srgbClr val="00387e"/>
                </a:solidFill>
                <a:latin typeface="Trebuchet MS"/>
                <a:ea typeface="Trebuchet MS"/>
              </a:rPr>
              <a:t>Predict something based on history</a:t>
            </a:r>
            <a:endParaRPr/>
          </a:p>
          <a:p>
            <a:pPr>
              <a:lnSpc>
                <a:spcPct val="100000"/>
              </a:lnSpc>
              <a:buFont typeface="Trebuchet MS"/>
              <a:buChar char="●"/>
            </a:pPr>
            <a:r>
              <a:rPr lang="en-US" sz="3200">
                <a:solidFill>
                  <a:srgbClr val="00387e"/>
                </a:solidFill>
                <a:latin typeface="Trebuchet MS"/>
                <a:ea typeface="Trebuchet MS"/>
              </a:rPr>
              <a:t>Assume that all states are described by same variables and same dependencies</a:t>
            </a:r>
            <a:endParaRPr/>
          </a:p>
        </p:txBody>
      </p:sp>
      <p:sp>
        <p:nvSpPr>
          <p:cNvPr id="127"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Dynamic Bayesian Networks</a:t>
            </a:r>
            <a:endParaRPr/>
          </a:p>
        </p:txBody>
      </p:sp>
    </p:spTree>
  </p:cSld>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Learn from data</a:t>
            </a:r>
            <a:endParaRPr/>
          </a:p>
          <a:p>
            <a:pPr>
              <a:lnSpc>
                <a:spcPct val="100000"/>
              </a:lnSpc>
              <a:buFont typeface="Trebuchet MS"/>
              <a:buChar char="●"/>
            </a:pPr>
            <a:r>
              <a:rPr lang="en-US" sz="3200">
                <a:solidFill>
                  <a:srgbClr val="00387e"/>
                </a:solidFill>
                <a:latin typeface="Trebuchet MS"/>
                <a:ea typeface="Trebuchet MS"/>
              </a:rPr>
              <a:t>The machines are taught to identify patterns</a:t>
            </a:r>
            <a:endParaRPr/>
          </a:p>
          <a:p>
            <a:pPr>
              <a:lnSpc>
                <a:spcPct val="100000"/>
              </a:lnSpc>
              <a:buFont typeface="Trebuchet MS"/>
              <a:buChar char="●"/>
            </a:pPr>
            <a:r>
              <a:rPr lang="en-US" sz="3200">
                <a:solidFill>
                  <a:srgbClr val="00387e"/>
                </a:solidFill>
                <a:latin typeface="Trebuchet MS"/>
                <a:ea typeface="Trebuchet MS"/>
              </a:rPr>
              <a:t>Which can further be used to predict future instances</a:t>
            </a:r>
            <a:endParaRPr/>
          </a:p>
        </p:txBody>
      </p:sp>
      <p:sp>
        <p:nvSpPr>
          <p:cNvPr id="129"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Machine Learning</a:t>
            </a:r>
            <a:endParaRPr/>
          </a:p>
        </p:txBody>
      </p:sp>
    </p:spTree>
  </p:cSld>
  <p:timing>
    <p:tnLst>
      <p:par>
        <p:cTn dur="indefinite" id="9" nodeType="tmRoot" restart="never">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It is a discriminative classifier defined by a separating hyperplane</a:t>
            </a:r>
            <a:endParaRPr/>
          </a:p>
          <a:p>
            <a:pPr>
              <a:lnSpc>
                <a:spcPct val="100000"/>
              </a:lnSpc>
              <a:buFont typeface="Trebuchet MS"/>
              <a:buChar char="●"/>
            </a:pPr>
            <a:r>
              <a:rPr lang="en-US" sz="3200">
                <a:solidFill>
                  <a:srgbClr val="00387e"/>
                </a:solidFill>
                <a:latin typeface="Trebuchet MS"/>
                <a:ea typeface="Trebuchet MS"/>
              </a:rPr>
              <a:t>The algorithm outputs an optimal hyperplane which categorizes new examples</a:t>
            </a:r>
            <a:endParaRPr/>
          </a:p>
        </p:txBody>
      </p:sp>
      <p:sp>
        <p:nvSpPr>
          <p:cNvPr id="131"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Support Vector Machines</a:t>
            </a:r>
            <a:endParaRPr/>
          </a:p>
        </p:txBody>
      </p:sp>
    </p:spTree>
  </p:cSld>
  <p:timing>
    <p:tnLst>
      <p:par>
        <p:cTn dur="indefinite" id="11" nodeType="tmRoot" restart="never">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457200" y="1244160"/>
            <a:ext cx="8228880" cy="3629520"/>
          </a:xfrm>
          <a:prstGeom prst="rect">
            <a:avLst/>
          </a:prstGeom>
          <a:noFill/>
          <a:ln>
            <a:noFill/>
          </a:ln>
        </p:spPr>
      </p:sp>
      <p:sp>
        <p:nvSpPr>
          <p:cNvPr id="133"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sz="2400">
                <a:solidFill>
                  <a:srgbClr val="00387e"/>
                </a:solidFill>
                <a:latin typeface="Trebuchet MS"/>
                <a:ea typeface="Trebuchet MS"/>
              </a:rPr>
              <a:t>For a linearly separable set of 2-D points which belong to one of the 2 classes , find a separating straight line</a:t>
            </a:r>
            <a:endParaRPr/>
          </a:p>
        </p:txBody>
      </p:sp>
      <p:pic>
        <p:nvPicPr>
          <p:cNvPr descr="" id="134" name="Shape 81"/>
          <p:cNvPicPr/>
          <p:nvPr/>
        </p:nvPicPr>
        <p:blipFill>
          <a:blip r:embed="rId1"/>
          <a:stretch>
            <a:fillRect/>
          </a:stretch>
        </p:blipFill>
        <p:spPr>
          <a:xfrm>
            <a:off x="2584080" y="1200240"/>
            <a:ext cx="3703680" cy="3629520"/>
          </a:xfrm>
          <a:prstGeom prst="rect">
            <a:avLst/>
          </a:prstGeom>
          <a:ln>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CustomShape 1"/>
          <p:cNvSpPr/>
          <p:nvPr/>
        </p:nvSpPr>
        <p:spPr>
          <a:xfrm>
            <a:off x="457200" y="1244160"/>
            <a:ext cx="8228880" cy="3629520"/>
          </a:xfrm>
          <a:prstGeom prst="rect">
            <a:avLst/>
          </a:prstGeom>
          <a:noFill/>
          <a:ln>
            <a:noFill/>
          </a:ln>
        </p:spPr>
        <p:txBody>
          <a:bodyPr bIns="91440" lIns="90000" rIns="90000" tIns="91440"/>
          <a:p>
            <a:pPr>
              <a:lnSpc>
                <a:spcPct val="100000"/>
              </a:lnSpc>
            </a:pPr>
            <a:r>
              <a:rPr lang="en-US" sz="3200">
                <a:solidFill>
                  <a:srgbClr val="00387e"/>
                </a:solidFill>
                <a:latin typeface="Trebuchet MS"/>
                <a:ea typeface="Trebuchet MS"/>
              </a:rPr>
              <a:t>                               </a:t>
            </a:r>
            <a:r>
              <a:rPr lang="en-US" sz="3200">
                <a:solidFill>
                  <a:srgbClr val="00387e"/>
                </a:solidFill>
                <a:latin typeface="Trebuchet MS"/>
                <a:ea typeface="Trebuchet MS"/>
              </a:rPr>
              <a:t>.</a:t>
            </a:r>
            <a:endParaRPr/>
          </a:p>
        </p:txBody>
      </p:sp>
      <p:sp>
        <p:nvSpPr>
          <p:cNvPr id="136" name="CustomShape 2"/>
          <p:cNvSpPr/>
          <p:nvPr/>
        </p:nvSpPr>
        <p:spPr>
          <a:xfrm>
            <a:off x="457200" y="205920"/>
            <a:ext cx="8228880" cy="993600"/>
          </a:xfrm>
          <a:prstGeom prst="rect">
            <a:avLst/>
          </a:prstGeom>
          <a:noFill/>
          <a:ln>
            <a:noFill/>
          </a:ln>
        </p:spPr>
        <p:txBody>
          <a:bodyPr anchor="b" bIns="91440" lIns="90000" rIns="90000" tIns="91440"/>
          <a:p>
            <a:pPr>
              <a:lnSpc>
                <a:spcPct val="100000"/>
              </a:lnSpc>
            </a:pPr>
            <a:r>
              <a:rPr b="1" lang="en-US">
                <a:solidFill>
                  <a:srgbClr val="00387e"/>
                </a:solidFill>
                <a:latin typeface="Trebuchet MS"/>
                <a:ea typeface="Trebuchet MS"/>
              </a:rPr>
              <a:t>A line is bad if it passes too close to the points because it will be noise sensitive and it will not generalize correctly. Therefore, our goal should be to find the line passing as far as possible from all points.</a:t>
            </a:r>
            <a:endParaRPr/>
          </a:p>
        </p:txBody>
      </p:sp>
      <p:pic>
        <p:nvPicPr>
          <p:cNvPr descr="" id="137" name="Shape 88"/>
          <p:cNvPicPr/>
          <p:nvPr/>
        </p:nvPicPr>
        <p:blipFill>
          <a:blip r:embed="rId1"/>
          <a:stretch>
            <a:fillRect/>
          </a:stretch>
        </p:blipFill>
        <p:spPr>
          <a:xfrm>
            <a:off x="2658600" y="1356480"/>
            <a:ext cx="3565080" cy="351756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CustomShape 1"/>
          <p:cNvSpPr/>
          <p:nvPr/>
        </p:nvSpPr>
        <p:spPr>
          <a:xfrm>
            <a:off x="457200" y="1244160"/>
            <a:ext cx="8228880" cy="3629520"/>
          </a:xfrm>
          <a:prstGeom prst="rect">
            <a:avLst/>
          </a:prstGeom>
          <a:noFill/>
          <a:ln>
            <a:noFill/>
          </a:ln>
        </p:spPr>
        <p:txBody>
          <a:bodyPr bIns="91440" lIns="90000" rIns="90000" tIns="91440"/>
          <a:p>
            <a:pPr>
              <a:lnSpc>
                <a:spcPct val="100000"/>
              </a:lnSpc>
              <a:buFont typeface="Trebuchet MS"/>
              <a:buChar char="●"/>
            </a:pPr>
            <a:r>
              <a:rPr lang="en-US" sz="3200">
                <a:solidFill>
                  <a:srgbClr val="00387e"/>
                </a:solidFill>
                <a:latin typeface="Trebuchet MS"/>
                <a:ea typeface="Trebuchet MS"/>
              </a:rPr>
              <a:t>SVM is useful mostly for 1 or 2 class classifiers</a:t>
            </a:r>
            <a:endParaRPr/>
          </a:p>
          <a:p>
            <a:pPr>
              <a:lnSpc>
                <a:spcPct val="100000"/>
              </a:lnSpc>
              <a:buFont typeface="Trebuchet MS"/>
              <a:buChar char="●"/>
            </a:pPr>
            <a:r>
              <a:rPr lang="en-US" sz="3200">
                <a:solidFill>
                  <a:srgbClr val="00387e"/>
                </a:solidFill>
                <a:latin typeface="Trebuchet MS"/>
                <a:ea typeface="Trebuchet MS"/>
              </a:rPr>
              <a:t>DBNs produce HMM equivalent results</a:t>
            </a:r>
            <a:endParaRPr/>
          </a:p>
          <a:p>
            <a:pPr>
              <a:lnSpc>
                <a:spcPct val="100000"/>
              </a:lnSpc>
              <a:buFont typeface="Trebuchet MS"/>
              <a:buChar char="●"/>
            </a:pPr>
            <a:r>
              <a:rPr lang="en-US" sz="3200">
                <a:solidFill>
                  <a:srgbClr val="00387e"/>
                </a:solidFill>
                <a:latin typeface="Trebuchet MS"/>
                <a:ea typeface="Trebuchet MS"/>
              </a:rPr>
              <a:t>Linear Regression improves accuracy with increase in data input.</a:t>
            </a:r>
            <a:endParaRPr/>
          </a:p>
        </p:txBody>
      </p:sp>
      <p:sp>
        <p:nvSpPr>
          <p:cNvPr id="139" name="CustomShape 2"/>
          <p:cNvSpPr/>
          <p:nvPr/>
        </p:nvSpPr>
        <p:spPr>
          <a:xfrm>
            <a:off x="457200" y="205920"/>
            <a:ext cx="8228880" cy="993600"/>
          </a:xfrm>
          <a:prstGeom prst="rect">
            <a:avLst/>
          </a:prstGeom>
          <a:noFill/>
          <a:ln>
            <a:noFill/>
          </a:ln>
        </p:spPr>
        <p:txBody>
          <a:bodyPr anchor="b" bIns="91440" lIns="90000" rIns="90000" tIns="91440"/>
          <a:p>
            <a:pPr algn="ctr">
              <a:lnSpc>
                <a:spcPct val="100000"/>
              </a:lnSpc>
            </a:pPr>
            <a:r>
              <a:rPr b="1" lang="en-US" sz="4000">
                <a:solidFill>
                  <a:srgbClr val="00387e"/>
                </a:solidFill>
                <a:latin typeface="Trebuchet MS"/>
                <a:ea typeface="Trebuchet MS"/>
              </a:rPr>
              <a:t>SVM or DBN or Linear Regression?</a:t>
            </a:r>
            <a:endParaRPr/>
          </a:p>
        </p:txBody>
      </p:sp>
    </p:spTree>
  </p:cSld>
  <p:timing>
    <p:tnLst>
      <p:par>
        <p:cTn dur="indefinite" id="13" nodeType="tmRoot" restart="never">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