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25" r:id="rId4"/>
    <p:sldId id="326" r:id="rId5"/>
    <p:sldId id="32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441-3332-4921-881C-F6F54345CA6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hyperlink" Target="mailto:farkas@cse.sc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23,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and Final report overview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B87FF7A-EBFA-427F-8DB1-0AC670942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867"/>
    </mc:Choice>
    <mc:Fallback>
      <p:transition spd="slow" advTm="258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DDEF3-CB63-47AE-AF75-9456506D1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D0286-FD15-403E-AC8A-D4AC297F5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Business Plan – Group submission (90 points)</a:t>
            </a:r>
          </a:p>
          <a:p>
            <a:pPr marL="971550" lvl="1" indent="-514350">
              <a:buAutoNum type="arabicPeriod"/>
            </a:pPr>
            <a:r>
              <a:rPr lang="en-US" dirty="0"/>
              <a:t>Section 1</a:t>
            </a:r>
          </a:p>
          <a:p>
            <a:pPr marL="971550" lvl="1" indent="-514350">
              <a:buAutoNum type="arabicPeriod"/>
            </a:pPr>
            <a:r>
              <a:rPr lang="en-US" dirty="0"/>
              <a:t>Section 2 </a:t>
            </a:r>
          </a:p>
          <a:p>
            <a:pPr marL="514350" indent="-514350">
              <a:buAutoNum type="arabicPeriod"/>
            </a:pPr>
            <a:r>
              <a:rPr lang="en-US" dirty="0"/>
              <a:t>Group Members Evaluation – Individual submission (10 points)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E791FF-D957-4062-9DC9-F496F1D5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1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178"/>
    </mc:Choice>
    <mc:Fallback>
      <p:transition spd="slow" advTm="328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9130E-12C3-4DFB-91AC-DA8CD0C2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Phone/Video review of Final Project submission – Optional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2A51-6A43-4765-997C-8F1609BBB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period: April 23</a:t>
            </a:r>
            <a:r>
              <a:rPr lang="en-US" baseline="30000" dirty="0"/>
              <a:t>rd</a:t>
            </a:r>
            <a:r>
              <a:rPr lang="en-US" dirty="0"/>
              <a:t> – May 1</a:t>
            </a:r>
            <a:r>
              <a:rPr lang="en-US" baseline="30000" dirty="0"/>
              <a:t>st</a:t>
            </a:r>
            <a:r>
              <a:rPr lang="en-US" dirty="0"/>
              <a:t> , 2020, 8:00 am – 5:00 pm</a:t>
            </a:r>
          </a:p>
          <a:p>
            <a:r>
              <a:rPr lang="en-US" dirty="0"/>
              <a:t>Each Group: </a:t>
            </a:r>
          </a:p>
          <a:p>
            <a:pPr lvl="1"/>
            <a:r>
              <a:rPr lang="en-US" dirty="0"/>
              <a:t>Find a date/time when he majority of members are available for online meeting</a:t>
            </a:r>
          </a:p>
          <a:p>
            <a:pPr lvl="1"/>
            <a:r>
              <a:rPr lang="en-US" dirty="0"/>
              <a:t>Send an invite to </a:t>
            </a:r>
            <a:r>
              <a:rPr lang="en-US" dirty="0">
                <a:hlinkClick r:id="rId4"/>
              </a:rPr>
              <a:t>farkas@cse.sc.edu</a:t>
            </a:r>
            <a:r>
              <a:rPr lang="en-US" dirty="0"/>
              <a:t> for zoom, google-hangouts, signal, etc. meeting (preferred option: zoom)</a:t>
            </a:r>
          </a:p>
          <a:p>
            <a:pPr lvl="1"/>
            <a:r>
              <a:rPr lang="en-US" dirty="0"/>
              <a:t>Farkas’ confirms date/time/method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78516E-C637-404A-8AD5-5F9313C77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7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413"/>
    </mc:Choice>
    <mc:Fallback>
      <p:transition spd="slow" advTm="37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5CF2-319A-4E7D-9A26-2057AB40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80A85-E16D-42E9-86DD-ACE4591F3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grades are distributed via </a:t>
            </a:r>
            <a:r>
              <a:rPr lang="en-US" dirty="0" err="1"/>
              <a:t>dropbox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Check your dropbox.cse.sc.edu scores!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Note: </a:t>
            </a:r>
            <a:r>
              <a:rPr lang="en-US" dirty="0" err="1"/>
              <a:t>dropbox</a:t>
            </a:r>
            <a:r>
              <a:rPr lang="en-US" dirty="0"/>
              <a:t> does NOT have the option to adjust the correct weights for the final grade calculation.  Your final grade will be calculated as:</a:t>
            </a:r>
          </a:p>
          <a:p>
            <a:pPr lvl="1"/>
            <a:r>
              <a:rPr lang="en-US" dirty="0"/>
              <a:t>40% of your final grade is from HW assignments</a:t>
            </a:r>
          </a:p>
          <a:p>
            <a:pPr lvl="1"/>
            <a:r>
              <a:rPr lang="en-US" dirty="0"/>
              <a:t>50% of your final grade is from Project Milestones </a:t>
            </a:r>
          </a:p>
          <a:p>
            <a:pPr lvl="1"/>
            <a:r>
              <a:rPr lang="en-US" dirty="0"/>
              <a:t>10% of your final grade is from Final Project report + group members evaluation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FD74B2-2027-4E76-9174-6DD777974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4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08"/>
    </mc:Choice>
    <mc:Fallback>
      <p:transition spd="slow" advTm="20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C3DF6-D032-4985-B41C-64D11A2A3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382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Have a Great Summer!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7A6D9-7C6D-4949-9EB4-42B52E853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74075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Be Safe!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92284F-549D-4C33-A0AF-099EA6949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0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86"/>
    </mc:Choice>
    <mc:Fallback>
      <p:transition spd="slow" advTm="6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207</Words>
  <Application>Microsoft Office PowerPoint</Application>
  <PresentationFormat>Widescreen</PresentationFormat>
  <Paragraphs>23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CSCE 590 April 23, 2020</vt:lpstr>
      <vt:lpstr>Final Project Report</vt:lpstr>
      <vt:lpstr>Group Phone/Video review of Final Project submission – Optional </vt:lpstr>
      <vt:lpstr>Grading</vt:lpstr>
      <vt:lpstr>Have a Great Summer!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590 March 24, 2020</dc:title>
  <dc:creator>Csilla</dc:creator>
  <cp:lastModifiedBy>Csilla Farkas</cp:lastModifiedBy>
  <cp:revision>57</cp:revision>
  <dcterms:created xsi:type="dcterms:W3CDTF">2020-03-23T16:02:51Z</dcterms:created>
  <dcterms:modified xsi:type="dcterms:W3CDTF">2020-04-23T18:31:51Z</dcterms:modified>
</cp:coreProperties>
</file>