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320" r:id="rId4"/>
    <p:sldId id="309" r:id="rId5"/>
    <p:sldId id="326" r:id="rId6"/>
    <p:sldId id="330" r:id="rId7"/>
    <p:sldId id="327" r:id="rId8"/>
    <p:sldId id="328" r:id="rId9"/>
    <p:sldId id="329" r:id="rId10"/>
    <p:sldId id="32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976" units="cm"/>
          <inkml:channel name="Y" type="integer" max="2240" units="cm"/>
          <inkml:channel name="T" type="integer" max="2.14748E9" units="dev"/>
        </inkml:traceFormat>
        <inkml:channelProperties>
          <inkml:channelProperty channel="X" name="resolution" value="135.2381" units="1/cm"/>
          <inkml:channelProperty channel="Y" name="resolution" value="135.75757" units="1/cm"/>
          <inkml:channelProperty channel="T" name="resolution" value="1" units="1/dev"/>
        </inkml:channelProperties>
      </inkml:inkSource>
      <inkml:timestamp xml:id="ts0" timeString="2020-04-21T19:11:15.49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68381">
    <iact:property name="dataType"/>
    <iact:actionData xml:id="d0">
      <inkml:trace xmlns:inkml="http://www.w3.org/2003/InkML" xml:id="stk0" contextRef="#ctx0" brushRef="#br0">17595 5126 0,'-12'12'6,"-74"1"1,-48-1 2,-1 12-1,0 13 2,-24 0 1,12 12-3,0 0 2,24 12-2,1 0 2,-1 24-3,13 1 1,0 0 1,12 24 1,12 0-2,13 24 1,11 1 0,13-1 0,13 13-1,11 12 1,13-12 0,24 0-1,0-25 1,1-12 0,23 0 0,26 12 0,-1-11 0,25-14 0,12-23 0,36-1 0,13-36-1,0-13 1,0-24 0,13-12-1,-13-12 2,0-13-3,0-12 3,-13-12-2,1-25 2,-12 1-2,-1-13 1,-12 0-1,1-12 2,-1-12-2,-12-13 1,0 13 1,-12-13-2,-13 13 2,-12 0-3,-12-1 3,-12 1-2,-12 12 1,-1-12-1,-24-1 1,0 13 0,-12 12 0,-13-12-1,1 12 1,-25 1 0,-12 11-1,-13 13 1,-12-13 0,-12 25 0,0 0-1,-24 12 2,-13 12-2,0 25 1,13 12-1,-25 12 2,-12 37-2,-13 24 1,1 25 0,-25 37 0,-25 60-1,1 38 1,-13 60 0,-61 135 0</inkml:trace>
    </iact:actionData>
  </iact:action>
  <iact:action type="add" startTime="72289">
    <iact:property name="dataType"/>
    <iact:actionData xml:id="d1">
      <inkml:trace xmlns:inkml="http://www.w3.org/2003/InkML" xml:id="stk1" contextRef="#ctx0" brushRef="#br0">17938 6361 0,'0'0'0,"0"0"4,0 0 6,0 0-2,0 0 1,0 0 0,0 0 0,0 0-1,0-24 1,0 0 0,0-1 0,13-24 0,-1 0 0,0 0 0,0 0 0,25-12 0,0-12-1,0-1 3,24-23-5,0-1 3,25 12 0,0 1 0,-1-1 1,1 0-1,0 1 1,24-25-2,0 12-1,13-12 2,-1 0-1,13 12 1,12-12 0,12 12 0,25-12 0,0 0-1,12 12 1,0-12 1,-12 24-3,24-12 3,12-12-2,1 25 1,-13-1-1,25 1 1,-13 11 1,1 13-2,12 12 4,0 0-4,-1 12 1,1 13-2,-12 0 4,-13 11-5,12 13 3,-36 13-1,0 11 2,0 13-1,-1-1-1,-11 1 2,-13 12-1,13 12 1,-25 13-3,0 11 1,-25-12 0,-12 13 1,1 24 0,-1 0 0,0 25-1,-12-13 3,-12 0-2,0 1 1,-13-1-3,1 13 4,-1-13-5,1 12 3,-1-11-1,1 23 0,-13-11 2,0-25-1,-12 0 0,-12-12-1,0 24 1,-13-12-1,1 0 3,-1-12-2,-12-12 1,1-1-3,-1-11 1,0-1 1,0-24 0,1 0-1,-13 0 1,0-12 0,0-13 0,0 1-1,0-1 1,0-24 1,0 0-2,0 0 1,0 0 0,0 0-1,0 0 1,0 0 0,0 0 1,0-24-2,0-1-1,0-24 3,0-12-2,0-25 2,0 1-3,0 11 2,0-11 0,0-1 0,0 13 0,0 12 2,0 0-4,0-1 3,-13 13-2,1-12 0,0 12 1,0 13 0,-1-1 1,1 13-1,12-1-1,-12 13 0,12 0 1,0 12-1,0 0 1,0 0-1,-12 0 3,-1 12-3,-11 0 1,-1 37-1,1 24 1,-1 13 0,13 12 0,0 12 0,12 12-1,12-12 1,0-12 0,1-12 0,-1-1-1,12 1 0,1-13 2,-1-12-2,1-12 1,12 0 0,-1 0 1,1-24-2,0-1 0,0 1 1,-1-13 0,13 0 0,13-12 0,-1 0-1,0-24 1,13-1 0,-13 1 0,0-25-1,-12 0 1,0 0 1,0-24-1,-24 11 0,-1 1 1,1 0-3,-13 0 1,-12 12 1,0 0 0,-12-12 0,-13 0-1,1 0 1,-13 0-1,-12-1 3,-12 13-1,-13 1-3,-12 11 3,-12 0-2,0 0 1,-12 25-2,-37 12 2,12 12-1,-36 25 1,-99 73 2,-158 123-2</inkml:trace>
    </iact:actionData>
  </iact:action>
  <iact:action type="add" startTime="94298">
    <iact:property name="dataType"/>
    <iact:actionData xml:id="d2">
      <inkml:trace xmlns:inkml="http://www.w3.org/2003/InkML" xml:id="stk2" contextRef="#ctx0" brushRef="#br1">6778 14543 0,'0'0'6,"-12"13"3,-25 11-1,-36 25 1,-25 12 0,0 37 0,-12 12 1,12 25-2,12-13 6,12 12-7,13 13 4,24 12-4,1 12 2,36-12-2,24-12 2,25 0 0,49 12 0,25-37 6,48-12-14,37-24 8,37-37-1,13-25 2,23-48-3,1-25 2,0-24 0,-49-1 0,-13-11-1,-12 11 1,-24-11 0,-37 11-1,0 1 1,-12-13 0,-25 1 0,-24-1 0,-25 0-1,-12 13 1,-24-13 1,-1 1-1,-24-13 1,-24 0-3,-25-24 2,-25 12 0,-24 0 1,0 0-3,-24 12 3,-38 12-3,-23 13 2,-13 12 0,-37 24 0,-24 25-1,12 12 2,0 12-2,0 25 1,36-1-1,-23 38 1,11 11 0,1 25 0,-1 37 0,1 12 0,36 24 1,-12 25-2,12 25 2,-85 146-1</inkml:trace>
    </iact:actionData>
  </iact:action>
  <iact:action type="add" startTime="96249">
    <iact:property name="dataType"/>
    <iact:actionData xml:id="d3">
      <inkml:trace xmlns:inkml="http://www.w3.org/2003/InkML" xml:id="stk3" contextRef="#ctx0" brushRef="#br1">8163 15779 0,'0'0'6,"0"0"4,0 0-2,0 0 0,0 0 2,0 0-2,0 0 1,0 0 0,0 0-1,0 0 1,0 0 0,0 0 0,12 0 0,12-25 0,13 1 1,24-1-2,1-11 1,11-13-1,37-13 1,1 1 3,-1 0-2,12-12-2,13-13-2,12 1 2,12-13 1,-12 12 0,13-12 0,11 0-1,13 1 3,0-1-3,24 0 1,12 0 0,-11 0 0,11 0 0,13 13-1,-13-1 0,13 1 1,0-1 0,12 25-1,0 0 1,0 0 1,0-1-2,12 13 4,-12 13-5,-24-1 0,36 0 2,0 25 0,-12 0-1,25 0 1,-37-1 0,-1 13 1,26 0-1,-26 13-1,1 23 1,0 1 0,-25 0 0,-12-1-1,12 26 1,-12 11 0,-24 0 0,-13 13 0,13-13 0,-13 1-1,-24-13 1,-13 24-1,25 1 1,0 12-1,-12 0 2,-13 0-2,1-13 1,-13 1 0,0 12-1,1 0 2,-1-1-2,-12-11 1,-12 0-1,-13-13 2,1 0-2,11 1 1,1-1 0,-12 0 0,-1-24-1,-24 0 1,0 0 0,0-12 0,-24 0 3,-1-13-5,1 1 2,-13-13-1,0 0 0,0 0 1,-12-12-1,0 0 1,0 0 0,0 0-1,0 0 1,0-12 0,-12-12 0,-12-13 0,-13-12-1,0-12 1,0 0-1,1-13 1,-1-11 0,0 11 1,0-11-2,1-1 1,-1 0-1,12 13 1,1 12 0,-1 0 0,13 0 1,0 12 2,0 12-6,-1 13 3,1 11-1,0 1 1,12 0-2,0 12 2,0 0 0,0 0-1,0 0 1,0 12 0,12 13 0,0 11 0,25 25 2,12 25-3,0 12 1,0 0-1,0-25 0,0 0 1,0 1 0,0-1-1,-12 1 2,-13-26 0,1 1-1,-1 13-2,1-14 1,-1 14 1,1-26 0,-13 1 0,0 0 1,1-13 1,-13-12-5,0 1 2,0-13 0,0 0 1,0 0 0,0 0-1,0 0 1,0 0 0,0 0 0,0 0 0,-13 0 0,-23 0-1,-26 0 1,-11-25 0,-25 1 0,0-13 0,12 0-1,-12 13 3,0-1-2,0 1-1,0 12 0,0-1 0,0 1 3,0 12-3,12 0 0,1 12 1,-1 1 0,0-1 0,13 0-1,11 0 1,1 1 0,24-13 0,1 0-1,11 0 1,13 0 0,0 0 0,-1 0-1,13 0 0,0 0 1,0 0 0,13-25 0,11 1 0,37-25-1,1 0 1,23 0 1,-11 0-2,12 0 1,-1-12 0,13-12 0,13-1-1,-1 1 2,-12 12-2,24-25 0,-48 37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976" units="cm"/>
          <inkml:channel name="Y" type="integer" max="2240" units="cm"/>
          <inkml:channel name="T" type="integer" max="2.14748E9" units="dev"/>
        </inkml:traceFormat>
        <inkml:channelProperties>
          <inkml:channelProperty channel="X" name="resolution" value="135.2381" units="1/cm"/>
          <inkml:channelProperty channel="Y" name="resolution" value="135.75757" units="1/cm"/>
          <inkml:channelProperty channel="T" name="resolution" value="1" units="1/dev"/>
        </inkml:channelProperties>
      </inkml:inkSource>
      <inkml:timestamp xml:id="ts0" timeString="2020-04-21T19:38:46.460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96256">
    <iact:property name="dataType"/>
    <iact:actionData xml:id="d0">
      <inkml:trace xmlns:inkml="http://www.w3.org/2003/InkML" xml:id="stk0" contextRef="#ctx0" brushRef="#br0">25791 1310 0,'0'25'1,"-25"60"2,1 62 6,-1 24 0,-11 25 1,11 0-1,1-1 1,-1 1-2,13 0 1,12-25-1,12-12 1,0-24-1,13-38 7,-13-48-11</inkml:trace>
    </iact:actionData>
  </iact:action>
  <iact:action type="add" startTime="96753">
    <iact:property name="dataType"/>
    <iact:actionData xml:id="d1">
      <inkml:trace xmlns:inkml="http://www.w3.org/2003/InkML" xml:id="stk1" contextRef="#ctx0" brushRef="#br0">27261 1579 0,'0'0'8,"-12"13"0,-25 23 1,-24 13 0,-13 12-1,1 1 1,-13 23 1,25 25-2,-13 0 1,13 0 2,24-24-3,0 12 5,25 12-9,12 0 5,12-12 1,25-13-1,24 13-2,37-24 1,25-25 1,24-13 0,37-23 0,-13-26 0,13-23 0,-13-13-1,-11-25 1,-26-11-1,-23 11 2,-38 13-2,1 0 1,-13-12 0,-12-1 0,-25-24 2,1 1-1,-25-14-1,-12-11-2,-13 0 0,1 24 1,-25 0 1,-13 13 0,-11-1-1,-1 0 2,-11 25-1,-13 0-1,-13 0 1,1 12-1,12 25 1,-37 11 0,-12 38 0,0 11-1,0 26 2,13 23-1,11 13 0,1 24 1,11 50-1,50-75-2</inkml:trace>
    </iact:actionData>
  </iact:action>
  <iact:action type="add" startTime="169917">
    <iact:property name="dataType"/>
    <iact:actionData xml:id="d2">
      <inkml:trace xmlns:inkml="http://www.w3.org/2003/InkML" xml:id="stk2" contextRef="#ctx0" brushRef="#br1">15586 8648 0,'0'0'5,"0"13"4,0-1-1,0 25 1,0 24 2,-12 0-4,12 12 2,0 1 0,0-25-1,0 0 1,0-1 1,0-35 6</inkml:trace>
    </iact:actionData>
  </iact:action>
  <iact:action type="add" startTime="170873">
    <iact:property name="dataType"/>
    <iact:actionData xml:id="d3">
      <inkml:trace xmlns:inkml="http://www.w3.org/2003/InkML" xml:id="stk3" contextRef="#ctx0" brushRef="#br1">16456 8489 0,'0'0'5,"0"0"3,0 0 2,0 0-2,0 0 1,0 0 0,0 0 0,0 0-1,0 13 1,-12-1 0,0 0 0,-13 13 0,1 11 0,-1 25-1,1 1 1,11 11 0,1 13 0,12-13 1,12-12-2,1-12 1,-1-12-1,25-1 2,-1-11-1,26-1-1,-1 1 0,12-25 2,13-25-2,0 1 2,0-25-3,-13-12 3,-24-13-1,0 13-1,-24 12 1,-1 0 0,1 13-1,-25-13 3,0 0-2,-13 0 0,-11 0 0,-13 12-2,-12 1 1,12-1 1,-12 25 0,0 0 0,-12 24 0,-25 12 0,-12 37 1,-36 74-1,60-49 2</inkml:trace>
    </iact:actionData>
  </iact:action>
  <iact:action type="add" startTime="176042">
    <iact:property name="dataType"/>
    <iact:actionData xml:id="d4">
      <inkml:trace xmlns:inkml="http://www.w3.org/2003/InkML" xml:id="stk4" contextRef="#ctx0" brushRef="#br1">18992 8465 0,'0'0'1,"0"0"3,0 0 5,0 12-1,0 0 1,0 1 0,0-1 0,0 0-1,0 13 1,0-13 0,0 25 0,0-13 0,-12 13 0,-1-1 0,1 1-1,0-12 1,0-1 0,-1 0-1,1 13 1,0 0 0,0-13 1,-1 1-2,13-13 1,0 0-1,0 0 2,13 1 1,-1-1-4,0 12 3,25-11-2,0 11 0,12 1 0,12-1 1,-12 0 0,12-24 0,-12 13-1,0-13 1,0 0 0,0 0 0,0 0-1,-12 0 1,0-13 0,-1 13 0,1-12-1,0 0 1,0-12 0,-1-13 0,13 0 0,-24 13-1</inkml:trace>
    </iact:actionData>
  </iact:action>
  <iact:action type="add" startTime="176620">
    <iact:property name="dataType"/>
    <iact:actionData xml:id="d5">
      <inkml:trace xmlns:inkml="http://www.w3.org/2003/InkML" xml:id="stk5" contextRef="#ctx0" brushRef="#br1">19837 8318 0,'0'0'8,"0"12"1,0 37 0,-24 25-1,-1 36 1,-24 37 0,0 24 0,-12 0 0,24 0-1,-12 37 2,12-12-2,1 12 1,-26 220 0</inkml:trace>
    </iact:actionData>
  </iact:action>
  <iact:action type="add" startTime="180205">
    <iact:property name="dataType"/>
    <iact:actionData xml:id="d6">
      <inkml:trace xmlns:inkml="http://www.w3.org/2003/InkML" xml:id="stk6" contextRef="#ctx0" brushRef="#br1">22863 8257 0,'0'0'1,"0"0"3,-12-12 5,-13 0-1,1-13 1,-25 1 0,0 11 0,-12-11 0,-13 0-1,-24 11 1,-12 1 1,-13 24-1,13 25-1,0 0 1,-1 24 0,26 12 0,23-12 0,1 1-1,12-1 2,12 12-2,1-24 0,23-12 1,1-1 0,0-11 0,24-13 1,13-12-2,36-12 0,49-25 1,37-36-1,-12-13 1,-13 13 0,-11 12 0,-26-1-1,-23 26 2,-26 24-2,-11-1 1,0 26 0,-1-1 0,-12 24 0,-12 26 0,0 23-1,-12 1 1,-12 12-1,-1 24 1,0-12 0,1 0 0,0 0 1,11-12-1,1-12-1,0 11 2,-1-11-1,26 0-2,-1-13 2,0 0-1,1-48 3</inkml:trace>
    </iact:actionData>
  </iact:action>
  <iact:action type="add" startTime="181691">
    <iact:property name="dataType"/>
    <iact:actionData xml:id="d7">
      <inkml:trace xmlns:inkml="http://www.w3.org/2003/InkML" xml:id="stk7" contextRef="#ctx0" brushRef="#br1">24823 8282 0,'0'0'8,"0"12"1,0 12 0,-24 25-1,-1 49 2,-24 12-2,12 37 2,1 12-1,-1-12 2,12-13-4,1-12 3,12-12-3,12-61 2</inkml:trace>
    </iact:actionData>
  </iact:action>
  <iact:action type="add" startTime="181947">
    <iact:property name="dataType"/>
    <iact:actionData xml:id="d8">
      <inkml:trace xmlns:inkml="http://www.w3.org/2003/InkML" xml:id="stk8" contextRef="#ctx0" brushRef="#br1">25472 8759 0,'0'0'10,"0"12"-1,-12 0 0,-12 25 0,-13 24-1,0 24 1,-12-11 0,12 11 0,1-11 1,23-13 2,1 0-7,12 0 5,12-12-2,37-12 1,49-25 0,62-24-2,23-62 2,26-23 0,11-38 0,-61 1 1,-73 36 0,-25 12-3,-24 13 4,-12 12-5,-25-1 4,-25 14-2,-12-14 1,-24 13-1,-12 13 1,-25 36-1,0 12 2,-13 25-2,1 24 1,12 0 0,0 25 1,49-37 0</inkml:trace>
    </iact:actionData>
  </iact:action>
  <iact:action type="add" startTime="182857">
    <iact:property name="dataType"/>
    <iact:actionData xml:id="d9">
      <inkml:trace xmlns:inkml="http://www.w3.org/2003/InkML" xml:id="stk9" contextRef="#ctx0" brushRef="#br1">27959 8282 0,'0'12'8,"-24"24"1,-25 38 0,0 36-1,0 24 1,0 38 1,12-26-2,0-35 1,25-14 0,0-23 0,-1-25-1,13-25 1</inkml:trace>
    </iact:actionData>
  </iact:action>
  <iact:action type="add" startTime="183095">
    <iact:property name="dataType"/>
    <iact:actionData xml:id="d10">
      <inkml:trace xmlns:inkml="http://www.w3.org/2003/InkML" xml:id="stk10" contextRef="#ctx0" brushRef="#br1">28400 8930 0,'0'0'7,"0"12"4,0 12-4,-12 38 2,0 23-1,12 1 1,12-13 0,0 1 0,0-26 0,13-11 0,24-25 0,24-24 0,62-37 1,24-36-1,-24-13-1,-25-12 1,-24 12 0,-25 12-2,-24 37 3,-12 0-2,-13 13 1,-12-1-1,-12 0 1,-13 13 0,-12 12 0,-12-1 0,-36 26-1,-13 36 1,-25 61 0,62-37 0</inkml:trace>
    </iact:actionData>
  </iact:action>
  <iact:action type="add" startTime="227859">
    <iact:property name="dataType"/>
    <iact:actionData xml:id="d11">
      <inkml:trace xmlns:inkml="http://www.w3.org/2003/InkML" xml:id="stk11" contextRef="#ctx0" brushRef="#br2">15439 10679 0,'0'0'5,"0"0"4,0 0 0,0 12 0,0 0-1,-12 25 1,0 36 0,-13 13 0,1 24 0,-1-12-1,13 12 2,0 0-2,0 12 1,12 0 0,12-11 0,0-75 0</inkml:trace>
    </iact:actionData>
  </iact:action>
  <iact:action type="add" startTime="228162">
    <iact:property name="dataType"/>
    <iact:actionData xml:id="d12">
      <inkml:trace xmlns:inkml="http://www.w3.org/2003/InkML" xml:id="stk12" contextRef="#ctx0" brushRef="#br2">16187 11510 0,'0'0'4,"0"0"5,0 13 0,0 23 1,12 1-2,0 12 1,0-12 0,13-13-1,12 0 1,24-24 1,25-36-2,12-13 1,-25-25-1,-12 1 2,-12 0-1,-24-13 1,-1 0-2,-24 1 1,0-1-1,-24 25 1,-1 0 0,1 24 1,-13 25 4,-12 0-12,-12 48 6,-25 62 2,-49 171 2,-73 196-5</inkml:trace>
    </iact:actionData>
  </iact:action>
  <iact:action type="add" startTime="230073">
    <iact:property name="dataType"/>
    <iact:actionData xml:id="d13">
      <inkml:trace xmlns:inkml="http://www.w3.org/2003/InkML" xml:id="stk13" contextRef="#ctx0" brushRef="#br2">19972 10899 0,'0'0'8,"0"0"1,0 0 0,0-12-1,0-13 1,-12 1 0,-1-1 0,-11-11-1,-1-1 1,-11-12 0,-26-12 0,-11 12 1,-37 12-2,-25 25 5,0 24-8,25 0 7,12 25-6,24 0 4,13-1-2,12 13 2,12 0-2,1 0 1,23-12-1,1 0 1,12-13-1,12-12 1,1 13 6,23-25-13,26-13 7,23-23 0,13-13 1,0 12-2,-24 1 0,-1-1 0,-24 0 2,-24 25-3,-1 0 3,1-1-2,-1 1 1,-24 12-1,0 0 2,13 12-1,-13 25 1,0 37-2,-13 23 1,1 1 0,0 0-2,0 0 2,-1 0 0,1 0 0,0-1 1,12 1-1,0-24-1,12-1 0,-12-49 1</inkml:trace>
    </iact:actionData>
  </iact:action>
  <iact:action type="add" startTime="231496">
    <iact:property name="dataType"/>
    <iact:actionData xml:id="d14">
      <inkml:trace xmlns:inkml="http://www.w3.org/2003/InkML" xml:id="stk14" contextRef="#ctx0" brushRef="#br2">22348 10642 0,'0'0'10,"0"0"-1,0 0 0,0 12 0,-12 0 0,0 1-1,0 11 2,12 1-2,12 11 1,0 1 0,0 0-1,13-13 1,12 1 0,24-25 0,25-25 0,24 1 0,-12-13 0,-24 0 0,-13 1 0,-12-1-1,-25 12 1,1 1 0,-13 12 6,-12 0-13,0-1 7,0 1-1,-12 0 3,-13 0-4,-24 12 2,-24 12-1,-13 12 1,0 13 0,13 12 2,36-25-3</inkml:trace>
    </iact:actionData>
  </iact:action>
  <iact:action type="add" startTime="231929">
    <iact:property name="dataType"/>
    <iact:actionData xml:id="d15">
      <inkml:trace xmlns:inkml="http://www.w3.org/2003/InkML" xml:id="stk15" contextRef="#ctx0" brushRef="#br2">22238 11266 0,'0'0'8,"0"0"0,0 0 1,0 12 0,-24 0 0,-1 13-1,-24 24 1,0 12 0,12 24 1,1 13-2,11 0 6,13-25-9,24-24 4,13 12-1,11-12 1,26-24-1,11-13 3,25-12-4,25-24 1,-1-38 1,1-23 0,-25-1 0,-25 25-1,-24 0 1,-24 12 0,-1 12 1,-24 1-2,0-1 2,0 0-2,-24 13 0,-25-13 2,-37 0-3,-36 25 2,-25 24 0,-50 37 0,-219 74-1</inkml:trace>
    </iact:actionData>
  </iact:action>
  <iact:action type="add" startTime="237561">
    <iact:property name="dataType"/>
    <iact:actionData xml:id="d16">
      <inkml:trace xmlns:inkml="http://www.w3.org/2003/InkML" xml:id="stk16" contextRef="#ctx0" brushRef="#br2">16419 12550 0,'0'0'1,"0"0"3,-24 12 5,-1 0 0,1 1 0,-1-1 0,1 0-1,-1-12 1,13 0 0,0 0 0,0 0 0,12 0 0,0 0 0,0 0 0,0 0-1,12 12 1,0 0 0,25 1 0,0 11 0,12 1 0,0-1-1,0 1 1,0 11 0,0 1 0,-13-13 0,-11 1-1,-1-1 1,-11 13 2,-13 0-3,0 12 0,-13 0 1,-11-1 0,-25 1-1,0 0 2,-12 0-2,-1-24 2,1-1-2,12 1 0,12-13 1,1-12 0,11 0 0,13 0 0,0 0 0,-1-12 0,26-25 0,11-24-1,25-37 1,25 0-1,11 0 1,13 13 0,-12-1 0,-12 0 1,-25 25 0,-13 12-3,-11 13 2,-25-1-1,0 0 0,0 13 1,-37-1 0,-24 13 0,-37 12 0,-12 37 0,-13-1-1,1 13 1,-13 0 0,61-24 0</inkml:trace>
    </iact:actionData>
  </iact:action>
  <iact:action type="add" startTime="238723">
    <iact:property name="dataType"/>
    <iact:actionData xml:id="d17">
      <inkml:trace xmlns:inkml="http://www.w3.org/2003/InkML" xml:id="stk17" contextRef="#ctx0" brushRef="#br2">19188 12489 0,'0'0'7,"0"0"3,0 0-2,0 12 1,-25 12 0,13 13-1,-12 24 1,11 25 0,1 24 0,0 12 1,0-12-2,-1-24 1,13-49-1</inkml:trace>
    </iact:actionData>
  </iact:action>
  <iact:action type="add" startTime="238967">
    <iact:property name="dataType"/>
    <iact:actionData xml:id="d18">
      <inkml:trace xmlns:inkml="http://www.w3.org/2003/InkML" xml:id="stk18" contextRef="#ctx0" brushRef="#br2">19629 12819 0,'0'0'10,"0"0"-2,12 12 1,0 25 0,1 0 0,11-1-1,1 1 1,11 0 0,-11-13 0,12 1 0,-13-1 0,13-24-1,0 0 1,-1-12 0,1-13 0,0-24 0,-13 13-1,1-13 3,-1 0-2,-24 0 3,0 0-6,0 12 5,-12 1-5,-12 23 4,-1 1-3,-24 24 3,-12 37-3,-25 74 2,25-38 0</inkml:trace>
    </iact:actionData>
  </iact:action>
  <iact:action type="add" startTime="239668">
    <iact:property name="dataType"/>
    <iact:actionData xml:id="d19">
      <inkml:trace xmlns:inkml="http://www.w3.org/2003/InkML" xml:id="stk19" contextRef="#ctx0" brushRef="#br2">22446 12330 0,'0'0'9,"0"0"0,-12 0 0,12 0 0,-12 0 1,-12 12-3,-1 25 2,-12 12 0,0 24 0,1 0 0,-1-12-1,12-24 1</inkml:trace>
    </iact:actionData>
  </iact:action>
  <iact:action type="add" startTime="239931">
    <iact:property name="dataType"/>
    <iact:actionData xml:id="d20">
      <inkml:trace xmlns:inkml="http://www.w3.org/2003/InkML" xml:id="stk20" contextRef="#ctx0" brushRef="#br2">22716 12746 0,'0'0'9,"0"12"-1,0 0 6,0 12-11,0 13 6,0-12-1,0-1 1,0 1 0,0-13 0,0-12 0,12 0-1,1 0 1,-1 0 0,12 0 0,1-12 0,-1-13-1,-11 1 2,-1 11-2,0-11 1,0-1 0,1-23-1,-13 11 1,0 12 0,0 13 1,0 0-3</inkml:trace>
    </iact:actionData>
  </iact:action>
  <iact:action type="add" startTime="258057">
    <iact:property name="dataType"/>
    <iact:actionData xml:id="d21">
      <inkml:trace xmlns:inkml="http://www.w3.org/2003/InkML" xml:id="stk21" contextRef="#ctx0" brushRef="#br2">16530 13638 0,'0'0'2,"0"0"3,-25-12 5,1 0-2,-1-13 1,1 1-1,-1 0 1,-24-1 0,0 13 0,0 0-1,-24-1 1,-13 1 1,0 0-1,0 24 0,25 0-1,0 1 2,0 23-1,12 1 4,12 12-9,0 0 10,25 0-10,0-13 8,-1 1-7,26-12 7,-1-1-6,25 0 5,-1 1-4,26-13 1,11-12 1,1-24 1,11-1-2,-11 1 0,-1-13 1,1 0 0,-25 13 5,0 12-10,-12 0 10,-13-1-11,1 1 10,-1 12-8,1 12 8,-13 1-9,0 23 7,0 1-4,-12 24 3,0 0-3,0 0 4,0 0-4,-12 25 2,0 0-1,0-13 1,-1-12 7,1 0-15,0-12 8,12-24 0</inkml:trace>
    </iact:actionData>
  </iact:action>
  <iact:action type="add" startTime="259315">
    <iact:property name="dataType"/>
    <iact:actionData xml:id="d22">
      <inkml:trace xmlns:inkml="http://www.w3.org/2003/InkML" xml:id="stk22" contextRef="#ctx0" brushRef="#br2">18857 13614 0,'0'0'10,"0"12"-2,-12 13 1,-13 24 0,1 24 0,-1 12 0,-11 13 0,23-24-1,1-1 2,0 0 3,0-48-8</inkml:trace>
    </iact:actionData>
  </iact:action>
  <iact:action type="add" startTime="259531">
    <iact:property name="dataType"/>
    <iact:actionData xml:id="d23">
      <inkml:trace xmlns:inkml="http://www.w3.org/2003/InkML" xml:id="stk23" contextRef="#ctx0" brushRef="#br2">19188 14189 0,'0'0'10,"0"0"-1,0 12-1,12 12 1,0 38 0,1 11 0,11-12 0,13 0 0,0-12-1,24-12 2,12-13-2,13-11 2,37-62-3,24-25 3,-25-24-2,-12 13 1,-48 24 0,-13-1 0,-25 14-1,1-14 1,-13 13 0,-12 1-1,0 11 1,-25 0 0,1 0 0,-25 1 0,0-1 0,-25 25-1,1 24 2,-25 49-2,-12 37 1,-1 24-1,50-48 1</inkml:trace>
    </iact:actionData>
  </iact:action>
  <iact:action type="add" startTime="260221">
    <iact:property name="dataType"/>
    <iact:actionData xml:id="d24">
      <inkml:trace xmlns:inkml="http://www.w3.org/2003/InkML" xml:id="stk24" contextRef="#ctx0" brushRef="#br2">22741 13797 0,'0'0'8,"0"13"1,-25 11-1,-24 25 1,0 24 0,0 1-1,12 11 1,1 13 1,11-24-1,13-50 5</inkml:trace>
    </iact:actionData>
  </iact:action>
  <iact:action type="add" startTime="260450">
    <iact:property name="dataType"/>
    <iact:actionData xml:id="d25">
      <inkml:trace xmlns:inkml="http://www.w3.org/2003/InkML" xml:id="stk25" contextRef="#ctx0" brushRef="#br2">22912 14017 0,'0'0'11,"0"13"-3,-12 23 1,0 38 0,-1 24 0,13-13-1,13-24 1,-1-12 0,25-24 0,-1-13 1,13-24-2,25-37 7,12-25-12,-13-11 9,1 24-6,-25-13 6,0 1-6,-25 12 4,-12 0-3,-12 12 4,0 0-4,-12 24 1,-12 13 0,-38 12 2,26 12-2</inkml:trace>
    </iact:actionData>
  </iact:action>
  <iact:action type="add" startTime="301545">
    <iact:property name="dataType"/>
    <iact:actionData xml:id="d26">
      <inkml:trace xmlns:inkml="http://www.w3.org/2003/InkML" xml:id="stk26" contextRef="#ctx0" brushRef="#br2">15758 15143 0,'0'0'1,"0"0"3,0 0 5,0 0 0,-12-13 0,-1 1 1,13 12-1,0 0 0,0 0-1,-24 12 1,-1 37 0,-11 12 1,-1 25-3,12 24 2,13 25 2,0-13-4,0-12 2,24-24-1,0-37 2,0 0-2,-12-37 1</inkml:trace>
    </iact:actionData>
  </iact:action>
  <iact:action type="add" startTime="301857">
    <iact:property name="dataType"/>
    <iact:actionData xml:id="d27">
      <inkml:trace xmlns:inkml="http://www.w3.org/2003/InkML" xml:id="stk27" contextRef="#ctx0" brushRef="#br2">16015 15876 0,'0'0'7,"0"13"2,-12-1 0,0 0 0,-1 13 0,1-1-1,0 1 1,12-13 0,0 0 0,12 0-1,13 0 1,11-12 0,38-12 0,36-49 0,13-37 0,-13 0-1,-37 13 2,-24 11-2,-12 1 2,-12-13-2,-25 1 0,-13 11 4,-11 13-4,-25 0 1,-25 37-1,-11 24 0,-38 49 1,-36 61-1,-13 85 1,-109 184 0</inkml:trace>
    </iact:actionData>
  </iact:action>
  <iact:action type="add" startTime="306455">
    <iact:property name="dataType"/>
    <iact:actionData xml:id="d28">
      <inkml:trace xmlns:inkml="http://www.w3.org/2003/InkML" xml:id="stk28" contextRef="#ctx0" brushRef="#br2">15648 16390 0,'0'0'1,"0"0"5,0 0 3,0 0 0,0 0 0,0 0 0,0 0-1,0 0 1,0 0 0,-13 12 0,-11 1 0,-1 23 0,1 13 0,-1 0-1,1 0 1,-1 0 0,1 0 0,-1 0 0,13 0 1,0-13 0,0 13 6,-1 0-14,1-12 5,0 0 2,12-13-1,0 1 1,0-1 1,0-12-3,0-12 2,0 12-1,12 1 2,0-13-2,1 0 1,-1 0 0,12 0 0,1-13 0,12 1 0,-13-12 0,13-1-1,-13 1 1,13-13-1,-12 0 2,-1 1 0,1-1-1,-1 0-1,-12 13 0,1-1 0,-13-11 1,0 24 0,0-1 0,0 1-1,0 12 1,0 0 0,0 0 0,0 0 0,0 0-1,0 0 1,12 12 0,0 1 0,0 23 0,1 38-1,-1 48 1,-12 25 1,0-13-2,0-11 1,12-1 0,0 12 0,13-11-1,-13-25 1,0-62 0</inkml:trace>
    </iact:actionData>
  </iact:action>
  <iact:action type="add" startTime="307587">
    <iact:property name="dataType"/>
    <iact:actionData xml:id="d29">
      <inkml:trace xmlns:inkml="http://www.w3.org/2003/InkML" xml:id="stk29" contextRef="#ctx0" brushRef="#br2">16334 16366 0,'0'0'6,"0"0"4,0 0-1,0 0-1,0 0 1,0 0 0,0 0 0,0 0-1,12 12 1,0 0 0,25 0 0,12 13 0,24-1 1,13-24-3,12 0 2,-24 0 1,-1-12 0,-24 12 1,0-12-4,0 0 3,0-1-3,-24 13 2,-13 0-1,0 0 2,-12 0-3,0 0 1,0 0 1,0 0-1,0 0 1,0 0 0,0 13 0,0 23 0,0 25 0,0 1-1,-12 11 1,0 0 1,-13 13 0,13 12-2,-13 12 0,13 12 0,0-24 1,0-12 0,-1-13 0,1 0-1,12-11 1,0-14 0,12 1 0,-12-12 0,0-12 0,13-13 0,-1 0-1,-12-12 1,0 0 0</inkml:trace>
    </iact:actionData>
  </iact:action>
  <iact:action type="add" startTime="308190">
    <iact:property name="dataType"/>
    <iact:actionData xml:id="d30">
      <inkml:trace xmlns:inkml="http://www.w3.org/2003/InkML" xml:id="stk30" contextRef="#ctx0" brushRef="#br2">16456 17258 0,'0'0'8,"0"0"0,0 0 2,12 13-2,25-1 1,37 0 0,48 13 0,25-1 0,49-12 0,0-24 4,25 12-9,195-37 8</inkml:trace>
    </iact:actionData>
  </iact:action>
  <iact:action type="add" startTime="310507">
    <iact:property name="dataType"/>
    <iact:actionData xml:id="d31">
      <inkml:trace xmlns:inkml="http://www.w3.org/2003/InkML" xml:id="stk31" contextRef="#ctx0" brushRef="#br2">20094 17112 0,'0'0'8,"0"0"1,0 0 0,13 0-1,11 12 2,-12 0-2</inkml:trace>
    </iact:actionData>
  </iact:action>
  <iact:action type="add" startTime="310716">
    <iact:property name="dataType"/>
    <iact:actionData xml:id="d32">
      <inkml:trace xmlns:inkml="http://www.w3.org/2003/InkML" xml:id="stk32" contextRef="#ctx0" brushRef="#br2">23108 16867 0,'0'0'8,"25"-12"1,-1 0-1</inkml:trace>
    </iact:actionData>
  </iact:action>
  <iact:action type="add" startTime="310860">
    <iact:property name="dataType"/>
    <iact:actionData xml:id="d33">
      <inkml:trace xmlns:inkml="http://www.w3.org/2003/InkML" xml:id="stk33" contextRef="#ctx0" brushRef="#br2">25056 16794 0,'0'0'10,"0"0"-1</inkml:trace>
    </iact:actionData>
  </iact:action>
  <iact:action type="add" startTime="320725">
    <iact:property name="dataType"/>
    <iact:actionData xml:id="d34">
      <inkml:trace xmlns:inkml="http://www.w3.org/2003/InkML" xml:id="stk34" contextRef="#ctx0" brushRef="#br2">24627 10997 0,'0'0'2,"0"0"3,0 12 2,-24 0 2,-1 13 0,1 11 0,-1 1 0,1 24 0,-13 25 0,25-1-1,-1 1 2,26 12 2,-1 0-5,0-25 0,0-36 2</inkml:trace>
    </iact:actionData>
  </iact:action>
  <iact:action type="add" startTime="321013">
    <iact:property name="dataType"/>
    <iact:actionData xml:id="d35">
      <inkml:trace xmlns:inkml="http://www.w3.org/2003/InkML" xml:id="stk35" contextRef="#ctx0" brushRef="#br2">25227 11461 0,'0'0'9,"0"13"0,0 11 0,0 1-1,0-1 1,0 0 0,13-11-1,11-13 1,25-13 0,37-23 0,12-13 0,-25 0-1,-24 0 1,0 0 2,-24 12-4,-13 13 2,-12-1 0,0 13 0,0 12 0,-24 0 0,-50 25-1,-36 60 1,-49 62 0,73-61 1</inkml:trace>
    </iact:actionData>
  </iact:action>
  <iact:action type="add" startTime="321659">
    <iact:property name="dataType"/>
    <iact:actionData xml:id="d36">
      <inkml:trace xmlns:inkml="http://www.w3.org/2003/InkML" xml:id="stk36" contextRef="#ctx0" brushRef="#br2">25031 12721 0,'0'0'8,"-12"12"1,-12 13-1,-25 24 1,-13 49 0,1 12-1,24 0 2,25-12 5,0 12-12,0-61 10</inkml:trace>
    </iact:actionData>
  </iact:action>
  <iact:action type="add" startTime="321889">
    <iact:property name="dataType"/>
    <iact:actionData xml:id="d37">
      <inkml:trace xmlns:inkml="http://www.w3.org/2003/InkML" xml:id="stk37" contextRef="#ctx0" brushRef="#br2">25619 12929 0,'0'12'10,"0"0"-2,0 25 1,0 0 0,0 0 0,13-1-1,-1 1 1,0-13 0,13 1 0,11-25-1,1-12 1,24-25 0,1-36 0,11-13 0,-24 13 0,0-1 0,-24 13 1,-1 24 1,-24 25-4,0 0 3,0 12-2,-37 24-1,13-11 1</inkml:trace>
    </iact:actionData>
  </iact:action>
  <iact:action type="add" startTime="322489">
    <iact:property name="dataType"/>
    <iact:actionData xml:id="d38">
      <inkml:trace xmlns:inkml="http://www.w3.org/2003/InkML" xml:id="stk38" contextRef="#ctx0" brushRef="#br2">24933 13883 0,'0'0'9,"0"12"0,-24 0-1,-13 25 2,-12 12-2,-12 12 1,12 49 0,0 13 1,12-26-1,25-11 0,0-25-1,12-36 1</inkml:trace>
    </iact:actionData>
  </iact:action>
  <iact:action type="add" startTime="322763">
    <iact:property name="dataType"/>
    <iact:actionData xml:id="d39">
      <inkml:trace xmlns:inkml="http://www.w3.org/2003/InkML" xml:id="stk39" contextRef="#ctx0" brushRef="#br2">25374 14494 0,'0'13'9,"0"-1"-1,0 25 1,0-1 0,0-11-1,13-1 1,-1-24 0,12-12 0,38-25-1,23-48 2,1-25-1,-12 24 0,-25 13 3,0 11-5,-25 14 0,-12 11 1,-12 25 1,0-1 0,0 1 0,-12 24 1,0 1-2</inkml:trace>
    </iact:actionData>
  </iact:action>
  <iact:action type="add" startTime="323346">
    <iact:property name="dataType"/>
    <iact:actionData xml:id="d40">
      <inkml:trace xmlns:inkml="http://www.w3.org/2003/InkML" xml:id="stk40" contextRef="#ctx0" brushRef="#br2">25068 14971 0,'0'0'8,"0"0"1,0 0-1,0 0 1,0 0 0,0 0 1,-24 13-1,-13 23 0,-24 62-1,-13 49 0,1 73 4,-1-12-6,50-135 3</inkml:trace>
    </iact:actionData>
  </iact:action>
  <iact:action type="add" startTime="323641">
    <iact:property name="dataType"/>
    <iact:actionData xml:id="d41">
      <inkml:trace xmlns:inkml="http://www.w3.org/2003/InkML" xml:id="stk41" contextRef="#ctx0" brushRef="#br2">25166 15620 0,'0'0'8,"0"0"0,0 0 1,0 0-1,0 12 1,0 0 0,0-12 0,12 12 1,13-12-3,36-24 3,37-25-2,12-24 2,1-13-1,-38 0 1,-12 25-2,-12 0 5,-24 24-8,-1 1 3,-24 23 0,0 1 1,0 0-1,-12 24 1,-37 37 0,-73 61 0,36-49-1</inkml:trace>
    </iact:actionData>
  </iact:action>
  <iact:action type="add" startTime="324331">
    <iact:property name="dataType"/>
    <iact:actionData xml:id="d42">
      <inkml:trace xmlns:inkml="http://www.w3.org/2003/InkML" xml:id="stk42" contextRef="#ctx0" brushRef="#br2">24835 16451 0,'0'0'7,"0"0"2,0 13 0,-12-1 0,0-12-1</inkml:trace>
    </iact:actionData>
  </iact:action>
  <iact:action type="add" startTime="325813">
    <iact:property name="dataType"/>
    <iact:actionData xml:id="d43">
      <inkml:trace xmlns:inkml="http://www.w3.org/2003/InkML" xml:id="stk43" contextRef="#ctx0" brushRef="#br2">24750 16402 0,'0'13'8,"-25"11"1,1 13 0,-13 24 0,0-12-1,13 0 1,11-25-1,1 1 1,0-1 0,12-24 1,12 12-3,0-12 2,37-12 0,49-25 0,13-11 0,-13 11 0,0 25-1,-13 24 1,1 25 1,-12 24-2,-1 0 1,-24 24 0,-12 50-1,-25-1 1,-12-23 0,-24-14-1,-1 1 1,-12-12 1,-12-13-2,0-12 1,-12-12 0,0 0-1,12-24 1,-12-1 2,12-24-3,-13 0 2,13-12-3,-12-13 1,12-11 1,12 11-1</inkml:trace>
    </iact:actionData>
  </iact:action>
  <iact:action type="add" startTime="326295">
    <iact:property name="dataType"/>
    <iact:actionData xml:id="d44">
      <inkml:trace xmlns:inkml="http://www.w3.org/2003/InkML" xml:id="stk44" contextRef="#ctx0" brushRef="#br2">25068 16011 0,'0'0'9,"0"0"0,12 0 0,1 12 0,23 0-1,1 1 1,12 11 0,0 1 0,12 11-1,1 1 1,11 0 0,1 12 1,-13-13-1,-12 13 2,0 12-5,0 1 5,0 23-4,-12-11 3,-13-13-3,1-12 2,-1-13 0,-12-11 0,1-1-1,-1 1 1,12-1 6,13-12-13,0-12 6,12 0 1,12 0 1,0-24-2,-12-1 4,-12 1-5,-12-13 6,-1-12-8,1 0 2,-25-24 2,0 12-1,-25-12 1,-12 11 2,-12 13-3,-24 13 2,-1 24-2,-11 24 0,-26 61 0,-36 49 1,13 25 0,-13 86-1,-49 207 3</inkml:trace>
    </iact:actionData>
  </iact:action>
  <iact:action type="add" startTime="331012">
    <iact:property name="dataType"/>
    <iact:actionData xml:id="d45">
      <inkml:trace xmlns:inkml="http://www.w3.org/2003/InkML" xml:id="stk45" contextRef="#ctx0" brushRef="#br2">27420 15925 0,'0'0'1,"0"0"2,0 13 6,-37 36 0,-36 61-1,-37 61 2,-50 25-1,-11 36 5,-37 86-10,12 24 6,-25 37-2,1 13 1,24-38-1,12 13 0,25-61 1,24-73-1,25-50 1,24-24 0,25-61 0,36-62 0</inkml:trace>
    </iact:actionData>
  </iact:action>
  <iact:action type="add" startTime="331476">
    <iact:property name="dataType"/>
    <iact:actionData xml:id="d46">
      <inkml:trace xmlns:inkml="http://www.w3.org/2003/InkML" xml:id="stk46" contextRef="#ctx0" brushRef="#br2">27224 17809 0,'0'0'8,"0"0"1,-12 12-1,-25 13 1,-12 11 0,-12 1 0,0 0 0,24-13-1,12 1 1,13-25 0,0 0 0,24 0 1,49 0-2,62-25 1,73-12-1,-12 1 1,-25 11 0,-37 13 2,-24 24-4,-12 0 2,-12 25 1,-25 12-2,0 0 1,-25 12 0,-24 25-2,-12 24 2,-13 24 6,-24 1-12,0-37 10,-12-13-8,0-24 7,0-12-6,-1-12 5,13-12-5,-12-1 7,12-12-2,0-12-8,0 0 5,-24-24 1,11-13-1,1-24 1,0-49-1,0-37 2,-1 0-1,1-12 1,24 61-1</inkml:trace>
    </iact:actionData>
  </iact:action>
  <iact:action type="add" startTime="331924">
    <iact:property name="dataType"/>
    <iact:actionData xml:id="d47">
      <inkml:trace xmlns:inkml="http://www.w3.org/2003/InkML" xml:id="stk47" contextRef="#ctx0" brushRef="#br2">27065 17466 0,'0'0'10,"0"0"-2,0 0 2,0 0-2,0 0 1,0 0 0,0 0-1,12 0 1,13 0 0,48 0 1,25 0-3,61-12 3,37-12-1,13-25-1,48-12 2,12-37-2,13-25 1,147-48-1</inkml:trace>
    </iact:actionData>
  </iact:action>
  <iact:action type="add" startTime="333814">
    <iact:property name="dataType"/>
    <iact:actionData xml:id="d48">
      <inkml:trace xmlns:inkml="http://www.w3.org/2003/InkML" xml:id="stk48" contextRef="#ctx0" brushRef="#br2">29123 1934 0,'0'0'7,"0"0"2,0 0-1,12 0 1,0 0 0,25 0 0,12 0-1,12 0 1,1 0 0,-1 0 0,-12-12 0,-25 0 1</inkml:trace>
    </iact:actionData>
  </iact:action>
  <iact:action type="add" startTime="334024">
    <iact:property name="dataType"/>
    <iact:actionData xml:id="d49">
      <inkml:trace xmlns:inkml="http://www.w3.org/2003/InkML" xml:id="stk49" contextRef="#ctx0" brushRef="#br2">28559 2705 0,'0'0'10,"0"0"-1,13 12 0,23 0-1,75 13 1,121-38 0,209-60 4</inkml:trace>
    </iact:actionData>
  </iact:action>
  <iact:action type="add" startTime="334897">
    <iact:property name="dataType"/>
    <iact:actionData xml:id="d50">
      <inkml:trace xmlns:inkml="http://www.w3.org/2003/InkML" xml:id="stk50" contextRef="#ctx0" brushRef="#br2">30617 870 0,'0'0'19,"0"25"-17,-12 48 4,-12 37 1,-1 49 2,-24 12 1,0 0 0,0-12 6,0 0-16,0 0 9,0-24-1,12-13 1,25-24 0,12 0 0,0-49-1</inkml:trace>
    </iact:actionData>
  </iact:action>
  <iact:action type="add" startTime="335209">
    <iact:property name="dataType"/>
    <iact:actionData xml:id="d51">
      <inkml:trace xmlns:inkml="http://www.w3.org/2003/InkML" xml:id="stk51" contextRef="#ctx0" brushRef="#br2">31144 1897 0,'0'13'9,"-37"36"-1,-12 24 1,0 13 0,13-1-1,11 1 1,13-13 1,24-12-1,13 0 2,36-12-4,12-24 2,50-13 0,36-24-1,-12-13 1,-12-11 0,-37-13 5,-25 0-11,1 0 11,-25 0-11,-25 0 11,1-12-11,-1 0 10,-24 12-8,0-12 7,-24 0-6,-1-1 4,1 26-2,-1-1 1,-24 0-1,-49 25 1,37 12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hyperlink" Target="mailto:farkas@cse.sc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hyperlink" Target="https://www.thestrategygroup.com.au/business-model-canvas/" TargetMode="Externa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1.xml"/><Relationship Id="rId5" Type="http://schemas.openxmlformats.org/officeDocument/2006/relationships/hyperlink" Target="https://www.thestrategygroup.com.au/business-model-canvas/" TargetMode="Externa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21,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Plan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Project Report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7585AE-9E63-4E29-A708-B6CC8A346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03"/>
    </mc:Choice>
    <mc:Fallback>
      <p:transition spd="slow" advTm="54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C3DF6-D032-4985-B41C-64D11A2A3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7A6D9-7C6D-4949-9EB4-42B52E853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Project discussion individual groups</a:t>
            </a:r>
          </a:p>
          <a:p>
            <a:r>
              <a:rPr lang="en-US" dirty="0"/>
              <a:t>Contact </a:t>
            </a:r>
            <a:r>
              <a:rPr lang="en-US" dirty="0">
                <a:hlinkClick r:id="rId4"/>
              </a:rPr>
              <a:t>farkas@cse.sc.edu</a:t>
            </a:r>
            <a:r>
              <a:rPr lang="en-US" dirty="0"/>
              <a:t> for time and mode of </a:t>
            </a:r>
            <a:r>
              <a:rPr lang="en-US"/>
              <a:t>group discussion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CFABA9-1AB1-46EA-B6AD-4CABDEB49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0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114"/>
    </mc:Choice>
    <mc:Fallback>
      <p:transition spd="slow" advTm="72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2071" y="2014349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 materials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Chapters 2, 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39B977-6ABE-4A56-BB59-A584E7454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0"/>
    </mc:Choice>
    <mc:Fallback>
      <p:transition spd="slow" advTm="1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69532-58C6-4862-9D4F-ED373D39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Cost and Value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DE758E83-879A-4125-8007-66C5943D5601}"/>
              </a:ext>
            </a:extLst>
          </p:cNvPr>
          <p:cNvSpPr/>
          <p:nvPr/>
        </p:nvSpPr>
        <p:spPr>
          <a:xfrm>
            <a:off x="3301409" y="1610833"/>
            <a:ext cx="260498" cy="44709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99E9A-5626-4FA4-B995-E96443544E4B}"/>
              </a:ext>
            </a:extLst>
          </p:cNvPr>
          <p:cNvSpPr txBox="1"/>
          <p:nvPr/>
        </p:nvSpPr>
        <p:spPr>
          <a:xfrm>
            <a:off x="3301409" y="6200487"/>
            <a:ext cx="37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$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52997B-98B4-416E-9BB7-148F3972D378}"/>
              </a:ext>
            </a:extLst>
          </p:cNvPr>
          <p:cNvCxnSpPr/>
          <p:nvPr/>
        </p:nvCxnSpPr>
        <p:spPr>
          <a:xfrm>
            <a:off x="3487479" y="4816549"/>
            <a:ext cx="31685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5011D3-C053-4E0C-91EF-3629EA6A6754}"/>
              </a:ext>
            </a:extLst>
          </p:cNvPr>
          <p:cNvCxnSpPr/>
          <p:nvPr/>
        </p:nvCxnSpPr>
        <p:spPr>
          <a:xfrm>
            <a:off x="3487479" y="2271217"/>
            <a:ext cx="31685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692929-EB60-4170-97D4-169C79C669F6}"/>
              </a:ext>
            </a:extLst>
          </p:cNvPr>
          <p:cNvCxnSpPr/>
          <p:nvPr/>
        </p:nvCxnSpPr>
        <p:spPr>
          <a:xfrm>
            <a:off x="3487479" y="3742171"/>
            <a:ext cx="31685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58BBDA-13FB-413A-96BD-346292BB6277}"/>
              </a:ext>
            </a:extLst>
          </p:cNvPr>
          <p:cNvSpPr txBox="1"/>
          <p:nvPr/>
        </p:nvSpPr>
        <p:spPr>
          <a:xfrm>
            <a:off x="6789332" y="4579733"/>
            <a:ext cx="381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381BD6-5625-46D9-87C5-282E4276D465}"/>
              </a:ext>
            </a:extLst>
          </p:cNvPr>
          <p:cNvSpPr txBox="1"/>
          <p:nvPr/>
        </p:nvSpPr>
        <p:spPr>
          <a:xfrm>
            <a:off x="6842051" y="1978829"/>
            <a:ext cx="381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Perceived value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FCA89-B1D6-4C72-B0A9-9CC5C13C25EF}"/>
              </a:ext>
            </a:extLst>
          </p:cNvPr>
          <p:cNvSpPr txBox="1"/>
          <p:nvPr/>
        </p:nvSpPr>
        <p:spPr>
          <a:xfrm>
            <a:off x="5168128" y="2694506"/>
            <a:ext cx="381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Influences sale</a:t>
            </a: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11B8FA89-B593-41CA-9186-64B286999CC1}"/>
              </a:ext>
            </a:extLst>
          </p:cNvPr>
          <p:cNvSpPr/>
          <p:nvPr/>
        </p:nvSpPr>
        <p:spPr>
          <a:xfrm>
            <a:off x="4900376" y="2271215"/>
            <a:ext cx="267752" cy="1492475"/>
          </a:xfrm>
          <a:prstGeom prst="up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3AAEC-2B94-44C9-88BD-90FEC160A0CD}"/>
              </a:ext>
            </a:extLst>
          </p:cNvPr>
          <p:cNvSpPr txBox="1"/>
          <p:nvPr/>
        </p:nvSpPr>
        <p:spPr>
          <a:xfrm>
            <a:off x="6941732" y="3602183"/>
            <a:ext cx="381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Price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79DB8F-089B-47FB-9865-5A967665A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0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56"/>
    </mc:Choice>
    <mc:Fallback>
      <p:transition spd="slow" advTm="8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1E471-91BB-47DC-8073-190C39A2B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Model Canvas</a:t>
            </a:r>
          </a:p>
        </p:txBody>
      </p:sp>
      <p:pic>
        <p:nvPicPr>
          <p:cNvPr id="2050" name="Picture 2" descr="Business Model Canvas: Free Innovative Tool | The Strategy Group">
            <a:extLst>
              <a:ext uri="{FF2B5EF4-FFF2-40B4-BE49-F238E27FC236}">
                <a16:creationId xmlns:a16="http://schemas.microsoft.com/office/drawing/2014/main" id="{5E455012-D88D-4FBF-8451-E12228029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11" y="1460394"/>
            <a:ext cx="8821668" cy="51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33FA3-10C7-4FA8-8647-C11E6EC36597}"/>
              </a:ext>
            </a:extLst>
          </p:cNvPr>
          <p:cNvSpPr txBox="1"/>
          <p:nvPr/>
        </p:nvSpPr>
        <p:spPr>
          <a:xfrm>
            <a:off x="3516147" y="6488668"/>
            <a:ext cx="867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5"/>
              </a:rPr>
              <a:t>https://www.thestrategygroup.com.au/business-model-canvas/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CAC119-A464-42AE-BD28-3DF63301A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24"/>
    </mc:Choice>
    <mc:Fallback>
      <p:transition spd="slow" advTm="50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DF3A4-D649-4068-BC24-D572CA86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528"/>
            <a:ext cx="10515600" cy="1325563"/>
          </a:xfrm>
        </p:spPr>
        <p:txBody>
          <a:bodyPr/>
          <a:lstStyle/>
          <a:p>
            <a:r>
              <a:rPr lang="en-US" dirty="0"/>
              <a:t>Business Model Canvas Example</a:t>
            </a:r>
          </a:p>
        </p:txBody>
      </p:sp>
      <p:pic>
        <p:nvPicPr>
          <p:cNvPr id="3074" name="Picture 2" descr="This image shows Amazon's theoretical example completed Free Business Model Canvas Template ">
            <a:extLst>
              <a:ext uri="{FF2B5EF4-FFF2-40B4-BE49-F238E27FC236}">
                <a16:creationId xmlns:a16="http://schemas.microsoft.com/office/drawing/2014/main" id="{D70C5F4D-9420-4980-B713-E8519A00F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38" y="1102296"/>
            <a:ext cx="9073273" cy="538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BB7B82-BC9F-4DA4-8A02-59B6790C31D4}"/>
              </a:ext>
            </a:extLst>
          </p:cNvPr>
          <p:cNvSpPr txBox="1"/>
          <p:nvPr/>
        </p:nvSpPr>
        <p:spPr>
          <a:xfrm>
            <a:off x="3602030" y="6225968"/>
            <a:ext cx="867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5"/>
              </a:rPr>
              <a:t>https://www.thestrategygroup.com.au/business-model-canvas/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504EF0D-5AC4-4A9F-A904-3C0BA9F1199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80280" y="1158480"/>
              <a:ext cx="8057520" cy="4878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504EF0D-5AC4-4A9F-A904-3C0BA9F119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70920" y="1149120"/>
                <a:ext cx="8076240" cy="4897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AD18C46-2273-4AEE-951B-70714C15E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3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364"/>
    </mc:Choice>
    <mc:Fallback>
      <p:transition spd="slow" advTm="15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A616-B376-4865-B0BD-653414C57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Business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CB527-CE90-49EF-9F95-AD1B62F8D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Section 1</a:t>
            </a:r>
          </a:p>
          <a:p>
            <a:r>
              <a:rPr lang="en-US" dirty="0"/>
              <a:t>Section 2</a:t>
            </a:r>
          </a:p>
          <a:p>
            <a:r>
              <a:rPr lang="en-US" strike="sngStrike" dirty="0"/>
              <a:t>Section 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B39AA5-638D-461A-A683-19D84A262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8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431"/>
    </mc:Choice>
    <mc:Fallback>
      <p:transition spd="slow" advTm="19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5E0B-D0FE-427C-9F11-0039CE54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Report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371BB-B447-476A-B585-FE8A0B552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Business Plan – 90 points</a:t>
            </a:r>
          </a:p>
          <a:p>
            <a:pPr lvl="1"/>
            <a:r>
              <a:rPr lang="en-US" sz="1600" dirty="0"/>
              <a:t> Section 1</a:t>
            </a:r>
          </a:p>
          <a:p>
            <a:pPr lvl="2"/>
            <a:r>
              <a:rPr lang="en-US" sz="1600" dirty="0"/>
              <a:t>Title page </a:t>
            </a:r>
          </a:p>
          <a:p>
            <a:pPr lvl="2"/>
            <a:r>
              <a:rPr lang="en-US" sz="1600" dirty="0"/>
              <a:t>Table of content </a:t>
            </a:r>
          </a:p>
          <a:p>
            <a:pPr lvl="2"/>
            <a:r>
              <a:rPr lang="en-US" sz="1600" dirty="0"/>
              <a:t>Executive summary </a:t>
            </a:r>
          </a:p>
          <a:p>
            <a:pPr lvl="1"/>
            <a:r>
              <a:rPr lang="en-US" sz="1600" dirty="0"/>
              <a:t>Section 2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1600" dirty="0"/>
              <a:t>Description of business including Business Model Canvas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1600" dirty="0"/>
              <a:t>Description of industry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1600" dirty="0"/>
              <a:t>Technology plan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1600" dirty="0"/>
              <a:t>Marketing plan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1600" dirty="0"/>
              <a:t>Financial plan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1600" strike="sngStrike" dirty="0"/>
              <a:t>Product outsourcing plan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1600" strike="sngStrike" dirty="0"/>
              <a:t>Organization plan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1600" strike="sngStrike" dirty="0"/>
              <a:t>Operational plan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1600" dirty="0"/>
              <a:t>Summary</a:t>
            </a:r>
          </a:p>
          <a:p>
            <a:pPr marL="914400" lvl="2" indent="0">
              <a:buNone/>
            </a:pPr>
            <a:endParaRPr lang="en-US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69EC64-9E2A-4ED0-AA03-37A9620ED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0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28"/>
    </mc:Choice>
    <mc:Fallback>
      <p:transition spd="slow" advTm="64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AEB94-C99A-413C-8329-55B1FF6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Group Member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4B977-0818-4A8D-A9C4-4BF1E31FE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986" y="1065397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Each student should submit the following table: (1 worst, … , 10 best score)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0499E2-1B37-4FE9-AFA3-4B58E7E41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409869"/>
              </p:ext>
            </p:extLst>
          </p:nvPr>
        </p:nvGraphicFramePr>
        <p:xfrm>
          <a:off x="723014" y="1596891"/>
          <a:ext cx="10898372" cy="46731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28843">
                  <a:extLst>
                    <a:ext uri="{9D8B030D-6E8A-4147-A177-3AD203B41FA5}">
                      <a16:colId xmlns:a16="http://schemas.microsoft.com/office/drawing/2014/main" val="1602980894"/>
                    </a:ext>
                  </a:extLst>
                </a:gridCol>
                <a:gridCol w="1062585">
                  <a:extLst>
                    <a:ext uri="{9D8B030D-6E8A-4147-A177-3AD203B41FA5}">
                      <a16:colId xmlns:a16="http://schemas.microsoft.com/office/drawing/2014/main" val="172683812"/>
                    </a:ext>
                  </a:extLst>
                </a:gridCol>
                <a:gridCol w="1069530">
                  <a:extLst>
                    <a:ext uri="{9D8B030D-6E8A-4147-A177-3AD203B41FA5}">
                      <a16:colId xmlns:a16="http://schemas.microsoft.com/office/drawing/2014/main" val="418578690"/>
                    </a:ext>
                  </a:extLst>
                </a:gridCol>
                <a:gridCol w="1055640">
                  <a:extLst>
                    <a:ext uri="{9D8B030D-6E8A-4147-A177-3AD203B41FA5}">
                      <a16:colId xmlns:a16="http://schemas.microsoft.com/office/drawing/2014/main" val="243131437"/>
                    </a:ext>
                  </a:extLst>
                </a:gridCol>
                <a:gridCol w="1076475">
                  <a:extLst>
                    <a:ext uri="{9D8B030D-6E8A-4147-A177-3AD203B41FA5}">
                      <a16:colId xmlns:a16="http://schemas.microsoft.com/office/drawing/2014/main" val="16728928"/>
                    </a:ext>
                  </a:extLst>
                </a:gridCol>
                <a:gridCol w="986190">
                  <a:extLst>
                    <a:ext uri="{9D8B030D-6E8A-4147-A177-3AD203B41FA5}">
                      <a16:colId xmlns:a16="http://schemas.microsoft.com/office/drawing/2014/main" val="2481576937"/>
                    </a:ext>
                  </a:extLst>
                </a:gridCol>
                <a:gridCol w="1019109">
                  <a:extLst>
                    <a:ext uri="{9D8B030D-6E8A-4147-A177-3AD203B41FA5}">
                      <a16:colId xmlns:a16="http://schemas.microsoft.com/office/drawing/2014/main" val="32188638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EvaluationcCriteria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self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 of group member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 of group member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Name of group member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Name of group member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Name of group member …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14588"/>
                  </a:ext>
                </a:extLst>
              </a:tr>
              <a:tr h="482493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Attended group meetings regularly and promptly.  Responded to communications in a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reasonable timeframe.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86705"/>
                  </a:ext>
                </a:extLst>
              </a:tr>
              <a:tr h="482493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Contributed meaningfully to group discussions. Let others contribute meaningfully.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008749"/>
                  </a:ext>
                </a:extLst>
              </a:tr>
              <a:tr h="482493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Completed group assignments on time.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474141"/>
                  </a:ext>
                </a:extLst>
              </a:tr>
              <a:tr h="482493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Prepared work in a quality manner.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637677"/>
                  </a:ext>
                </a:extLst>
              </a:tr>
              <a:tr h="482493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Did fair share of 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807221"/>
                  </a:ext>
                </a:extLst>
              </a:tr>
              <a:tr h="482493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54693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7E31B98-710E-45F5-BFDF-ADA149478D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09800" y="313200"/>
              <a:ext cx="6024240" cy="6837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7E31B98-710E-45F5-BFDF-ADA149478D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0440" y="303840"/>
                <a:ext cx="6042960" cy="68565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D26622-4B83-4658-AD44-585F79A5F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3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607"/>
    </mc:Choice>
    <mc:Fallback>
      <p:transition spd="slow" advTm="39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23269-55FA-40C7-9388-AEA399D83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Report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55EC3-0F3F-46A8-BC3D-FCBBE4011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Max. 100</a:t>
            </a:r>
          </a:p>
          <a:p>
            <a:pPr lvl="1"/>
            <a:r>
              <a:rPr lang="en-US" dirty="0"/>
              <a:t>90 points from final report</a:t>
            </a:r>
          </a:p>
          <a:p>
            <a:pPr lvl="1"/>
            <a:r>
              <a:rPr lang="en-US" dirty="0"/>
              <a:t>10 points: AVG(self and group members evaluation)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B4F9BA-9FCC-4624-8756-AE87A2CDE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01"/>
    </mc:Choice>
    <mc:Fallback>
      <p:transition spd="slow" advTm="3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256</Words>
  <Application>Microsoft Office PowerPoint</Application>
  <PresentationFormat>Widescreen</PresentationFormat>
  <Paragraphs>60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CSCE 590 April 21, 2020</vt:lpstr>
      <vt:lpstr>PowerPoint Presentation</vt:lpstr>
      <vt:lpstr>Recap: Cost and Value</vt:lpstr>
      <vt:lpstr>Business Model Canvas</vt:lpstr>
      <vt:lpstr>Business Model Canvas Example</vt:lpstr>
      <vt:lpstr>Elements of Business Plan</vt:lpstr>
      <vt:lpstr>Final Report Content</vt:lpstr>
      <vt:lpstr>Group Member Evaluations</vt:lpstr>
      <vt:lpstr>Final Report Score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 Farkas</cp:lastModifiedBy>
  <cp:revision>62</cp:revision>
  <dcterms:created xsi:type="dcterms:W3CDTF">2020-03-23T16:02:51Z</dcterms:created>
  <dcterms:modified xsi:type="dcterms:W3CDTF">2020-04-21T20:12:24Z</dcterms:modified>
</cp:coreProperties>
</file>