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4" r:id="rId5"/>
    <p:sldId id="257" r:id="rId6"/>
    <p:sldId id="262" r:id="rId7"/>
    <p:sldId id="265" r:id="rId8"/>
    <p:sldId id="263" r:id="rId9"/>
    <p:sldId id="266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3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AD48E4-DEE8-49EB-A555-9A88F93FFE21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C9AF01-67EF-4B78-A770-434A44B0D7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AD48E4-DEE8-49EB-A555-9A88F93FFE21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C9AF01-67EF-4B78-A770-434A44B0D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AD48E4-DEE8-49EB-A555-9A88F93FFE21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C9AF01-67EF-4B78-A770-434A44B0D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AD48E4-DEE8-49EB-A555-9A88F93FFE21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C9AF01-67EF-4B78-A770-434A44B0D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AD48E4-DEE8-49EB-A555-9A88F93FFE21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C9AF01-67EF-4B78-A770-434A44B0D7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AD48E4-DEE8-49EB-A555-9A88F93FFE21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C9AF01-67EF-4B78-A770-434A44B0D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AD48E4-DEE8-49EB-A555-9A88F93FFE21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C9AF01-67EF-4B78-A770-434A44B0D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AD48E4-DEE8-49EB-A555-9A88F93FFE21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C9AF01-67EF-4B78-A770-434A44B0D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AD48E4-DEE8-49EB-A555-9A88F93FFE21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C9AF01-67EF-4B78-A770-434A44B0D7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AD48E4-DEE8-49EB-A555-9A88F93FFE21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C9AF01-67EF-4B78-A770-434A44B0D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AD48E4-DEE8-49EB-A555-9A88F93FFE21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C9AF01-67EF-4B78-A770-434A44B0D7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8AD48E4-DEE8-49EB-A555-9A88F93FFE21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3C9AF01-67EF-4B78-A770-434A44B0D7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533400"/>
            <a:ext cx="7772400" cy="1470025"/>
          </a:xfrm>
        </p:spPr>
        <p:txBody>
          <a:bodyPr/>
          <a:lstStyle/>
          <a:p>
            <a:r>
              <a:rPr lang="en-US" dirty="0"/>
              <a:t>Software Security for Digital Ecosystems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495800"/>
            <a:ext cx="7406640" cy="1752600"/>
          </a:xfrm>
        </p:spPr>
        <p:txBody>
          <a:bodyPr/>
          <a:lstStyle/>
          <a:p>
            <a:r>
              <a:rPr lang="en-US" dirty="0" smtClean="0"/>
              <a:t>Stephen Strohmeier</a:t>
            </a:r>
          </a:p>
          <a:p>
            <a:r>
              <a:rPr lang="en-US" dirty="0" smtClean="0"/>
              <a:t>Connor </a:t>
            </a:r>
            <a:r>
              <a:rPr lang="en-US" dirty="0" err="1" smtClean="0"/>
              <a:t>Leonhardt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Penetration testing needs to be more robust and useful</a:t>
            </a:r>
          </a:p>
          <a:p>
            <a:r>
              <a:rPr lang="en-US" dirty="0" smtClean="0"/>
              <a:t>The current state of testing is full of problems</a:t>
            </a:r>
          </a:p>
          <a:p>
            <a:r>
              <a:rPr lang="en-US" dirty="0" smtClean="0"/>
              <a:t>Our revision is a step in the right direction to where testing needs to be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AutoNum type="arabicParenR"/>
            </a:pPr>
            <a:r>
              <a:rPr lang="en-US" dirty="0" smtClean="0"/>
              <a:t>Purpose</a:t>
            </a:r>
          </a:p>
          <a:p>
            <a:pPr marL="596646" indent="-514350">
              <a:buAutoNum type="arabicParenR"/>
            </a:pPr>
            <a:r>
              <a:rPr lang="en-US" dirty="0" err="1" smtClean="0"/>
              <a:t>Curren</a:t>
            </a:r>
            <a:r>
              <a:rPr lang="en-US" dirty="0" smtClean="0"/>
              <a:t> research</a:t>
            </a:r>
          </a:p>
          <a:p>
            <a:pPr marL="596646" indent="-514350">
              <a:buAutoNum type="arabicParenR"/>
            </a:pPr>
            <a:r>
              <a:rPr lang="en-US" dirty="0" smtClean="0"/>
              <a:t>What is a digital </a:t>
            </a:r>
            <a:r>
              <a:rPr lang="en-US" dirty="0" err="1" smtClean="0"/>
              <a:t>ecosytem</a:t>
            </a:r>
            <a:endParaRPr lang="en-US" dirty="0" smtClean="0"/>
          </a:p>
          <a:p>
            <a:pPr marL="596646" indent="-514350">
              <a:buAutoNum type="arabicParenR"/>
            </a:pPr>
            <a:r>
              <a:rPr lang="en-US" dirty="0" smtClean="0"/>
              <a:t>A before and after look at penetration testing</a:t>
            </a:r>
          </a:p>
          <a:p>
            <a:pPr marL="596646" indent="-514350">
              <a:buAutoNum type="arabicParenR"/>
            </a:pPr>
            <a:r>
              <a:rPr lang="en-US" dirty="0" smtClean="0"/>
              <a:t>Why does this need to be changed</a:t>
            </a:r>
          </a:p>
          <a:p>
            <a:pPr marL="596646" indent="-514350">
              <a:buAutoNum type="arabicParenR"/>
            </a:pPr>
            <a:r>
              <a:rPr lang="en-US" dirty="0" smtClean="0"/>
              <a:t>How is it better</a:t>
            </a:r>
          </a:p>
          <a:p>
            <a:pPr marL="596646" indent="-514350">
              <a:buAutoNum type="arabicParenR"/>
            </a:pPr>
            <a:r>
              <a:rPr lang="en-US" dirty="0" smtClean="0"/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Penetration testing in its current state is not ideal</a:t>
            </a:r>
          </a:p>
          <a:p>
            <a:r>
              <a:rPr lang="en-US" dirty="0" smtClean="0"/>
              <a:t>We want to revise it to be more robust and useful</a:t>
            </a:r>
          </a:p>
          <a:p>
            <a:r>
              <a:rPr lang="en-US" dirty="0" smtClean="0"/>
              <a:t>Make testing less generic</a:t>
            </a:r>
          </a:p>
          <a:p>
            <a:r>
              <a:rPr lang="en-US" dirty="0" smtClean="0"/>
              <a:t>More secure software</a:t>
            </a:r>
          </a:p>
          <a:p>
            <a:r>
              <a:rPr lang="en-US" dirty="0" smtClean="0"/>
              <a:t>Bugs and flaws can actually be fixed</a:t>
            </a:r>
          </a:p>
          <a:p>
            <a:r>
              <a:rPr lang="en-US" dirty="0" smtClean="0"/>
              <a:t>Using ideas from ecosystems to revise penetration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Natural vs. Digital Ecosystem</a:t>
            </a:r>
          </a:p>
          <a:p>
            <a:pPr lvl="1"/>
            <a:r>
              <a:rPr lang="en-US" dirty="0" smtClean="0"/>
              <a:t>How can we apply what happens in nature to the digital world</a:t>
            </a:r>
            <a:endParaRPr lang="en-US" dirty="0"/>
          </a:p>
          <a:p>
            <a:r>
              <a:rPr lang="en-US" dirty="0" smtClean="0"/>
              <a:t>Health and resilience of an ecosystem</a:t>
            </a:r>
          </a:p>
          <a:p>
            <a:r>
              <a:rPr lang="en-US" dirty="0" smtClean="0"/>
              <a:t>Changes within the ecosystem</a:t>
            </a:r>
          </a:p>
          <a:p>
            <a:r>
              <a:rPr lang="en-US" dirty="0" smtClean="0"/>
              <a:t>Current penetration testing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Digital Ecosystem?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ecosystem is a biological system consisting of all the living organisms in an area and the nonliving components with which they interact with</a:t>
            </a:r>
          </a:p>
          <a:p>
            <a:r>
              <a:rPr lang="en-US" dirty="0" smtClean="0"/>
              <a:t>Digital ecosystem is an emerging field of study so it is still being defined</a:t>
            </a:r>
          </a:p>
          <a:p>
            <a:pPr lvl="1"/>
            <a:r>
              <a:rPr lang="en-US" dirty="0" smtClean="0"/>
              <a:t>It can be thought of in terms of a natural ecosystem.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Penetration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performed at the end of the SDLC</a:t>
            </a:r>
          </a:p>
          <a:p>
            <a:r>
              <a:rPr lang="en-US" dirty="0" smtClean="0"/>
              <a:t>Often given back to the software development teams</a:t>
            </a:r>
          </a:p>
          <a:p>
            <a:r>
              <a:rPr lang="en-US" dirty="0" smtClean="0"/>
              <a:t>Outside </a:t>
            </a:r>
            <a:r>
              <a:rPr lang="en-US" dirty="0" smtClean="0">
                <a:latin typeface="Times New Roman"/>
                <a:cs typeface="Times New Roman"/>
              </a:rPr>
              <a:t>→ In </a:t>
            </a:r>
            <a:r>
              <a:rPr lang="en-US" dirty="0" err="1" smtClean="0">
                <a:latin typeface="Times New Roman"/>
                <a:cs typeface="Times New Roman"/>
              </a:rPr>
              <a:t>spproach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cs typeface="Times New Roman"/>
              </a:rPr>
              <a:t>“Pretend Security”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this be changed?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Motivate individuals to find flaws</a:t>
            </a:r>
          </a:p>
          <a:p>
            <a:r>
              <a:rPr lang="en-US" dirty="0" smtClean="0"/>
              <a:t>Testing is limited by time constraints</a:t>
            </a:r>
          </a:p>
          <a:p>
            <a:r>
              <a:rPr lang="en-US" dirty="0" smtClean="0"/>
              <a:t>Fixes are expensive resulting in “Band-Aid” fixes instead of cures</a:t>
            </a:r>
          </a:p>
          <a:p>
            <a:pPr lvl="1"/>
            <a:r>
              <a:rPr lang="en-US" dirty="0" smtClean="0"/>
              <a:t>i.e. adjusting the firewall </a:t>
            </a:r>
            <a:r>
              <a:rPr lang="en-US" dirty="0" err="1" smtClean="0"/>
              <a:t>ruleset</a:t>
            </a:r>
            <a:endParaRPr lang="en-US" dirty="0" smtClean="0"/>
          </a:p>
          <a:p>
            <a:r>
              <a:rPr lang="en-US" dirty="0" smtClean="0"/>
              <a:t>So the software is more </a:t>
            </a:r>
            <a:r>
              <a:rPr lang="en-US" dirty="0" err="1" smtClean="0"/>
              <a:t>sucure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Penetration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“War game” style testing</a:t>
            </a:r>
          </a:p>
          <a:p>
            <a:pPr lvl="1"/>
            <a:r>
              <a:rPr lang="en-US" dirty="0" smtClean="0"/>
              <a:t>Predator/pray</a:t>
            </a:r>
          </a:p>
          <a:p>
            <a:pPr lvl="1"/>
            <a:r>
              <a:rPr lang="en-US" dirty="0" smtClean="0"/>
              <a:t>Competition between developer and security teams</a:t>
            </a:r>
          </a:p>
          <a:p>
            <a:r>
              <a:rPr lang="en-US" dirty="0" smtClean="0"/>
              <a:t>Performed throughout the SDLC</a:t>
            </a:r>
          </a:p>
          <a:p>
            <a:r>
              <a:rPr lang="en-US" dirty="0" smtClean="0"/>
              <a:t>Test more than once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it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 and development teams work together to properly test products</a:t>
            </a:r>
          </a:p>
          <a:p>
            <a:r>
              <a:rPr lang="en-US" dirty="0" smtClean="0"/>
              <a:t>Actual fixes can be performed</a:t>
            </a:r>
          </a:p>
          <a:p>
            <a:r>
              <a:rPr lang="en-US" dirty="0" smtClean="0"/>
              <a:t>Fixes are cheaper</a:t>
            </a:r>
          </a:p>
          <a:p>
            <a:r>
              <a:rPr lang="en-US" dirty="0" smtClean="0"/>
              <a:t>Not limited by time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494</TotalTime>
  <Words>324</Words>
  <Application>Microsoft Office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Software Security for Digital Ecosystems</vt:lpstr>
      <vt:lpstr>Overview</vt:lpstr>
      <vt:lpstr>Purpose</vt:lpstr>
      <vt:lpstr>Research</vt:lpstr>
      <vt:lpstr>What is a Digital Ecosystem?</vt:lpstr>
      <vt:lpstr>Current Penetration Testing</vt:lpstr>
      <vt:lpstr>Why should this be changed?</vt:lpstr>
      <vt:lpstr>Revised Penetration Testing</vt:lpstr>
      <vt:lpstr>How is it better?</vt:lpstr>
      <vt:lpstr>Conclusion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for Digital Ecosystems</dc:title>
  <dc:creator>SvS</dc:creator>
  <cp:lastModifiedBy>farkas</cp:lastModifiedBy>
  <cp:revision>36</cp:revision>
  <dcterms:created xsi:type="dcterms:W3CDTF">2012-04-10T21:26:47Z</dcterms:created>
  <dcterms:modified xsi:type="dcterms:W3CDTF">2012-04-16T19:47:24Z</dcterms:modified>
</cp:coreProperties>
</file>