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59" r:id="rId6"/>
    <p:sldId id="268" r:id="rId7"/>
    <p:sldId id="270" r:id="rId8"/>
    <p:sldId id="269" r:id="rId9"/>
    <p:sldId id="260" r:id="rId10"/>
    <p:sldId id="261" r:id="rId11"/>
    <p:sldId id="262" r:id="rId12"/>
    <p:sldId id="263" r:id="rId13"/>
    <p:sldId id="264" r:id="rId14"/>
    <p:sldId id="265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794C6-1415-4C89-A28D-C6E76AE1CDB9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9DD5C-EF5F-4B88-866B-877D689D2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DD5C-EF5F-4B88-866B-877D689D27D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189F29-FDCF-4EED-8AEB-EC6CDFACC314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4E4641-62C7-4A26-B58D-EDCDB482503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Android Permissions User Guide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Byron Alleman</a:t>
            </a:r>
          </a:p>
          <a:p>
            <a:r>
              <a:rPr lang="en-US" dirty="0" smtClean="0"/>
              <a:t>Will Galloway</a:t>
            </a:r>
          </a:p>
          <a:p>
            <a:r>
              <a:rPr lang="en-US" dirty="0" smtClean="0"/>
              <a:t>Jesse McCall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51.9% of surveyed always read permissions before downloading an app</a:t>
            </a:r>
          </a:p>
          <a:p>
            <a:r>
              <a:rPr lang="en-US" dirty="0" smtClean="0"/>
              <a:t>44.3% of surveyed feel that all permissions are easy to comprehend</a:t>
            </a:r>
          </a:p>
          <a:p>
            <a:r>
              <a:rPr lang="en-US" dirty="0" smtClean="0"/>
              <a:t>78.2% of surveyed have decided not to install an app based on its permissions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Educate users about permissions and their impact</a:t>
            </a:r>
          </a:p>
          <a:p>
            <a:r>
              <a:rPr lang="en-US" dirty="0" smtClean="0"/>
              <a:t>Locate potentially hazardous applications on the device</a:t>
            </a:r>
          </a:p>
          <a:p>
            <a:r>
              <a:rPr lang="en-US" dirty="0" smtClean="0"/>
              <a:t>Better layout for permissions on the Play Store</a:t>
            </a:r>
          </a:p>
          <a:p>
            <a:r>
              <a:rPr lang="en-US" dirty="0" smtClean="0"/>
              <a:t>Advise users to be cautious when downloading from the third party app stores (like Amazon Market)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Pocket Permissions</a:t>
            </a:r>
          </a:p>
          <a:p>
            <a:r>
              <a:rPr lang="en-US" dirty="0" smtClean="0"/>
              <a:t>App Profiles</a:t>
            </a:r>
          </a:p>
          <a:p>
            <a:r>
              <a:rPr lang="en-US" dirty="0" err="1" smtClean="0"/>
              <a:t>DroidRanger</a:t>
            </a:r>
            <a:endParaRPr lang="en-US" dirty="0" smtClean="0"/>
          </a:p>
          <a:p>
            <a:r>
              <a:rPr lang="en-US" dirty="0" smtClean="0"/>
              <a:t>Stowaway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 all permissions used by apps, grouped by apps</a:t>
            </a:r>
          </a:p>
          <a:p>
            <a:r>
              <a:rPr lang="en-US" dirty="0" smtClean="0"/>
              <a:t>Lists all apps that use each permission</a:t>
            </a:r>
          </a:p>
          <a:p>
            <a:r>
              <a:rPr lang="en-US" dirty="0" smtClean="0"/>
              <a:t>List apps that have a high risk based on permissions</a:t>
            </a:r>
          </a:p>
          <a:p>
            <a:r>
              <a:rPr lang="en-US" dirty="0" smtClean="0"/>
              <a:t>User guide to permissions</a:t>
            </a:r>
          </a:p>
          <a:p>
            <a:pPr lvl="1"/>
            <a:r>
              <a:rPr lang="en-US" dirty="0" smtClean="0"/>
              <a:t>Explains permissions</a:t>
            </a:r>
          </a:p>
          <a:p>
            <a:pPr lvl="1"/>
            <a:r>
              <a:rPr lang="en-US" dirty="0" smtClean="0"/>
              <a:t>Show the risk of each permission</a:t>
            </a:r>
          </a:p>
          <a:p>
            <a:pPr lvl="1"/>
            <a:r>
              <a:rPr lang="en-US" dirty="0" smtClean="0"/>
              <a:t>Tips for Android safety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1905000"/>
            <a:ext cx="6629400" cy="3048000"/>
          </a:xfrm>
        </p:spPr>
        <p:txBody>
          <a:bodyPr>
            <a:noAutofit/>
          </a:bodyPr>
          <a:lstStyle/>
          <a:p>
            <a:r>
              <a:rPr lang="en-US" sz="19900" dirty="0" smtClean="0"/>
              <a:t>DEMO</a:t>
            </a:r>
            <a:endParaRPr lang="en-US" sz="19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305800" cy="1143000"/>
          </a:xfrm>
        </p:spPr>
        <p:txBody>
          <a:bodyPr>
            <a:noAutofit/>
          </a:bodyPr>
          <a:lstStyle/>
          <a:p>
            <a:r>
              <a:rPr lang="en-US" sz="11500" dirty="0" smtClean="0"/>
              <a:t>QUESTIONS?</a:t>
            </a:r>
            <a:endParaRPr lang="en-US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Permission Based Security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can only use features for which their permissions grant them access</a:t>
            </a:r>
          </a:p>
          <a:p>
            <a:r>
              <a:rPr lang="en-US" dirty="0" smtClean="0"/>
              <a:t>Abstracts the hierarchy system</a:t>
            </a:r>
          </a:p>
          <a:p>
            <a:r>
              <a:rPr lang="en-US" dirty="0" smtClean="0"/>
              <a:t>More freedom than the hierarchy system</a:t>
            </a:r>
          </a:p>
          <a:p>
            <a:r>
              <a:rPr lang="en-US" dirty="0" smtClean="0"/>
              <a:t>More secure in theory because nothing is trusted unless they have permissions</a:t>
            </a:r>
          </a:p>
          <a:p>
            <a:r>
              <a:rPr lang="en-US" dirty="0" smtClean="0"/>
              <a:t>Pretty much pioneered by Android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Permissions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Android treats all applications as untrustworthy users</a:t>
            </a:r>
          </a:p>
          <a:p>
            <a:r>
              <a:rPr lang="en-US" dirty="0" smtClean="0"/>
              <a:t>Each app runs in its own virtual machine</a:t>
            </a:r>
          </a:p>
          <a:p>
            <a:r>
              <a:rPr lang="en-US" dirty="0" smtClean="0"/>
              <a:t>If an application has special needs it must request permission</a:t>
            </a:r>
          </a:p>
          <a:p>
            <a:r>
              <a:rPr lang="en-US" dirty="0" smtClean="0"/>
              <a:t>Attempting to access a system feature that the application doesn’t have permission for either results in the feature not starting or a security error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Android Permissions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Requested permissions are displayed in the Play store</a:t>
            </a:r>
          </a:p>
          <a:p>
            <a:r>
              <a:rPr lang="en-US" dirty="0" smtClean="0"/>
              <a:t>Android assigns the application a unique </a:t>
            </a:r>
            <a:r>
              <a:rPr lang="en-US" dirty="0" err="1" smtClean="0"/>
              <a:t>linux</a:t>
            </a:r>
            <a:r>
              <a:rPr lang="en-US" dirty="0" smtClean="0"/>
              <a:t> user ID</a:t>
            </a:r>
          </a:p>
          <a:p>
            <a:r>
              <a:rPr lang="en-US" dirty="0" smtClean="0"/>
              <a:t>Permissions requested by an application are declared in the application’s AndroidManifest.xml file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1219200"/>
          </a:xfrm>
        </p:spPr>
        <p:txBody>
          <a:bodyPr/>
          <a:lstStyle/>
          <a:p>
            <a:r>
              <a:rPr lang="en-US" sz="4000" dirty="0" smtClean="0"/>
              <a:t>Pros</a:t>
            </a:r>
            <a:endParaRPr lang="en-US" sz="40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3"/>
          </p:nvPr>
        </p:nvSpPr>
        <p:spPr>
          <a:xfrm>
            <a:off x="4648200" y="914400"/>
            <a:ext cx="4041775" cy="1219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Cons</a:t>
            </a:r>
            <a:endParaRPr lang="en-US" sz="40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4040188" cy="4455320"/>
          </a:xfrm>
        </p:spPr>
        <p:txBody>
          <a:bodyPr/>
          <a:lstStyle/>
          <a:p>
            <a:r>
              <a:rPr lang="en-US" dirty="0" smtClean="0"/>
              <a:t>Applications should only have access to features they require to function as intended</a:t>
            </a:r>
          </a:p>
          <a:p>
            <a:r>
              <a:rPr lang="en-US" dirty="0" smtClean="0"/>
              <a:t>Ideally applications wont be able to negatively impact other applications or the user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4455320"/>
          </a:xfrm>
        </p:spPr>
        <p:txBody>
          <a:bodyPr/>
          <a:lstStyle/>
          <a:p>
            <a:r>
              <a:rPr lang="en-US" dirty="0" smtClean="0"/>
              <a:t>Applications can request more permissions than they require</a:t>
            </a:r>
          </a:p>
          <a:p>
            <a:r>
              <a:rPr lang="en-US" dirty="0" smtClean="0"/>
              <a:t>Leaves system open to possible malicious attack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</a:t>
            </a:r>
          </a:p>
          <a:p>
            <a:pPr lvl="1"/>
            <a:r>
              <a:rPr lang="en-US" dirty="0" smtClean="0"/>
              <a:t>Low-risk permissions</a:t>
            </a:r>
          </a:p>
          <a:p>
            <a:pPr lvl="1"/>
            <a:r>
              <a:rPr lang="en-US" dirty="0" smtClean="0"/>
              <a:t>Automatically granted</a:t>
            </a:r>
          </a:p>
          <a:p>
            <a:pPr lvl="1"/>
            <a:r>
              <a:rPr lang="en-US" dirty="0" smtClean="0"/>
              <a:t>Example: Flashlight, Read SD card contents</a:t>
            </a:r>
          </a:p>
          <a:p>
            <a:r>
              <a:rPr lang="en-US" dirty="0" smtClean="0"/>
              <a:t>Dangerous</a:t>
            </a:r>
          </a:p>
          <a:p>
            <a:pPr lvl="1"/>
            <a:r>
              <a:rPr lang="en-US" dirty="0" smtClean="0"/>
              <a:t>Higher-risk permissions that the user must confirm before installing the application</a:t>
            </a:r>
          </a:p>
          <a:p>
            <a:pPr lvl="1"/>
            <a:r>
              <a:rPr lang="en-US" dirty="0" smtClean="0"/>
              <a:t>Can negatively impact the user</a:t>
            </a:r>
          </a:p>
          <a:p>
            <a:pPr lvl="1"/>
            <a:r>
              <a:rPr lang="en-US" dirty="0" smtClean="0"/>
              <a:t>Example:  Internet Access, Send SMS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Permissions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Signature</a:t>
            </a:r>
          </a:p>
          <a:p>
            <a:pPr lvl="1"/>
            <a:r>
              <a:rPr lang="en-US" dirty="0" smtClean="0"/>
              <a:t>Permissions that the system only grants if the requesting application is signed with the same certificate as the application that declared the permission.</a:t>
            </a:r>
          </a:p>
          <a:p>
            <a:pPr lvl="1"/>
            <a:r>
              <a:rPr lang="en-US" dirty="0" smtClean="0"/>
              <a:t>Automatically granted</a:t>
            </a:r>
          </a:p>
          <a:p>
            <a:r>
              <a:rPr lang="en-US" dirty="0" smtClean="0"/>
              <a:t>Signature/System</a:t>
            </a:r>
          </a:p>
          <a:p>
            <a:pPr lvl="1"/>
            <a:r>
              <a:rPr lang="en-US" dirty="0" smtClean="0"/>
              <a:t>Permissions that the system only grants to apps that are in the Android system image or signed with the same certificate</a:t>
            </a:r>
          </a:p>
          <a:p>
            <a:pPr lvl="1"/>
            <a:r>
              <a:rPr lang="en-US" dirty="0" smtClean="0"/>
              <a:t>Automatically granted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Application Defined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can enforce their own defined permissions.</a:t>
            </a:r>
          </a:p>
          <a:p>
            <a:r>
              <a:rPr lang="en-US" dirty="0" smtClean="0"/>
              <a:t>Ensures self-protection and preservation of the application.</a:t>
            </a:r>
          </a:p>
          <a:p>
            <a:r>
              <a:rPr lang="en-US" dirty="0" smtClean="0"/>
              <a:t>Applications can specify exactly what outside applications can access of its resources.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users don’t understand the permissions system</a:t>
            </a:r>
          </a:p>
          <a:p>
            <a:r>
              <a:rPr lang="en-US" dirty="0" smtClean="0"/>
              <a:t>Many users ignore the permissions</a:t>
            </a:r>
          </a:p>
          <a:p>
            <a:r>
              <a:rPr lang="en-US" dirty="0" smtClean="0"/>
              <a:t>Permission descriptions aren’t always clear</a:t>
            </a:r>
          </a:p>
          <a:p>
            <a:r>
              <a:rPr lang="en-US" dirty="0" smtClean="0"/>
              <a:t>Permission location can easily be overlooked in the Play store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488</Words>
  <Application>Microsoft Office PowerPoint</Application>
  <PresentationFormat>On-screen Show (4:3)</PresentationFormat>
  <Paragraphs>90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Android Permissions User Guide</vt:lpstr>
      <vt:lpstr>Permission Based Security Model</vt:lpstr>
      <vt:lpstr>Android Permissions Overview</vt:lpstr>
      <vt:lpstr>Android Permissions Continued…</vt:lpstr>
      <vt:lpstr>Slide 5</vt:lpstr>
      <vt:lpstr>Types of Permissions</vt:lpstr>
      <vt:lpstr>Types of Permissions continued</vt:lpstr>
      <vt:lpstr> Application Defined Permissions</vt:lpstr>
      <vt:lpstr>The Problem</vt:lpstr>
      <vt:lpstr>Survey Results</vt:lpstr>
      <vt:lpstr>How to Fix</vt:lpstr>
      <vt:lpstr>Other Applications</vt:lpstr>
      <vt:lpstr>Our App</vt:lpstr>
      <vt:lpstr>DEMO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Permissions User Guide</dc:title>
  <dc:creator>byron</dc:creator>
  <cp:lastModifiedBy>farkas</cp:lastModifiedBy>
  <cp:revision>2</cp:revision>
  <dcterms:created xsi:type="dcterms:W3CDTF">2012-04-10T20:38:19Z</dcterms:created>
  <dcterms:modified xsi:type="dcterms:W3CDTF">2012-04-11T17:12:30Z</dcterms:modified>
</cp:coreProperties>
</file>