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944D4C2-8B30-45F7-AEF9-92C5A8419841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4905F2-8CCD-41B3-9DD9-6336EAF58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D4C2-8B30-45F7-AEF9-92C5A8419841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05F2-8CCD-41B3-9DD9-6336EAF58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D4C2-8B30-45F7-AEF9-92C5A8419841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05F2-8CCD-41B3-9DD9-6336EAF58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D4C2-8B30-45F7-AEF9-92C5A8419841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05F2-8CCD-41B3-9DD9-6336EAF58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D4C2-8B30-45F7-AEF9-92C5A8419841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05F2-8CCD-41B3-9DD9-6336EAF58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D4C2-8B30-45F7-AEF9-92C5A8419841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05F2-8CCD-41B3-9DD9-6336EAF58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44D4C2-8B30-45F7-AEF9-92C5A8419841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4905F2-8CCD-41B3-9DD9-6336EAF58D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944D4C2-8B30-45F7-AEF9-92C5A8419841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4905F2-8CCD-41B3-9DD9-6336EAF58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D4C2-8B30-45F7-AEF9-92C5A8419841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05F2-8CCD-41B3-9DD9-6336EAF58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D4C2-8B30-45F7-AEF9-92C5A8419841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05F2-8CCD-41B3-9DD9-6336EAF58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D4C2-8B30-45F7-AEF9-92C5A8419841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05F2-8CCD-41B3-9DD9-6336EAF58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944D4C2-8B30-45F7-AEF9-92C5A8419841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4905F2-8CCD-41B3-9DD9-6336EAF58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echnews.acm.org/archives.cfm?fo=2009-11-nov/nov-25-2009.html#439249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newscientist.com/article/dn18190-fat-fingers-can-become-dainty-for-touch-screens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Fat Fingers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876800" cy="1752600"/>
          </a:xfrm>
        </p:spPr>
        <p:txBody>
          <a:bodyPr/>
          <a:lstStyle/>
          <a:p>
            <a:r>
              <a:rPr lang="en-US" dirty="0" smtClean="0"/>
              <a:t>A Big Problem With </a:t>
            </a:r>
            <a:r>
              <a:rPr lang="en-US" dirty="0" err="1" smtClean="0"/>
              <a:t>Smartphones</a:t>
            </a:r>
            <a:endParaRPr lang="en-US" dirty="0"/>
          </a:p>
        </p:txBody>
      </p:sp>
      <p:pic>
        <p:nvPicPr>
          <p:cNvPr id="1026" name="Picture 2" descr="C:\Users\Oksana\Desktop\fat-fingers-300x2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457200"/>
            <a:ext cx="4152900" cy="290703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4495800"/>
            <a:ext cx="80772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By: Ray Bracey</a:t>
            </a:r>
          </a:p>
          <a:p>
            <a:r>
              <a:rPr lang="en-US" sz="1600" dirty="0" smtClean="0"/>
              <a:t>April 21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, 2011</a:t>
            </a:r>
          </a:p>
          <a:p>
            <a:r>
              <a:rPr lang="en-US" sz="1600" dirty="0" smtClean="0"/>
              <a:t>For: </a:t>
            </a:r>
            <a:r>
              <a:rPr lang="en-US" sz="1600" dirty="0" err="1" smtClean="0"/>
              <a:t>Valtorta’s</a:t>
            </a:r>
            <a:r>
              <a:rPr lang="en-US" sz="1600" dirty="0" smtClean="0"/>
              <a:t> CSCE 390 Class. Thursdays at 3:30 </a:t>
            </a:r>
          </a:p>
          <a:p>
            <a:r>
              <a:rPr lang="en-US" sz="1600" dirty="0" err="1" smtClean="0"/>
              <a:t>Technews</a:t>
            </a:r>
            <a:r>
              <a:rPr lang="en-US" sz="1600" dirty="0" smtClean="0"/>
              <a:t> Archive: </a:t>
            </a:r>
            <a:r>
              <a:rPr lang="en-US" sz="1600" dirty="0" smtClean="0">
                <a:hlinkClick r:id="rId3"/>
              </a:rPr>
              <a:t>http</a:t>
            </a:r>
            <a:r>
              <a:rPr lang="en-US" sz="1600" dirty="0" smtClean="0">
                <a:hlinkClick r:id="rId3"/>
              </a:rPr>
              <a:t>://</a:t>
            </a:r>
            <a:r>
              <a:rPr lang="en-US" sz="1600" dirty="0" smtClean="0">
                <a:hlinkClick r:id="rId3"/>
              </a:rPr>
              <a:t>technews.acm.org/archives.cfm?fo=2009-11-nov/nov-25-2009.html#439249</a:t>
            </a:r>
            <a:endParaRPr lang="en-US" sz="1600" dirty="0" smtClean="0"/>
          </a:p>
          <a:p>
            <a:r>
              <a:rPr lang="en-US" sz="1600" dirty="0" smtClean="0"/>
              <a:t>Article: </a:t>
            </a:r>
            <a:r>
              <a:rPr lang="en-US" sz="1600" dirty="0" smtClean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www.newscientist.com/article/dn18190-fat-fingers-can-become-dainty-for-touch-screens.html</a:t>
            </a:r>
            <a:r>
              <a:rPr lang="en-US" sz="1600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Without any bias, I believe this is the best solution</a:t>
            </a:r>
          </a:p>
          <a:p>
            <a:r>
              <a:rPr lang="en-US" dirty="0" smtClean="0"/>
              <a:t>It would make the most amount of people happy</a:t>
            </a:r>
          </a:p>
          <a:p>
            <a:r>
              <a:rPr lang="en-US" dirty="0" smtClean="0"/>
              <a:t>Idealistic</a:t>
            </a:r>
          </a:p>
          <a:p>
            <a:pPr lvl="1"/>
            <a:r>
              <a:rPr lang="en-US" dirty="0" smtClean="0"/>
              <a:t>There is room for error, so we compromise</a:t>
            </a:r>
          </a:p>
          <a:p>
            <a:pPr lvl="1"/>
            <a:r>
              <a:rPr lang="en-US" dirty="0" smtClean="0"/>
              <a:t>Nothing is set in stone, so we change</a:t>
            </a:r>
          </a:p>
          <a:p>
            <a:pPr lvl="1"/>
            <a:r>
              <a:rPr lang="en-US" dirty="0" smtClean="0"/>
              <a:t>No one person is right, so we work together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and Who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Touch screens are becoming smaller and smaller</a:t>
            </a:r>
          </a:p>
          <a:p>
            <a:r>
              <a:rPr lang="fi-FI" sz="2400" dirty="0" smtClean="0"/>
              <a:t>Buttons on screens are becoming smaller and smaller</a:t>
            </a:r>
          </a:p>
          <a:p>
            <a:r>
              <a:rPr lang="fi-FI" sz="2400" dirty="0" smtClean="0"/>
              <a:t>People with larger fingers can feel left out</a:t>
            </a:r>
          </a:p>
          <a:p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31800" indent="-323850">
              <a:buClr>
                <a:srgbClr val="99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dirty="0" smtClean="0"/>
              <a:t> </a:t>
            </a:r>
            <a:r>
              <a:rPr lang="fi-FI" sz="2400" u="sng" dirty="0" smtClean="0"/>
              <a:t>People Involved</a:t>
            </a:r>
          </a:p>
          <a:p>
            <a:pPr marL="431800" indent="-323850">
              <a:buClr>
                <a:srgbClr val="996633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dirty="0" smtClean="0"/>
              <a:t>People with larger fingers</a:t>
            </a:r>
          </a:p>
          <a:p>
            <a:pPr marL="431800" indent="-323850">
              <a:buClr>
                <a:srgbClr val="996633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dirty="0" smtClean="0"/>
              <a:t>Smartphone Creators </a:t>
            </a:r>
          </a:p>
          <a:p>
            <a:pPr marL="431800" indent="-323850">
              <a:buClr>
                <a:srgbClr val="996633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dirty="0" smtClean="0"/>
              <a:t>Smartphone App Developers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31800" indent="-323850" algn="ctr">
              <a:buClr>
                <a:srgbClr val="99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u="sng" dirty="0" smtClean="0"/>
              <a:t>Extremes</a:t>
            </a:r>
          </a:p>
          <a:p>
            <a:pPr marL="431800" indent="-323850">
              <a:buClr>
                <a:srgbClr val="996633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dirty="0" smtClean="0"/>
              <a:t>A: Increase the size of phones by twice as much</a:t>
            </a:r>
          </a:p>
          <a:p>
            <a:pPr marL="431800" indent="-323850">
              <a:buClr>
                <a:srgbClr val="996633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dirty="0" smtClean="0"/>
              <a:t>B: Decrease size of fingers by exercising</a:t>
            </a:r>
          </a:p>
          <a:p>
            <a:pPr marL="431800" indent="-323850">
              <a:buClr>
                <a:srgbClr val="996633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fi-FI" sz="2400" dirty="0" smtClean="0"/>
          </a:p>
          <a:p>
            <a:pPr marL="431800" indent="-323850" algn="ctr">
              <a:buClr>
                <a:srgbClr val="99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u="sng" dirty="0" smtClean="0"/>
              <a:t>Compromise</a:t>
            </a:r>
          </a:p>
          <a:p>
            <a:pPr marL="431800" indent="-323850">
              <a:buClr>
                <a:srgbClr val="996633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dirty="0" smtClean="0"/>
              <a:t>C: Phones that zoom in when you press them</a:t>
            </a:r>
          </a:p>
          <a:p>
            <a:endParaRPr lang="en-US" sz="2400" dirty="0" smtClean="0"/>
          </a:p>
          <a:p>
            <a:pPr marL="431800" indent="-323850">
              <a:buClr>
                <a:srgbClr val="996633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fi-FI" sz="2400" dirty="0" smtClean="0"/>
          </a:p>
          <a:p>
            <a:endParaRPr lang="en-US" sz="2400" dirty="0"/>
          </a:p>
        </p:txBody>
      </p:sp>
      <p:pic>
        <p:nvPicPr>
          <p:cNvPr id="4098" name="Picture 2" descr="C:\Users\Oksana\Desktop\magnifying-gl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209800"/>
            <a:ext cx="5207000" cy="3905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Phones Bigger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31800" indent="-323850" algn="ctr">
              <a:buClr>
                <a:srgbClr val="99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u="sng" dirty="0" smtClean="0"/>
              <a:t>Best Case</a:t>
            </a:r>
          </a:p>
          <a:p>
            <a:pPr marL="431800" indent="-323850">
              <a:buClr>
                <a:srgbClr val="996633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dirty="0" smtClean="0"/>
              <a:t>Phones will be more accessable to people</a:t>
            </a:r>
          </a:p>
          <a:p>
            <a:pPr marL="431800" indent="-323850">
              <a:buClr>
                <a:srgbClr val="996633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dirty="0" smtClean="0"/>
              <a:t>Those with larger fingers don’t have to do anything</a:t>
            </a:r>
          </a:p>
          <a:p>
            <a:pPr marL="431800" indent="-323850">
              <a:buClr>
                <a:srgbClr val="996633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dirty="0" smtClean="0"/>
              <a:t>Software can draw on a bigger screen</a:t>
            </a:r>
          </a:p>
          <a:p>
            <a:pPr marL="431800" indent="-323850">
              <a:buClr>
                <a:srgbClr val="996633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dirty="0" smtClean="0"/>
              <a:t>Visibility is dramatically increased</a:t>
            </a:r>
          </a:p>
          <a:p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31800" indent="-323850" algn="ctr">
              <a:buClr>
                <a:srgbClr val="99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u="sng" dirty="0" smtClean="0"/>
              <a:t>Worst Case</a:t>
            </a:r>
          </a:p>
          <a:p>
            <a:pPr marL="431800" indent="-323850">
              <a:buClr>
                <a:srgbClr val="996633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dirty="0" smtClean="0"/>
              <a:t>Prices increase substantially</a:t>
            </a:r>
          </a:p>
          <a:p>
            <a:pPr marL="431800" indent="-323850">
              <a:buClr>
                <a:srgbClr val="996633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dirty="0" smtClean="0"/>
              <a:t>Phones won’t fit in pockets</a:t>
            </a:r>
          </a:p>
          <a:p>
            <a:pPr marL="431800" indent="-323850">
              <a:buClr>
                <a:srgbClr val="996633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dirty="0" smtClean="0"/>
              <a:t>More than likely will not sell very well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Fingers Smaller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31800" indent="-323850" algn="ctr">
              <a:buClr>
                <a:srgbClr val="99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u="sng" dirty="0" smtClean="0"/>
              <a:t>Best Case</a:t>
            </a:r>
          </a:p>
          <a:p>
            <a:pPr marL="431800" indent="-323850">
              <a:buClr>
                <a:srgbClr val="996633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dirty="0" smtClean="0"/>
              <a:t>People will be able to press smaller buttons</a:t>
            </a:r>
          </a:p>
          <a:p>
            <a:pPr marL="431800" indent="-323850">
              <a:buClr>
                <a:srgbClr val="996633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dirty="0" smtClean="0"/>
              <a:t>Health and lifespan will increase dramatically</a:t>
            </a:r>
          </a:p>
          <a:p>
            <a:pPr marL="431800" indent="-323850">
              <a:buClr>
                <a:srgbClr val="996633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dirty="0" smtClean="0"/>
              <a:t>Phones could remain the same size</a:t>
            </a:r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31800" indent="-323850" algn="ctr">
              <a:buClr>
                <a:srgbClr val="99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u="sng" dirty="0" smtClean="0"/>
              <a:t>Worst Case</a:t>
            </a:r>
          </a:p>
          <a:p>
            <a:pPr marL="431800" indent="-323850">
              <a:buClr>
                <a:srgbClr val="996633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dirty="0" smtClean="0"/>
              <a:t>People don’t like being told to lose weight</a:t>
            </a:r>
          </a:p>
          <a:p>
            <a:pPr marL="431800" indent="-323850">
              <a:buClr>
                <a:srgbClr val="996633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dirty="0" smtClean="0"/>
              <a:t>Some people may not be able to decrease the size of their fingers</a:t>
            </a:r>
          </a:p>
          <a:p>
            <a:pPr marL="431800" indent="-323850">
              <a:buClr>
                <a:srgbClr val="996633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dirty="0" smtClean="0"/>
              <a:t>Smartphones might get even smaller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Magnifying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31800" indent="-323850" algn="ctr">
              <a:buClr>
                <a:srgbClr val="99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u="sng" dirty="0" smtClean="0"/>
              <a:t>Best Case</a:t>
            </a:r>
          </a:p>
          <a:p>
            <a:pPr marL="431800" indent="-323850">
              <a:buClr>
                <a:srgbClr val="996633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dirty="0" smtClean="0"/>
              <a:t>Can easily detect where user is pressing</a:t>
            </a:r>
          </a:p>
          <a:p>
            <a:pPr marL="431800" indent="-323850">
              <a:buClr>
                <a:srgbClr val="996633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dirty="0" smtClean="0"/>
              <a:t>Can be helpful for people of all finger sizes</a:t>
            </a:r>
          </a:p>
          <a:p>
            <a:pPr marL="431800" indent="-323850">
              <a:buClr>
                <a:srgbClr val="996633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dirty="0" smtClean="0"/>
              <a:t>Visibility also dramatically increases.</a:t>
            </a:r>
          </a:p>
          <a:p>
            <a:pPr marL="431800" indent="-323850">
              <a:buClr>
                <a:srgbClr val="996633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dirty="0" smtClean="0"/>
              <a:t>Sales increase over fantastic feature</a:t>
            </a:r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31800" indent="-323850" algn="ctr">
              <a:buClr>
                <a:srgbClr val="996633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u="sng" dirty="0" smtClean="0"/>
              <a:t>Worst Case</a:t>
            </a:r>
          </a:p>
          <a:p>
            <a:pPr marL="431800" indent="-323850">
              <a:buClr>
                <a:srgbClr val="996633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dirty="0" smtClean="0"/>
              <a:t>Software may be hard to develop</a:t>
            </a:r>
          </a:p>
          <a:p>
            <a:pPr marL="431800" indent="-323850">
              <a:buClr>
                <a:srgbClr val="996633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dirty="0" smtClean="0"/>
              <a:t>May make users feel bad about themselves</a:t>
            </a:r>
          </a:p>
          <a:p>
            <a:pPr marL="431800" indent="-323850">
              <a:buClr>
                <a:srgbClr val="996633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dirty="0" smtClean="0"/>
              <a:t>May not even know about feature if not advertised properly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Magnifier Works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31800" indent="-323850">
              <a:buClr>
                <a:srgbClr val="996633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dirty="0" smtClean="0"/>
              <a:t>Gives all people the chance to use phone</a:t>
            </a:r>
          </a:p>
          <a:p>
            <a:pPr marL="431800" indent="-323850">
              <a:buClr>
                <a:srgbClr val="996633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dirty="0" smtClean="0"/>
              <a:t>Increases the quality of phones</a:t>
            </a:r>
          </a:p>
          <a:p>
            <a:pPr marL="431800" indent="-323850">
              <a:buClr>
                <a:srgbClr val="996633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i-FI" sz="2400" dirty="0" smtClean="0"/>
              <a:t>More job opportunities for developers who will create feature</a:t>
            </a:r>
          </a:p>
          <a:p>
            <a:endParaRPr lang="en-US" sz="2400" dirty="0" smtClean="0"/>
          </a:p>
          <a:p>
            <a:r>
              <a:rPr lang="en-US" sz="2400" dirty="0" smtClean="0"/>
              <a:t>Everybody wins!</a:t>
            </a:r>
            <a:endParaRPr lang="en-US" sz="2400" dirty="0"/>
          </a:p>
        </p:txBody>
      </p:sp>
      <p:pic>
        <p:nvPicPr>
          <p:cNvPr id="2050" name="Picture 2" descr="C:\Users\Oksana\Desktop\simpsons-fat-fing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3733800"/>
            <a:ext cx="4476231" cy="3276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429000" y="3581400"/>
            <a:ext cx="11430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Magnifyer</a:t>
            </a:r>
            <a:r>
              <a:rPr lang="en-US" dirty="0" smtClean="0"/>
              <a:t>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allow anybody to use solution</a:t>
            </a:r>
          </a:p>
          <a:p>
            <a:r>
              <a:rPr lang="en-US" dirty="0" smtClean="0"/>
              <a:t>Treats all parties involved humanely and gives the best result for all</a:t>
            </a:r>
          </a:p>
          <a:p>
            <a:r>
              <a:rPr lang="en-US" dirty="0" smtClean="0"/>
              <a:t>Natural: Doesn’t require drastic changes</a:t>
            </a:r>
          </a:p>
          <a:p>
            <a:r>
              <a:rPr lang="en-US" dirty="0" smtClean="0"/>
              <a:t>Good Balance</a:t>
            </a:r>
          </a:p>
          <a:p>
            <a:pPr lvl="1"/>
            <a:r>
              <a:rPr lang="en-US" dirty="0" smtClean="0"/>
              <a:t>Increases the size of the screen</a:t>
            </a:r>
          </a:p>
          <a:p>
            <a:pPr lvl="1"/>
            <a:r>
              <a:rPr lang="en-US" dirty="0" smtClean="0"/>
              <a:t>Decreases the required width of the finger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76800" y="2133600"/>
            <a:ext cx="4038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Most parties will be in agreement</a:t>
            </a:r>
          </a:p>
          <a:p>
            <a:r>
              <a:rPr lang="en-US" sz="2400" dirty="0" smtClean="0"/>
              <a:t>Smartphone companies will make more money</a:t>
            </a:r>
          </a:p>
          <a:p>
            <a:r>
              <a:rPr lang="en-US" sz="2400" dirty="0" smtClean="0"/>
              <a:t>Software jobs will increase</a:t>
            </a:r>
          </a:p>
          <a:p>
            <a:r>
              <a:rPr lang="en-US" sz="2400" dirty="0" smtClean="0"/>
              <a:t>Phones will become more user-friendly</a:t>
            </a:r>
          </a:p>
        </p:txBody>
      </p:sp>
      <p:pic>
        <p:nvPicPr>
          <p:cNvPr id="3074" name="Picture 2" descr="C:\Users\Oksana\Desktop\Handsha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0"/>
            <a:ext cx="4446221" cy="279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45</TotalTime>
  <Words>408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Fat Fingers</vt:lpstr>
      <vt:lpstr>What and Who</vt:lpstr>
      <vt:lpstr>Possible Solutions</vt:lpstr>
      <vt:lpstr>Make Phones Bigger</vt:lpstr>
      <vt:lpstr>Make Fingers Smaller</vt:lpstr>
      <vt:lpstr>Magnifying Feature</vt:lpstr>
      <vt:lpstr>Why Magnifier Works</vt:lpstr>
      <vt:lpstr>Why Magnifyer works</vt:lpstr>
      <vt:lpstr>Agreement</vt:lpstr>
      <vt:lpstr>Personal Beliefs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 Fingers</dc:title>
  <dc:creator>Olesya Vaskevich</dc:creator>
  <cp:lastModifiedBy>Raymon Bair Bracey</cp:lastModifiedBy>
  <cp:revision>10</cp:revision>
  <dcterms:created xsi:type="dcterms:W3CDTF">2011-04-20T02:50:58Z</dcterms:created>
  <dcterms:modified xsi:type="dcterms:W3CDTF">2011-04-21T16:42:03Z</dcterms:modified>
</cp:coreProperties>
</file>